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  <p:sldMasterId id="2147483719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Mali" panose="020B0604020202020204" charset="-34"/>
      <p:regular r:id="rId17"/>
      <p:bold r:id="rId18"/>
      <p:italic r:id="rId19"/>
      <p:boldItalic r:id="rId20"/>
    </p:embeddedFont>
    <p:embeddedFont>
      <p:font typeface="Mali Light" panose="020B0604020202020204" charset="-34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Black" panose="02000000000000000000" pitchFamily="2" charset="0"/>
      <p:bold r:id="rId29"/>
      <p:boldItalic r:id="rId30"/>
    </p:embeddedFont>
    <p:embeddedFont>
      <p:font typeface="Roboto Light" panose="02000000000000000000" pitchFamily="2" charset="0"/>
      <p:regular r:id="rId31"/>
      <p:bold r:id="rId32"/>
      <p:italic r:id="rId33"/>
      <p:boldItalic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ableStyles" Target="tableStyles.xml"/><Relationship Id="rId20" Type="http://schemas.openxmlformats.org/officeDocument/2006/relationships/font" Target="fonts/font4.fntdata"/><Relationship Id="rId4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1323e54963_0_527:notes"/>
          <p:cNvSpPr txBox="1">
            <a:spLocks noGrp="1"/>
          </p:cNvSpPr>
          <p:nvPr>
            <p:ph type="body" idx="1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6" name="Google Shape;576;g31323e54963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951" y="1143000"/>
            <a:ext cx="54540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31323e54963_0_3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3" name="Google Shape;743;g31323e54963_0_38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4" name="Google Shape;744;g31323e54963_0_38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31323e54963_0_1075:notes"/>
          <p:cNvSpPr txBox="1">
            <a:spLocks noGrp="1"/>
          </p:cNvSpPr>
          <p:nvPr>
            <p:ph type="body" idx="1"/>
          </p:nvPr>
        </p:nvSpPr>
        <p:spPr>
          <a:xfrm>
            <a:off x="256081" y="4667652"/>
            <a:ext cx="6328500" cy="3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>
              <a:solidFill>
                <a:srgbClr val="1E3250"/>
              </a:solidFill>
            </a:endParaRPr>
          </a:p>
        </p:txBody>
      </p:sp>
      <p:sp>
        <p:nvSpPr>
          <p:cNvPr id="770" name="Google Shape;770;g31323e54963_0_1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4035" y="569277"/>
            <a:ext cx="6532800" cy="368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1323e54963_0_4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951" y="1143000"/>
            <a:ext cx="54540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9" name="Google Shape;779;g31323e54963_0_4515:notes"/>
          <p:cNvSpPr txBox="1">
            <a:spLocks noGrp="1"/>
          </p:cNvSpPr>
          <p:nvPr>
            <p:ph type="body" idx="1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0" name="Google Shape;780;g31323e54963_0_4515:notes"/>
          <p:cNvSpPr txBox="1">
            <a:spLocks noGrp="1"/>
          </p:cNvSpPr>
          <p:nvPr>
            <p:ph type="sldNum" idx="12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1323e54963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31323e54963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1323e54963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1323e54963_0_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1323e54963_0_4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951" y="1143000"/>
            <a:ext cx="54540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g31323e54963_0_4192:notes"/>
          <p:cNvSpPr txBox="1">
            <a:spLocks noGrp="1"/>
          </p:cNvSpPr>
          <p:nvPr>
            <p:ph type="body" idx="1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8" name="Google Shape;588;g31323e54963_0_4192:notes"/>
          <p:cNvSpPr txBox="1">
            <a:spLocks noGrp="1"/>
          </p:cNvSpPr>
          <p:nvPr>
            <p:ph type="sldNum" idx="12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1323e54963_0_4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951" y="1143000"/>
            <a:ext cx="54540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g31323e54963_0_4839:notes"/>
          <p:cNvSpPr txBox="1">
            <a:spLocks noGrp="1"/>
          </p:cNvSpPr>
          <p:nvPr>
            <p:ph type="body" idx="1"/>
          </p:nvPr>
        </p:nvSpPr>
        <p:spPr>
          <a:xfrm>
            <a:off x="686421" y="4400238"/>
            <a:ext cx="5485200" cy="3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0" name="Google Shape;600;g31323e54963_0_4839:notes"/>
          <p:cNvSpPr txBox="1">
            <a:spLocks noGrp="1"/>
          </p:cNvSpPr>
          <p:nvPr>
            <p:ph type="sldNum" idx="12"/>
          </p:nvPr>
        </p:nvSpPr>
        <p:spPr>
          <a:xfrm>
            <a:off x="3884026" y="8684926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44800" rIns="89600" bIns="44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1323e54963_0_1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1347" y="572089"/>
            <a:ext cx="6577800" cy="3712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8" name="Google Shape;628;g31323e54963_0_1600:notes"/>
          <p:cNvSpPr txBox="1">
            <a:spLocks noGrp="1"/>
          </p:cNvSpPr>
          <p:nvPr>
            <p:ph type="body" idx="1"/>
          </p:nvPr>
        </p:nvSpPr>
        <p:spPr>
          <a:xfrm>
            <a:off x="258304" y="4698139"/>
            <a:ext cx="63834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5975" rIns="92025" bIns="459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629" name="Google Shape;629;g31323e54963_0_1600:notes"/>
          <p:cNvSpPr txBox="1">
            <a:spLocks noGrp="1"/>
          </p:cNvSpPr>
          <p:nvPr>
            <p:ph type="sldNum" idx="12"/>
          </p:nvPr>
        </p:nvSpPr>
        <p:spPr>
          <a:xfrm>
            <a:off x="3918333" y="8713468"/>
            <a:ext cx="290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5975" rIns="92025" bIns="459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r>
              <a:rPr lang="en" sz="1400"/>
              <a:t>Notes view: </a:t>
            </a:r>
            <a:fld id="{00000000-1234-1234-1234-123412341234}" type="slidenum">
              <a:rPr lang="en" sz="1400"/>
              <a:t>5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1323e54963_0_2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1323e54963_0_2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1323e54963_0_2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1323e54963_0_2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31323e54963_0_2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g31323e54963_0_27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9" name="Google Shape;719;g31323e54963_0_27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1323e54963_0_3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g31323e54963_0_3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UNGC">
  <p:cSld name="Title - UNGC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24861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2486025" y="1028700"/>
            <a:ext cx="59919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58" name="Google Shape;58;p14"/>
          <p:cNvCxnSpPr/>
          <p:nvPr/>
        </p:nvCxnSpPr>
        <p:spPr>
          <a:xfrm>
            <a:off x="2333627" y="1028700"/>
            <a:ext cx="0" cy="3086100"/>
          </a:xfrm>
          <a:prstGeom prst="straightConnector1">
            <a:avLst/>
          </a:prstGeom>
          <a:noFill/>
          <a:ln w="19050" cap="flat" cmpd="sng">
            <a:solidFill>
              <a:srgbClr val="E6E6E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674" y="1987760"/>
            <a:ext cx="1127249" cy="1144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159067" y="532828"/>
            <a:ext cx="4036695" cy="4036695"/>
          </a:xfrm>
          <a:custGeom>
            <a:avLst/>
            <a:gdLst/>
            <a:ahLst/>
            <a:cxnLst/>
            <a:rect l="l" t="t" r="r" b="b"/>
            <a:pathLst>
              <a:path w="5382260" h="5382260" extrusionOk="0">
                <a:moveTo>
                  <a:pt x="0" y="5382260"/>
                </a:moveTo>
                <a:lnTo>
                  <a:pt x="5382260" y="5382260"/>
                </a:lnTo>
                <a:lnTo>
                  <a:pt x="5382260" y="0"/>
                </a:lnTo>
                <a:lnTo>
                  <a:pt x="0" y="0"/>
                </a:lnTo>
                <a:lnTo>
                  <a:pt x="0" y="5382260"/>
                </a:lnTo>
                <a:close/>
              </a:path>
            </a:pathLst>
          </a:custGeom>
          <a:solidFill>
            <a:srgbClr val="1E315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5"/>
          <p:cNvSpPr/>
          <p:nvPr/>
        </p:nvSpPr>
        <p:spPr>
          <a:xfrm>
            <a:off x="4273868" y="752285"/>
            <a:ext cx="1403509" cy="1410176"/>
          </a:xfrm>
          <a:custGeom>
            <a:avLst/>
            <a:gdLst/>
            <a:ahLst/>
            <a:cxnLst/>
            <a:rect l="l" t="t" r="r" b="b"/>
            <a:pathLst>
              <a:path w="1871345" h="1880235" extrusionOk="0">
                <a:moveTo>
                  <a:pt x="0" y="1880107"/>
                </a:moveTo>
                <a:lnTo>
                  <a:pt x="1870964" y="1880107"/>
                </a:lnTo>
                <a:lnTo>
                  <a:pt x="1870964" y="0"/>
                </a:lnTo>
                <a:lnTo>
                  <a:pt x="0" y="0"/>
                </a:lnTo>
                <a:lnTo>
                  <a:pt x="0" y="1880107"/>
                </a:lnTo>
                <a:close/>
              </a:path>
            </a:pathLst>
          </a:custGeom>
          <a:solidFill>
            <a:srgbClr val="1E315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5760339" y="1200150"/>
            <a:ext cx="963930" cy="962501"/>
          </a:xfrm>
          <a:custGeom>
            <a:avLst/>
            <a:gdLst/>
            <a:ahLst/>
            <a:cxnLst/>
            <a:rect l="l" t="t" r="r" b="b"/>
            <a:pathLst>
              <a:path w="1285240" h="1283335" extrusionOk="0">
                <a:moveTo>
                  <a:pt x="0" y="1282953"/>
                </a:moveTo>
                <a:lnTo>
                  <a:pt x="1285240" y="1282953"/>
                </a:lnTo>
                <a:lnTo>
                  <a:pt x="1285240" y="0"/>
                </a:lnTo>
                <a:lnTo>
                  <a:pt x="0" y="0"/>
                </a:lnTo>
                <a:lnTo>
                  <a:pt x="0" y="1282953"/>
                </a:lnTo>
                <a:close/>
              </a:path>
            </a:pathLst>
          </a:custGeom>
          <a:solidFill>
            <a:srgbClr val="4B6B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4273868" y="2256282"/>
            <a:ext cx="1984057" cy="1982153"/>
          </a:xfrm>
          <a:custGeom>
            <a:avLst/>
            <a:gdLst/>
            <a:ahLst/>
            <a:cxnLst/>
            <a:rect l="l" t="t" r="r" b="b"/>
            <a:pathLst>
              <a:path w="2645409" h="2642870" extrusionOk="0">
                <a:moveTo>
                  <a:pt x="0" y="2642616"/>
                </a:moveTo>
                <a:lnTo>
                  <a:pt x="2645410" y="2642616"/>
                </a:lnTo>
                <a:lnTo>
                  <a:pt x="2645410" y="0"/>
                </a:lnTo>
                <a:lnTo>
                  <a:pt x="0" y="0"/>
                </a:lnTo>
                <a:lnTo>
                  <a:pt x="0" y="2642616"/>
                </a:lnTo>
                <a:close/>
              </a:path>
            </a:pathLst>
          </a:custGeom>
          <a:solidFill>
            <a:srgbClr val="699CC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6336030" y="2256282"/>
            <a:ext cx="1341596" cy="1323975"/>
          </a:xfrm>
          <a:custGeom>
            <a:avLst/>
            <a:gdLst/>
            <a:ahLst/>
            <a:cxnLst/>
            <a:rect l="l" t="t" r="r" b="b"/>
            <a:pathLst>
              <a:path w="1788795" h="1765300" extrusionOk="0">
                <a:moveTo>
                  <a:pt x="0" y="1764792"/>
                </a:moveTo>
                <a:lnTo>
                  <a:pt x="1788668" y="1764792"/>
                </a:lnTo>
                <a:lnTo>
                  <a:pt x="1788668" y="0"/>
                </a:lnTo>
                <a:lnTo>
                  <a:pt x="0" y="0"/>
                </a:lnTo>
                <a:lnTo>
                  <a:pt x="0" y="1764792"/>
                </a:lnTo>
                <a:close/>
              </a:path>
            </a:pathLst>
          </a:custGeom>
          <a:solidFill>
            <a:srgbClr val="1E315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0" y="14288"/>
            <a:ext cx="503872" cy="0"/>
          </a:xfrm>
          <a:custGeom>
            <a:avLst/>
            <a:gdLst/>
            <a:ahLst/>
            <a:cxnLst/>
            <a:rect l="l" t="t" r="r" b="b"/>
            <a:pathLst>
              <a:path w="671830" h="120000" extrusionOk="0">
                <a:moveTo>
                  <a:pt x="0" y="0"/>
                </a:moveTo>
                <a:lnTo>
                  <a:pt x="671576" y="0"/>
                </a:lnTo>
              </a:path>
            </a:pathLst>
          </a:custGeom>
          <a:noFill/>
          <a:ln w="38100" cap="flat" cmpd="sng">
            <a:solidFill>
              <a:srgbClr val="113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503682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38100" cap="flat" cmpd="sng">
            <a:solidFill>
              <a:srgbClr val="CE1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1045130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94" y="0"/>
                </a:lnTo>
              </a:path>
            </a:pathLst>
          </a:custGeom>
          <a:noFill/>
          <a:ln w="38100" cap="flat" cmpd="sng">
            <a:solidFill>
              <a:srgbClr val="CC9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1586636" y="14288"/>
            <a:ext cx="541495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38100" cap="flat" cmpd="sng">
            <a:solidFill>
              <a:srgbClr val="388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2128142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4" y="0"/>
                </a:lnTo>
              </a:path>
            </a:pathLst>
          </a:custGeom>
          <a:noFill/>
          <a:ln w="38100" cap="flat" cmpd="sng">
            <a:solidFill>
              <a:srgbClr val="A3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2669600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38100" cap="flat" cmpd="sng">
            <a:solidFill>
              <a:srgbClr val="D133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3211115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56" y="0"/>
                </a:lnTo>
              </a:path>
            </a:pathLst>
          </a:custGeom>
          <a:noFill/>
          <a:ln w="38100" cap="flat" cmpd="sng">
            <a:solidFill>
              <a:srgbClr val="23AA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3752573" y="14288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38100" cap="flat" cmpd="sng">
            <a:solidFill>
              <a:srgbClr val="EDAF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4294069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38100" cap="flat" cmpd="sng">
            <a:solidFill>
              <a:srgbClr val="751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4835537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38100" cap="flat" cmpd="sng">
            <a:solidFill>
              <a:srgbClr val="D85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5377043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38100" cap="flat" cmpd="sng">
            <a:solidFill>
              <a:srgbClr val="C10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5918501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38100" cap="flat" cmpd="sng">
            <a:solidFill>
              <a:srgbClr val="E58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6459979" y="14288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38100" cap="flat" cmpd="sng">
            <a:solidFill>
              <a:srgbClr val="A5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7001485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38100" cap="flat" cmpd="sng">
            <a:solidFill>
              <a:srgbClr val="3066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7542971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38100" cap="flat" cmpd="sng">
            <a:solidFill>
              <a:srgbClr val="16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8084439" y="14288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38100" cap="flat" cmpd="sng">
            <a:solidFill>
              <a:srgbClr val="49A5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8625944" y="14288"/>
            <a:ext cx="515778" cy="0"/>
          </a:xfrm>
          <a:custGeom>
            <a:avLst/>
            <a:gdLst/>
            <a:ahLst/>
            <a:cxnLst/>
            <a:rect l="l" t="t" r="r" b="b"/>
            <a:pathLst>
              <a:path w="687704" h="120000" extrusionOk="0">
                <a:moveTo>
                  <a:pt x="0" y="0"/>
                </a:moveTo>
                <a:lnTo>
                  <a:pt x="687692" y="0"/>
                </a:lnTo>
              </a:path>
            </a:pathLst>
          </a:custGeom>
          <a:noFill/>
          <a:ln w="38100" cap="flat" cmpd="sng">
            <a:solidFill>
              <a:srgbClr val="114F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94200" y="457200"/>
            <a:ext cx="87402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sz="53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eneric Body">
  <p:cSld name="TITLE_AND_BODY_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431321" y="1034847"/>
            <a:ext cx="83793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161002" y="4791998"/>
            <a:ext cx="2544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">
  <p:cSld name="1_03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/>
          <p:nvPr/>
        </p:nvSpPr>
        <p:spPr>
          <a:xfrm>
            <a:off x="285109" y="4771235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7"/>
          <p:cNvSpPr/>
          <p:nvPr/>
        </p:nvSpPr>
        <p:spPr>
          <a:xfrm>
            <a:off x="570780" y="4882762"/>
            <a:ext cx="142800" cy="142800"/>
          </a:xfrm>
          <a:prstGeom prst="rect">
            <a:avLst/>
          </a:prstGeom>
          <a:solidFill>
            <a:srgbClr val="AECF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0" y="10449"/>
            <a:ext cx="509111" cy="0"/>
          </a:xfrm>
          <a:custGeom>
            <a:avLst/>
            <a:gdLst/>
            <a:ahLst/>
            <a:cxnLst/>
            <a:rect l="l" t="t" r="r" b="b"/>
            <a:pathLst>
              <a:path w="678815" h="120000" extrusionOk="0">
                <a:moveTo>
                  <a:pt x="0" y="0"/>
                </a:moveTo>
                <a:lnTo>
                  <a:pt x="678662" y="0"/>
                </a:lnTo>
              </a:path>
            </a:pathLst>
          </a:custGeom>
          <a:noFill/>
          <a:ln w="51000" cap="flat" cmpd="sng">
            <a:solidFill>
              <a:srgbClr val="113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7"/>
          <p:cNvSpPr/>
          <p:nvPr/>
        </p:nvSpPr>
        <p:spPr>
          <a:xfrm>
            <a:off x="5089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E1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7"/>
          <p:cNvSpPr/>
          <p:nvPr/>
        </p:nvSpPr>
        <p:spPr>
          <a:xfrm>
            <a:off x="1050445" y="10449"/>
            <a:ext cx="541973" cy="0"/>
          </a:xfrm>
          <a:custGeom>
            <a:avLst/>
            <a:gdLst/>
            <a:ahLst/>
            <a:cxnLst/>
            <a:rect l="l" t="t" r="r" b="b"/>
            <a:pathLst>
              <a:path w="722630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CC9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7"/>
          <p:cNvSpPr/>
          <p:nvPr/>
        </p:nvSpPr>
        <p:spPr>
          <a:xfrm>
            <a:off x="1591951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388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213345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A3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267492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D133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3216430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23AA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37578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DAF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429938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751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4840852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D85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5382358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10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592380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58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7"/>
          <p:cNvSpPr/>
          <p:nvPr/>
        </p:nvSpPr>
        <p:spPr>
          <a:xfrm>
            <a:off x="6465293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A5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7006799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3066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7548286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16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8089754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49A5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8631260" y="10449"/>
            <a:ext cx="510540" cy="0"/>
          </a:xfrm>
          <a:custGeom>
            <a:avLst/>
            <a:gdLst/>
            <a:ahLst/>
            <a:cxnLst/>
            <a:rect l="l" t="t" r="r" b="b"/>
            <a:pathLst>
              <a:path w="680720" h="120000" extrusionOk="0">
                <a:moveTo>
                  <a:pt x="0" y="0"/>
                </a:moveTo>
                <a:lnTo>
                  <a:pt x="680605" y="0"/>
                </a:lnTo>
              </a:path>
            </a:pathLst>
          </a:custGeom>
          <a:noFill/>
          <a:ln w="51000" cap="flat" cmpd="sng">
            <a:solidFill>
              <a:srgbClr val="114F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7"/>
          <p:cNvSpPr txBox="1"/>
          <p:nvPr/>
        </p:nvSpPr>
        <p:spPr>
          <a:xfrm>
            <a:off x="258339" y="4770194"/>
            <a:ext cx="2997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OBJECT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Generic Body">
  <p:cSld name="3_Generic Body"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ctr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1"/>
          </p:nvPr>
        </p:nvSpPr>
        <p:spPr>
          <a:xfrm>
            <a:off x="431321" y="1034847"/>
            <a:ext cx="83793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486" y="4563276"/>
            <a:ext cx="455927" cy="46236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0" y="10449"/>
            <a:ext cx="509111" cy="0"/>
          </a:xfrm>
          <a:custGeom>
            <a:avLst/>
            <a:gdLst/>
            <a:ahLst/>
            <a:cxnLst/>
            <a:rect l="l" t="t" r="r" b="b"/>
            <a:pathLst>
              <a:path w="678815" h="120000" extrusionOk="0">
                <a:moveTo>
                  <a:pt x="0" y="0"/>
                </a:moveTo>
                <a:lnTo>
                  <a:pt x="678662" y="0"/>
                </a:lnTo>
              </a:path>
            </a:pathLst>
          </a:custGeom>
          <a:noFill/>
          <a:ln w="51000" cap="flat" cmpd="sng">
            <a:solidFill>
              <a:srgbClr val="113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5089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E1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1050445" y="10449"/>
            <a:ext cx="541973" cy="0"/>
          </a:xfrm>
          <a:custGeom>
            <a:avLst/>
            <a:gdLst/>
            <a:ahLst/>
            <a:cxnLst/>
            <a:rect l="l" t="t" r="r" b="b"/>
            <a:pathLst>
              <a:path w="722630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CC9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1591951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388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213345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A3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267492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D133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3216430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23AA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9"/>
          <p:cNvSpPr/>
          <p:nvPr/>
        </p:nvSpPr>
        <p:spPr>
          <a:xfrm>
            <a:off x="37578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DAF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9"/>
          <p:cNvSpPr/>
          <p:nvPr/>
        </p:nvSpPr>
        <p:spPr>
          <a:xfrm>
            <a:off x="429938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751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9"/>
          <p:cNvSpPr/>
          <p:nvPr/>
        </p:nvSpPr>
        <p:spPr>
          <a:xfrm>
            <a:off x="4840852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D85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5382358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10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9"/>
          <p:cNvSpPr/>
          <p:nvPr/>
        </p:nvSpPr>
        <p:spPr>
          <a:xfrm>
            <a:off x="592380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58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6465293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A5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7006799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3066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/>
          <p:nvPr/>
        </p:nvSpPr>
        <p:spPr>
          <a:xfrm>
            <a:off x="7548286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16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8089754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49A5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9"/>
          <p:cNvSpPr/>
          <p:nvPr/>
        </p:nvSpPr>
        <p:spPr>
          <a:xfrm>
            <a:off x="8631260" y="10449"/>
            <a:ext cx="510540" cy="0"/>
          </a:xfrm>
          <a:custGeom>
            <a:avLst/>
            <a:gdLst/>
            <a:ahLst/>
            <a:cxnLst/>
            <a:rect l="l" t="t" r="r" b="b"/>
            <a:pathLst>
              <a:path w="680720" h="120000" extrusionOk="0">
                <a:moveTo>
                  <a:pt x="0" y="0"/>
                </a:moveTo>
                <a:lnTo>
                  <a:pt x="680605" y="0"/>
                </a:lnTo>
              </a:path>
            </a:pathLst>
          </a:custGeom>
          <a:noFill/>
          <a:ln w="51000" cap="flat" cmpd="sng">
            <a:solidFill>
              <a:srgbClr val="114F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9"/>
          <p:cNvSpPr/>
          <p:nvPr/>
        </p:nvSpPr>
        <p:spPr>
          <a:xfrm>
            <a:off x="285109" y="4771235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9"/>
          <p:cNvSpPr/>
          <p:nvPr/>
        </p:nvSpPr>
        <p:spPr>
          <a:xfrm>
            <a:off x="570780" y="4882762"/>
            <a:ext cx="142800" cy="142800"/>
          </a:xfrm>
          <a:prstGeom prst="rect">
            <a:avLst/>
          </a:prstGeom>
          <a:solidFill>
            <a:srgbClr val="AECF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258339" y="4770194"/>
            <a:ext cx="2997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6978" y="4780034"/>
            <a:ext cx="832483" cy="24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 rotWithShape="1">
          <a:blip r:embed="rId2">
            <a:alphaModFix/>
          </a:blip>
          <a:srcRect l="49226" r="5277" b="24607"/>
          <a:stretch/>
        </p:blipFill>
        <p:spPr>
          <a:xfrm>
            <a:off x="0" y="114300"/>
            <a:ext cx="3048007" cy="50291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3469901" y="628657"/>
            <a:ext cx="5369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3442349" y="1543050"/>
            <a:ext cx="5482500" cy="26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AutoNum type="arabicPeriod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149" name="Google Shape;149;p20"/>
          <p:cNvSpPr/>
          <p:nvPr/>
        </p:nvSpPr>
        <p:spPr>
          <a:xfrm>
            <a:off x="5" y="114300"/>
            <a:ext cx="3048000" cy="50292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53" y="576695"/>
            <a:ext cx="985499" cy="399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3776" y="4623788"/>
            <a:ext cx="1376810" cy="406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a">
  <p:cSld name="Media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ctr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1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1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1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1"/>
          <p:cNvSpPr>
            <a:spLocks noGrp="1"/>
          </p:cNvSpPr>
          <p:nvPr>
            <p:ph type="media" idx="2"/>
          </p:nvPr>
        </p:nvSpPr>
        <p:spPr>
          <a:xfrm>
            <a:off x="431321" y="1028700"/>
            <a:ext cx="8379300" cy="36159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Body 1">
  <p:cSld name="Generic Body"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>
            <a:spLocks noGrp="1"/>
          </p:cNvSpPr>
          <p:nvPr>
            <p:ph type="ctrTitle"/>
          </p:nvPr>
        </p:nvSpPr>
        <p:spPr>
          <a:xfrm>
            <a:off x="431320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Verdana"/>
              <a:buNone/>
              <a:defRPr sz="2100" b="1" i="0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ubTitle" idx="1"/>
          </p:nvPr>
        </p:nvSpPr>
        <p:spPr>
          <a:xfrm>
            <a:off x="431320" y="1034847"/>
            <a:ext cx="83793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100"/>
              <a:buNone/>
              <a:defRPr sz="1100" b="0" i="0" cap="none">
                <a:solidFill>
                  <a:srgbClr val="1E325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9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2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4" name="Google Shape;164;p22"/>
          <p:cNvSpPr/>
          <p:nvPr/>
        </p:nvSpPr>
        <p:spPr>
          <a:xfrm>
            <a:off x="431320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eneric - Image &amp; Text 4">
  <p:cSld name="TITLE_AND_BODY_6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3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4432102" y="518814"/>
            <a:ext cx="41694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eneric - Image &amp; Text 5">
  <p:cSld name="TITLE_AND_BODY_7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4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4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4432102" y="518814"/>
            <a:ext cx="41694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blank">
  <p:cSld name="BLANK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377440" y="4302616"/>
            <a:ext cx="4389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www.unglobalcompact.org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Find us on social media @globalcompact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5" descr="Masterbrand Logotype_gradient_white_RGB[1][1] copy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81533" y="1758142"/>
            <a:ext cx="3780935" cy="111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Partners">
  <p:cSld name="Title - Partners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/>
          <p:nvPr/>
        </p:nvSpPr>
        <p:spPr>
          <a:xfrm>
            <a:off x="0" y="0"/>
            <a:ext cx="24861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>
            <a:spLocks noGrp="1"/>
          </p:cNvSpPr>
          <p:nvPr>
            <p:ph type="ctrTitle"/>
          </p:nvPr>
        </p:nvSpPr>
        <p:spPr>
          <a:xfrm>
            <a:off x="685800" y="1028700"/>
            <a:ext cx="6324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6"/>
          <p:cNvSpPr/>
          <p:nvPr/>
        </p:nvSpPr>
        <p:spPr>
          <a:xfrm>
            <a:off x="0" y="4629150"/>
            <a:ext cx="9144000" cy="51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6"/>
          <p:cNvSpPr>
            <a:spLocks noGrp="1"/>
          </p:cNvSpPr>
          <p:nvPr>
            <p:ph type="pic" idx="2"/>
          </p:nvPr>
        </p:nvSpPr>
        <p:spPr>
          <a:xfrm>
            <a:off x="1577256" y="4743450"/>
            <a:ext cx="1075800" cy="2859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26"/>
          <p:cNvSpPr>
            <a:spLocks noGrp="1"/>
          </p:cNvSpPr>
          <p:nvPr>
            <p:ph type="pic" idx="3"/>
          </p:nvPr>
        </p:nvSpPr>
        <p:spPr>
          <a:xfrm>
            <a:off x="2819922" y="4743450"/>
            <a:ext cx="1075800" cy="2859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26"/>
          <p:cNvSpPr>
            <a:spLocks noGrp="1"/>
          </p:cNvSpPr>
          <p:nvPr>
            <p:ph type="pic" idx="4"/>
          </p:nvPr>
        </p:nvSpPr>
        <p:spPr>
          <a:xfrm>
            <a:off x="4062588" y="4743450"/>
            <a:ext cx="1075800" cy="285900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26"/>
          <p:cNvSpPr>
            <a:spLocks noGrp="1"/>
          </p:cNvSpPr>
          <p:nvPr>
            <p:ph type="pic" idx="5"/>
          </p:nvPr>
        </p:nvSpPr>
        <p:spPr>
          <a:xfrm>
            <a:off x="5305254" y="4743450"/>
            <a:ext cx="1075800" cy="285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26"/>
          <p:cNvSpPr>
            <a:spLocks noGrp="1"/>
          </p:cNvSpPr>
          <p:nvPr>
            <p:ph type="pic" idx="6"/>
          </p:nvPr>
        </p:nvSpPr>
        <p:spPr>
          <a:xfrm>
            <a:off x="7790585" y="4743450"/>
            <a:ext cx="1075800" cy="2859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26"/>
          <p:cNvSpPr>
            <a:spLocks noGrp="1"/>
          </p:cNvSpPr>
          <p:nvPr>
            <p:ph type="pic" idx="7"/>
          </p:nvPr>
        </p:nvSpPr>
        <p:spPr>
          <a:xfrm>
            <a:off x="334590" y="4743450"/>
            <a:ext cx="1075800" cy="2859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26"/>
          <p:cNvSpPr>
            <a:spLocks noGrp="1"/>
          </p:cNvSpPr>
          <p:nvPr>
            <p:ph type="pic" idx="8"/>
          </p:nvPr>
        </p:nvSpPr>
        <p:spPr>
          <a:xfrm>
            <a:off x="6543675" y="4743450"/>
            <a:ext cx="1086000" cy="28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s">
  <p:cSld name="Presenters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ctrTitle"/>
          </p:nvPr>
        </p:nvSpPr>
        <p:spPr>
          <a:xfrm>
            <a:off x="431321" y="518816"/>
            <a:ext cx="82749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ubTitle" idx="1"/>
          </p:nvPr>
        </p:nvSpPr>
        <p:spPr>
          <a:xfrm>
            <a:off x="431321" y="1034847"/>
            <a:ext cx="82749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DGs">
  <p:cSld name="Divider SDG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28"/>
          <p:cNvSpPr>
            <a:spLocks noGrp="1"/>
          </p:cNvSpPr>
          <p:nvPr>
            <p:ph type="pic" idx="2"/>
          </p:nvPr>
        </p:nvSpPr>
        <p:spPr>
          <a:xfrm>
            <a:off x="4275534" y="2247458"/>
            <a:ext cx="1981200" cy="1981500"/>
          </a:xfrm>
          <a:prstGeom prst="rect">
            <a:avLst/>
          </a:prstGeom>
          <a:solidFill>
            <a:srgbClr val="DFEAF3"/>
          </a:solidFill>
          <a:ln>
            <a:noFill/>
          </a:ln>
        </p:spPr>
      </p:sp>
      <p:sp>
        <p:nvSpPr>
          <p:cNvPr id="204" name="Google Shape;204;p28"/>
          <p:cNvSpPr>
            <a:spLocks noGrp="1"/>
          </p:cNvSpPr>
          <p:nvPr>
            <p:ph type="pic" idx="3"/>
          </p:nvPr>
        </p:nvSpPr>
        <p:spPr>
          <a:xfrm>
            <a:off x="5778792" y="1200125"/>
            <a:ext cx="955800" cy="956100"/>
          </a:xfrm>
          <a:prstGeom prst="rect">
            <a:avLst/>
          </a:prstGeom>
          <a:solidFill>
            <a:srgbClr val="DFEAF3"/>
          </a:solidFill>
          <a:ln>
            <a:noFill/>
          </a:ln>
        </p:spPr>
      </p:sp>
      <p:sp>
        <p:nvSpPr>
          <p:cNvPr id="205" name="Google Shape;205;p28"/>
          <p:cNvSpPr>
            <a:spLocks noGrp="1"/>
          </p:cNvSpPr>
          <p:nvPr>
            <p:ph type="pic" idx="4"/>
          </p:nvPr>
        </p:nvSpPr>
        <p:spPr>
          <a:xfrm>
            <a:off x="6376189" y="2247458"/>
            <a:ext cx="1327800" cy="1327800"/>
          </a:xfrm>
          <a:prstGeom prst="rect">
            <a:avLst/>
          </a:prstGeom>
          <a:solidFill>
            <a:srgbClr val="DFEAF3"/>
          </a:solidFill>
          <a:ln>
            <a:noFill/>
          </a:ln>
        </p:spPr>
      </p:sp>
      <p:sp>
        <p:nvSpPr>
          <p:cNvPr id="206" name="Google Shape;206;p28"/>
          <p:cNvSpPr/>
          <p:nvPr/>
        </p:nvSpPr>
        <p:spPr>
          <a:xfrm>
            <a:off x="145649" y="534676"/>
            <a:ext cx="4046100" cy="4046100"/>
          </a:xfrm>
          <a:prstGeom prst="rect">
            <a:avLst/>
          </a:prstGeom>
          <a:solidFill>
            <a:schemeClr val="dk2">
              <a:alpha val="945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8"/>
          <p:cNvSpPr txBox="1">
            <a:spLocks noGrp="1"/>
          </p:cNvSpPr>
          <p:nvPr>
            <p:ph type="body" idx="1"/>
          </p:nvPr>
        </p:nvSpPr>
        <p:spPr>
          <a:xfrm>
            <a:off x="317342" y="742950"/>
            <a:ext cx="37023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>
            <a:spLocks noGrp="1"/>
          </p:cNvSpPr>
          <p:nvPr>
            <p:ph type="pic" idx="5"/>
          </p:nvPr>
        </p:nvSpPr>
        <p:spPr>
          <a:xfrm>
            <a:off x="4275534" y="742950"/>
            <a:ext cx="1412700" cy="1413300"/>
          </a:xfrm>
          <a:prstGeom prst="rect">
            <a:avLst/>
          </a:prstGeom>
          <a:solidFill>
            <a:srgbClr val="DFEAF3"/>
          </a:solidFill>
          <a:ln>
            <a:noFill/>
          </a:ln>
        </p:spPr>
      </p:sp>
      <p:pic>
        <p:nvPicPr>
          <p:cNvPr id="209" name="Google Shape;20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3776" y="4623788"/>
            <a:ext cx="1376810" cy="406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Blue">
  <p:cSld name="Divider Blu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9"/>
          <p:cNvSpPr/>
          <p:nvPr/>
        </p:nvSpPr>
        <p:spPr>
          <a:xfrm>
            <a:off x="4275534" y="742950"/>
            <a:ext cx="1412700" cy="141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5772022" y="1200124"/>
            <a:ext cx="955800" cy="9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9"/>
          <p:cNvSpPr/>
          <p:nvPr/>
        </p:nvSpPr>
        <p:spPr>
          <a:xfrm>
            <a:off x="6351022" y="2247456"/>
            <a:ext cx="1327800" cy="132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4275533" y="2247456"/>
            <a:ext cx="1981200" cy="198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9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9"/>
          <p:cNvSpPr/>
          <p:nvPr/>
        </p:nvSpPr>
        <p:spPr>
          <a:xfrm>
            <a:off x="145649" y="534676"/>
            <a:ext cx="4046100" cy="4046100"/>
          </a:xfrm>
          <a:prstGeom prst="rect">
            <a:avLst/>
          </a:prstGeom>
          <a:solidFill>
            <a:schemeClr val="dk2">
              <a:alpha val="945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9"/>
          <p:cNvSpPr txBox="1">
            <a:spLocks noGrp="1"/>
          </p:cNvSpPr>
          <p:nvPr>
            <p:ph type="body" idx="1"/>
          </p:nvPr>
        </p:nvSpPr>
        <p:spPr>
          <a:xfrm>
            <a:off x="317342" y="742950"/>
            <a:ext cx="37023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1" name="Google Shape;22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63776" y="4623788"/>
            <a:ext cx="1376810" cy="406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">
  <p:cSld name="02"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ctr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1"/>
          </p:nvPr>
        </p:nvSpPr>
        <p:spPr>
          <a:xfrm>
            <a:off x="431321" y="1034847"/>
            <a:ext cx="83793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pic>
        <p:nvPicPr>
          <p:cNvPr id="225" name="Google Shape;225;p30" descr="A close up of a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15952"/>
          <a:stretch/>
        </p:blipFill>
        <p:spPr>
          <a:xfrm>
            <a:off x="0" y="10449"/>
            <a:ext cx="9144000" cy="521909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0"/>
          <p:cNvSpPr/>
          <p:nvPr/>
        </p:nvSpPr>
        <p:spPr>
          <a:xfrm>
            <a:off x="0" y="10449"/>
            <a:ext cx="509111" cy="0"/>
          </a:xfrm>
          <a:custGeom>
            <a:avLst/>
            <a:gdLst/>
            <a:ahLst/>
            <a:cxnLst/>
            <a:rect l="l" t="t" r="r" b="b"/>
            <a:pathLst>
              <a:path w="678815" h="120000" extrusionOk="0">
                <a:moveTo>
                  <a:pt x="0" y="0"/>
                </a:moveTo>
                <a:lnTo>
                  <a:pt x="678662" y="0"/>
                </a:lnTo>
              </a:path>
            </a:pathLst>
          </a:custGeom>
          <a:noFill/>
          <a:ln w="51000" cap="flat" cmpd="sng">
            <a:solidFill>
              <a:srgbClr val="113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0"/>
          <p:cNvSpPr/>
          <p:nvPr/>
        </p:nvSpPr>
        <p:spPr>
          <a:xfrm>
            <a:off x="5089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E1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0"/>
          <p:cNvSpPr/>
          <p:nvPr/>
        </p:nvSpPr>
        <p:spPr>
          <a:xfrm>
            <a:off x="1050445" y="10449"/>
            <a:ext cx="541973" cy="0"/>
          </a:xfrm>
          <a:custGeom>
            <a:avLst/>
            <a:gdLst/>
            <a:ahLst/>
            <a:cxnLst/>
            <a:rect l="l" t="t" r="r" b="b"/>
            <a:pathLst>
              <a:path w="722630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CC9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0"/>
          <p:cNvSpPr/>
          <p:nvPr/>
        </p:nvSpPr>
        <p:spPr>
          <a:xfrm>
            <a:off x="1591951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388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0"/>
          <p:cNvSpPr/>
          <p:nvPr/>
        </p:nvSpPr>
        <p:spPr>
          <a:xfrm>
            <a:off x="213345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A3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0"/>
          <p:cNvSpPr/>
          <p:nvPr/>
        </p:nvSpPr>
        <p:spPr>
          <a:xfrm>
            <a:off x="267492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D133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0"/>
          <p:cNvSpPr/>
          <p:nvPr/>
        </p:nvSpPr>
        <p:spPr>
          <a:xfrm>
            <a:off x="3216430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23AA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0"/>
          <p:cNvSpPr/>
          <p:nvPr/>
        </p:nvSpPr>
        <p:spPr>
          <a:xfrm>
            <a:off x="37578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DAF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0"/>
          <p:cNvSpPr/>
          <p:nvPr/>
        </p:nvSpPr>
        <p:spPr>
          <a:xfrm>
            <a:off x="429938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751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0"/>
          <p:cNvSpPr/>
          <p:nvPr/>
        </p:nvSpPr>
        <p:spPr>
          <a:xfrm>
            <a:off x="4840852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D85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30"/>
          <p:cNvSpPr/>
          <p:nvPr/>
        </p:nvSpPr>
        <p:spPr>
          <a:xfrm>
            <a:off x="5382358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10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0"/>
          <p:cNvSpPr/>
          <p:nvPr/>
        </p:nvSpPr>
        <p:spPr>
          <a:xfrm>
            <a:off x="592380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58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30"/>
          <p:cNvSpPr/>
          <p:nvPr/>
        </p:nvSpPr>
        <p:spPr>
          <a:xfrm>
            <a:off x="6465293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A5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30"/>
          <p:cNvSpPr/>
          <p:nvPr/>
        </p:nvSpPr>
        <p:spPr>
          <a:xfrm>
            <a:off x="7006799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3066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0"/>
          <p:cNvSpPr/>
          <p:nvPr/>
        </p:nvSpPr>
        <p:spPr>
          <a:xfrm>
            <a:off x="7548286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16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0"/>
          <p:cNvSpPr/>
          <p:nvPr/>
        </p:nvSpPr>
        <p:spPr>
          <a:xfrm>
            <a:off x="8089754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49A5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0"/>
          <p:cNvSpPr/>
          <p:nvPr/>
        </p:nvSpPr>
        <p:spPr>
          <a:xfrm>
            <a:off x="8631260" y="10449"/>
            <a:ext cx="510540" cy="0"/>
          </a:xfrm>
          <a:custGeom>
            <a:avLst/>
            <a:gdLst/>
            <a:ahLst/>
            <a:cxnLst/>
            <a:rect l="l" t="t" r="r" b="b"/>
            <a:pathLst>
              <a:path w="680720" h="120000" extrusionOk="0">
                <a:moveTo>
                  <a:pt x="0" y="0"/>
                </a:moveTo>
                <a:lnTo>
                  <a:pt x="680605" y="0"/>
                </a:lnTo>
              </a:path>
            </a:pathLst>
          </a:custGeom>
          <a:noFill/>
          <a:ln w="51000" cap="flat" cmpd="sng">
            <a:solidFill>
              <a:srgbClr val="114F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8488580" y="4770194"/>
            <a:ext cx="2997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/>
          <p:nvPr/>
        </p:nvSpPr>
        <p:spPr>
          <a:xfrm>
            <a:off x="285109" y="4771235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0"/>
          <p:cNvSpPr/>
          <p:nvPr/>
        </p:nvSpPr>
        <p:spPr>
          <a:xfrm>
            <a:off x="570780" y="4882762"/>
            <a:ext cx="142800" cy="142800"/>
          </a:xfrm>
          <a:prstGeom prst="rect">
            <a:avLst/>
          </a:prstGeom>
          <a:solidFill>
            <a:srgbClr val="AECF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258339" y="4770194"/>
            <a:ext cx="2997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30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6978" y="4780034"/>
            <a:ext cx="832483" cy="24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- 2 column">
  <p:cSld name="Generic - 2 column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body" idx="1"/>
          </p:nvPr>
        </p:nvSpPr>
        <p:spPr>
          <a:xfrm>
            <a:off x="4800600" y="518816"/>
            <a:ext cx="3810000" cy="4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1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1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1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1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4" name="Google Shape;254;p31"/>
          <p:cNvSpPr txBox="1">
            <a:spLocks noGrp="1"/>
          </p:cNvSpPr>
          <p:nvPr>
            <p:ph type="ctrTitle"/>
          </p:nvPr>
        </p:nvSpPr>
        <p:spPr>
          <a:xfrm>
            <a:off x="431321" y="518815"/>
            <a:ext cx="41694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1"/>
          <p:cNvSpPr txBox="1">
            <a:spLocks noGrp="1"/>
          </p:cNvSpPr>
          <p:nvPr>
            <p:ph type="subTitle" idx="2"/>
          </p:nvPr>
        </p:nvSpPr>
        <p:spPr>
          <a:xfrm>
            <a:off x="431321" y="1295400"/>
            <a:ext cx="41694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- Media &amp; Text">
  <p:cSld name="Generic - Media &amp; 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>
            <a:spLocks noGrp="1"/>
          </p:cNvSpPr>
          <p:nvPr>
            <p:ph type="ctrTitle"/>
          </p:nvPr>
        </p:nvSpPr>
        <p:spPr>
          <a:xfrm>
            <a:off x="4432103" y="518815"/>
            <a:ext cx="41694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2"/>
          <p:cNvSpPr txBox="1">
            <a:spLocks noGrp="1"/>
          </p:cNvSpPr>
          <p:nvPr>
            <p:ph type="subTitle" idx="1"/>
          </p:nvPr>
        </p:nvSpPr>
        <p:spPr>
          <a:xfrm>
            <a:off x="4432103" y="1295400"/>
            <a:ext cx="41694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2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body" idx="2"/>
          </p:nvPr>
        </p:nvSpPr>
        <p:spPr>
          <a:xfrm>
            <a:off x="431321" y="518816"/>
            <a:ext cx="3810000" cy="4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- Image &amp; Text">
  <p:cSld name="Generic - Image &amp; Tex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>
            <a:spLocks noGrp="1"/>
          </p:cNvSpPr>
          <p:nvPr>
            <p:ph type="body" idx="1"/>
          </p:nvPr>
        </p:nvSpPr>
        <p:spPr>
          <a:xfrm>
            <a:off x="1121575" y="2124869"/>
            <a:ext cx="20751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3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3"/>
          <p:cNvSpPr/>
          <p:nvPr/>
        </p:nvSpPr>
        <p:spPr>
          <a:xfrm>
            <a:off x="137505" y="249237"/>
            <a:ext cx="4043400" cy="4380000"/>
          </a:xfrm>
          <a:prstGeom prst="rect">
            <a:avLst/>
          </a:prstGeom>
          <a:noFill/>
          <a:ln w="9525" cap="flat" cmpd="sng">
            <a:solidFill>
              <a:srgbClr val="3950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3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3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3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ctrTitle"/>
          </p:nvPr>
        </p:nvSpPr>
        <p:spPr>
          <a:xfrm>
            <a:off x="4432103" y="518815"/>
            <a:ext cx="41694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3"/>
          <p:cNvSpPr txBox="1">
            <a:spLocks noGrp="1"/>
          </p:cNvSpPr>
          <p:nvPr>
            <p:ph type="subTitle" idx="2"/>
          </p:nvPr>
        </p:nvSpPr>
        <p:spPr>
          <a:xfrm>
            <a:off x="4432103" y="1295400"/>
            <a:ext cx="41694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Quote">
  <p:cSld name="Text &amp; Quot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/>
          <p:nvPr/>
        </p:nvSpPr>
        <p:spPr>
          <a:xfrm>
            <a:off x="6095994" y="0"/>
            <a:ext cx="3048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4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4"/>
          <p:cNvSpPr txBox="1">
            <a:spLocks noGrp="1"/>
          </p:cNvSpPr>
          <p:nvPr>
            <p:ph type="body" idx="1"/>
          </p:nvPr>
        </p:nvSpPr>
        <p:spPr>
          <a:xfrm>
            <a:off x="6315075" y="1485902"/>
            <a:ext cx="2524200" cy="28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34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4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0" name="Google Shape;280;p34"/>
          <p:cNvPicPr preferRelativeResize="0"/>
          <p:nvPr/>
        </p:nvPicPr>
        <p:blipFill rotWithShape="1">
          <a:blip r:embed="rId2">
            <a:alphaModFix/>
          </a:blip>
          <a:srcRect l="35284" t="20720" r="32317" b="56646"/>
          <a:stretch/>
        </p:blipFill>
        <p:spPr>
          <a:xfrm>
            <a:off x="5905505" y="93173"/>
            <a:ext cx="1400176" cy="116412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4"/>
          <p:cNvSpPr txBox="1">
            <a:spLocks noGrp="1"/>
          </p:cNvSpPr>
          <p:nvPr>
            <p:ph type="ctrTitle"/>
          </p:nvPr>
        </p:nvSpPr>
        <p:spPr>
          <a:xfrm>
            <a:off x="431321" y="518816"/>
            <a:ext cx="50550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34"/>
          <p:cNvSpPr txBox="1">
            <a:spLocks noGrp="1"/>
          </p:cNvSpPr>
          <p:nvPr>
            <p:ph type="subTitle" idx="2"/>
          </p:nvPr>
        </p:nvSpPr>
        <p:spPr>
          <a:xfrm>
            <a:off x="431321" y="1485902"/>
            <a:ext cx="5055000" cy="31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hart &amp; Text">
  <p:cSld name="6 Chart &amp; 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/>
          <p:nvPr/>
        </p:nvSpPr>
        <p:spPr>
          <a:xfrm>
            <a:off x="5928696" y="1035889"/>
            <a:ext cx="1960800" cy="29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5"/>
          <p:cNvSpPr txBox="1">
            <a:spLocks noGrp="1"/>
          </p:cNvSpPr>
          <p:nvPr>
            <p:ph type="body" idx="1"/>
          </p:nvPr>
        </p:nvSpPr>
        <p:spPr>
          <a:xfrm>
            <a:off x="431320" y="1035882"/>
            <a:ext cx="25134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35"/>
          <p:cNvSpPr txBox="1">
            <a:spLocks noGrp="1"/>
          </p:cNvSpPr>
          <p:nvPr>
            <p:ph type="body" idx="2"/>
          </p:nvPr>
        </p:nvSpPr>
        <p:spPr>
          <a:xfrm>
            <a:off x="3298154" y="1035882"/>
            <a:ext cx="25134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35"/>
          <p:cNvSpPr txBox="1">
            <a:spLocks noGrp="1"/>
          </p:cNvSpPr>
          <p:nvPr>
            <p:ph type="body" idx="3"/>
          </p:nvPr>
        </p:nvSpPr>
        <p:spPr>
          <a:xfrm>
            <a:off x="6164988" y="1035882"/>
            <a:ext cx="25134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5"/>
          <p:cNvSpPr txBox="1">
            <a:spLocks noGrp="1"/>
          </p:cNvSpPr>
          <p:nvPr>
            <p:ph type="body" idx="4"/>
          </p:nvPr>
        </p:nvSpPr>
        <p:spPr>
          <a:xfrm>
            <a:off x="431320" y="2169270"/>
            <a:ext cx="25134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35"/>
          <p:cNvSpPr txBox="1">
            <a:spLocks noGrp="1"/>
          </p:cNvSpPr>
          <p:nvPr>
            <p:ph type="body" idx="5"/>
          </p:nvPr>
        </p:nvSpPr>
        <p:spPr>
          <a:xfrm>
            <a:off x="3298154" y="2169270"/>
            <a:ext cx="25134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35"/>
          <p:cNvSpPr txBox="1">
            <a:spLocks noGrp="1"/>
          </p:cNvSpPr>
          <p:nvPr>
            <p:ph type="body" idx="6"/>
          </p:nvPr>
        </p:nvSpPr>
        <p:spPr>
          <a:xfrm>
            <a:off x="6164988" y="2169270"/>
            <a:ext cx="2513400" cy="9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35"/>
          <p:cNvSpPr txBox="1">
            <a:spLocks noGrp="1"/>
          </p:cNvSpPr>
          <p:nvPr>
            <p:ph type="body" idx="7"/>
          </p:nvPr>
        </p:nvSpPr>
        <p:spPr>
          <a:xfrm>
            <a:off x="431320" y="3344547"/>
            <a:ext cx="12150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35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5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35"/>
          <p:cNvSpPr txBox="1">
            <a:spLocks noGrp="1"/>
          </p:cNvSpPr>
          <p:nvPr>
            <p:ph type="ctrTitle"/>
          </p:nvPr>
        </p:nvSpPr>
        <p:spPr>
          <a:xfrm>
            <a:off x="431320" y="518816"/>
            <a:ext cx="82527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5"/>
          <p:cNvSpPr txBox="1">
            <a:spLocks noGrp="1"/>
          </p:cNvSpPr>
          <p:nvPr>
            <p:ph type="body" idx="8"/>
          </p:nvPr>
        </p:nvSpPr>
        <p:spPr>
          <a:xfrm>
            <a:off x="1838862" y="3344547"/>
            <a:ext cx="12150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35"/>
          <p:cNvSpPr txBox="1">
            <a:spLocks noGrp="1"/>
          </p:cNvSpPr>
          <p:nvPr>
            <p:ph type="body" idx="9"/>
          </p:nvPr>
        </p:nvSpPr>
        <p:spPr>
          <a:xfrm>
            <a:off x="3246404" y="3344547"/>
            <a:ext cx="12150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35"/>
          <p:cNvSpPr txBox="1">
            <a:spLocks noGrp="1"/>
          </p:cNvSpPr>
          <p:nvPr>
            <p:ph type="body" idx="13"/>
          </p:nvPr>
        </p:nvSpPr>
        <p:spPr>
          <a:xfrm>
            <a:off x="4653947" y="3344547"/>
            <a:ext cx="12150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35"/>
          <p:cNvSpPr txBox="1">
            <a:spLocks noGrp="1"/>
          </p:cNvSpPr>
          <p:nvPr>
            <p:ph type="body" idx="14"/>
          </p:nvPr>
        </p:nvSpPr>
        <p:spPr>
          <a:xfrm>
            <a:off x="6061489" y="3344547"/>
            <a:ext cx="12150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body" idx="15"/>
          </p:nvPr>
        </p:nvSpPr>
        <p:spPr>
          <a:xfrm>
            <a:off x="7469030" y="3344547"/>
            <a:ext cx="1215000" cy="12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">
  <p:cSld name="Question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/>
          <p:nvPr/>
        </p:nvSpPr>
        <p:spPr>
          <a:xfrm>
            <a:off x="4275534" y="742950"/>
            <a:ext cx="1412700" cy="141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6"/>
          <p:cNvSpPr/>
          <p:nvPr/>
        </p:nvSpPr>
        <p:spPr>
          <a:xfrm>
            <a:off x="5772022" y="1200124"/>
            <a:ext cx="955800" cy="9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6376189" y="2247456"/>
            <a:ext cx="1327800" cy="1327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6"/>
          <p:cNvSpPr/>
          <p:nvPr/>
        </p:nvSpPr>
        <p:spPr>
          <a:xfrm>
            <a:off x="4275533" y="2247456"/>
            <a:ext cx="1981200" cy="198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6"/>
          <p:cNvSpPr/>
          <p:nvPr/>
        </p:nvSpPr>
        <p:spPr>
          <a:xfrm>
            <a:off x="145649" y="534676"/>
            <a:ext cx="4046100" cy="4046100"/>
          </a:xfrm>
          <a:prstGeom prst="rect">
            <a:avLst/>
          </a:prstGeom>
          <a:solidFill>
            <a:schemeClr val="dk2">
              <a:alpha val="945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6"/>
          <p:cNvSpPr txBox="1">
            <a:spLocks noGrp="1"/>
          </p:cNvSpPr>
          <p:nvPr>
            <p:ph type="body" idx="1"/>
          </p:nvPr>
        </p:nvSpPr>
        <p:spPr>
          <a:xfrm>
            <a:off x="423123" y="742950"/>
            <a:ext cx="34917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7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1" name="Google Shape;311;p37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cxnSp>
          <p:nvCxnSpPr>
            <p:cNvPr id="312" name="Google Shape;312;p37"/>
            <p:cNvCxnSpPr/>
            <p:nvPr/>
          </p:nvCxnSpPr>
          <p:spPr>
            <a:xfrm>
              <a:off x="220662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3" name="Google Shape;313;p37"/>
            <p:cNvCxnSpPr/>
            <p:nvPr/>
          </p:nvCxnSpPr>
          <p:spPr>
            <a:xfrm>
              <a:off x="441325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4" name="Google Shape;314;p37"/>
            <p:cNvCxnSpPr/>
            <p:nvPr/>
          </p:nvCxnSpPr>
          <p:spPr>
            <a:xfrm>
              <a:off x="303688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5" name="Google Shape;315;p37"/>
            <p:cNvCxnSpPr/>
            <p:nvPr/>
          </p:nvCxnSpPr>
          <p:spPr>
            <a:xfrm>
              <a:off x="3157538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6" name="Google Shape;316;p37"/>
            <p:cNvCxnSpPr/>
            <p:nvPr/>
          </p:nvCxnSpPr>
          <p:spPr>
            <a:xfrm>
              <a:off x="5984875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7" name="Google Shape;317;p37"/>
            <p:cNvCxnSpPr/>
            <p:nvPr/>
          </p:nvCxnSpPr>
          <p:spPr>
            <a:xfrm>
              <a:off x="6107113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8" name="Google Shape;318;p37"/>
            <p:cNvCxnSpPr/>
            <p:nvPr/>
          </p:nvCxnSpPr>
          <p:spPr>
            <a:xfrm>
              <a:off x="8923337" y="0"/>
              <a:ext cx="0" cy="6858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9" name="Google Shape;319;p37"/>
            <p:cNvCxnSpPr/>
            <p:nvPr/>
          </p:nvCxnSpPr>
          <p:spPr>
            <a:xfrm>
              <a:off x="0" y="2159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0" name="Google Shape;320;p37"/>
            <p:cNvCxnSpPr/>
            <p:nvPr/>
          </p:nvCxnSpPr>
          <p:spPr>
            <a:xfrm>
              <a:off x="0" y="202723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1" name="Google Shape;321;p37"/>
            <p:cNvCxnSpPr/>
            <p:nvPr/>
          </p:nvCxnSpPr>
          <p:spPr>
            <a:xfrm>
              <a:off x="0" y="38385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2" name="Google Shape;322;p37"/>
            <p:cNvCxnSpPr/>
            <p:nvPr/>
          </p:nvCxnSpPr>
          <p:spPr>
            <a:xfrm>
              <a:off x="0" y="564991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37"/>
            <p:cNvCxnSpPr/>
            <p:nvPr/>
          </p:nvCxnSpPr>
          <p:spPr>
            <a:xfrm>
              <a:off x="0" y="585946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4" name="Google Shape;324;p37"/>
            <p:cNvCxnSpPr/>
            <p:nvPr/>
          </p:nvCxnSpPr>
          <p:spPr>
            <a:xfrm>
              <a:off x="0" y="6400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5" name="Google Shape;325;p37"/>
            <p:cNvCxnSpPr/>
            <p:nvPr/>
          </p:nvCxnSpPr>
          <p:spPr>
            <a:xfrm>
              <a:off x="0" y="663257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6" name="Google Shape;326;p37"/>
          <p:cNvSpPr txBox="1"/>
          <p:nvPr/>
        </p:nvSpPr>
        <p:spPr>
          <a:xfrm>
            <a:off x="739918" y="447266"/>
            <a:ext cx="2021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rPr>
              <a:t>GRID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aul">
  <p:cSld name="1_paul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8"/>
          <p:cNvPicPr preferRelativeResize="0"/>
          <p:nvPr/>
        </p:nvPicPr>
        <p:blipFill rotWithShape="1">
          <a:blip r:embed="rId2">
            <a:alphaModFix/>
          </a:blip>
          <a:srcRect l="1959" r="13223"/>
          <a:stretch/>
        </p:blipFill>
        <p:spPr>
          <a:xfrm>
            <a:off x="0" y="0"/>
            <a:ext cx="914399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8"/>
          <p:cNvSpPr/>
          <p:nvPr/>
        </p:nvSpPr>
        <p:spPr>
          <a:xfrm>
            <a:off x="-1" y="1"/>
            <a:ext cx="9144000" cy="5143500"/>
          </a:xfrm>
          <a:prstGeom prst="rect">
            <a:avLst/>
          </a:prstGeom>
          <a:solidFill>
            <a:srgbClr val="213B56">
              <a:alpha val="7373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799" y="4517112"/>
            <a:ext cx="1340893" cy="395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aul">
  <p:cSld name="2_paul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9"/>
          <p:cNvPicPr preferRelativeResize="0"/>
          <p:nvPr/>
        </p:nvPicPr>
        <p:blipFill rotWithShape="1">
          <a:blip r:embed="rId2">
            <a:alphaModFix/>
          </a:blip>
          <a:srcRect l="8226" t="5713" r="15676"/>
          <a:stretch/>
        </p:blipFill>
        <p:spPr>
          <a:xfrm>
            <a:off x="-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/>
          <p:nvPr/>
        </p:nvSpPr>
        <p:spPr>
          <a:xfrm>
            <a:off x="0" y="-1"/>
            <a:ext cx="7284600" cy="5143500"/>
          </a:xfrm>
          <a:prstGeom prst="rect">
            <a:avLst/>
          </a:prstGeom>
          <a:solidFill>
            <a:srgbClr val="213B56">
              <a:alpha val="7373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9"/>
          <p:cNvSpPr/>
          <p:nvPr/>
        </p:nvSpPr>
        <p:spPr>
          <a:xfrm>
            <a:off x="0" y="5277006"/>
            <a:ext cx="7336500" cy="34200"/>
          </a:xfrm>
          <a:prstGeom prst="rect">
            <a:avLst/>
          </a:prstGeom>
          <a:solidFill>
            <a:srgbClr val="FFFFFF">
              <a:alpha val="5373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8929688" y="5277006"/>
            <a:ext cx="214500" cy="34200"/>
          </a:xfrm>
          <a:prstGeom prst="rect">
            <a:avLst/>
          </a:prstGeom>
          <a:solidFill>
            <a:srgbClr val="F2F2F2">
              <a:alpha val="5373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799" y="4517112"/>
            <a:ext cx="1340893" cy="395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 txBox="1">
            <a:spLocks noGrp="1"/>
          </p:cNvSpPr>
          <p:nvPr>
            <p:ph type="title"/>
          </p:nvPr>
        </p:nvSpPr>
        <p:spPr>
          <a:xfrm>
            <a:off x="356616" y="201169"/>
            <a:ext cx="6267300" cy="5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40"/>
          <p:cNvSpPr txBox="1">
            <a:spLocks noGrp="1"/>
          </p:cNvSpPr>
          <p:nvPr>
            <p:ph type="body" idx="1"/>
          </p:nvPr>
        </p:nvSpPr>
        <p:spPr>
          <a:xfrm>
            <a:off x="374904" y="1621892"/>
            <a:ext cx="8312100" cy="28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40"/>
          <p:cNvSpPr txBox="1">
            <a:spLocks noGrp="1"/>
          </p:cNvSpPr>
          <p:nvPr>
            <p:ph type="sldNum" idx="12"/>
          </p:nvPr>
        </p:nvSpPr>
        <p:spPr>
          <a:xfrm>
            <a:off x="6553200" y="472744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1" name="Google Shape;341;p40"/>
          <p:cNvSpPr txBox="1">
            <a:spLocks noGrp="1"/>
          </p:cNvSpPr>
          <p:nvPr>
            <p:ph type="body" idx="2"/>
          </p:nvPr>
        </p:nvSpPr>
        <p:spPr>
          <a:xfrm>
            <a:off x="374905" y="1106425"/>
            <a:ext cx="73917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112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/>
          <p:nvPr/>
        </p:nvSpPr>
        <p:spPr>
          <a:xfrm>
            <a:off x="0" y="0"/>
            <a:ext cx="9141900" cy="5143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2"/>
          <p:cNvSpPr txBox="1">
            <a:spLocks noGrp="1"/>
          </p:cNvSpPr>
          <p:nvPr>
            <p:ph type="title"/>
          </p:nvPr>
        </p:nvSpPr>
        <p:spPr>
          <a:xfrm>
            <a:off x="194200" y="457200"/>
            <a:ext cx="87402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Font typeface="Arial"/>
              <a:buNone/>
              <a:defRPr sz="53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2"/>
          <p:cNvSpPr txBox="1">
            <a:spLocks noGrp="1"/>
          </p:cNvSpPr>
          <p:nvPr>
            <p:ph type="body" idx="1"/>
          </p:nvPr>
        </p:nvSpPr>
        <p:spPr>
          <a:xfrm>
            <a:off x="198685" y="1600205"/>
            <a:ext cx="8735400" cy="26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E3150"/>
              </a:buClr>
              <a:buSzPts val="1100"/>
              <a:buNone/>
              <a:defRPr sz="1100" b="0" i="0">
                <a:solidFill>
                  <a:srgbClr val="1E31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4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2" name="Google Shape;352;p4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3" name="Google Shape;353;p42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esenters">
  <p:cSld name="1_Presenters"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/>
          <p:nvPr/>
        </p:nvSpPr>
        <p:spPr>
          <a:xfrm>
            <a:off x="431330" y="4857752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350" tIns="34250" rIns="683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3"/>
          <p:cNvSpPr/>
          <p:nvPr/>
        </p:nvSpPr>
        <p:spPr>
          <a:xfrm>
            <a:off x="145761" y="4746376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350" tIns="34250" rIns="68350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43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4"/>
          <p:cNvSpPr txBox="1">
            <a:spLocks noGrp="1"/>
          </p:cNvSpPr>
          <p:nvPr>
            <p:ph type="ctrTitle"/>
          </p:nvPr>
        </p:nvSpPr>
        <p:spPr>
          <a:xfrm>
            <a:off x="4572000" y="518825"/>
            <a:ext cx="4134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44"/>
          <p:cNvSpPr txBox="1">
            <a:spLocks noGrp="1"/>
          </p:cNvSpPr>
          <p:nvPr>
            <p:ph type="subTitle" idx="1"/>
          </p:nvPr>
        </p:nvSpPr>
        <p:spPr>
          <a:xfrm>
            <a:off x="4572000" y="1257310"/>
            <a:ext cx="4134300" cy="3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44"/>
          <p:cNvSpPr/>
          <p:nvPr/>
        </p:nvSpPr>
        <p:spPr>
          <a:xfrm>
            <a:off x="194201" y="4746239"/>
            <a:ext cx="3393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4"/>
          <p:cNvSpPr txBox="1">
            <a:spLocks noGrp="1"/>
          </p:cNvSpPr>
          <p:nvPr>
            <p:ph type="sldNum" idx="12"/>
          </p:nvPr>
        </p:nvSpPr>
        <p:spPr>
          <a:xfrm>
            <a:off x="135835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3" name="Google Shape;363;p44"/>
          <p:cNvSpPr/>
          <p:nvPr/>
        </p:nvSpPr>
        <p:spPr>
          <a:xfrm>
            <a:off x="575094" y="4857752"/>
            <a:ext cx="1905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4"/>
          <p:cNvSpPr txBox="1">
            <a:spLocks noGrp="1"/>
          </p:cNvSpPr>
          <p:nvPr>
            <p:ph type="body" idx="2"/>
          </p:nvPr>
        </p:nvSpPr>
        <p:spPr>
          <a:xfrm>
            <a:off x="381000" y="285750"/>
            <a:ext cx="38100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44"/>
          <p:cNvSpPr/>
          <p:nvPr/>
        </p:nvSpPr>
        <p:spPr>
          <a:xfrm>
            <a:off x="1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5574" y="4575851"/>
            <a:ext cx="475364" cy="42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>
            <a:spLocks noGrp="1"/>
          </p:cNvSpPr>
          <p:nvPr>
            <p:ph type="title"/>
          </p:nvPr>
        </p:nvSpPr>
        <p:spPr>
          <a:xfrm>
            <a:off x="457200" y="513162"/>
            <a:ext cx="80772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1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1">
  <p:cSld name="03">
    <p:bg>
      <p:bgPr>
        <a:solidFill>
          <a:schemeClr val="lt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6"/>
          <p:cNvSpPr/>
          <p:nvPr/>
        </p:nvSpPr>
        <p:spPr>
          <a:xfrm>
            <a:off x="285109" y="4771235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6"/>
          <p:cNvSpPr/>
          <p:nvPr/>
        </p:nvSpPr>
        <p:spPr>
          <a:xfrm>
            <a:off x="570780" y="4882762"/>
            <a:ext cx="142800" cy="142800"/>
          </a:xfrm>
          <a:prstGeom prst="rect">
            <a:avLst/>
          </a:prstGeom>
          <a:solidFill>
            <a:srgbClr val="AECF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6"/>
          <p:cNvSpPr/>
          <p:nvPr/>
        </p:nvSpPr>
        <p:spPr>
          <a:xfrm>
            <a:off x="0" y="10449"/>
            <a:ext cx="509111" cy="0"/>
          </a:xfrm>
          <a:custGeom>
            <a:avLst/>
            <a:gdLst/>
            <a:ahLst/>
            <a:cxnLst/>
            <a:rect l="l" t="t" r="r" b="b"/>
            <a:pathLst>
              <a:path w="678815" h="120000" extrusionOk="0">
                <a:moveTo>
                  <a:pt x="0" y="0"/>
                </a:moveTo>
                <a:lnTo>
                  <a:pt x="678662" y="0"/>
                </a:lnTo>
              </a:path>
            </a:pathLst>
          </a:custGeom>
          <a:noFill/>
          <a:ln w="51000" cap="flat" cmpd="sng">
            <a:solidFill>
              <a:srgbClr val="113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6"/>
          <p:cNvSpPr/>
          <p:nvPr/>
        </p:nvSpPr>
        <p:spPr>
          <a:xfrm>
            <a:off x="5089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E1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6"/>
          <p:cNvSpPr/>
          <p:nvPr/>
        </p:nvSpPr>
        <p:spPr>
          <a:xfrm>
            <a:off x="1050445" y="10449"/>
            <a:ext cx="541973" cy="0"/>
          </a:xfrm>
          <a:custGeom>
            <a:avLst/>
            <a:gdLst/>
            <a:ahLst/>
            <a:cxnLst/>
            <a:rect l="l" t="t" r="r" b="b"/>
            <a:pathLst>
              <a:path w="722630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CC9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6"/>
          <p:cNvSpPr/>
          <p:nvPr/>
        </p:nvSpPr>
        <p:spPr>
          <a:xfrm>
            <a:off x="1591951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388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6"/>
          <p:cNvSpPr/>
          <p:nvPr/>
        </p:nvSpPr>
        <p:spPr>
          <a:xfrm>
            <a:off x="213345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A3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6"/>
          <p:cNvSpPr/>
          <p:nvPr/>
        </p:nvSpPr>
        <p:spPr>
          <a:xfrm>
            <a:off x="267492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D133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6"/>
          <p:cNvSpPr/>
          <p:nvPr/>
        </p:nvSpPr>
        <p:spPr>
          <a:xfrm>
            <a:off x="3216430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23AA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6"/>
          <p:cNvSpPr/>
          <p:nvPr/>
        </p:nvSpPr>
        <p:spPr>
          <a:xfrm>
            <a:off x="375789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DAF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6"/>
          <p:cNvSpPr/>
          <p:nvPr/>
        </p:nvSpPr>
        <p:spPr>
          <a:xfrm>
            <a:off x="429938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751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6"/>
          <p:cNvSpPr/>
          <p:nvPr/>
        </p:nvSpPr>
        <p:spPr>
          <a:xfrm>
            <a:off x="4840852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D85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6"/>
          <p:cNvSpPr/>
          <p:nvPr/>
        </p:nvSpPr>
        <p:spPr>
          <a:xfrm>
            <a:off x="5382358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10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6"/>
          <p:cNvSpPr/>
          <p:nvPr/>
        </p:nvSpPr>
        <p:spPr>
          <a:xfrm>
            <a:off x="592380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58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6"/>
          <p:cNvSpPr/>
          <p:nvPr/>
        </p:nvSpPr>
        <p:spPr>
          <a:xfrm>
            <a:off x="6465293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A5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6"/>
          <p:cNvSpPr/>
          <p:nvPr/>
        </p:nvSpPr>
        <p:spPr>
          <a:xfrm>
            <a:off x="7006799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3066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46"/>
          <p:cNvSpPr/>
          <p:nvPr/>
        </p:nvSpPr>
        <p:spPr>
          <a:xfrm>
            <a:off x="7548286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16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6"/>
          <p:cNvSpPr/>
          <p:nvPr/>
        </p:nvSpPr>
        <p:spPr>
          <a:xfrm>
            <a:off x="8089754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49A5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6"/>
          <p:cNvSpPr/>
          <p:nvPr/>
        </p:nvSpPr>
        <p:spPr>
          <a:xfrm>
            <a:off x="8631260" y="10449"/>
            <a:ext cx="510540" cy="0"/>
          </a:xfrm>
          <a:custGeom>
            <a:avLst/>
            <a:gdLst/>
            <a:ahLst/>
            <a:cxnLst/>
            <a:rect l="l" t="t" r="r" b="b"/>
            <a:pathLst>
              <a:path w="680720" h="120000" extrusionOk="0">
                <a:moveTo>
                  <a:pt x="0" y="0"/>
                </a:moveTo>
                <a:lnTo>
                  <a:pt x="680605" y="0"/>
                </a:lnTo>
              </a:path>
            </a:pathLst>
          </a:custGeom>
          <a:noFill/>
          <a:ln w="51000" cap="flat" cmpd="sng">
            <a:solidFill>
              <a:srgbClr val="114F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6"/>
          <p:cNvSpPr txBox="1"/>
          <p:nvPr/>
        </p:nvSpPr>
        <p:spPr>
          <a:xfrm>
            <a:off x="258339" y="4770194"/>
            <a:ext cx="2997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46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6978" y="4780034"/>
            <a:ext cx="832483" cy="24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ic - Image &amp; Text 1">
  <p:cSld name="TITLE_AND_BODY_2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E32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7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E32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7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E32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7"/>
          <p:cNvSpPr txBox="1">
            <a:spLocks noGrp="1"/>
          </p:cNvSpPr>
          <p:nvPr>
            <p:ph type="title"/>
          </p:nvPr>
        </p:nvSpPr>
        <p:spPr>
          <a:xfrm>
            <a:off x="4432102" y="518814"/>
            <a:ext cx="41694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 b="1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47"/>
          <p:cNvSpPr txBox="1">
            <a:spLocks noGrp="1"/>
          </p:cNvSpPr>
          <p:nvPr>
            <p:ph type="sldNum" idx="12"/>
          </p:nvPr>
        </p:nvSpPr>
        <p:spPr>
          <a:xfrm>
            <a:off x="184165" y="4777222"/>
            <a:ext cx="181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1E325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1">
  <p:cSld name="1_Contents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8"/>
          <p:cNvPicPr preferRelativeResize="0"/>
          <p:nvPr/>
        </p:nvPicPr>
        <p:blipFill rotWithShape="1">
          <a:blip r:embed="rId2">
            <a:alphaModFix/>
          </a:blip>
          <a:srcRect l="49226" r="5277" b="24607"/>
          <a:stretch/>
        </p:blipFill>
        <p:spPr>
          <a:xfrm>
            <a:off x="0" y="114300"/>
            <a:ext cx="3048007" cy="502919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8"/>
          <p:cNvSpPr txBox="1">
            <a:spLocks noGrp="1"/>
          </p:cNvSpPr>
          <p:nvPr>
            <p:ph type="title"/>
          </p:nvPr>
        </p:nvSpPr>
        <p:spPr>
          <a:xfrm>
            <a:off x="3469901" y="628657"/>
            <a:ext cx="53694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48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8"/>
          <p:cNvSpPr txBox="1">
            <a:spLocks noGrp="1"/>
          </p:cNvSpPr>
          <p:nvPr>
            <p:ph type="body" idx="1"/>
          </p:nvPr>
        </p:nvSpPr>
        <p:spPr>
          <a:xfrm>
            <a:off x="3442349" y="1543050"/>
            <a:ext cx="5482500" cy="26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AutoNum type="arabicPeriod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403" name="Google Shape;403;p48"/>
          <p:cNvSpPr/>
          <p:nvPr/>
        </p:nvSpPr>
        <p:spPr>
          <a:xfrm>
            <a:off x="5" y="114300"/>
            <a:ext cx="3048000" cy="50292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253" y="576695"/>
            <a:ext cx="985497" cy="3990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oint">
  <p:cSld name="Large Poin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9"/>
          <p:cNvSpPr txBox="1">
            <a:spLocks noGrp="1"/>
          </p:cNvSpPr>
          <p:nvPr>
            <p:ph type="title"/>
          </p:nvPr>
        </p:nvSpPr>
        <p:spPr>
          <a:xfrm>
            <a:off x="627667" y="1155314"/>
            <a:ext cx="6427200" cy="28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08" name="Google Shape;408;p49"/>
          <p:cNvPicPr preferRelativeResize="0"/>
          <p:nvPr/>
        </p:nvPicPr>
        <p:blipFill rotWithShape="1">
          <a:blip r:embed="rId2">
            <a:alphaModFix/>
          </a:blip>
          <a:srcRect r="68928"/>
          <a:stretch/>
        </p:blipFill>
        <p:spPr>
          <a:xfrm>
            <a:off x="8562978" y="4571999"/>
            <a:ext cx="457200" cy="43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s 1">
  <p:cSld name="Presenters_1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0"/>
          <p:cNvSpPr txBox="1">
            <a:spLocks noGrp="1"/>
          </p:cNvSpPr>
          <p:nvPr>
            <p:ph type="title"/>
          </p:nvPr>
        </p:nvSpPr>
        <p:spPr>
          <a:xfrm>
            <a:off x="431321" y="518816"/>
            <a:ext cx="82749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50"/>
          <p:cNvSpPr txBox="1">
            <a:spLocks noGrp="1"/>
          </p:cNvSpPr>
          <p:nvPr>
            <p:ph type="body" idx="1"/>
          </p:nvPr>
        </p:nvSpPr>
        <p:spPr>
          <a:xfrm>
            <a:off x="431321" y="1034847"/>
            <a:ext cx="82749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50"/>
          <p:cNvSpPr txBox="1">
            <a:spLocks noGrp="1"/>
          </p:cNvSpPr>
          <p:nvPr>
            <p:ph type="sldNum" idx="12"/>
          </p:nvPr>
        </p:nvSpPr>
        <p:spPr>
          <a:xfrm>
            <a:off x="184165" y="4777222"/>
            <a:ext cx="181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ient Title only">
  <p:cSld name="Client Title only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"/>
          <p:cNvSpPr txBox="1">
            <a:spLocks noGrp="1"/>
          </p:cNvSpPr>
          <p:nvPr>
            <p:ph type="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2300" cap="none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51"/>
          <p:cNvSpPr/>
          <p:nvPr/>
        </p:nvSpPr>
        <p:spPr>
          <a:xfrm>
            <a:off x="0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 Chart &amp; Text">
  <p:cSld name="1_1 Chart &amp; 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2"/>
          <p:cNvSpPr txBox="1">
            <a:spLocks noGrp="1"/>
          </p:cNvSpPr>
          <p:nvPr>
            <p:ph type="body" idx="1"/>
          </p:nvPr>
        </p:nvSpPr>
        <p:spPr>
          <a:xfrm>
            <a:off x="575095" y="1034331"/>
            <a:ext cx="47373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52"/>
          <p:cNvSpPr txBox="1"/>
          <p:nvPr/>
        </p:nvSpPr>
        <p:spPr>
          <a:xfrm>
            <a:off x="5595684" y="883364"/>
            <a:ext cx="2293800" cy="29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575" tIns="19275" rIns="38575" bIns="19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</a:pPr>
            <a:endParaRPr sz="7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2"/>
          <p:cNvSpPr txBox="1">
            <a:spLocks noGrp="1"/>
          </p:cNvSpPr>
          <p:nvPr>
            <p:ph type="body" idx="2"/>
          </p:nvPr>
        </p:nvSpPr>
        <p:spPr>
          <a:xfrm>
            <a:off x="5486403" y="1034331"/>
            <a:ext cx="33192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 sz="700">
                <a:solidFill>
                  <a:schemeClr val="dk2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600"/>
              <a:buNone/>
              <a:defRPr sz="600">
                <a:solidFill>
                  <a:schemeClr val="dk2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500">
                <a:solidFill>
                  <a:schemeClr val="dk2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500"/>
              <a:buNone/>
              <a:defRPr sz="500">
                <a:solidFill>
                  <a:schemeClr val="dk2"/>
                </a:solidFill>
              </a:defRPr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52"/>
          <p:cNvSpPr/>
          <p:nvPr/>
        </p:nvSpPr>
        <p:spPr>
          <a:xfrm>
            <a:off x="194201" y="4746227"/>
            <a:ext cx="3393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2"/>
          <p:cNvSpPr txBox="1">
            <a:spLocks noGrp="1"/>
          </p:cNvSpPr>
          <p:nvPr>
            <p:ph type="sldNum" idx="12"/>
          </p:nvPr>
        </p:nvSpPr>
        <p:spPr>
          <a:xfrm>
            <a:off x="135835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2" name="Google Shape;422;p52"/>
          <p:cNvSpPr/>
          <p:nvPr/>
        </p:nvSpPr>
        <p:spPr>
          <a:xfrm>
            <a:off x="575094" y="4857750"/>
            <a:ext cx="1905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2"/>
          <p:cNvSpPr/>
          <p:nvPr/>
        </p:nvSpPr>
        <p:spPr>
          <a:xfrm>
            <a:off x="3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2"/>
          <p:cNvSpPr txBox="1">
            <a:spLocks noGrp="1"/>
          </p:cNvSpPr>
          <p:nvPr>
            <p:ph type="ctrTitle"/>
          </p:nvPr>
        </p:nvSpPr>
        <p:spPr>
          <a:xfrm>
            <a:off x="575094" y="518816"/>
            <a:ext cx="8131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ient Title only 1">
  <p:cSld name="Client Title only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3"/>
          <p:cNvSpPr txBox="1">
            <a:spLocks noGrp="1"/>
          </p:cNvSpPr>
          <p:nvPr>
            <p:ph type="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2300" cap="none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53"/>
          <p:cNvSpPr/>
          <p:nvPr/>
        </p:nvSpPr>
        <p:spPr>
          <a:xfrm>
            <a:off x="0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Only">
  <p:cSld name="D. Title Onl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4"/>
          <p:cNvSpPr txBox="1">
            <a:spLocks noGrp="1"/>
          </p:cNvSpPr>
          <p:nvPr>
            <p:ph type="dt" idx="10"/>
          </p:nvPr>
        </p:nvSpPr>
        <p:spPr>
          <a:xfrm>
            <a:off x="7258050" y="4746153"/>
            <a:ext cx="11115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0" name="Google Shape;430;p54"/>
          <p:cNvSpPr txBox="1">
            <a:spLocks noGrp="1"/>
          </p:cNvSpPr>
          <p:nvPr>
            <p:ph type="title"/>
          </p:nvPr>
        </p:nvSpPr>
        <p:spPr>
          <a:xfrm>
            <a:off x="431321" y="518816"/>
            <a:ext cx="83793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50" rIns="68575" bIns="3425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54"/>
          <p:cNvSpPr/>
          <p:nvPr/>
        </p:nvSpPr>
        <p:spPr>
          <a:xfrm>
            <a:off x="1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50" rIns="68575" bIns="342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eneric Body 1 1">
  <p:cSld name="TITLE_AND_BODY_8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5"/>
          <p:cNvSpPr txBox="1">
            <a:spLocks noGrp="1"/>
          </p:cNvSpPr>
          <p:nvPr>
            <p:ph type="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55"/>
          <p:cNvSpPr txBox="1">
            <a:spLocks noGrp="1"/>
          </p:cNvSpPr>
          <p:nvPr>
            <p:ph type="body" idx="1"/>
          </p:nvPr>
        </p:nvSpPr>
        <p:spPr>
          <a:xfrm>
            <a:off x="431321" y="1034847"/>
            <a:ext cx="83793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​"/>
              <a:defRPr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–"/>
              <a:defRPr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​"/>
              <a:defRPr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​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​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​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400"/>
              <a:buChar char="​"/>
              <a:defRPr/>
            </a:lvl9pPr>
          </a:lstStyle>
          <a:p>
            <a:endParaRPr/>
          </a:p>
        </p:txBody>
      </p:sp>
      <p:sp>
        <p:nvSpPr>
          <p:cNvPr id="435" name="Google Shape;435;p55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5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55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55"/>
          <p:cNvSpPr txBox="1">
            <a:spLocks noGrp="1"/>
          </p:cNvSpPr>
          <p:nvPr>
            <p:ph type="sldNum" idx="12"/>
          </p:nvPr>
        </p:nvSpPr>
        <p:spPr>
          <a:xfrm>
            <a:off x="127238" y="4767831"/>
            <a:ext cx="2868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6"/>
          <p:cNvSpPr txBox="1">
            <a:spLocks noGrp="1"/>
          </p:cNvSpPr>
          <p:nvPr>
            <p:ph type="ctrTitle"/>
          </p:nvPr>
        </p:nvSpPr>
        <p:spPr>
          <a:xfrm>
            <a:off x="575094" y="518818"/>
            <a:ext cx="8131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56"/>
          <p:cNvSpPr txBox="1">
            <a:spLocks noGrp="1"/>
          </p:cNvSpPr>
          <p:nvPr>
            <p:ph type="subTitle" idx="1"/>
          </p:nvPr>
        </p:nvSpPr>
        <p:spPr>
          <a:xfrm>
            <a:off x="575094" y="1034847"/>
            <a:ext cx="81312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56"/>
          <p:cNvSpPr/>
          <p:nvPr/>
        </p:nvSpPr>
        <p:spPr>
          <a:xfrm>
            <a:off x="194201" y="4746227"/>
            <a:ext cx="3393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56"/>
          <p:cNvSpPr txBox="1">
            <a:spLocks noGrp="1"/>
          </p:cNvSpPr>
          <p:nvPr>
            <p:ph type="sldNum" idx="12"/>
          </p:nvPr>
        </p:nvSpPr>
        <p:spPr>
          <a:xfrm>
            <a:off x="135835" y="4794458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56"/>
          <p:cNvSpPr/>
          <p:nvPr/>
        </p:nvSpPr>
        <p:spPr>
          <a:xfrm>
            <a:off x="575094" y="4857751"/>
            <a:ext cx="1905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56"/>
          <p:cNvSpPr/>
          <p:nvPr/>
        </p:nvSpPr>
        <p:spPr>
          <a:xfrm>
            <a:off x="3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56"/>
          <p:cNvPicPr preferRelativeResize="0"/>
          <p:nvPr/>
        </p:nvPicPr>
        <p:blipFill rotWithShape="1">
          <a:blip r:embed="rId2">
            <a:alphaModFix/>
          </a:blip>
          <a:srcRect r="68230"/>
          <a:stretch/>
        </p:blipFill>
        <p:spPr>
          <a:xfrm>
            <a:off x="8401334" y="4575851"/>
            <a:ext cx="609601" cy="42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 1">
  <p:cSld name="3_Custom Layou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7"/>
          <p:cNvSpPr txBox="1">
            <a:spLocks noGrp="1"/>
          </p:cNvSpPr>
          <p:nvPr>
            <p:ph type="ctrTitle"/>
          </p:nvPr>
        </p:nvSpPr>
        <p:spPr>
          <a:xfrm>
            <a:off x="575094" y="518816"/>
            <a:ext cx="8131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49" name="Google Shape;449;p57"/>
          <p:cNvSpPr txBox="1">
            <a:spLocks noGrp="1"/>
          </p:cNvSpPr>
          <p:nvPr>
            <p:ph type="subTitle" idx="1"/>
          </p:nvPr>
        </p:nvSpPr>
        <p:spPr>
          <a:xfrm>
            <a:off x="575094" y="1034847"/>
            <a:ext cx="81312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0" name="Google Shape;450;p57"/>
          <p:cNvSpPr/>
          <p:nvPr/>
        </p:nvSpPr>
        <p:spPr>
          <a:xfrm>
            <a:off x="194201" y="4746230"/>
            <a:ext cx="3393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7"/>
          <p:cNvSpPr txBox="1">
            <a:spLocks noGrp="1"/>
          </p:cNvSpPr>
          <p:nvPr>
            <p:ph type="sldNum" idx="12"/>
          </p:nvPr>
        </p:nvSpPr>
        <p:spPr>
          <a:xfrm>
            <a:off x="135835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57"/>
          <p:cNvSpPr/>
          <p:nvPr/>
        </p:nvSpPr>
        <p:spPr>
          <a:xfrm>
            <a:off x="575094" y="4857750"/>
            <a:ext cx="1905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7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01334" y="4575852"/>
            <a:ext cx="609601" cy="42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- 2 column 1 1">
  <p:cSld name="Generic - 2 column_1_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8"/>
          <p:cNvSpPr txBox="1">
            <a:spLocks noGrp="1"/>
          </p:cNvSpPr>
          <p:nvPr>
            <p:ph type="body" idx="1"/>
          </p:nvPr>
        </p:nvSpPr>
        <p:spPr>
          <a:xfrm>
            <a:off x="4907451" y="518816"/>
            <a:ext cx="3903000" cy="4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800"/>
              <a:buNone/>
              <a:defRPr sz="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​"/>
              <a:defRPr/>
            </a:lvl7pPr>
            <a:lvl8pPr marL="3657600" lvl="7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ts val="1400"/>
              <a:buChar char="​"/>
              <a:defRPr/>
            </a:lvl9pPr>
          </a:lstStyle>
          <a:p>
            <a:endParaRPr/>
          </a:p>
        </p:txBody>
      </p:sp>
      <p:sp>
        <p:nvSpPr>
          <p:cNvPr id="457" name="Google Shape;457;p58"/>
          <p:cNvSpPr txBox="1">
            <a:spLocks noGrp="1"/>
          </p:cNvSpPr>
          <p:nvPr>
            <p:ph type="ctrTitle"/>
          </p:nvPr>
        </p:nvSpPr>
        <p:spPr>
          <a:xfrm>
            <a:off x="431321" y="518815"/>
            <a:ext cx="42711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1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58"/>
          <p:cNvSpPr txBox="1">
            <a:spLocks noGrp="1"/>
          </p:cNvSpPr>
          <p:nvPr>
            <p:ph type="subTitle" idx="2"/>
          </p:nvPr>
        </p:nvSpPr>
        <p:spPr>
          <a:xfrm>
            <a:off x="431321" y="1295400"/>
            <a:ext cx="42711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 b="0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33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1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ts val="18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sp>
        <p:nvSpPr>
          <p:cNvPr id="459" name="Google Shape;459;p58"/>
          <p:cNvSpPr/>
          <p:nvPr/>
        </p:nvSpPr>
        <p:spPr>
          <a:xfrm>
            <a:off x="0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1 1">
  <p:cSld name="Contents_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9"/>
          <p:cNvSpPr txBox="1">
            <a:spLocks noGrp="1"/>
          </p:cNvSpPr>
          <p:nvPr>
            <p:ph type="body" idx="1"/>
          </p:nvPr>
        </p:nvSpPr>
        <p:spPr>
          <a:xfrm>
            <a:off x="3442349" y="628657"/>
            <a:ext cx="53682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cap="none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462" name="Google Shape;462;p59"/>
          <p:cNvGrpSpPr/>
          <p:nvPr/>
        </p:nvGrpSpPr>
        <p:grpSpPr>
          <a:xfrm>
            <a:off x="0" y="114300"/>
            <a:ext cx="3048080" cy="5029201"/>
            <a:chOff x="0" y="152400"/>
            <a:chExt cx="4064106" cy="6705601"/>
          </a:xfrm>
        </p:grpSpPr>
        <p:pic>
          <p:nvPicPr>
            <p:cNvPr id="463" name="Google Shape;463;p59"/>
            <p:cNvPicPr preferRelativeResize="0"/>
            <p:nvPr/>
          </p:nvPicPr>
          <p:blipFill rotWithShape="1">
            <a:blip r:embed="rId2">
              <a:alphaModFix/>
            </a:blip>
            <a:srcRect l="49224" r="5281" b="24607"/>
            <a:stretch/>
          </p:blipFill>
          <p:spPr>
            <a:xfrm>
              <a:off x="0" y="152400"/>
              <a:ext cx="4064005" cy="67056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4" name="Google Shape;464;p59"/>
            <p:cNvSpPr/>
            <p:nvPr/>
          </p:nvSpPr>
          <p:spPr>
            <a:xfrm>
              <a:off x="6" y="152400"/>
              <a:ext cx="4064100" cy="6705600"/>
            </a:xfrm>
            <a:prstGeom prst="rect">
              <a:avLst/>
            </a:prstGeom>
            <a:solidFill>
              <a:schemeClr val="dk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59"/>
          <p:cNvSpPr/>
          <p:nvPr/>
        </p:nvSpPr>
        <p:spPr>
          <a:xfrm>
            <a:off x="0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9"/>
          <p:cNvSpPr txBox="1"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9"/>
          <p:cNvSpPr/>
          <p:nvPr/>
        </p:nvSpPr>
        <p:spPr>
          <a:xfrm>
            <a:off x="431321" y="4857749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"/>
          <p:cNvSpPr txBox="1">
            <a:spLocks noGrp="1"/>
          </p:cNvSpPr>
          <p:nvPr>
            <p:ph type="body" idx="2"/>
          </p:nvPr>
        </p:nvSpPr>
        <p:spPr>
          <a:xfrm>
            <a:off x="3442349" y="1543050"/>
            <a:ext cx="5368200" cy="26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AutoNum type="arabicPeriod"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 sz="1100"/>
            </a:lvl3pPr>
            <a:lvl4pPr marL="1828800" lvl="3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SzPts val="1400"/>
              <a:buChar char="•"/>
              <a:defRPr sz="1400"/>
            </a:lvl9pPr>
          </a:lstStyle>
          <a:p>
            <a:endParaRPr/>
          </a:p>
        </p:txBody>
      </p:sp>
      <p:pic>
        <p:nvPicPr>
          <p:cNvPr id="469" name="Google Shape;46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2147" y="4575851"/>
            <a:ext cx="418863" cy="42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edia 2">
  <p:cSld name="Media_2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0"/>
          <p:cNvSpPr txBox="1">
            <a:spLocks noGrp="1"/>
          </p:cNvSpPr>
          <p:nvPr>
            <p:ph type="title"/>
          </p:nvPr>
        </p:nvSpPr>
        <p:spPr>
          <a:xfrm>
            <a:off x="431320" y="518816"/>
            <a:ext cx="82749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2" name="Google Shape;472;p60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0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60"/>
          <p:cNvSpPr/>
          <p:nvPr/>
        </p:nvSpPr>
        <p:spPr>
          <a:xfrm>
            <a:off x="431320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60"/>
          <p:cNvSpPr>
            <a:spLocks noGrp="1"/>
          </p:cNvSpPr>
          <p:nvPr>
            <p:ph type="media" idx="2"/>
          </p:nvPr>
        </p:nvSpPr>
        <p:spPr>
          <a:xfrm>
            <a:off x="431320" y="1034847"/>
            <a:ext cx="82749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marR="0"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2pPr>
            <a:lvl3pPr marR="0"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3pPr>
            <a:lvl4pPr marR="0"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4pPr>
            <a:lvl5pPr marR="0"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9pPr>
          </a:lstStyle>
          <a:p>
            <a:endParaRPr/>
          </a:p>
        </p:txBody>
      </p:sp>
      <p:sp>
        <p:nvSpPr>
          <p:cNvPr id="476" name="Google Shape;476;p60"/>
          <p:cNvSpPr txBox="1">
            <a:spLocks noGrp="1"/>
          </p:cNvSpPr>
          <p:nvPr>
            <p:ph type="sldNum" idx="12"/>
          </p:nvPr>
        </p:nvSpPr>
        <p:spPr>
          <a:xfrm>
            <a:off x="184165" y="4777222"/>
            <a:ext cx="181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1E325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s 2">
  <p:cSld name="1_Presenters_1">
    <p:bg>
      <p:bgPr>
        <a:solidFill>
          <a:schemeClr val="lt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1"/>
          <p:cNvSpPr txBox="1">
            <a:spLocks noGrp="1"/>
          </p:cNvSpPr>
          <p:nvPr>
            <p:ph type="ctrTitle"/>
          </p:nvPr>
        </p:nvSpPr>
        <p:spPr>
          <a:xfrm>
            <a:off x="575094" y="518816"/>
            <a:ext cx="81312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79" name="Google Shape;479;p61"/>
          <p:cNvSpPr txBox="1">
            <a:spLocks noGrp="1"/>
          </p:cNvSpPr>
          <p:nvPr>
            <p:ph type="subTitle" idx="1"/>
          </p:nvPr>
        </p:nvSpPr>
        <p:spPr>
          <a:xfrm>
            <a:off x="575094" y="1034846"/>
            <a:ext cx="81312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98D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0" name="Google Shape;480;p61"/>
          <p:cNvSpPr/>
          <p:nvPr/>
        </p:nvSpPr>
        <p:spPr>
          <a:xfrm>
            <a:off x="194201" y="4746226"/>
            <a:ext cx="3393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61"/>
          <p:cNvSpPr/>
          <p:nvPr/>
        </p:nvSpPr>
        <p:spPr>
          <a:xfrm>
            <a:off x="575094" y="4857750"/>
            <a:ext cx="1905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61"/>
          <p:cNvSpPr/>
          <p:nvPr/>
        </p:nvSpPr>
        <p:spPr>
          <a:xfrm>
            <a:off x="1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61"/>
          <p:cNvSpPr txBox="1">
            <a:spLocks noGrp="1"/>
          </p:cNvSpPr>
          <p:nvPr>
            <p:ph type="sldNum" idx="12"/>
          </p:nvPr>
        </p:nvSpPr>
        <p:spPr>
          <a:xfrm>
            <a:off x="135835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9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7" name="Google Shape;487;p6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ic Body">
  <p:cSld name="1_Generic Body"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64"/>
          <p:cNvSpPr txBox="1">
            <a:spLocks noGrp="1"/>
          </p:cNvSpPr>
          <p:nvPr>
            <p:ph type="ctrTitle"/>
          </p:nvPr>
        </p:nvSpPr>
        <p:spPr>
          <a:xfrm>
            <a:off x="431321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64"/>
          <p:cNvSpPr txBox="1">
            <a:spLocks noGrp="1"/>
          </p:cNvSpPr>
          <p:nvPr>
            <p:ph type="subTitle" idx="1"/>
          </p:nvPr>
        </p:nvSpPr>
        <p:spPr>
          <a:xfrm>
            <a:off x="431321" y="1034847"/>
            <a:ext cx="83793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64"/>
          <p:cNvSpPr/>
          <p:nvPr/>
        </p:nvSpPr>
        <p:spPr>
          <a:xfrm>
            <a:off x="4" y="0"/>
            <a:ext cx="9144000" cy="11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4"/>
          <p:cNvSpPr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64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64"/>
          <p:cNvSpPr txBox="1">
            <a:spLocks noGrp="1"/>
          </p:cNvSpPr>
          <p:nvPr>
            <p:ph type="sldNum" idx="12"/>
          </p:nvPr>
        </p:nvSpPr>
        <p:spPr>
          <a:xfrm>
            <a:off x="46830" y="4794457"/>
            <a:ext cx="456000" cy="1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eneric - Image &amp; Text">
  <p:cSld name="TITLE_AND_BODY_10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5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5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65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65"/>
          <p:cNvSpPr txBox="1">
            <a:spLocks noGrp="1"/>
          </p:cNvSpPr>
          <p:nvPr>
            <p:ph type="title"/>
          </p:nvPr>
        </p:nvSpPr>
        <p:spPr>
          <a:xfrm>
            <a:off x="4432102" y="518814"/>
            <a:ext cx="41694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65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eneric - Image &amp; Text 1">
  <p:cSld name="TITLE_AND_BODY_11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6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66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66"/>
          <p:cNvSpPr/>
          <p:nvPr/>
        </p:nvSpPr>
        <p:spPr>
          <a:xfrm>
            <a:off x="431321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66"/>
          <p:cNvSpPr txBox="1">
            <a:spLocks noGrp="1"/>
          </p:cNvSpPr>
          <p:nvPr>
            <p:ph type="title"/>
          </p:nvPr>
        </p:nvSpPr>
        <p:spPr>
          <a:xfrm>
            <a:off x="4432102" y="518814"/>
            <a:ext cx="4169400" cy="6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66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edia 1">
  <p:cSld name="Media_3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7"/>
          <p:cNvSpPr txBox="1">
            <a:spLocks noGrp="1"/>
          </p:cNvSpPr>
          <p:nvPr>
            <p:ph type="title"/>
          </p:nvPr>
        </p:nvSpPr>
        <p:spPr>
          <a:xfrm>
            <a:off x="431320" y="518816"/>
            <a:ext cx="82749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Google Shape;511;p67"/>
          <p:cNvSpPr/>
          <p:nvPr/>
        </p:nvSpPr>
        <p:spPr>
          <a:xfrm>
            <a:off x="2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67"/>
          <p:cNvSpPr/>
          <p:nvPr/>
        </p:nvSpPr>
        <p:spPr>
          <a:xfrm>
            <a:off x="145648" y="4746223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67"/>
          <p:cNvSpPr/>
          <p:nvPr/>
        </p:nvSpPr>
        <p:spPr>
          <a:xfrm>
            <a:off x="431320" y="4857750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67"/>
          <p:cNvSpPr>
            <a:spLocks noGrp="1"/>
          </p:cNvSpPr>
          <p:nvPr>
            <p:ph type="media" idx="2"/>
          </p:nvPr>
        </p:nvSpPr>
        <p:spPr>
          <a:xfrm>
            <a:off x="431320" y="1034847"/>
            <a:ext cx="82749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marR="0"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2pPr>
            <a:lvl3pPr marR="0"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3pPr>
            <a:lvl4pPr marR="0"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4pPr>
            <a:lvl5pPr marR="0"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5pPr>
            <a:lvl6pPr marR="0"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6pPr>
            <a:lvl7pPr marR="0"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7pPr>
            <a:lvl8pPr marR="0"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8pPr>
            <a:lvl9pPr marR="0"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9pPr>
          </a:lstStyle>
          <a:p>
            <a:endParaRPr/>
          </a:p>
        </p:txBody>
      </p:sp>
      <p:sp>
        <p:nvSpPr>
          <p:cNvPr id="515" name="Google Shape;515;p67"/>
          <p:cNvSpPr txBox="1">
            <a:spLocks noGrp="1"/>
          </p:cNvSpPr>
          <p:nvPr>
            <p:ph type="sldNum" idx="12"/>
          </p:nvPr>
        </p:nvSpPr>
        <p:spPr>
          <a:xfrm>
            <a:off x="184165" y="4777222"/>
            <a:ext cx="1815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 sz="1100"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1E325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1">
  <p:cSld name="Questions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68"/>
          <p:cNvPicPr preferRelativeResize="0"/>
          <p:nvPr/>
        </p:nvPicPr>
        <p:blipFill rotWithShape="1">
          <a:blip r:embed="rId2">
            <a:alphaModFix/>
          </a:blip>
          <a:srcRect r="68229"/>
          <a:stretch/>
        </p:blipFill>
        <p:spPr>
          <a:xfrm>
            <a:off x="8562979" y="4575851"/>
            <a:ext cx="457201" cy="424773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8"/>
          <p:cNvSpPr/>
          <p:nvPr/>
        </p:nvSpPr>
        <p:spPr>
          <a:xfrm>
            <a:off x="0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68"/>
          <p:cNvSpPr/>
          <p:nvPr/>
        </p:nvSpPr>
        <p:spPr>
          <a:xfrm>
            <a:off x="4275534" y="742950"/>
            <a:ext cx="1412700" cy="1413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8"/>
          <p:cNvSpPr/>
          <p:nvPr/>
        </p:nvSpPr>
        <p:spPr>
          <a:xfrm>
            <a:off x="5772022" y="1200124"/>
            <a:ext cx="955800" cy="9561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8"/>
          <p:cNvSpPr/>
          <p:nvPr/>
        </p:nvSpPr>
        <p:spPr>
          <a:xfrm>
            <a:off x="6351022" y="2247456"/>
            <a:ext cx="1327800" cy="13278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68"/>
          <p:cNvSpPr/>
          <p:nvPr/>
        </p:nvSpPr>
        <p:spPr>
          <a:xfrm>
            <a:off x="4275533" y="2247456"/>
            <a:ext cx="1981200" cy="1981500"/>
          </a:xfrm>
          <a:prstGeom prst="rect">
            <a:avLst/>
          </a:prstGeom>
          <a:solidFill>
            <a:srgbClr val="699BC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8"/>
          <p:cNvSpPr/>
          <p:nvPr/>
        </p:nvSpPr>
        <p:spPr>
          <a:xfrm>
            <a:off x="145649" y="534676"/>
            <a:ext cx="4046100" cy="4046100"/>
          </a:xfrm>
          <a:prstGeom prst="rect">
            <a:avLst/>
          </a:prstGeom>
          <a:solidFill>
            <a:schemeClr val="accent1">
              <a:alpha val="9412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68"/>
          <p:cNvSpPr txBox="1">
            <a:spLocks noGrp="1"/>
          </p:cNvSpPr>
          <p:nvPr>
            <p:ph type="title"/>
          </p:nvPr>
        </p:nvSpPr>
        <p:spPr>
          <a:xfrm>
            <a:off x="317540" y="742950"/>
            <a:ext cx="37023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Green left arrow">
  <p:cSld name="D. Green left arrow">
    <p:bg>
      <p:bgPr>
        <a:solidFill>
          <a:srgbClr val="FFFFFF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9"/>
          <p:cNvSpPr/>
          <p:nvPr/>
        </p:nvSpPr>
        <p:spPr>
          <a:xfrm>
            <a:off x="1143" y="983"/>
            <a:ext cx="3066234" cy="5143500"/>
          </a:xfrm>
          <a:custGeom>
            <a:avLst/>
            <a:gdLst/>
            <a:ahLst/>
            <a:cxnLst/>
            <a:rect l="l" t="t" r="r" b="b"/>
            <a:pathLst>
              <a:path w="4088312" h="6858000" extrusionOk="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9"/>
          <p:cNvSpPr txBox="1">
            <a:spLocks noGrp="1"/>
          </p:cNvSpPr>
          <p:nvPr>
            <p:ph type="title"/>
          </p:nvPr>
        </p:nvSpPr>
        <p:spPr>
          <a:xfrm>
            <a:off x="431321" y="2073152"/>
            <a:ext cx="1900200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69"/>
          <p:cNvSpPr txBox="1">
            <a:spLocks noGrp="1"/>
          </p:cNvSpPr>
          <p:nvPr>
            <p:ph type="dt" idx="10"/>
          </p:nvPr>
        </p:nvSpPr>
        <p:spPr>
          <a:xfrm>
            <a:off x="7258050" y="4803777"/>
            <a:ext cx="11115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529" name="Google Shape;529;p69"/>
          <p:cNvPicPr preferRelativeResize="0"/>
          <p:nvPr/>
        </p:nvPicPr>
        <p:blipFill rotWithShape="1">
          <a:blip r:embed="rId2">
            <a:alphaModFix/>
          </a:blip>
          <a:srcRect t="6213" b="7720"/>
          <a:stretch/>
        </p:blipFill>
        <p:spPr>
          <a:xfrm rot="125994">
            <a:off x="1632951" y="2553977"/>
            <a:ext cx="2022358" cy="2597751"/>
          </a:xfrm>
          <a:custGeom>
            <a:avLst/>
            <a:gdLst/>
            <a:ahLst/>
            <a:cxnLst/>
            <a:rect l="l" t="t" r="r" b="b"/>
            <a:pathLst>
              <a:path w="2694666" h="3461745" extrusionOk="0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30" name="Google Shape;530;p69"/>
          <p:cNvSpPr txBox="1"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9"/>
          <p:cNvSpPr/>
          <p:nvPr/>
        </p:nvSpPr>
        <p:spPr>
          <a:xfrm>
            <a:off x="431321" y="4857749"/>
            <a:ext cx="142800" cy="14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s 2">
  <p:cSld name="Questions_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0"/>
          <p:cNvPicPr preferRelativeResize="0"/>
          <p:nvPr/>
        </p:nvPicPr>
        <p:blipFill rotWithShape="1">
          <a:blip r:embed="rId2">
            <a:alphaModFix/>
          </a:blip>
          <a:srcRect r="68229"/>
          <a:stretch/>
        </p:blipFill>
        <p:spPr>
          <a:xfrm>
            <a:off x="8562979" y="4575851"/>
            <a:ext cx="457201" cy="42477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70"/>
          <p:cNvSpPr/>
          <p:nvPr/>
        </p:nvSpPr>
        <p:spPr>
          <a:xfrm>
            <a:off x="0" y="0"/>
            <a:ext cx="9144000" cy="114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0"/>
          <p:cNvSpPr/>
          <p:nvPr/>
        </p:nvSpPr>
        <p:spPr>
          <a:xfrm>
            <a:off x="4275534" y="742950"/>
            <a:ext cx="1412700" cy="14133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70"/>
          <p:cNvSpPr/>
          <p:nvPr/>
        </p:nvSpPr>
        <p:spPr>
          <a:xfrm>
            <a:off x="5772022" y="1200124"/>
            <a:ext cx="955800" cy="9561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70"/>
          <p:cNvSpPr/>
          <p:nvPr/>
        </p:nvSpPr>
        <p:spPr>
          <a:xfrm>
            <a:off x="6351022" y="2247456"/>
            <a:ext cx="1327800" cy="13278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70"/>
          <p:cNvSpPr/>
          <p:nvPr/>
        </p:nvSpPr>
        <p:spPr>
          <a:xfrm>
            <a:off x="4275533" y="2247456"/>
            <a:ext cx="1981200" cy="1981500"/>
          </a:xfrm>
          <a:prstGeom prst="rect">
            <a:avLst/>
          </a:prstGeom>
          <a:solidFill>
            <a:srgbClr val="699BC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70"/>
          <p:cNvSpPr/>
          <p:nvPr/>
        </p:nvSpPr>
        <p:spPr>
          <a:xfrm>
            <a:off x="145649" y="534676"/>
            <a:ext cx="4046100" cy="4046100"/>
          </a:xfrm>
          <a:prstGeom prst="rect">
            <a:avLst/>
          </a:prstGeom>
          <a:solidFill>
            <a:schemeClr val="accent1">
              <a:alpha val="9412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0"/>
          <p:cNvSpPr txBox="1">
            <a:spLocks noGrp="1"/>
          </p:cNvSpPr>
          <p:nvPr>
            <p:ph type="title"/>
          </p:nvPr>
        </p:nvSpPr>
        <p:spPr>
          <a:xfrm>
            <a:off x="317540" y="742950"/>
            <a:ext cx="37023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Generic Body">
  <p:cSld name="2_Generic Body">
    <p:bg>
      <p:bgPr>
        <a:solidFill>
          <a:schemeClr val="lt1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71"/>
          <p:cNvSpPr txBox="1">
            <a:spLocks noGrp="1"/>
          </p:cNvSpPr>
          <p:nvPr>
            <p:ph type="ctrTitle"/>
          </p:nvPr>
        </p:nvSpPr>
        <p:spPr>
          <a:xfrm>
            <a:off x="431320" y="518816"/>
            <a:ext cx="83793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sz="2300" b="0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71"/>
          <p:cNvSpPr txBox="1">
            <a:spLocks noGrp="1"/>
          </p:cNvSpPr>
          <p:nvPr>
            <p:ph type="subTitle" idx="1"/>
          </p:nvPr>
        </p:nvSpPr>
        <p:spPr>
          <a:xfrm>
            <a:off x="431320" y="1034847"/>
            <a:ext cx="8379300" cy="3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E3250"/>
              </a:buClr>
              <a:buSzPts val="1200"/>
              <a:buNone/>
              <a:defRPr sz="1200" b="0" i="0" cap="none">
                <a:solidFill>
                  <a:srgbClr val="1E3250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1100"/>
              <a:buNone/>
              <a:defRPr>
                <a:solidFill>
                  <a:srgbClr val="898D95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98D95"/>
              </a:buClr>
              <a:buSzPts val="800"/>
              <a:buNone/>
              <a:defRPr>
                <a:solidFill>
                  <a:srgbClr val="898D95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98D95"/>
              </a:buClr>
              <a:buSzPts val="1500"/>
              <a:buNone/>
              <a:defRPr>
                <a:solidFill>
                  <a:srgbClr val="898D95"/>
                </a:solidFill>
              </a:defRPr>
            </a:lvl9pPr>
          </a:lstStyle>
          <a:p>
            <a:endParaRPr/>
          </a:p>
        </p:txBody>
      </p:sp>
      <p:pic>
        <p:nvPicPr>
          <p:cNvPr id="544" name="Google Shape;544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3486" y="4563276"/>
            <a:ext cx="455927" cy="46236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71"/>
          <p:cNvSpPr/>
          <p:nvPr/>
        </p:nvSpPr>
        <p:spPr>
          <a:xfrm>
            <a:off x="0" y="10449"/>
            <a:ext cx="509111" cy="0"/>
          </a:xfrm>
          <a:custGeom>
            <a:avLst/>
            <a:gdLst/>
            <a:ahLst/>
            <a:cxnLst/>
            <a:rect l="l" t="t" r="r" b="b"/>
            <a:pathLst>
              <a:path w="678815" h="120000" extrusionOk="0">
                <a:moveTo>
                  <a:pt x="0" y="0"/>
                </a:moveTo>
                <a:lnTo>
                  <a:pt x="678662" y="0"/>
                </a:lnTo>
              </a:path>
            </a:pathLst>
          </a:custGeom>
          <a:noFill/>
          <a:ln w="51000" cap="flat" cmpd="sng">
            <a:solidFill>
              <a:srgbClr val="1133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1"/>
          <p:cNvSpPr/>
          <p:nvPr/>
        </p:nvSpPr>
        <p:spPr>
          <a:xfrm>
            <a:off x="508997" y="10449"/>
            <a:ext cx="541495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E16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71"/>
          <p:cNvSpPr/>
          <p:nvPr/>
        </p:nvSpPr>
        <p:spPr>
          <a:xfrm>
            <a:off x="1050446" y="10449"/>
            <a:ext cx="541973" cy="0"/>
          </a:xfrm>
          <a:custGeom>
            <a:avLst/>
            <a:gdLst/>
            <a:ahLst/>
            <a:cxnLst/>
            <a:rect l="l" t="t" r="r" b="b"/>
            <a:pathLst>
              <a:path w="722630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CC9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1"/>
          <p:cNvSpPr/>
          <p:nvPr/>
        </p:nvSpPr>
        <p:spPr>
          <a:xfrm>
            <a:off x="1591951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4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388E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1"/>
          <p:cNvSpPr/>
          <p:nvPr/>
        </p:nvSpPr>
        <p:spPr>
          <a:xfrm>
            <a:off x="213345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A314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1"/>
          <p:cNvSpPr/>
          <p:nvPr/>
        </p:nvSpPr>
        <p:spPr>
          <a:xfrm>
            <a:off x="267492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D133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1"/>
          <p:cNvSpPr/>
          <p:nvPr/>
        </p:nvSpPr>
        <p:spPr>
          <a:xfrm>
            <a:off x="3216430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23AA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1"/>
          <p:cNvSpPr/>
          <p:nvPr/>
        </p:nvSpPr>
        <p:spPr>
          <a:xfrm>
            <a:off x="3757898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DAF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1"/>
          <p:cNvSpPr/>
          <p:nvPr/>
        </p:nvSpPr>
        <p:spPr>
          <a:xfrm>
            <a:off x="4299385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69" y="0"/>
                </a:lnTo>
              </a:path>
            </a:pathLst>
          </a:custGeom>
          <a:noFill/>
          <a:ln w="51000" cap="flat" cmpd="sng">
            <a:solidFill>
              <a:srgbClr val="751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1"/>
          <p:cNvSpPr/>
          <p:nvPr/>
        </p:nvSpPr>
        <p:spPr>
          <a:xfrm>
            <a:off x="4840852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D854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1"/>
          <p:cNvSpPr/>
          <p:nvPr/>
        </p:nvSpPr>
        <p:spPr>
          <a:xfrm>
            <a:off x="5382359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82" y="0"/>
                </a:lnTo>
              </a:path>
            </a:pathLst>
          </a:custGeom>
          <a:noFill/>
          <a:ln w="51000" cap="flat" cmpd="sng">
            <a:solidFill>
              <a:srgbClr val="C10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1"/>
          <p:cNvSpPr/>
          <p:nvPr/>
        </p:nvSpPr>
        <p:spPr>
          <a:xfrm>
            <a:off x="5923807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E582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71"/>
          <p:cNvSpPr/>
          <p:nvPr/>
        </p:nvSpPr>
        <p:spPr>
          <a:xfrm>
            <a:off x="6465293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A57C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1"/>
          <p:cNvSpPr/>
          <p:nvPr/>
        </p:nvSpPr>
        <p:spPr>
          <a:xfrm>
            <a:off x="7006799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3066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71"/>
          <p:cNvSpPr/>
          <p:nvPr/>
        </p:nvSpPr>
        <p:spPr>
          <a:xfrm>
            <a:off x="7548286" y="10449"/>
            <a:ext cx="541972" cy="0"/>
          </a:xfrm>
          <a:custGeom>
            <a:avLst/>
            <a:gdLst/>
            <a:ahLst/>
            <a:cxnLst/>
            <a:rect l="l" t="t" r="r" b="b"/>
            <a:pathLst>
              <a:path w="722629" h="120000" extrusionOk="0">
                <a:moveTo>
                  <a:pt x="0" y="0"/>
                </a:moveTo>
                <a:lnTo>
                  <a:pt x="722007" y="0"/>
                </a:lnTo>
              </a:path>
            </a:pathLst>
          </a:custGeom>
          <a:noFill/>
          <a:ln w="51000" cap="flat" cmpd="sng">
            <a:solidFill>
              <a:srgbClr val="1677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71"/>
          <p:cNvSpPr/>
          <p:nvPr/>
        </p:nvSpPr>
        <p:spPr>
          <a:xfrm>
            <a:off x="8089754" y="10449"/>
            <a:ext cx="541496" cy="0"/>
          </a:xfrm>
          <a:custGeom>
            <a:avLst/>
            <a:gdLst/>
            <a:ahLst/>
            <a:cxnLst/>
            <a:rect l="l" t="t" r="r" b="b"/>
            <a:pathLst>
              <a:path w="721995" h="120000" extrusionOk="0">
                <a:moveTo>
                  <a:pt x="0" y="0"/>
                </a:moveTo>
                <a:lnTo>
                  <a:pt x="721995" y="0"/>
                </a:lnTo>
              </a:path>
            </a:pathLst>
          </a:custGeom>
          <a:noFill/>
          <a:ln w="51000" cap="flat" cmpd="sng">
            <a:solidFill>
              <a:srgbClr val="49A5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71"/>
          <p:cNvSpPr/>
          <p:nvPr/>
        </p:nvSpPr>
        <p:spPr>
          <a:xfrm>
            <a:off x="8631260" y="10449"/>
            <a:ext cx="510540" cy="0"/>
          </a:xfrm>
          <a:custGeom>
            <a:avLst/>
            <a:gdLst/>
            <a:ahLst/>
            <a:cxnLst/>
            <a:rect l="l" t="t" r="r" b="b"/>
            <a:pathLst>
              <a:path w="680720" h="120000" extrusionOk="0">
                <a:moveTo>
                  <a:pt x="0" y="0"/>
                </a:moveTo>
                <a:lnTo>
                  <a:pt x="680605" y="0"/>
                </a:lnTo>
              </a:path>
            </a:pathLst>
          </a:custGeom>
          <a:noFill/>
          <a:ln w="51000" cap="flat" cmpd="sng">
            <a:solidFill>
              <a:srgbClr val="114F7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71"/>
          <p:cNvSpPr/>
          <p:nvPr/>
        </p:nvSpPr>
        <p:spPr>
          <a:xfrm>
            <a:off x="285109" y="4771235"/>
            <a:ext cx="254400" cy="2544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1"/>
          <p:cNvSpPr/>
          <p:nvPr/>
        </p:nvSpPr>
        <p:spPr>
          <a:xfrm>
            <a:off x="570780" y="4882762"/>
            <a:ext cx="142800" cy="142800"/>
          </a:xfrm>
          <a:prstGeom prst="rect">
            <a:avLst/>
          </a:prstGeom>
          <a:solidFill>
            <a:srgbClr val="AECF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71"/>
          <p:cNvSpPr txBox="1"/>
          <p:nvPr/>
        </p:nvSpPr>
        <p:spPr>
          <a:xfrm>
            <a:off x="258339" y="4770193"/>
            <a:ext cx="2997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71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6978" y="4780034"/>
            <a:ext cx="832483" cy="245602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White one third">
  <p:cSld name="White one third">
    <p:bg>
      <p:bgPr>
        <a:solidFill>
          <a:schemeClr val="accen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72"/>
          <p:cNvPicPr preferRelativeResize="0"/>
          <p:nvPr/>
        </p:nvPicPr>
        <p:blipFill rotWithShape="1">
          <a:blip r:embed="rId2">
            <a:alphaModFix/>
          </a:blip>
          <a:srcRect l="29399" t="8740" r="98" b="27"/>
          <a:stretch/>
        </p:blipFill>
        <p:spPr>
          <a:xfrm rot="10800000" flipH="1">
            <a:off x="3048746" y="0"/>
            <a:ext cx="3127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72"/>
          <p:cNvSpPr txBox="1">
            <a:spLocks noGrp="1"/>
          </p:cNvSpPr>
          <p:nvPr>
            <p:ph type="dt" idx="10"/>
          </p:nvPr>
        </p:nvSpPr>
        <p:spPr>
          <a:xfrm>
            <a:off x="7258050" y="4803777"/>
            <a:ext cx="11115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70" name="Google Shape;570;p72"/>
          <p:cNvSpPr/>
          <p:nvPr/>
        </p:nvSpPr>
        <p:spPr>
          <a:xfrm>
            <a:off x="0" y="0"/>
            <a:ext cx="3059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72"/>
          <p:cNvSpPr txBox="1">
            <a:spLocks noGrp="1"/>
          </p:cNvSpPr>
          <p:nvPr>
            <p:ph type="title"/>
          </p:nvPr>
        </p:nvSpPr>
        <p:spPr>
          <a:xfrm>
            <a:off x="431321" y="2010827"/>
            <a:ext cx="2387100" cy="11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250"/>
              </a:buClr>
              <a:buSzPts val="2400"/>
              <a:buFont typeface="Arial"/>
              <a:buNone/>
              <a:defRPr sz="2400" b="1" i="0" u="none">
                <a:solidFill>
                  <a:srgbClr val="1D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72"/>
          <p:cNvSpPr txBox="1"/>
          <p:nvPr/>
        </p:nvSpPr>
        <p:spPr>
          <a:xfrm>
            <a:off x="145649" y="4746224"/>
            <a:ext cx="254400" cy="25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72"/>
          <p:cNvSpPr/>
          <p:nvPr/>
        </p:nvSpPr>
        <p:spPr>
          <a:xfrm>
            <a:off x="431321" y="4857749"/>
            <a:ext cx="142800" cy="142800"/>
          </a:xfrm>
          <a:prstGeom prst="rect">
            <a:avLst/>
          </a:prstGeom>
          <a:solidFill>
            <a:srgbClr val="4D6B8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94200" y="457200"/>
            <a:ext cx="87402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98685" y="1600205"/>
            <a:ext cx="8735400" cy="26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238965" y="4617710"/>
            <a:ext cx="4743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1E325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3"/>
          <p:cNvSpPr txBox="1">
            <a:spLocks noGrp="1"/>
          </p:cNvSpPr>
          <p:nvPr>
            <p:ph type="ctrTitle"/>
          </p:nvPr>
        </p:nvSpPr>
        <p:spPr>
          <a:xfrm>
            <a:off x="2443750" y="566325"/>
            <a:ext cx="6260700" cy="42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2400" b="1">
              <a:solidFill>
                <a:srgbClr val="E691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r>
              <a:rPr lang="en" sz="2100" b="1">
                <a:solidFill>
                  <a:srgbClr val="E69138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2100" b="1">
              <a:solidFill>
                <a:srgbClr val="E69138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r>
              <a:rPr lang="en" sz="2200" b="1">
                <a:solidFill>
                  <a:srgbClr val="E69138"/>
                </a:solidFill>
                <a:latin typeface="Verdana"/>
                <a:ea typeface="Verdana"/>
                <a:cs typeface="Verdana"/>
                <a:sym typeface="Verdana"/>
              </a:rPr>
              <a:t>DESA MSMEs International Workshop </a:t>
            </a:r>
            <a:r>
              <a:rPr lang="en" sz="2100" b="1">
                <a:solidFill>
                  <a:srgbClr val="E69138"/>
                </a:solidFill>
                <a:latin typeface="Verdana"/>
                <a:ea typeface="Verdana"/>
                <a:cs typeface="Verdana"/>
                <a:sym typeface="Verdana"/>
              </a:rPr>
              <a:t>    </a:t>
            </a:r>
            <a:br>
              <a:rPr lang="en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500" b="1" i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500" b="1" i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r>
              <a:rPr lang="en" sz="1500" b="1" i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Strengthening Supply Chains to Elevate MSME Resilience and Enhance MSME Contributions to</a:t>
            </a:r>
            <a:r>
              <a:rPr lang="en" sz="3100" b="1" i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500" b="1" i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SDGs in the Times of Multiple Crises.</a:t>
            </a:r>
            <a:br>
              <a:rPr lang="en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000" b="1">
              <a:solidFill>
                <a:srgbClr val="39394D"/>
              </a:solidFill>
              <a:highlight>
                <a:srgbClr val="F7F7FC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endParaRPr sz="1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br>
              <a:rPr lang="en" sz="1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300" i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</a:t>
            </a:r>
            <a:r>
              <a:rPr lang="en" sz="1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lory Eze</a:t>
            </a:r>
            <a:endParaRPr sz="13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r>
              <a:rPr lang="en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Sustainable Supply Chain &amp; SME Lead, Africa</a:t>
            </a: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r>
              <a:rPr lang="en" sz="1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 Global Compact</a:t>
            </a:r>
            <a:endParaRPr sz="12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Verdana"/>
              <a:buNone/>
            </a:pPr>
            <a:r>
              <a:rPr lang="en" sz="1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glory.eze@unglobalcompact.org</a:t>
            </a:r>
            <a:br>
              <a:rPr lang="en" i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1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2"/>
          <p:cNvSpPr/>
          <p:nvPr/>
        </p:nvSpPr>
        <p:spPr>
          <a:xfrm>
            <a:off x="0" y="2067581"/>
            <a:ext cx="9144000" cy="1878600"/>
          </a:xfrm>
          <a:prstGeom prst="rect">
            <a:avLst/>
          </a:prstGeom>
          <a:solidFill>
            <a:srgbClr val="1E3250"/>
          </a:solidFill>
          <a:ln w="9525" cap="flat" cmpd="sng">
            <a:solidFill>
              <a:srgbClr val="1E32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82"/>
          <p:cNvSpPr/>
          <p:nvPr/>
        </p:nvSpPr>
        <p:spPr>
          <a:xfrm>
            <a:off x="0" y="1052869"/>
            <a:ext cx="9144000" cy="835800"/>
          </a:xfrm>
          <a:prstGeom prst="rect">
            <a:avLst/>
          </a:prstGeom>
          <a:solidFill>
            <a:srgbClr val="1E3250"/>
          </a:solidFill>
          <a:ln w="9525" cap="flat" cmpd="sng">
            <a:solidFill>
              <a:srgbClr val="1E32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82"/>
          <p:cNvSpPr txBox="1">
            <a:spLocks noGrp="1"/>
          </p:cNvSpPr>
          <p:nvPr>
            <p:ph type="title"/>
          </p:nvPr>
        </p:nvSpPr>
        <p:spPr>
          <a:xfrm>
            <a:off x="257475" y="360135"/>
            <a:ext cx="87534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100" i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TAILORED MODULES FOR 2025</a:t>
            </a:r>
            <a:endParaRPr sz="2100" b="0" i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49" name="Google Shape;749;p82"/>
          <p:cNvGrpSpPr/>
          <p:nvPr/>
        </p:nvGrpSpPr>
        <p:grpSpPr>
          <a:xfrm>
            <a:off x="384134" y="1330800"/>
            <a:ext cx="248392" cy="165250"/>
            <a:chOff x="569200" y="4319950"/>
            <a:chExt cx="641011" cy="520800"/>
          </a:xfrm>
        </p:grpSpPr>
        <p:sp>
          <p:nvSpPr>
            <p:cNvPr id="750" name="Google Shape;750;p82"/>
            <p:cNvSpPr/>
            <p:nvPr/>
          </p:nvSpPr>
          <p:spPr>
            <a:xfrm>
              <a:off x="569200" y="4319950"/>
              <a:ext cx="345600" cy="520800"/>
            </a:xfrm>
            <a:prstGeom prst="chevron">
              <a:avLst>
                <a:gd name="adj" fmla="val 50000"/>
              </a:avLst>
            </a:prstGeom>
            <a:solidFill>
              <a:srgbClr val="CCB14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82"/>
            <p:cNvSpPr/>
            <p:nvPr/>
          </p:nvSpPr>
          <p:spPr>
            <a:xfrm>
              <a:off x="864611" y="4319950"/>
              <a:ext cx="345600" cy="520800"/>
            </a:xfrm>
            <a:prstGeom prst="chevron">
              <a:avLst>
                <a:gd name="adj" fmla="val 50000"/>
              </a:avLst>
            </a:prstGeom>
            <a:solidFill>
              <a:srgbClr val="CCB14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82"/>
          <p:cNvSpPr txBox="1"/>
          <p:nvPr/>
        </p:nvSpPr>
        <p:spPr>
          <a:xfrm>
            <a:off x="793313" y="1210622"/>
            <a:ext cx="6338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Mix of self paced courses on and live sessions, </a:t>
            </a:r>
            <a:r>
              <a:rPr lang="en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including new </a:t>
            </a:r>
            <a:r>
              <a:rPr lang="en" sz="1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global and regional </a:t>
            </a:r>
            <a:r>
              <a:rPr lang="en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deep-dive sessions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53" name="Google Shape;753;p82"/>
          <p:cNvPicPr preferRelativeResize="0"/>
          <p:nvPr/>
        </p:nvPicPr>
        <p:blipFill rotWithShape="1">
          <a:blip r:embed="rId3">
            <a:alphaModFix amt="35000"/>
          </a:blip>
          <a:srcRect t="29417" b="33939"/>
          <a:stretch/>
        </p:blipFill>
        <p:spPr>
          <a:xfrm>
            <a:off x="-3375" y="2035099"/>
            <a:ext cx="9144003" cy="2245824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82"/>
          <p:cNvSpPr txBox="1"/>
          <p:nvPr/>
        </p:nvSpPr>
        <p:spPr>
          <a:xfrm>
            <a:off x="793313" y="2101613"/>
            <a:ext cx="225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55" name="Google Shape;755;p82"/>
          <p:cNvCxnSpPr/>
          <p:nvPr/>
        </p:nvCxnSpPr>
        <p:spPr>
          <a:xfrm>
            <a:off x="-3375" y="2858400"/>
            <a:ext cx="9150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6" name="Google Shape;756;p82"/>
          <p:cNvSpPr/>
          <p:nvPr/>
        </p:nvSpPr>
        <p:spPr>
          <a:xfrm>
            <a:off x="576725" y="2067425"/>
            <a:ext cx="1435200" cy="1812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Foundations of Sustainability for SMEs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82"/>
          <p:cNvSpPr/>
          <p:nvPr/>
        </p:nvSpPr>
        <p:spPr>
          <a:xfrm>
            <a:off x="2450825" y="2015763"/>
            <a:ext cx="1653000" cy="1959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Developing a Sustainability Strategy</a:t>
            </a:r>
            <a:endParaRPr sz="1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"/>
              <a:buChar char="❏"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Setting measurable sustainability goals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"/>
              <a:buChar char="❏"/>
            </a:pPr>
            <a:r>
              <a:rPr lang="en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Building a sustainable business model</a:t>
            </a:r>
            <a:endParaRPr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chemeClr val="dk2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758" name="Google Shape;758;p82"/>
          <p:cNvSpPr/>
          <p:nvPr/>
        </p:nvSpPr>
        <p:spPr>
          <a:xfrm>
            <a:off x="4716825" y="2096475"/>
            <a:ext cx="1722300" cy="1878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82"/>
          <p:cNvSpPr/>
          <p:nvPr/>
        </p:nvSpPr>
        <p:spPr>
          <a:xfrm>
            <a:off x="7229225" y="2056275"/>
            <a:ext cx="1653000" cy="1878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82"/>
          <p:cNvSpPr txBox="1"/>
          <p:nvPr/>
        </p:nvSpPr>
        <p:spPr>
          <a:xfrm>
            <a:off x="576725" y="2067200"/>
            <a:ext cx="1722300" cy="18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1" name="Google Shape;761;p82"/>
          <p:cNvSpPr txBox="1"/>
          <p:nvPr/>
        </p:nvSpPr>
        <p:spPr>
          <a:xfrm>
            <a:off x="4735875" y="2067575"/>
            <a:ext cx="17223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" sz="10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rPr>
              <a:t>      Implementing Sustainable Practices</a:t>
            </a:r>
            <a:endParaRPr sz="10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100">
              <a:solidFill>
                <a:srgbClr val="FFFFFF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❏"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Accessing finance &amp; funding opportunities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Roboto"/>
              <a:buChar char="❏"/>
            </a:pPr>
            <a:r>
              <a:rPr lang="en"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Sustainable Supply Chain Management.</a:t>
            </a:r>
            <a:endParaRPr sz="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2" name="Google Shape;762;p82"/>
          <p:cNvSpPr txBox="1"/>
          <p:nvPr/>
        </p:nvSpPr>
        <p:spPr>
          <a:xfrm>
            <a:off x="7186325" y="2067575"/>
            <a:ext cx="17223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 Measuring and Scaling Impact</a:t>
            </a:r>
            <a:endParaRPr sz="1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 Light"/>
              <a:buChar char="❏"/>
            </a:pPr>
            <a:r>
              <a:rPr lang="en" sz="9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Scaling Sustainability Initiatives Across Your Business</a:t>
            </a:r>
            <a:endParaRPr sz="9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Roboto Light"/>
              <a:buChar char="❏"/>
            </a:pPr>
            <a:r>
              <a:rPr lang="en" sz="9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Tracking Progress and Reporting Sustainability Initiatives</a:t>
            </a:r>
            <a:endParaRPr sz="9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763" name="Google Shape;763;p82"/>
          <p:cNvGrpSpPr/>
          <p:nvPr/>
        </p:nvGrpSpPr>
        <p:grpSpPr>
          <a:xfrm>
            <a:off x="328334" y="4427344"/>
            <a:ext cx="248392" cy="165250"/>
            <a:chOff x="569200" y="4319950"/>
            <a:chExt cx="641011" cy="520800"/>
          </a:xfrm>
        </p:grpSpPr>
        <p:sp>
          <p:nvSpPr>
            <p:cNvPr id="764" name="Google Shape;764;p82"/>
            <p:cNvSpPr/>
            <p:nvPr/>
          </p:nvSpPr>
          <p:spPr>
            <a:xfrm>
              <a:off x="569200" y="4319950"/>
              <a:ext cx="345600" cy="520800"/>
            </a:xfrm>
            <a:prstGeom prst="chevron">
              <a:avLst>
                <a:gd name="adj" fmla="val 50000"/>
              </a:avLst>
            </a:prstGeom>
            <a:solidFill>
              <a:srgbClr val="CCB14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82"/>
            <p:cNvSpPr/>
            <p:nvPr/>
          </p:nvSpPr>
          <p:spPr>
            <a:xfrm>
              <a:off x="864611" y="4319950"/>
              <a:ext cx="345600" cy="520800"/>
            </a:xfrm>
            <a:prstGeom prst="chevron">
              <a:avLst>
                <a:gd name="adj" fmla="val 50000"/>
              </a:avLst>
            </a:prstGeom>
            <a:solidFill>
              <a:srgbClr val="CCB147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6" name="Google Shape;766;p82"/>
          <p:cNvSpPr txBox="1"/>
          <p:nvPr/>
        </p:nvSpPr>
        <p:spPr>
          <a:xfrm>
            <a:off x="728175" y="4233000"/>
            <a:ext cx="7481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Ongoing enrollment </a:t>
            </a:r>
            <a:r>
              <a:rPr lang="en"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throughout the year. </a:t>
            </a: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 participants receive certificates of </a:t>
            </a: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completion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82"/>
          <p:cNvSpPr txBox="1"/>
          <p:nvPr/>
        </p:nvSpPr>
        <p:spPr>
          <a:xfrm>
            <a:off x="260332" y="5454339"/>
            <a:ext cx="242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83"/>
          <p:cNvPicPr preferRelativeResize="0"/>
          <p:nvPr/>
        </p:nvPicPr>
        <p:blipFill rotWithShape="1">
          <a:blip r:embed="rId3">
            <a:alphaModFix amt="90000"/>
          </a:blip>
          <a:srcRect t="22234" b="41067"/>
          <a:stretch/>
        </p:blipFill>
        <p:spPr>
          <a:xfrm>
            <a:off x="0" y="108850"/>
            <a:ext cx="9143999" cy="503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3"/>
          <p:cNvSpPr/>
          <p:nvPr/>
        </p:nvSpPr>
        <p:spPr>
          <a:xfrm>
            <a:off x="0" y="1758950"/>
            <a:ext cx="9144000" cy="1660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83"/>
          <p:cNvSpPr txBox="1">
            <a:spLocks noGrp="1"/>
          </p:cNvSpPr>
          <p:nvPr>
            <p:ph type="title"/>
          </p:nvPr>
        </p:nvSpPr>
        <p:spPr>
          <a:xfrm>
            <a:off x="431321" y="747416"/>
            <a:ext cx="83793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400"/>
              <a:buFont typeface="Arial"/>
              <a:buNone/>
            </a:pPr>
            <a:r>
              <a:rPr lang="en" sz="2600" b="1">
                <a:solidFill>
                  <a:srgbClr val="1E3250"/>
                </a:solidFill>
              </a:rPr>
              <a:t>THE UN GLOBAL COMPACT: STRATEGIC AMBITION</a:t>
            </a:r>
            <a:endParaRPr sz="2600" b="1"/>
          </a:p>
        </p:txBody>
      </p:sp>
      <p:pic>
        <p:nvPicPr>
          <p:cNvPr id="775" name="Google Shape;775;p83" descr="Picture 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4353" y="4575850"/>
            <a:ext cx="457204" cy="424776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83"/>
          <p:cNvSpPr txBox="1"/>
          <p:nvPr/>
        </p:nvSpPr>
        <p:spPr>
          <a:xfrm>
            <a:off x="505350" y="2095500"/>
            <a:ext cx="8058900" cy="14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9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</a:rPr>
              <a:t>Accelerate and scale the global collective impact of business by upholding the Ten Principles and delivering the SDGs thr</a:t>
            </a:r>
            <a:r>
              <a:rPr lang="en" sz="1800" b="1" i="0" u="none" strike="noStrike" cap="none">
                <a:solidFill>
                  <a:srgbClr val="FFFFFF"/>
                </a:solidFill>
              </a:rPr>
              <a:t>ough </a:t>
            </a:r>
            <a:br>
              <a:rPr lang="en" sz="1800" b="1" i="0" u="none" strike="noStrike" cap="none">
                <a:solidFill>
                  <a:srgbClr val="FFFFFF"/>
                </a:solidFill>
              </a:rPr>
            </a:br>
            <a:r>
              <a:rPr lang="en" sz="1800" b="1" i="0" u="none" strike="noStrike" cap="none">
                <a:solidFill>
                  <a:schemeClr val="accent1"/>
                </a:solidFill>
              </a:rPr>
              <a:t>ambitious, accountable companies</a:t>
            </a:r>
            <a:r>
              <a:rPr lang="en" sz="1800" b="1" i="0" u="none" strike="noStrike" cap="none">
                <a:solidFill>
                  <a:srgbClr val="FFFF00"/>
                </a:solidFill>
              </a:rPr>
              <a:t> </a:t>
            </a:r>
            <a:r>
              <a:rPr lang="en" sz="1800" b="1" i="0" u="none" strike="noStrike" cap="none">
                <a:solidFill>
                  <a:srgbClr val="FFFFFF"/>
                </a:solidFill>
              </a:rPr>
              <a:t>and </a:t>
            </a:r>
            <a:r>
              <a:rPr lang="en" sz="1800" b="1">
                <a:solidFill>
                  <a:schemeClr val="accent1"/>
                </a:solidFill>
              </a:rPr>
              <a:t>environments</a:t>
            </a:r>
            <a:r>
              <a:rPr lang="en" sz="1800" b="1" i="0" u="none" strike="noStrike" cap="none">
                <a:solidFill>
                  <a:schemeClr val="accent1"/>
                </a:solidFill>
              </a:rPr>
              <a:t> that enable change</a:t>
            </a:r>
            <a:endParaRPr sz="10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84"/>
          <p:cNvSpPr txBox="1"/>
          <p:nvPr/>
        </p:nvSpPr>
        <p:spPr>
          <a:xfrm>
            <a:off x="406400" y="313856"/>
            <a:ext cx="9093300" cy="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en" sz="17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            </a:t>
            </a:r>
            <a:r>
              <a:rPr lang="en" sz="19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Enhancing MSMEs’ contribution to SDGs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3" name="Google Shape;783;p84"/>
          <p:cNvCxnSpPr/>
          <p:nvPr/>
        </p:nvCxnSpPr>
        <p:spPr>
          <a:xfrm>
            <a:off x="3530335" y="1393613"/>
            <a:ext cx="0" cy="2743200"/>
          </a:xfrm>
          <a:prstGeom prst="straightConnector1">
            <a:avLst/>
          </a:prstGeom>
          <a:noFill/>
          <a:ln w="12700" cap="flat" cmpd="sng">
            <a:solidFill>
              <a:srgbClr val="699BC6"/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784" name="Google Shape;784;p84" descr="A picture containing text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3933" y="1534385"/>
            <a:ext cx="5054681" cy="2572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411" y="1357660"/>
            <a:ext cx="1407553" cy="140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2832" y="1357660"/>
            <a:ext cx="1407553" cy="140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017" y="2820394"/>
            <a:ext cx="1407553" cy="1407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84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2832" y="2820394"/>
            <a:ext cx="1407553" cy="1407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9" name="Google Shape;789;p84"/>
          <p:cNvCxnSpPr/>
          <p:nvPr/>
        </p:nvCxnSpPr>
        <p:spPr>
          <a:xfrm>
            <a:off x="431321" y="789552"/>
            <a:ext cx="8280900" cy="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4"/>
          <p:cNvSpPr txBox="1">
            <a:spLocks noGrp="1"/>
          </p:cNvSpPr>
          <p:nvPr>
            <p:ph type="title"/>
          </p:nvPr>
        </p:nvSpPr>
        <p:spPr>
          <a:xfrm>
            <a:off x="557867" y="1101014"/>
            <a:ext cx="6427200" cy="2832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9900"/>
                </a:solidFill>
              </a:rPr>
              <a:t>Table Of Contents</a:t>
            </a:r>
            <a:endParaRPr sz="2200" b="1">
              <a:solidFill>
                <a:srgbClr val="FF9900"/>
              </a:solidFill>
            </a:endParaRPr>
          </a:p>
        </p:txBody>
      </p:sp>
      <p:sp>
        <p:nvSpPr>
          <p:cNvPr id="584" name="Google Shape;584;p74"/>
          <p:cNvSpPr txBox="1">
            <a:spLocks noGrp="1"/>
          </p:cNvSpPr>
          <p:nvPr>
            <p:ph type="body" idx="4294967295"/>
          </p:nvPr>
        </p:nvSpPr>
        <p:spPr>
          <a:xfrm>
            <a:off x="3426825" y="481000"/>
            <a:ext cx="5482500" cy="414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❏"/>
            </a:pPr>
            <a:r>
              <a:rPr lang="en" sz="1300">
                <a:solidFill>
                  <a:schemeClr val="lt1"/>
                </a:solidFill>
              </a:rPr>
              <a:t>About the United Nations Global Compact (UN Global Compact)</a:t>
            </a: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❏"/>
            </a:pPr>
            <a:r>
              <a:rPr lang="en" sz="1300">
                <a:solidFill>
                  <a:schemeClr val="lt1"/>
                </a:solidFill>
              </a:rPr>
              <a:t>Our presence in Africa</a:t>
            </a: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❏"/>
            </a:pPr>
            <a:r>
              <a:rPr lang="en" sz="1300">
                <a:solidFill>
                  <a:schemeClr val="lt1"/>
                </a:solidFill>
              </a:rPr>
              <a:t>MSMEs in Africa &amp; the impact of multiple crises in MSMEs</a:t>
            </a: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❏"/>
            </a:pPr>
            <a:r>
              <a:rPr lang="en" sz="1300">
                <a:solidFill>
                  <a:schemeClr val="lt1"/>
                </a:solidFill>
              </a:rPr>
              <a:t>The need to strengthen supply chains</a:t>
            </a: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❏"/>
            </a:pPr>
            <a:r>
              <a:rPr lang="en" sz="1300">
                <a:solidFill>
                  <a:schemeClr val="lt1"/>
                </a:solidFill>
              </a:rPr>
              <a:t>Introducing the UN Global Compact’s </a:t>
            </a:r>
            <a:r>
              <a:rPr lang="en" sz="1300" b="1">
                <a:solidFill>
                  <a:schemeClr val="lt1"/>
                </a:solidFill>
              </a:rPr>
              <a:t>‘SPARK’</a:t>
            </a:r>
            <a:r>
              <a:rPr lang="en" sz="1300">
                <a:solidFill>
                  <a:schemeClr val="lt1"/>
                </a:solidFill>
              </a:rPr>
              <a:t> initiative and how it supports MSMEs </a:t>
            </a: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❏"/>
            </a:pPr>
            <a:r>
              <a:rPr lang="en" sz="1300">
                <a:solidFill>
                  <a:schemeClr val="lt1"/>
                </a:solidFill>
              </a:rPr>
              <a:t>Enhancing MSMEs contribution to SDGs</a:t>
            </a: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Char char="❏"/>
            </a:pPr>
            <a:r>
              <a:rPr lang="en" sz="1300">
                <a:solidFill>
                  <a:schemeClr val="lt1"/>
                </a:solidFill>
              </a:rPr>
              <a:t>Conclusion: Summary of key points</a:t>
            </a: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9144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75" descr="Kofi Annan at U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7150" y="-42890"/>
            <a:ext cx="9277350" cy="5221774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5"/>
          <p:cNvSpPr/>
          <p:nvPr/>
        </p:nvSpPr>
        <p:spPr>
          <a:xfrm>
            <a:off x="387002" y="680468"/>
            <a:ext cx="1899000" cy="285900"/>
          </a:xfrm>
          <a:prstGeom prst="rect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75"/>
          <p:cNvSpPr txBox="1"/>
          <p:nvPr/>
        </p:nvSpPr>
        <p:spPr>
          <a:xfrm>
            <a:off x="387001" y="1321122"/>
            <a:ext cx="45447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 HUMAN FACE TO </a:t>
            </a:r>
            <a:br>
              <a:rPr lang="en" sz="27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27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GLOBAL MARKET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5"/>
          <p:cNvSpPr txBox="1"/>
          <p:nvPr/>
        </p:nvSpPr>
        <p:spPr>
          <a:xfrm>
            <a:off x="524833" y="745437"/>
            <a:ext cx="1761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WORLD IN 1999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75"/>
          <p:cNvSpPr txBox="1"/>
          <p:nvPr/>
        </p:nvSpPr>
        <p:spPr>
          <a:xfrm>
            <a:off x="896238" y="2330555"/>
            <a:ext cx="33273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" sz="1500" b="0" i="1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 propose that you, </a:t>
            </a:r>
            <a:br>
              <a:rPr lang="en" sz="1500" b="0" i="1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500" b="0" i="1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the business leaders… </a:t>
            </a:r>
            <a:br>
              <a:rPr lang="en" sz="1500" b="0" i="1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" sz="1500" b="0" i="1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and we, the United Nations, initiate a global compact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" sz="1500" b="0" i="1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of shared values and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" sz="1500" b="0" i="1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principles …...</a:t>
            </a:r>
            <a:endParaRPr sz="1500" b="0" i="1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5" name="Google Shape;595;p75"/>
          <p:cNvSpPr txBox="1"/>
          <p:nvPr/>
        </p:nvSpPr>
        <p:spPr>
          <a:xfrm>
            <a:off x="924813" y="4376972"/>
            <a:ext cx="3327300" cy="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Kofi Annan, UN Secretary-General (1997–2006)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" name="Google Shape;596;p75" descr="Shape, arr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7001" y="2218119"/>
            <a:ext cx="346860" cy="57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76"/>
          <p:cNvGrpSpPr/>
          <p:nvPr/>
        </p:nvGrpSpPr>
        <p:grpSpPr>
          <a:xfrm>
            <a:off x="580777" y="2996019"/>
            <a:ext cx="1565325" cy="1523700"/>
            <a:chOff x="527481" y="3994692"/>
            <a:chExt cx="2087100" cy="2031600"/>
          </a:xfrm>
        </p:grpSpPr>
        <p:sp>
          <p:nvSpPr>
            <p:cNvPr id="603" name="Google Shape;603;p76"/>
            <p:cNvSpPr/>
            <p:nvPr/>
          </p:nvSpPr>
          <p:spPr>
            <a:xfrm>
              <a:off x="527481" y="3994692"/>
              <a:ext cx="2030100" cy="2031600"/>
            </a:xfrm>
            <a:prstGeom prst="rect">
              <a:avLst/>
            </a:prstGeom>
            <a:solidFill>
              <a:srgbClr val="1E32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6"/>
            <p:cNvSpPr txBox="1"/>
            <p:nvPr/>
          </p:nvSpPr>
          <p:spPr>
            <a:xfrm>
              <a:off x="527481" y="4381231"/>
              <a:ext cx="2087100" cy="12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r>
                <a:rPr lang="en" sz="20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5</a:t>
              </a:r>
              <a:r>
                <a:rPr lang="en" sz="2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,000+</a:t>
              </a:r>
              <a:br>
                <a:rPr lang="en" sz="3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businesses committed </a:t>
              </a:r>
              <a:b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to the </a:t>
              </a:r>
              <a:r>
                <a:rPr lang="en" sz="900" b="0" i="0" u="none" strike="noStrike" cap="none">
                  <a:solidFill>
                    <a:srgbClr val="AECFE6"/>
                  </a:solidFill>
                  <a:latin typeface="Verdana"/>
                  <a:ea typeface="Verdana"/>
                  <a:cs typeface="Verdana"/>
                  <a:sym typeface="Verdana"/>
                </a:rPr>
                <a:t>Ten Principles </a:t>
              </a:r>
              <a:br>
                <a:rPr lang="en" sz="900" b="0" i="0" u="none" strike="noStrike" cap="none">
                  <a:solidFill>
                    <a:srgbClr val="AECFE6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AECFE6"/>
                  </a:solidFill>
                  <a:latin typeface="Verdana"/>
                  <a:ea typeface="Verdana"/>
                  <a:cs typeface="Verdana"/>
                  <a:sym typeface="Verdana"/>
                </a:rPr>
                <a:t>of the UN Global Compact</a:t>
              </a:r>
              <a:endParaRPr sz="1100" b="0" i="0" u="none" strike="noStrike" cap="none">
                <a:solidFill>
                  <a:srgbClr val="AECFE6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605" name="Google Shape;605;p76"/>
          <p:cNvGrpSpPr/>
          <p:nvPr/>
        </p:nvGrpSpPr>
        <p:grpSpPr>
          <a:xfrm>
            <a:off x="2194217" y="3000992"/>
            <a:ext cx="1522575" cy="1523700"/>
            <a:chOff x="2823641" y="3994692"/>
            <a:chExt cx="2030100" cy="2031600"/>
          </a:xfrm>
        </p:grpSpPr>
        <p:sp>
          <p:nvSpPr>
            <p:cNvPr id="606" name="Google Shape;606;p76"/>
            <p:cNvSpPr/>
            <p:nvPr/>
          </p:nvSpPr>
          <p:spPr>
            <a:xfrm>
              <a:off x="2823641" y="3994692"/>
              <a:ext cx="2030100" cy="2031600"/>
            </a:xfrm>
            <a:prstGeom prst="rect">
              <a:avLst/>
            </a:prstGeom>
            <a:solidFill>
              <a:srgbClr val="699CC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6"/>
            <p:cNvSpPr txBox="1"/>
            <p:nvPr/>
          </p:nvSpPr>
          <p:spPr>
            <a:xfrm>
              <a:off x="2917465" y="4583828"/>
              <a:ext cx="1842300" cy="87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3,800+</a:t>
              </a:r>
              <a:br>
                <a:rPr lang="en" sz="3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non-business participants</a:t>
              </a:r>
              <a:endParaRPr sz="11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608" name="Google Shape;608;p76"/>
          <p:cNvGrpSpPr/>
          <p:nvPr/>
        </p:nvGrpSpPr>
        <p:grpSpPr>
          <a:xfrm>
            <a:off x="3807658" y="2996019"/>
            <a:ext cx="1522631" cy="1523700"/>
            <a:chOff x="5119802" y="3994692"/>
            <a:chExt cx="2030175" cy="2031600"/>
          </a:xfrm>
        </p:grpSpPr>
        <p:sp>
          <p:nvSpPr>
            <p:cNvPr id="609" name="Google Shape;609;p76"/>
            <p:cNvSpPr/>
            <p:nvPr/>
          </p:nvSpPr>
          <p:spPr>
            <a:xfrm>
              <a:off x="5119802" y="3994692"/>
              <a:ext cx="2030100" cy="2031600"/>
            </a:xfrm>
            <a:prstGeom prst="rect">
              <a:avLst/>
            </a:prstGeom>
            <a:solidFill>
              <a:srgbClr val="4C6B8B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6"/>
            <p:cNvSpPr txBox="1"/>
            <p:nvPr/>
          </p:nvSpPr>
          <p:spPr>
            <a:xfrm>
              <a:off x="5124077" y="4440234"/>
              <a:ext cx="2025900" cy="10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16</a:t>
              </a:r>
              <a:r>
                <a:rPr lang="en" sz="2000" b="1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0</a:t>
              </a:r>
              <a:r>
                <a:rPr lang="en" sz="2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+</a:t>
              </a:r>
              <a:br>
                <a:rPr lang="en" sz="3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countries with</a:t>
              </a:r>
              <a:b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r>
                <a:rPr lang="en" sz="900" b="0" i="0" u="none" strike="noStrike" cap="none">
                  <a:solidFill>
                    <a:srgbClr val="AECFE6"/>
                  </a:solidFill>
                  <a:latin typeface="Verdana"/>
                  <a:ea typeface="Verdana"/>
                  <a:cs typeface="Verdana"/>
                  <a:sym typeface="Verdana"/>
                </a:rPr>
                <a:t>UN Global Compact </a:t>
              </a:r>
              <a:r>
                <a:rPr lang="en" sz="9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participants</a:t>
              </a:r>
              <a:endParaRPr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611" name="Google Shape;611;p76"/>
          <p:cNvGrpSpPr/>
          <p:nvPr/>
        </p:nvGrpSpPr>
        <p:grpSpPr>
          <a:xfrm>
            <a:off x="5421098" y="2996019"/>
            <a:ext cx="1525911" cy="1523700"/>
            <a:chOff x="7325369" y="3994692"/>
            <a:chExt cx="2034548" cy="2031600"/>
          </a:xfrm>
        </p:grpSpPr>
        <p:sp>
          <p:nvSpPr>
            <p:cNvPr id="612" name="Google Shape;612;p76"/>
            <p:cNvSpPr/>
            <p:nvPr/>
          </p:nvSpPr>
          <p:spPr>
            <a:xfrm>
              <a:off x="7329817" y="3994692"/>
              <a:ext cx="2030100" cy="2031600"/>
            </a:xfrm>
            <a:prstGeom prst="rect">
              <a:avLst/>
            </a:prstGeom>
            <a:solidFill>
              <a:srgbClr val="1E325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6"/>
            <p:cNvSpPr txBox="1"/>
            <p:nvPr/>
          </p:nvSpPr>
          <p:spPr>
            <a:xfrm>
              <a:off x="7325369" y="4658229"/>
              <a:ext cx="1974300" cy="6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b="1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62</a:t>
              </a:r>
              <a:br>
                <a:rPr lang="en" sz="30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rPr>
                <a:t>Local Networks</a:t>
              </a:r>
              <a:endParaRPr sz="11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614" name="Google Shape;614;p76"/>
          <p:cNvGrpSpPr/>
          <p:nvPr/>
        </p:nvGrpSpPr>
        <p:grpSpPr>
          <a:xfrm>
            <a:off x="7041209" y="2996019"/>
            <a:ext cx="1522575" cy="1523700"/>
            <a:chOff x="9535384" y="3994692"/>
            <a:chExt cx="2030100" cy="2031600"/>
          </a:xfrm>
        </p:grpSpPr>
        <p:sp>
          <p:nvSpPr>
            <p:cNvPr id="615" name="Google Shape;615;p76"/>
            <p:cNvSpPr/>
            <p:nvPr/>
          </p:nvSpPr>
          <p:spPr>
            <a:xfrm>
              <a:off x="9535384" y="3994692"/>
              <a:ext cx="2030100" cy="2031600"/>
            </a:xfrm>
            <a:prstGeom prst="rect">
              <a:avLst/>
            </a:prstGeom>
            <a:solidFill>
              <a:srgbClr val="AECFE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6"/>
            <p:cNvSpPr txBox="1"/>
            <p:nvPr/>
          </p:nvSpPr>
          <p:spPr>
            <a:xfrm>
              <a:off x="9535384" y="4653049"/>
              <a:ext cx="2030100" cy="68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" sz="2000" b="1" i="0" u="none" strike="noStrike" cap="none">
                  <a:solidFill>
                    <a:srgbClr val="1E3250"/>
                  </a:solidFill>
                  <a:latin typeface="Verdana"/>
                  <a:ea typeface="Verdana"/>
                  <a:cs typeface="Verdana"/>
                  <a:sym typeface="Verdana"/>
                </a:rPr>
                <a:t>138</a:t>
              </a:r>
              <a:br>
                <a:rPr lang="en" sz="3000" b="0" i="0" u="none" strike="noStrike" cap="none">
                  <a:solidFill>
                    <a:srgbClr val="1E3250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en" sz="900" b="0" i="0" u="none" strike="noStrike" cap="none">
                  <a:solidFill>
                    <a:srgbClr val="1E3250"/>
                  </a:solidFill>
                  <a:latin typeface="Verdana"/>
                  <a:ea typeface="Verdana"/>
                  <a:cs typeface="Verdana"/>
                  <a:sym typeface="Verdana"/>
                </a:rPr>
                <a:t>million employees</a:t>
              </a:r>
              <a:endParaRPr sz="1100" b="0" i="0" u="none" strike="noStrike" cap="none">
                <a:solidFill>
                  <a:srgbClr val="1E325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617" name="Google Shape;617;p76"/>
          <p:cNvSpPr txBox="1"/>
          <p:nvPr/>
        </p:nvSpPr>
        <p:spPr>
          <a:xfrm>
            <a:off x="413538" y="309509"/>
            <a:ext cx="8260800" cy="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en" sz="17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 GLOBAL COMPACT: </a:t>
            </a:r>
            <a:r>
              <a:rPr lang="en" sz="1700" b="1" i="0" u="none" strike="noStrike" cap="none">
                <a:solidFill>
                  <a:srgbClr val="699CC6"/>
                </a:solidFill>
                <a:latin typeface="Verdana"/>
                <a:ea typeface="Verdana"/>
                <a:cs typeface="Verdana"/>
                <a:sym typeface="Verdana"/>
              </a:rPr>
              <a:t>OVERVIEW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8" name="Google Shape;618;p76"/>
          <p:cNvCxnSpPr/>
          <p:nvPr/>
        </p:nvCxnSpPr>
        <p:spPr>
          <a:xfrm>
            <a:off x="431321" y="789552"/>
            <a:ext cx="8280900" cy="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9" name="Google Shape;619;p76"/>
          <p:cNvCxnSpPr/>
          <p:nvPr/>
        </p:nvCxnSpPr>
        <p:spPr>
          <a:xfrm>
            <a:off x="431321" y="2770752"/>
            <a:ext cx="8280900" cy="1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20" name="Google Shape;620;p76" descr="A picture containing text, outdoor,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811" y="931687"/>
            <a:ext cx="8343900" cy="1876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1" name="Google Shape;621;p76"/>
          <p:cNvGrpSpPr/>
          <p:nvPr/>
        </p:nvGrpSpPr>
        <p:grpSpPr>
          <a:xfrm>
            <a:off x="555718" y="1110190"/>
            <a:ext cx="1572513" cy="1575213"/>
            <a:chOff x="580023" y="1810213"/>
            <a:chExt cx="3820489" cy="3827048"/>
          </a:xfrm>
        </p:grpSpPr>
        <p:pic>
          <p:nvPicPr>
            <p:cNvPr id="622" name="Google Shape;622;p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4548" y="1810213"/>
              <a:ext cx="1876736" cy="187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7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23776" y="1810213"/>
              <a:ext cx="1876736" cy="187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7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023" y="3760525"/>
              <a:ext cx="1876736" cy="1876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Google Shape;625;p76" descr="Logo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523776" y="3760525"/>
              <a:ext cx="1876736" cy="18767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77"/>
          <p:cNvSpPr txBox="1">
            <a:spLocks noGrp="1"/>
          </p:cNvSpPr>
          <p:nvPr>
            <p:ph type="title"/>
          </p:nvPr>
        </p:nvSpPr>
        <p:spPr>
          <a:xfrm>
            <a:off x="471487" y="2188369"/>
            <a:ext cx="2421600" cy="11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r>
              <a:rPr lang="en" sz="1900"/>
              <a:t>UN Global Compact presence in Africa</a:t>
            </a: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r>
              <a:rPr lang="en" sz="1200"/>
              <a:t>10  Country Networks</a:t>
            </a: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r>
              <a:rPr lang="en" sz="1200"/>
              <a:t> 4   Expansion Countries</a:t>
            </a: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r>
              <a:rPr lang="en" sz="1200"/>
              <a:t>12  Rest of Africa</a:t>
            </a: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r>
              <a:rPr lang="en" sz="1200"/>
              <a:t>1,200+  participating companies </a:t>
            </a: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r>
              <a:rPr lang="en" sz="1200"/>
              <a:t>914 SMEs (MSMEs incl.)</a:t>
            </a: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9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3250"/>
              </a:buClr>
              <a:buSzPts val="2100"/>
              <a:buFont typeface="Arial"/>
              <a:buNone/>
            </a:pPr>
            <a:endParaRPr sz="1900"/>
          </a:p>
        </p:txBody>
      </p:sp>
      <p:sp>
        <p:nvSpPr>
          <p:cNvPr id="632" name="Google Shape;632;p77"/>
          <p:cNvSpPr/>
          <p:nvPr/>
        </p:nvSpPr>
        <p:spPr>
          <a:xfrm>
            <a:off x="626757" y="4701152"/>
            <a:ext cx="24030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8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7"/>
          <p:cNvSpPr/>
          <p:nvPr/>
        </p:nvSpPr>
        <p:spPr>
          <a:xfrm>
            <a:off x="2893063" y="108600"/>
            <a:ext cx="3953100" cy="4575000"/>
          </a:xfrm>
          <a:prstGeom prst="rect">
            <a:avLst/>
          </a:prstGeom>
          <a:noFill/>
          <a:ln w="22225" cap="rnd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7"/>
          <p:cNvSpPr/>
          <p:nvPr/>
        </p:nvSpPr>
        <p:spPr>
          <a:xfrm>
            <a:off x="5854001" y="831258"/>
            <a:ext cx="1020000" cy="1020000"/>
          </a:xfrm>
          <a:prstGeom prst="ellipse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rgbClr val="FF9900"/>
                </a:solidFill>
              </a:rPr>
              <a:t>10</a:t>
            </a:r>
            <a:endParaRPr sz="1400" b="0" i="0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7"/>
          <p:cNvSpPr/>
          <p:nvPr/>
        </p:nvSpPr>
        <p:spPr>
          <a:xfrm>
            <a:off x="5854001" y="2032488"/>
            <a:ext cx="1020000" cy="1020000"/>
          </a:xfrm>
          <a:prstGeom prst="ellipse">
            <a:avLst/>
          </a:prstGeom>
          <a:solidFill>
            <a:srgbClr val="1E32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rgbClr val="FF9900"/>
                </a:solidFill>
              </a:rPr>
              <a:t>4</a:t>
            </a:r>
            <a:endParaRPr sz="1400" b="0" i="0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77"/>
          <p:cNvSpPr/>
          <p:nvPr/>
        </p:nvSpPr>
        <p:spPr>
          <a:xfrm>
            <a:off x="6958300" y="2066700"/>
            <a:ext cx="206430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699BC6"/>
                </a:solidFill>
                <a:latin typeface="Arial"/>
                <a:ea typeface="Arial"/>
                <a:cs typeface="Arial"/>
                <a:sym typeface="Arial"/>
              </a:rPr>
              <a:t>$165B+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200" b="1" u="sng">
                <a:solidFill>
                  <a:schemeClr val="dk1"/>
                </a:solidFill>
              </a:rPr>
              <a:t> Expansion Countries</a:t>
            </a:r>
            <a:endParaRPr sz="1200" b="1" u="sng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Angola, Botswana,Côte   D’Ivoire, Rwanda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37" name="Google Shape;637;p77"/>
          <p:cNvSpPr/>
          <p:nvPr/>
        </p:nvSpPr>
        <p:spPr>
          <a:xfrm>
            <a:off x="7059700" y="108600"/>
            <a:ext cx="2024700" cy="20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699BC6"/>
                </a:solidFill>
                <a:latin typeface="Arial"/>
                <a:ea typeface="Arial"/>
                <a:cs typeface="Arial"/>
                <a:sym typeface="Arial"/>
              </a:rPr>
              <a:t>~1M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200" b="1" u="sng">
                <a:solidFill>
                  <a:schemeClr val="dk1"/>
                </a:solidFill>
              </a:rPr>
              <a:t>Country Networks</a:t>
            </a:r>
            <a:endParaRPr sz="1200" b="1" u="sng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Egypt,Ghana,Kenya,Nigeria,South Africa, Tanzania, Tunisia, Morocco,DRC, Mauritius &amp; Indian Oceans</a:t>
            </a:r>
            <a:endParaRPr sz="1200">
              <a:solidFill>
                <a:schemeClr val="dk1"/>
              </a:solidFill>
            </a:endParaRPr>
          </a:p>
        </p:txBody>
      </p:sp>
      <p:grpSp>
        <p:nvGrpSpPr>
          <p:cNvPr id="638" name="Google Shape;638;p77"/>
          <p:cNvGrpSpPr/>
          <p:nvPr/>
        </p:nvGrpSpPr>
        <p:grpSpPr>
          <a:xfrm>
            <a:off x="3119317" y="1255984"/>
            <a:ext cx="3126317" cy="2718327"/>
            <a:chOff x="1672685" y="2118240"/>
            <a:chExt cx="4331879" cy="3766561"/>
          </a:xfrm>
        </p:grpSpPr>
        <p:sp>
          <p:nvSpPr>
            <p:cNvPr id="639" name="Google Shape;639;p77"/>
            <p:cNvSpPr/>
            <p:nvPr/>
          </p:nvSpPr>
          <p:spPr>
            <a:xfrm>
              <a:off x="3502145" y="4277948"/>
              <a:ext cx="597500" cy="662189"/>
            </a:xfrm>
            <a:custGeom>
              <a:avLst/>
              <a:gdLst/>
              <a:ahLst/>
              <a:cxnLst/>
              <a:rect l="l" t="t" r="r" b="b"/>
              <a:pathLst>
                <a:path w="388" h="436" extrusionOk="0">
                  <a:moveTo>
                    <a:pt x="2" y="393"/>
                  </a:moveTo>
                  <a:lnTo>
                    <a:pt x="1" y="393"/>
                  </a:lnTo>
                  <a:lnTo>
                    <a:pt x="1" y="392"/>
                  </a:lnTo>
                  <a:lnTo>
                    <a:pt x="0" y="388"/>
                  </a:lnTo>
                  <a:lnTo>
                    <a:pt x="0" y="387"/>
                  </a:lnTo>
                  <a:lnTo>
                    <a:pt x="1" y="387"/>
                  </a:lnTo>
                  <a:lnTo>
                    <a:pt x="1" y="388"/>
                  </a:lnTo>
                  <a:lnTo>
                    <a:pt x="1" y="389"/>
                  </a:lnTo>
                  <a:lnTo>
                    <a:pt x="1" y="390"/>
                  </a:lnTo>
                  <a:lnTo>
                    <a:pt x="2" y="392"/>
                  </a:lnTo>
                  <a:lnTo>
                    <a:pt x="2" y="393"/>
                  </a:lnTo>
                  <a:close/>
                  <a:moveTo>
                    <a:pt x="71" y="45"/>
                  </a:moveTo>
                  <a:lnTo>
                    <a:pt x="72" y="45"/>
                  </a:lnTo>
                  <a:lnTo>
                    <a:pt x="72" y="46"/>
                  </a:lnTo>
                  <a:lnTo>
                    <a:pt x="75" y="45"/>
                  </a:lnTo>
                  <a:lnTo>
                    <a:pt x="77" y="45"/>
                  </a:lnTo>
                  <a:lnTo>
                    <a:pt x="78" y="46"/>
                  </a:lnTo>
                  <a:lnTo>
                    <a:pt x="79" y="46"/>
                  </a:lnTo>
                  <a:lnTo>
                    <a:pt x="82" y="46"/>
                  </a:lnTo>
                  <a:lnTo>
                    <a:pt x="85" y="46"/>
                  </a:lnTo>
                  <a:lnTo>
                    <a:pt x="86" y="46"/>
                  </a:lnTo>
                  <a:lnTo>
                    <a:pt x="88" y="46"/>
                  </a:lnTo>
                  <a:lnTo>
                    <a:pt x="89" y="46"/>
                  </a:lnTo>
                  <a:lnTo>
                    <a:pt x="93" y="46"/>
                  </a:lnTo>
                  <a:lnTo>
                    <a:pt x="95" y="46"/>
                  </a:lnTo>
                  <a:lnTo>
                    <a:pt x="96" y="46"/>
                  </a:lnTo>
                  <a:lnTo>
                    <a:pt x="99" y="46"/>
                  </a:lnTo>
                  <a:lnTo>
                    <a:pt x="102" y="46"/>
                  </a:lnTo>
                  <a:lnTo>
                    <a:pt x="104" y="46"/>
                  </a:lnTo>
                  <a:lnTo>
                    <a:pt x="108" y="45"/>
                  </a:lnTo>
                  <a:lnTo>
                    <a:pt x="110" y="45"/>
                  </a:lnTo>
                  <a:lnTo>
                    <a:pt x="114" y="45"/>
                  </a:lnTo>
                  <a:lnTo>
                    <a:pt x="116" y="45"/>
                  </a:lnTo>
                  <a:lnTo>
                    <a:pt x="120" y="45"/>
                  </a:lnTo>
                  <a:lnTo>
                    <a:pt x="122" y="45"/>
                  </a:lnTo>
                  <a:lnTo>
                    <a:pt x="125" y="45"/>
                  </a:lnTo>
                  <a:lnTo>
                    <a:pt x="128" y="45"/>
                  </a:lnTo>
                  <a:lnTo>
                    <a:pt x="131" y="45"/>
                  </a:lnTo>
                  <a:lnTo>
                    <a:pt x="134" y="45"/>
                  </a:lnTo>
                  <a:lnTo>
                    <a:pt x="137" y="45"/>
                  </a:lnTo>
                  <a:lnTo>
                    <a:pt x="139" y="45"/>
                  </a:lnTo>
                  <a:lnTo>
                    <a:pt x="143" y="45"/>
                  </a:lnTo>
                  <a:lnTo>
                    <a:pt x="144" y="45"/>
                  </a:lnTo>
                  <a:lnTo>
                    <a:pt x="145" y="45"/>
                  </a:lnTo>
                  <a:lnTo>
                    <a:pt x="146" y="46"/>
                  </a:lnTo>
                  <a:lnTo>
                    <a:pt x="148" y="46"/>
                  </a:lnTo>
                  <a:lnTo>
                    <a:pt x="149" y="46"/>
                  </a:lnTo>
                  <a:lnTo>
                    <a:pt x="150" y="46"/>
                  </a:lnTo>
                  <a:lnTo>
                    <a:pt x="151" y="46"/>
                  </a:lnTo>
                  <a:lnTo>
                    <a:pt x="152" y="46"/>
                  </a:lnTo>
                  <a:lnTo>
                    <a:pt x="153" y="48"/>
                  </a:lnTo>
                  <a:lnTo>
                    <a:pt x="152" y="48"/>
                  </a:lnTo>
                  <a:lnTo>
                    <a:pt x="152" y="49"/>
                  </a:lnTo>
                  <a:lnTo>
                    <a:pt x="153" y="49"/>
                  </a:lnTo>
                  <a:lnTo>
                    <a:pt x="153" y="51"/>
                  </a:lnTo>
                  <a:lnTo>
                    <a:pt x="155" y="51"/>
                  </a:lnTo>
                  <a:lnTo>
                    <a:pt x="155" y="52"/>
                  </a:lnTo>
                  <a:lnTo>
                    <a:pt x="153" y="52"/>
                  </a:lnTo>
                  <a:lnTo>
                    <a:pt x="155" y="52"/>
                  </a:lnTo>
                  <a:lnTo>
                    <a:pt x="156" y="53"/>
                  </a:lnTo>
                  <a:lnTo>
                    <a:pt x="157" y="55"/>
                  </a:lnTo>
                  <a:lnTo>
                    <a:pt x="157" y="56"/>
                  </a:lnTo>
                  <a:lnTo>
                    <a:pt x="157" y="57"/>
                  </a:lnTo>
                  <a:lnTo>
                    <a:pt x="157" y="59"/>
                  </a:lnTo>
                  <a:lnTo>
                    <a:pt x="157" y="60"/>
                  </a:lnTo>
                  <a:lnTo>
                    <a:pt x="156" y="60"/>
                  </a:lnTo>
                  <a:lnTo>
                    <a:pt x="156" y="63"/>
                  </a:lnTo>
                  <a:lnTo>
                    <a:pt x="157" y="63"/>
                  </a:lnTo>
                  <a:lnTo>
                    <a:pt x="157" y="64"/>
                  </a:lnTo>
                  <a:lnTo>
                    <a:pt x="157" y="65"/>
                  </a:lnTo>
                  <a:lnTo>
                    <a:pt x="158" y="66"/>
                  </a:lnTo>
                  <a:lnTo>
                    <a:pt x="158" y="67"/>
                  </a:lnTo>
                  <a:lnTo>
                    <a:pt x="158" y="69"/>
                  </a:lnTo>
                  <a:lnTo>
                    <a:pt x="158" y="70"/>
                  </a:lnTo>
                  <a:lnTo>
                    <a:pt x="158" y="71"/>
                  </a:lnTo>
                  <a:lnTo>
                    <a:pt x="159" y="72"/>
                  </a:lnTo>
                  <a:lnTo>
                    <a:pt x="160" y="74"/>
                  </a:lnTo>
                  <a:lnTo>
                    <a:pt x="160" y="76"/>
                  </a:lnTo>
                  <a:lnTo>
                    <a:pt x="161" y="76"/>
                  </a:lnTo>
                  <a:lnTo>
                    <a:pt x="161" y="77"/>
                  </a:lnTo>
                  <a:lnTo>
                    <a:pt x="163" y="77"/>
                  </a:lnTo>
                  <a:lnTo>
                    <a:pt x="164" y="77"/>
                  </a:lnTo>
                  <a:lnTo>
                    <a:pt x="164" y="78"/>
                  </a:lnTo>
                  <a:lnTo>
                    <a:pt x="164" y="79"/>
                  </a:lnTo>
                  <a:lnTo>
                    <a:pt x="164" y="80"/>
                  </a:lnTo>
                  <a:lnTo>
                    <a:pt x="165" y="80"/>
                  </a:lnTo>
                  <a:lnTo>
                    <a:pt x="165" y="81"/>
                  </a:lnTo>
                  <a:lnTo>
                    <a:pt x="165" y="83"/>
                  </a:lnTo>
                  <a:lnTo>
                    <a:pt x="165" y="84"/>
                  </a:lnTo>
                  <a:lnTo>
                    <a:pt x="164" y="83"/>
                  </a:lnTo>
                  <a:lnTo>
                    <a:pt x="164" y="84"/>
                  </a:lnTo>
                  <a:lnTo>
                    <a:pt x="164" y="86"/>
                  </a:lnTo>
                  <a:lnTo>
                    <a:pt x="164" y="87"/>
                  </a:lnTo>
                  <a:lnTo>
                    <a:pt x="165" y="88"/>
                  </a:lnTo>
                  <a:lnTo>
                    <a:pt x="166" y="90"/>
                  </a:lnTo>
                  <a:lnTo>
                    <a:pt x="166" y="91"/>
                  </a:lnTo>
                  <a:lnTo>
                    <a:pt x="167" y="91"/>
                  </a:lnTo>
                  <a:lnTo>
                    <a:pt x="167" y="92"/>
                  </a:lnTo>
                  <a:lnTo>
                    <a:pt x="168" y="92"/>
                  </a:lnTo>
                  <a:lnTo>
                    <a:pt x="170" y="93"/>
                  </a:lnTo>
                  <a:lnTo>
                    <a:pt x="170" y="94"/>
                  </a:lnTo>
                  <a:lnTo>
                    <a:pt x="171" y="94"/>
                  </a:lnTo>
                  <a:lnTo>
                    <a:pt x="172" y="94"/>
                  </a:lnTo>
                  <a:lnTo>
                    <a:pt x="172" y="95"/>
                  </a:lnTo>
                  <a:lnTo>
                    <a:pt x="171" y="95"/>
                  </a:lnTo>
                  <a:lnTo>
                    <a:pt x="171" y="97"/>
                  </a:lnTo>
                  <a:lnTo>
                    <a:pt x="172" y="97"/>
                  </a:lnTo>
                  <a:lnTo>
                    <a:pt x="172" y="98"/>
                  </a:lnTo>
                  <a:lnTo>
                    <a:pt x="172" y="99"/>
                  </a:lnTo>
                  <a:lnTo>
                    <a:pt x="173" y="100"/>
                  </a:lnTo>
                  <a:lnTo>
                    <a:pt x="174" y="100"/>
                  </a:lnTo>
                  <a:lnTo>
                    <a:pt x="175" y="101"/>
                  </a:lnTo>
                  <a:lnTo>
                    <a:pt x="175" y="102"/>
                  </a:lnTo>
                  <a:lnTo>
                    <a:pt x="175" y="104"/>
                  </a:lnTo>
                  <a:lnTo>
                    <a:pt x="177" y="104"/>
                  </a:lnTo>
                  <a:lnTo>
                    <a:pt x="175" y="105"/>
                  </a:lnTo>
                  <a:lnTo>
                    <a:pt x="177" y="105"/>
                  </a:lnTo>
                  <a:lnTo>
                    <a:pt x="177" y="106"/>
                  </a:lnTo>
                  <a:lnTo>
                    <a:pt x="178" y="106"/>
                  </a:lnTo>
                  <a:lnTo>
                    <a:pt x="178" y="107"/>
                  </a:lnTo>
                  <a:lnTo>
                    <a:pt x="179" y="107"/>
                  </a:lnTo>
                  <a:lnTo>
                    <a:pt x="179" y="108"/>
                  </a:lnTo>
                  <a:lnTo>
                    <a:pt x="180" y="109"/>
                  </a:lnTo>
                  <a:lnTo>
                    <a:pt x="180" y="108"/>
                  </a:lnTo>
                  <a:lnTo>
                    <a:pt x="180" y="109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2"/>
                  </a:lnTo>
                  <a:lnTo>
                    <a:pt x="181" y="111"/>
                  </a:lnTo>
                  <a:lnTo>
                    <a:pt x="181" y="112"/>
                  </a:lnTo>
                  <a:lnTo>
                    <a:pt x="181" y="113"/>
                  </a:lnTo>
                  <a:lnTo>
                    <a:pt x="182" y="113"/>
                  </a:lnTo>
                  <a:lnTo>
                    <a:pt x="184" y="113"/>
                  </a:lnTo>
                  <a:lnTo>
                    <a:pt x="184" y="114"/>
                  </a:lnTo>
                  <a:lnTo>
                    <a:pt x="182" y="115"/>
                  </a:lnTo>
                  <a:lnTo>
                    <a:pt x="184" y="115"/>
                  </a:lnTo>
                  <a:lnTo>
                    <a:pt x="185" y="116"/>
                  </a:lnTo>
                  <a:lnTo>
                    <a:pt x="186" y="116"/>
                  </a:lnTo>
                  <a:lnTo>
                    <a:pt x="188" y="115"/>
                  </a:lnTo>
                  <a:lnTo>
                    <a:pt x="189" y="115"/>
                  </a:lnTo>
                  <a:lnTo>
                    <a:pt x="191" y="115"/>
                  </a:lnTo>
                  <a:lnTo>
                    <a:pt x="193" y="114"/>
                  </a:lnTo>
                  <a:lnTo>
                    <a:pt x="194" y="114"/>
                  </a:lnTo>
                  <a:lnTo>
                    <a:pt x="195" y="115"/>
                  </a:lnTo>
                  <a:lnTo>
                    <a:pt x="198" y="116"/>
                  </a:lnTo>
                  <a:lnTo>
                    <a:pt x="201" y="116"/>
                  </a:lnTo>
                  <a:lnTo>
                    <a:pt x="201" y="115"/>
                  </a:lnTo>
                  <a:lnTo>
                    <a:pt x="201" y="114"/>
                  </a:lnTo>
                  <a:lnTo>
                    <a:pt x="201" y="113"/>
                  </a:lnTo>
                  <a:lnTo>
                    <a:pt x="202" y="113"/>
                  </a:lnTo>
                  <a:lnTo>
                    <a:pt x="203" y="113"/>
                  </a:lnTo>
                  <a:lnTo>
                    <a:pt x="206" y="113"/>
                  </a:lnTo>
                  <a:lnTo>
                    <a:pt x="208" y="113"/>
                  </a:lnTo>
                  <a:lnTo>
                    <a:pt x="209" y="113"/>
                  </a:lnTo>
                  <a:lnTo>
                    <a:pt x="210" y="113"/>
                  </a:lnTo>
                  <a:lnTo>
                    <a:pt x="213" y="113"/>
                  </a:lnTo>
                  <a:lnTo>
                    <a:pt x="214" y="113"/>
                  </a:lnTo>
                  <a:lnTo>
                    <a:pt x="214" y="112"/>
                  </a:lnTo>
                  <a:lnTo>
                    <a:pt x="214" y="111"/>
                  </a:lnTo>
                  <a:lnTo>
                    <a:pt x="216" y="111"/>
                  </a:lnTo>
                  <a:lnTo>
                    <a:pt x="219" y="111"/>
                  </a:lnTo>
                  <a:lnTo>
                    <a:pt x="221" y="111"/>
                  </a:lnTo>
                  <a:lnTo>
                    <a:pt x="221" y="112"/>
                  </a:lnTo>
                  <a:lnTo>
                    <a:pt x="222" y="112"/>
                  </a:lnTo>
                  <a:lnTo>
                    <a:pt x="222" y="113"/>
                  </a:lnTo>
                  <a:lnTo>
                    <a:pt x="223" y="113"/>
                  </a:lnTo>
                  <a:lnTo>
                    <a:pt x="228" y="113"/>
                  </a:lnTo>
                  <a:lnTo>
                    <a:pt x="231" y="113"/>
                  </a:lnTo>
                  <a:lnTo>
                    <a:pt x="236" y="113"/>
                  </a:lnTo>
                  <a:lnTo>
                    <a:pt x="239" y="113"/>
                  </a:lnTo>
                  <a:lnTo>
                    <a:pt x="241" y="113"/>
                  </a:lnTo>
                  <a:lnTo>
                    <a:pt x="239" y="111"/>
                  </a:lnTo>
                  <a:lnTo>
                    <a:pt x="239" y="109"/>
                  </a:lnTo>
                  <a:lnTo>
                    <a:pt x="239" y="108"/>
                  </a:lnTo>
                  <a:lnTo>
                    <a:pt x="241" y="107"/>
                  </a:lnTo>
                  <a:lnTo>
                    <a:pt x="241" y="106"/>
                  </a:lnTo>
                  <a:lnTo>
                    <a:pt x="241" y="104"/>
                  </a:lnTo>
                  <a:lnTo>
                    <a:pt x="242" y="104"/>
                  </a:lnTo>
                  <a:lnTo>
                    <a:pt x="241" y="102"/>
                  </a:lnTo>
                  <a:lnTo>
                    <a:pt x="241" y="101"/>
                  </a:lnTo>
                  <a:lnTo>
                    <a:pt x="241" y="100"/>
                  </a:lnTo>
                  <a:lnTo>
                    <a:pt x="241" y="99"/>
                  </a:lnTo>
                  <a:lnTo>
                    <a:pt x="243" y="99"/>
                  </a:lnTo>
                  <a:lnTo>
                    <a:pt x="244" y="99"/>
                  </a:lnTo>
                  <a:lnTo>
                    <a:pt x="244" y="98"/>
                  </a:lnTo>
                  <a:lnTo>
                    <a:pt x="244" y="97"/>
                  </a:lnTo>
                  <a:lnTo>
                    <a:pt x="245" y="97"/>
                  </a:lnTo>
                  <a:lnTo>
                    <a:pt x="245" y="95"/>
                  </a:lnTo>
                  <a:lnTo>
                    <a:pt x="244" y="93"/>
                  </a:lnTo>
                  <a:lnTo>
                    <a:pt x="244" y="92"/>
                  </a:lnTo>
                  <a:lnTo>
                    <a:pt x="244" y="91"/>
                  </a:lnTo>
                  <a:lnTo>
                    <a:pt x="244" y="86"/>
                  </a:lnTo>
                  <a:lnTo>
                    <a:pt x="245" y="85"/>
                  </a:lnTo>
                  <a:lnTo>
                    <a:pt x="245" y="84"/>
                  </a:lnTo>
                  <a:lnTo>
                    <a:pt x="246" y="83"/>
                  </a:lnTo>
                  <a:lnTo>
                    <a:pt x="245" y="81"/>
                  </a:lnTo>
                  <a:lnTo>
                    <a:pt x="248" y="81"/>
                  </a:lnTo>
                  <a:lnTo>
                    <a:pt x="249" y="81"/>
                  </a:lnTo>
                  <a:lnTo>
                    <a:pt x="250" y="81"/>
                  </a:lnTo>
                  <a:lnTo>
                    <a:pt x="251" y="81"/>
                  </a:lnTo>
                  <a:lnTo>
                    <a:pt x="252" y="81"/>
                  </a:lnTo>
                  <a:lnTo>
                    <a:pt x="253" y="81"/>
                  </a:lnTo>
                  <a:lnTo>
                    <a:pt x="256" y="81"/>
                  </a:lnTo>
                  <a:lnTo>
                    <a:pt x="257" y="81"/>
                  </a:lnTo>
                  <a:lnTo>
                    <a:pt x="258" y="81"/>
                  </a:lnTo>
                  <a:lnTo>
                    <a:pt x="259" y="81"/>
                  </a:lnTo>
                  <a:lnTo>
                    <a:pt x="260" y="81"/>
                  </a:lnTo>
                  <a:lnTo>
                    <a:pt x="262" y="81"/>
                  </a:lnTo>
                  <a:lnTo>
                    <a:pt x="263" y="81"/>
                  </a:lnTo>
                  <a:lnTo>
                    <a:pt x="264" y="81"/>
                  </a:lnTo>
                  <a:lnTo>
                    <a:pt x="266" y="81"/>
                  </a:lnTo>
                  <a:lnTo>
                    <a:pt x="267" y="81"/>
                  </a:lnTo>
                  <a:lnTo>
                    <a:pt x="269" y="81"/>
                  </a:lnTo>
                  <a:lnTo>
                    <a:pt x="270" y="81"/>
                  </a:lnTo>
                  <a:lnTo>
                    <a:pt x="270" y="80"/>
                  </a:lnTo>
                  <a:lnTo>
                    <a:pt x="270" y="79"/>
                  </a:lnTo>
                  <a:lnTo>
                    <a:pt x="271" y="79"/>
                  </a:lnTo>
                  <a:lnTo>
                    <a:pt x="271" y="78"/>
                  </a:lnTo>
                  <a:lnTo>
                    <a:pt x="273" y="78"/>
                  </a:lnTo>
                  <a:lnTo>
                    <a:pt x="276" y="78"/>
                  </a:lnTo>
                  <a:lnTo>
                    <a:pt x="278" y="78"/>
                  </a:lnTo>
                  <a:lnTo>
                    <a:pt x="280" y="78"/>
                  </a:lnTo>
                  <a:lnTo>
                    <a:pt x="279" y="80"/>
                  </a:lnTo>
                  <a:lnTo>
                    <a:pt x="278" y="83"/>
                  </a:lnTo>
                  <a:lnTo>
                    <a:pt x="278" y="84"/>
                  </a:lnTo>
                  <a:lnTo>
                    <a:pt x="277" y="85"/>
                  </a:lnTo>
                  <a:lnTo>
                    <a:pt x="277" y="87"/>
                  </a:lnTo>
                  <a:lnTo>
                    <a:pt x="277" y="88"/>
                  </a:lnTo>
                  <a:lnTo>
                    <a:pt x="277" y="90"/>
                  </a:lnTo>
                  <a:lnTo>
                    <a:pt x="279" y="90"/>
                  </a:lnTo>
                  <a:lnTo>
                    <a:pt x="281" y="90"/>
                  </a:lnTo>
                  <a:lnTo>
                    <a:pt x="284" y="90"/>
                  </a:lnTo>
                  <a:lnTo>
                    <a:pt x="286" y="90"/>
                  </a:lnTo>
                  <a:lnTo>
                    <a:pt x="288" y="90"/>
                  </a:lnTo>
                  <a:lnTo>
                    <a:pt x="289" y="90"/>
                  </a:lnTo>
                  <a:lnTo>
                    <a:pt x="292" y="90"/>
                  </a:lnTo>
                  <a:lnTo>
                    <a:pt x="294" y="90"/>
                  </a:lnTo>
                  <a:lnTo>
                    <a:pt x="296" y="90"/>
                  </a:lnTo>
                  <a:lnTo>
                    <a:pt x="299" y="90"/>
                  </a:lnTo>
                  <a:lnTo>
                    <a:pt x="301" y="90"/>
                  </a:lnTo>
                  <a:lnTo>
                    <a:pt x="303" y="90"/>
                  </a:lnTo>
                  <a:lnTo>
                    <a:pt x="306" y="90"/>
                  </a:lnTo>
                  <a:lnTo>
                    <a:pt x="308" y="90"/>
                  </a:lnTo>
                  <a:lnTo>
                    <a:pt x="310" y="90"/>
                  </a:lnTo>
                  <a:lnTo>
                    <a:pt x="313" y="90"/>
                  </a:lnTo>
                  <a:lnTo>
                    <a:pt x="315" y="90"/>
                  </a:lnTo>
                  <a:lnTo>
                    <a:pt x="316" y="90"/>
                  </a:lnTo>
                  <a:lnTo>
                    <a:pt x="317" y="90"/>
                  </a:lnTo>
                  <a:lnTo>
                    <a:pt x="317" y="91"/>
                  </a:lnTo>
                  <a:lnTo>
                    <a:pt x="319" y="92"/>
                  </a:lnTo>
                  <a:lnTo>
                    <a:pt x="319" y="93"/>
                  </a:lnTo>
                  <a:lnTo>
                    <a:pt x="319" y="94"/>
                  </a:lnTo>
                  <a:lnTo>
                    <a:pt x="320" y="94"/>
                  </a:lnTo>
                  <a:lnTo>
                    <a:pt x="319" y="94"/>
                  </a:lnTo>
                  <a:lnTo>
                    <a:pt x="319" y="95"/>
                  </a:lnTo>
                  <a:lnTo>
                    <a:pt x="320" y="95"/>
                  </a:lnTo>
                  <a:lnTo>
                    <a:pt x="320" y="97"/>
                  </a:lnTo>
                  <a:lnTo>
                    <a:pt x="319" y="97"/>
                  </a:lnTo>
                  <a:lnTo>
                    <a:pt x="319" y="98"/>
                  </a:lnTo>
                  <a:lnTo>
                    <a:pt x="320" y="98"/>
                  </a:lnTo>
                  <a:lnTo>
                    <a:pt x="320" y="99"/>
                  </a:lnTo>
                  <a:lnTo>
                    <a:pt x="319" y="100"/>
                  </a:lnTo>
                  <a:lnTo>
                    <a:pt x="319" y="101"/>
                  </a:lnTo>
                  <a:lnTo>
                    <a:pt x="319" y="102"/>
                  </a:lnTo>
                  <a:lnTo>
                    <a:pt x="317" y="102"/>
                  </a:lnTo>
                  <a:lnTo>
                    <a:pt x="317" y="104"/>
                  </a:lnTo>
                  <a:lnTo>
                    <a:pt x="317" y="105"/>
                  </a:lnTo>
                  <a:lnTo>
                    <a:pt x="316" y="106"/>
                  </a:lnTo>
                  <a:lnTo>
                    <a:pt x="316" y="108"/>
                  </a:lnTo>
                  <a:lnTo>
                    <a:pt x="316" y="109"/>
                  </a:lnTo>
                  <a:lnTo>
                    <a:pt x="316" y="111"/>
                  </a:lnTo>
                  <a:lnTo>
                    <a:pt x="316" y="113"/>
                  </a:lnTo>
                  <a:lnTo>
                    <a:pt x="317" y="114"/>
                  </a:lnTo>
                  <a:lnTo>
                    <a:pt x="317" y="115"/>
                  </a:lnTo>
                  <a:lnTo>
                    <a:pt x="319" y="116"/>
                  </a:lnTo>
                  <a:lnTo>
                    <a:pt x="319" y="118"/>
                  </a:lnTo>
                  <a:lnTo>
                    <a:pt x="320" y="118"/>
                  </a:lnTo>
                  <a:lnTo>
                    <a:pt x="320" y="120"/>
                  </a:lnTo>
                  <a:lnTo>
                    <a:pt x="320" y="121"/>
                  </a:lnTo>
                  <a:lnTo>
                    <a:pt x="321" y="122"/>
                  </a:lnTo>
                  <a:lnTo>
                    <a:pt x="321" y="123"/>
                  </a:lnTo>
                  <a:lnTo>
                    <a:pt x="321" y="125"/>
                  </a:lnTo>
                  <a:lnTo>
                    <a:pt x="322" y="126"/>
                  </a:lnTo>
                  <a:lnTo>
                    <a:pt x="322" y="127"/>
                  </a:lnTo>
                  <a:lnTo>
                    <a:pt x="322" y="128"/>
                  </a:lnTo>
                  <a:lnTo>
                    <a:pt x="321" y="130"/>
                  </a:lnTo>
                  <a:lnTo>
                    <a:pt x="322" y="130"/>
                  </a:lnTo>
                  <a:lnTo>
                    <a:pt x="322" y="132"/>
                  </a:lnTo>
                  <a:lnTo>
                    <a:pt x="321" y="132"/>
                  </a:lnTo>
                  <a:lnTo>
                    <a:pt x="321" y="133"/>
                  </a:lnTo>
                  <a:lnTo>
                    <a:pt x="321" y="135"/>
                  </a:lnTo>
                  <a:lnTo>
                    <a:pt x="320" y="137"/>
                  </a:lnTo>
                  <a:lnTo>
                    <a:pt x="320" y="139"/>
                  </a:lnTo>
                  <a:lnTo>
                    <a:pt x="320" y="140"/>
                  </a:lnTo>
                  <a:lnTo>
                    <a:pt x="320" y="142"/>
                  </a:lnTo>
                  <a:lnTo>
                    <a:pt x="320" y="143"/>
                  </a:lnTo>
                  <a:lnTo>
                    <a:pt x="319" y="147"/>
                  </a:lnTo>
                  <a:lnTo>
                    <a:pt x="320" y="150"/>
                  </a:lnTo>
                  <a:lnTo>
                    <a:pt x="320" y="151"/>
                  </a:lnTo>
                  <a:lnTo>
                    <a:pt x="319" y="153"/>
                  </a:lnTo>
                  <a:lnTo>
                    <a:pt x="317" y="155"/>
                  </a:lnTo>
                  <a:lnTo>
                    <a:pt x="317" y="156"/>
                  </a:lnTo>
                  <a:lnTo>
                    <a:pt x="317" y="157"/>
                  </a:lnTo>
                  <a:lnTo>
                    <a:pt x="317" y="158"/>
                  </a:lnTo>
                  <a:lnTo>
                    <a:pt x="319" y="158"/>
                  </a:lnTo>
                  <a:lnTo>
                    <a:pt x="319" y="160"/>
                  </a:lnTo>
                  <a:lnTo>
                    <a:pt x="319" y="163"/>
                  </a:lnTo>
                  <a:lnTo>
                    <a:pt x="320" y="164"/>
                  </a:lnTo>
                  <a:lnTo>
                    <a:pt x="320" y="165"/>
                  </a:lnTo>
                  <a:lnTo>
                    <a:pt x="322" y="168"/>
                  </a:lnTo>
                  <a:lnTo>
                    <a:pt x="322" y="169"/>
                  </a:lnTo>
                  <a:lnTo>
                    <a:pt x="323" y="169"/>
                  </a:lnTo>
                  <a:lnTo>
                    <a:pt x="323" y="168"/>
                  </a:lnTo>
                  <a:lnTo>
                    <a:pt x="323" y="169"/>
                  </a:lnTo>
                  <a:lnTo>
                    <a:pt x="324" y="170"/>
                  </a:lnTo>
                  <a:lnTo>
                    <a:pt x="326" y="172"/>
                  </a:lnTo>
                  <a:lnTo>
                    <a:pt x="327" y="172"/>
                  </a:lnTo>
                  <a:lnTo>
                    <a:pt x="329" y="174"/>
                  </a:lnTo>
                  <a:lnTo>
                    <a:pt x="329" y="175"/>
                  </a:lnTo>
                  <a:lnTo>
                    <a:pt x="329" y="176"/>
                  </a:lnTo>
                  <a:lnTo>
                    <a:pt x="330" y="177"/>
                  </a:lnTo>
                  <a:lnTo>
                    <a:pt x="330" y="178"/>
                  </a:lnTo>
                  <a:lnTo>
                    <a:pt x="330" y="179"/>
                  </a:lnTo>
                  <a:lnTo>
                    <a:pt x="330" y="181"/>
                  </a:lnTo>
                  <a:lnTo>
                    <a:pt x="331" y="182"/>
                  </a:lnTo>
                  <a:lnTo>
                    <a:pt x="331" y="183"/>
                  </a:lnTo>
                  <a:lnTo>
                    <a:pt x="333" y="184"/>
                  </a:lnTo>
                  <a:lnTo>
                    <a:pt x="333" y="186"/>
                  </a:lnTo>
                  <a:lnTo>
                    <a:pt x="334" y="186"/>
                  </a:lnTo>
                  <a:lnTo>
                    <a:pt x="334" y="188"/>
                  </a:lnTo>
                  <a:lnTo>
                    <a:pt x="334" y="189"/>
                  </a:lnTo>
                  <a:lnTo>
                    <a:pt x="334" y="190"/>
                  </a:lnTo>
                  <a:lnTo>
                    <a:pt x="333" y="191"/>
                  </a:lnTo>
                  <a:lnTo>
                    <a:pt x="333" y="192"/>
                  </a:lnTo>
                  <a:lnTo>
                    <a:pt x="334" y="193"/>
                  </a:lnTo>
                  <a:lnTo>
                    <a:pt x="334" y="195"/>
                  </a:lnTo>
                  <a:lnTo>
                    <a:pt x="334" y="196"/>
                  </a:lnTo>
                  <a:lnTo>
                    <a:pt x="334" y="197"/>
                  </a:lnTo>
                  <a:lnTo>
                    <a:pt x="334" y="198"/>
                  </a:lnTo>
                  <a:lnTo>
                    <a:pt x="334" y="199"/>
                  </a:lnTo>
                  <a:lnTo>
                    <a:pt x="334" y="200"/>
                  </a:lnTo>
                  <a:lnTo>
                    <a:pt x="333" y="200"/>
                  </a:lnTo>
                  <a:lnTo>
                    <a:pt x="331" y="202"/>
                  </a:lnTo>
                  <a:lnTo>
                    <a:pt x="330" y="202"/>
                  </a:lnTo>
                  <a:lnTo>
                    <a:pt x="330" y="203"/>
                  </a:lnTo>
                  <a:lnTo>
                    <a:pt x="329" y="203"/>
                  </a:lnTo>
                  <a:lnTo>
                    <a:pt x="329" y="204"/>
                  </a:lnTo>
                  <a:lnTo>
                    <a:pt x="330" y="206"/>
                  </a:lnTo>
                  <a:lnTo>
                    <a:pt x="330" y="207"/>
                  </a:lnTo>
                  <a:lnTo>
                    <a:pt x="330" y="209"/>
                  </a:lnTo>
                  <a:lnTo>
                    <a:pt x="331" y="209"/>
                  </a:lnTo>
                  <a:lnTo>
                    <a:pt x="331" y="210"/>
                  </a:lnTo>
                  <a:lnTo>
                    <a:pt x="331" y="211"/>
                  </a:lnTo>
                  <a:lnTo>
                    <a:pt x="333" y="213"/>
                  </a:lnTo>
                  <a:lnTo>
                    <a:pt x="331" y="214"/>
                  </a:lnTo>
                  <a:lnTo>
                    <a:pt x="331" y="216"/>
                  </a:lnTo>
                  <a:lnTo>
                    <a:pt x="333" y="216"/>
                  </a:lnTo>
                  <a:lnTo>
                    <a:pt x="334" y="214"/>
                  </a:lnTo>
                  <a:lnTo>
                    <a:pt x="335" y="213"/>
                  </a:lnTo>
                  <a:lnTo>
                    <a:pt x="338" y="213"/>
                  </a:lnTo>
                  <a:lnTo>
                    <a:pt x="338" y="212"/>
                  </a:lnTo>
                  <a:lnTo>
                    <a:pt x="340" y="210"/>
                  </a:lnTo>
                  <a:lnTo>
                    <a:pt x="341" y="209"/>
                  </a:lnTo>
                  <a:lnTo>
                    <a:pt x="343" y="210"/>
                  </a:lnTo>
                  <a:lnTo>
                    <a:pt x="344" y="211"/>
                  </a:lnTo>
                  <a:lnTo>
                    <a:pt x="345" y="211"/>
                  </a:lnTo>
                  <a:lnTo>
                    <a:pt x="347" y="211"/>
                  </a:lnTo>
                  <a:lnTo>
                    <a:pt x="348" y="211"/>
                  </a:lnTo>
                  <a:lnTo>
                    <a:pt x="349" y="211"/>
                  </a:lnTo>
                  <a:lnTo>
                    <a:pt x="349" y="210"/>
                  </a:lnTo>
                  <a:lnTo>
                    <a:pt x="350" y="210"/>
                  </a:lnTo>
                  <a:lnTo>
                    <a:pt x="351" y="210"/>
                  </a:lnTo>
                  <a:lnTo>
                    <a:pt x="352" y="211"/>
                  </a:lnTo>
                  <a:lnTo>
                    <a:pt x="353" y="211"/>
                  </a:lnTo>
                  <a:lnTo>
                    <a:pt x="355" y="211"/>
                  </a:lnTo>
                  <a:lnTo>
                    <a:pt x="356" y="211"/>
                  </a:lnTo>
                  <a:lnTo>
                    <a:pt x="359" y="211"/>
                  </a:lnTo>
                  <a:lnTo>
                    <a:pt x="362" y="210"/>
                  </a:lnTo>
                  <a:lnTo>
                    <a:pt x="365" y="209"/>
                  </a:lnTo>
                  <a:lnTo>
                    <a:pt x="367" y="207"/>
                  </a:lnTo>
                  <a:lnTo>
                    <a:pt x="369" y="206"/>
                  </a:lnTo>
                  <a:lnTo>
                    <a:pt x="370" y="206"/>
                  </a:lnTo>
                  <a:lnTo>
                    <a:pt x="371" y="206"/>
                  </a:lnTo>
                  <a:lnTo>
                    <a:pt x="373" y="207"/>
                  </a:lnTo>
                  <a:lnTo>
                    <a:pt x="376" y="209"/>
                  </a:lnTo>
                  <a:lnTo>
                    <a:pt x="377" y="209"/>
                  </a:lnTo>
                  <a:lnTo>
                    <a:pt x="378" y="209"/>
                  </a:lnTo>
                  <a:lnTo>
                    <a:pt x="379" y="209"/>
                  </a:lnTo>
                  <a:lnTo>
                    <a:pt x="380" y="209"/>
                  </a:lnTo>
                  <a:lnTo>
                    <a:pt x="381" y="209"/>
                  </a:lnTo>
                  <a:lnTo>
                    <a:pt x="383" y="209"/>
                  </a:lnTo>
                  <a:lnTo>
                    <a:pt x="384" y="207"/>
                  </a:lnTo>
                  <a:lnTo>
                    <a:pt x="385" y="206"/>
                  </a:lnTo>
                  <a:lnTo>
                    <a:pt x="385" y="205"/>
                  </a:lnTo>
                  <a:lnTo>
                    <a:pt x="385" y="204"/>
                  </a:lnTo>
                  <a:lnTo>
                    <a:pt x="386" y="204"/>
                  </a:lnTo>
                  <a:lnTo>
                    <a:pt x="386" y="205"/>
                  </a:lnTo>
                  <a:lnTo>
                    <a:pt x="386" y="206"/>
                  </a:lnTo>
                  <a:lnTo>
                    <a:pt x="387" y="207"/>
                  </a:lnTo>
                  <a:lnTo>
                    <a:pt x="387" y="209"/>
                  </a:lnTo>
                  <a:lnTo>
                    <a:pt x="387" y="210"/>
                  </a:lnTo>
                  <a:lnTo>
                    <a:pt x="386" y="212"/>
                  </a:lnTo>
                  <a:lnTo>
                    <a:pt x="387" y="212"/>
                  </a:lnTo>
                  <a:lnTo>
                    <a:pt x="387" y="217"/>
                  </a:lnTo>
                  <a:lnTo>
                    <a:pt x="387" y="218"/>
                  </a:lnTo>
                  <a:lnTo>
                    <a:pt x="388" y="220"/>
                  </a:lnTo>
                  <a:lnTo>
                    <a:pt x="388" y="221"/>
                  </a:lnTo>
                  <a:lnTo>
                    <a:pt x="387" y="222"/>
                  </a:lnTo>
                  <a:lnTo>
                    <a:pt x="387" y="224"/>
                  </a:lnTo>
                  <a:lnTo>
                    <a:pt x="387" y="225"/>
                  </a:lnTo>
                  <a:lnTo>
                    <a:pt x="386" y="226"/>
                  </a:lnTo>
                  <a:lnTo>
                    <a:pt x="386" y="227"/>
                  </a:lnTo>
                  <a:lnTo>
                    <a:pt x="386" y="228"/>
                  </a:lnTo>
                  <a:lnTo>
                    <a:pt x="386" y="229"/>
                  </a:lnTo>
                  <a:lnTo>
                    <a:pt x="386" y="231"/>
                  </a:lnTo>
                  <a:lnTo>
                    <a:pt x="386" y="233"/>
                  </a:lnTo>
                  <a:lnTo>
                    <a:pt x="386" y="234"/>
                  </a:lnTo>
                  <a:lnTo>
                    <a:pt x="386" y="236"/>
                  </a:lnTo>
                  <a:lnTo>
                    <a:pt x="386" y="240"/>
                  </a:lnTo>
                  <a:lnTo>
                    <a:pt x="386" y="245"/>
                  </a:lnTo>
                  <a:lnTo>
                    <a:pt x="386" y="246"/>
                  </a:lnTo>
                  <a:lnTo>
                    <a:pt x="386" y="247"/>
                  </a:lnTo>
                  <a:lnTo>
                    <a:pt x="387" y="248"/>
                  </a:lnTo>
                  <a:lnTo>
                    <a:pt x="387" y="249"/>
                  </a:lnTo>
                  <a:lnTo>
                    <a:pt x="387" y="250"/>
                  </a:lnTo>
                  <a:lnTo>
                    <a:pt x="388" y="252"/>
                  </a:lnTo>
                  <a:lnTo>
                    <a:pt x="388" y="253"/>
                  </a:lnTo>
                  <a:lnTo>
                    <a:pt x="387" y="253"/>
                  </a:lnTo>
                  <a:lnTo>
                    <a:pt x="386" y="255"/>
                  </a:lnTo>
                  <a:lnTo>
                    <a:pt x="385" y="257"/>
                  </a:lnTo>
                  <a:lnTo>
                    <a:pt x="384" y="260"/>
                  </a:lnTo>
                  <a:lnTo>
                    <a:pt x="384" y="262"/>
                  </a:lnTo>
                  <a:lnTo>
                    <a:pt x="383" y="264"/>
                  </a:lnTo>
                  <a:lnTo>
                    <a:pt x="383" y="266"/>
                  </a:lnTo>
                  <a:lnTo>
                    <a:pt x="384" y="267"/>
                  </a:lnTo>
                  <a:lnTo>
                    <a:pt x="385" y="269"/>
                  </a:lnTo>
                  <a:lnTo>
                    <a:pt x="386" y="270"/>
                  </a:lnTo>
                  <a:lnTo>
                    <a:pt x="387" y="271"/>
                  </a:lnTo>
                  <a:lnTo>
                    <a:pt x="386" y="271"/>
                  </a:lnTo>
                  <a:lnTo>
                    <a:pt x="383" y="271"/>
                  </a:lnTo>
                  <a:lnTo>
                    <a:pt x="378" y="271"/>
                  </a:lnTo>
                  <a:lnTo>
                    <a:pt x="374" y="271"/>
                  </a:lnTo>
                  <a:lnTo>
                    <a:pt x="370" y="271"/>
                  </a:lnTo>
                  <a:lnTo>
                    <a:pt x="366" y="271"/>
                  </a:lnTo>
                  <a:lnTo>
                    <a:pt x="363" y="271"/>
                  </a:lnTo>
                  <a:lnTo>
                    <a:pt x="358" y="271"/>
                  </a:lnTo>
                  <a:lnTo>
                    <a:pt x="355" y="271"/>
                  </a:lnTo>
                  <a:lnTo>
                    <a:pt x="351" y="271"/>
                  </a:lnTo>
                  <a:lnTo>
                    <a:pt x="347" y="271"/>
                  </a:lnTo>
                  <a:lnTo>
                    <a:pt x="343" y="271"/>
                  </a:lnTo>
                  <a:lnTo>
                    <a:pt x="340" y="271"/>
                  </a:lnTo>
                  <a:lnTo>
                    <a:pt x="335" y="271"/>
                  </a:lnTo>
                  <a:lnTo>
                    <a:pt x="331" y="271"/>
                  </a:lnTo>
                  <a:lnTo>
                    <a:pt x="328" y="271"/>
                  </a:lnTo>
                  <a:lnTo>
                    <a:pt x="323" y="273"/>
                  </a:lnTo>
                  <a:lnTo>
                    <a:pt x="323" y="277"/>
                  </a:lnTo>
                  <a:lnTo>
                    <a:pt x="323" y="282"/>
                  </a:lnTo>
                  <a:lnTo>
                    <a:pt x="323" y="287"/>
                  </a:lnTo>
                  <a:lnTo>
                    <a:pt x="323" y="291"/>
                  </a:lnTo>
                  <a:lnTo>
                    <a:pt x="323" y="295"/>
                  </a:lnTo>
                  <a:lnTo>
                    <a:pt x="323" y="296"/>
                  </a:lnTo>
                  <a:lnTo>
                    <a:pt x="323" y="301"/>
                  </a:lnTo>
                  <a:lnTo>
                    <a:pt x="323" y="306"/>
                  </a:lnTo>
                  <a:lnTo>
                    <a:pt x="323" y="311"/>
                  </a:lnTo>
                  <a:lnTo>
                    <a:pt x="323" y="316"/>
                  </a:lnTo>
                  <a:lnTo>
                    <a:pt x="323" y="320"/>
                  </a:lnTo>
                  <a:lnTo>
                    <a:pt x="323" y="325"/>
                  </a:lnTo>
                  <a:lnTo>
                    <a:pt x="323" y="331"/>
                  </a:lnTo>
                  <a:lnTo>
                    <a:pt x="323" y="336"/>
                  </a:lnTo>
                  <a:lnTo>
                    <a:pt x="323" y="340"/>
                  </a:lnTo>
                  <a:lnTo>
                    <a:pt x="323" y="345"/>
                  </a:lnTo>
                  <a:lnTo>
                    <a:pt x="323" y="350"/>
                  </a:lnTo>
                  <a:lnTo>
                    <a:pt x="323" y="351"/>
                  </a:lnTo>
                  <a:lnTo>
                    <a:pt x="323" y="352"/>
                  </a:lnTo>
                  <a:lnTo>
                    <a:pt x="323" y="353"/>
                  </a:lnTo>
                  <a:lnTo>
                    <a:pt x="323" y="354"/>
                  </a:lnTo>
                  <a:lnTo>
                    <a:pt x="323" y="358"/>
                  </a:lnTo>
                  <a:lnTo>
                    <a:pt x="323" y="361"/>
                  </a:lnTo>
                  <a:lnTo>
                    <a:pt x="323" y="365"/>
                  </a:lnTo>
                  <a:lnTo>
                    <a:pt x="323" y="367"/>
                  </a:lnTo>
                  <a:lnTo>
                    <a:pt x="323" y="369"/>
                  </a:lnTo>
                  <a:lnTo>
                    <a:pt x="323" y="372"/>
                  </a:lnTo>
                  <a:lnTo>
                    <a:pt x="323" y="373"/>
                  </a:lnTo>
                  <a:lnTo>
                    <a:pt x="323" y="374"/>
                  </a:lnTo>
                  <a:lnTo>
                    <a:pt x="324" y="375"/>
                  </a:lnTo>
                  <a:lnTo>
                    <a:pt x="326" y="378"/>
                  </a:lnTo>
                  <a:lnTo>
                    <a:pt x="324" y="378"/>
                  </a:lnTo>
                  <a:lnTo>
                    <a:pt x="326" y="378"/>
                  </a:lnTo>
                  <a:lnTo>
                    <a:pt x="326" y="379"/>
                  </a:lnTo>
                  <a:lnTo>
                    <a:pt x="326" y="380"/>
                  </a:lnTo>
                  <a:lnTo>
                    <a:pt x="326" y="381"/>
                  </a:lnTo>
                  <a:lnTo>
                    <a:pt x="327" y="381"/>
                  </a:lnTo>
                  <a:lnTo>
                    <a:pt x="328" y="381"/>
                  </a:lnTo>
                  <a:lnTo>
                    <a:pt x="328" y="382"/>
                  </a:lnTo>
                  <a:lnTo>
                    <a:pt x="327" y="382"/>
                  </a:lnTo>
                  <a:lnTo>
                    <a:pt x="327" y="383"/>
                  </a:lnTo>
                  <a:lnTo>
                    <a:pt x="327" y="385"/>
                  </a:lnTo>
                  <a:lnTo>
                    <a:pt x="328" y="386"/>
                  </a:lnTo>
                  <a:lnTo>
                    <a:pt x="328" y="387"/>
                  </a:lnTo>
                  <a:lnTo>
                    <a:pt x="329" y="387"/>
                  </a:lnTo>
                  <a:lnTo>
                    <a:pt x="329" y="388"/>
                  </a:lnTo>
                  <a:lnTo>
                    <a:pt x="331" y="390"/>
                  </a:lnTo>
                  <a:lnTo>
                    <a:pt x="333" y="390"/>
                  </a:lnTo>
                  <a:lnTo>
                    <a:pt x="334" y="390"/>
                  </a:lnTo>
                  <a:lnTo>
                    <a:pt x="335" y="392"/>
                  </a:lnTo>
                  <a:lnTo>
                    <a:pt x="336" y="393"/>
                  </a:lnTo>
                  <a:lnTo>
                    <a:pt x="337" y="393"/>
                  </a:lnTo>
                  <a:lnTo>
                    <a:pt x="337" y="394"/>
                  </a:lnTo>
                  <a:lnTo>
                    <a:pt x="340" y="397"/>
                  </a:lnTo>
                  <a:lnTo>
                    <a:pt x="340" y="399"/>
                  </a:lnTo>
                  <a:lnTo>
                    <a:pt x="341" y="399"/>
                  </a:lnTo>
                  <a:lnTo>
                    <a:pt x="342" y="400"/>
                  </a:lnTo>
                  <a:lnTo>
                    <a:pt x="342" y="401"/>
                  </a:lnTo>
                  <a:lnTo>
                    <a:pt x="343" y="401"/>
                  </a:lnTo>
                  <a:lnTo>
                    <a:pt x="344" y="402"/>
                  </a:lnTo>
                  <a:lnTo>
                    <a:pt x="345" y="402"/>
                  </a:lnTo>
                  <a:lnTo>
                    <a:pt x="347" y="403"/>
                  </a:lnTo>
                  <a:lnTo>
                    <a:pt x="348" y="404"/>
                  </a:lnTo>
                  <a:lnTo>
                    <a:pt x="348" y="406"/>
                  </a:lnTo>
                  <a:lnTo>
                    <a:pt x="348" y="407"/>
                  </a:lnTo>
                  <a:lnTo>
                    <a:pt x="349" y="407"/>
                  </a:lnTo>
                  <a:lnTo>
                    <a:pt x="349" y="408"/>
                  </a:lnTo>
                  <a:lnTo>
                    <a:pt x="350" y="408"/>
                  </a:lnTo>
                  <a:lnTo>
                    <a:pt x="351" y="409"/>
                  </a:lnTo>
                  <a:lnTo>
                    <a:pt x="352" y="410"/>
                  </a:lnTo>
                  <a:lnTo>
                    <a:pt x="353" y="410"/>
                  </a:lnTo>
                  <a:lnTo>
                    <a:pt x="355" y="411"/>
                  </a:lnTo>
                  <a:lnTo>
                    <a:pt x="356" y="411"/>
                  </a:lnTo>
                  <a:lnTo>
                    <a:pt x="357" y="413"/>
                  </a:lnTo>
                  <a:lnTo>
                    <a:pt x="357" y="414"/>
                  </a:lnTo>
                  <a:lnTo>
                    <a:pt x="358" y="415"/>
                  </a:lnTo>
                  <a:lnTo>
                    <a:pt x="358" y="416"/>
                  </a:lnTo>
                  <a:lnTo>
                    <a:pt x="359" y="416"/>
                  </a:lnTo>
                  <a:lnTo>
                    <a:pt x="360" y="417"/>
                  </a:lnTo>
                  <a:lnTo>
                    <a:pt x="362" y="417"/>
                  </a:lnTo>
                  <a:lnTo>
                    <a:pt x="362" y="418"/>
                  </a:lnTo>
                  <a:lnTo>
                    <a:pt x="362" y="420"/>
                  </a:lnTo>
                  <a:lnTo>
                    <a:pt x="363" y="420"/>
                  </a:lnTo>
                  <a:lnTo>
                    <a:pt x="364" y="420"/>
                  </a:lnTo>
                  <a:lnTo>
                    <a:pt x="365" y="420"/>
                  </a:lnTo>
                  <a:lnTo>
                    <a:pt x="366" y="420"/>
                  </a:lnTo>
                  <a:lnTo>
                    <a:pt x="367" y="421"/>
                  </a:lnTo>
                  <a:lnTo>
                    <a:pt x="367" y="422"/>
                  </a:lnTo>
                  <a:lnTo>
                    <a:pt x="367" y="423"/>
                  </a:lnTo>
                  <a:lnTo>
                    <a:pt x="365" y="423"/>
                  </a:lnTo>
                  <a:lnTo>
                    <a:pt x="358" y="424"/>
                  </a:lnTo>
                  <a:lnTo>
                    <a:pt x="352" y="425"/>
                  </a:lnTo>
                  <a:lnTo>
                    <a:pt x="345" y="427"/>
                  </a:lnTo>
                  <a:lnTo>
                    <a:pt x="340" y="428"/>
                  </a:lnTo>
                  <a:lnTo>
                    <a:pt x="331" y="430"/>
                  </a:lnTo>
                  <a:lnTo>
                    <a:pt x="323" y="431"/>
                  </a:lnTo>
                  <a:lnTo>
                    <a:pt x="316" y="432"/>
                  </a:lnTo>
                  <a:lnTo>
                    <a:pt x="308" y="435"/>
                  </a:lnTo>
                  <a:lnTo>
                    <a:pt x="306" y="435"/>
                  </a:lnTo>
                  <a:lnTo>
                    <a:pt x="305" y="435"/>
                  </a:lnTo>
                  <a:lnTo>
                    <a:pt x="303" y="434"/>
                  </a:lnTo>
                  <a:lnTo>
                    <a:pt x="301" y="434"/>
                  </a:lnTo>
                  <a:lnTo>
                    <a:pt x="300" y="432"/>
                  </a:lnTo>
                  <a:lnTo>
                    <a:pt x="299" y="432"/>
                  </a:lnTo>
                  <a:lnTo>
                    <a:pt x="298" y="432"/>
                  </a:lnTo>
                  <a:lnTo>
                    <a:pt x="296" y="432"/>
                  </a:lnTo>
                  <a:lnTo>
                    <a:pt x="295" y="432"/>
                  </a:lnTo>
                  <a:lnTo>
                    <a:pt x="293" y="434"/>
                  </a:lnTo>
                  <a:lnTo>
                    <a:pt x="289" y="434"/>
                  </a:lnTo>
                  <a:lnTo>
                    <a:pt x="289" y="435"/>
                  </a:lnTo>
                  <a:lnTo>
                    <a:pt x="288" y="435"/>
                  </a:lnTo>
                  <a:lnTo>
                    <a:pt x="287" y="436"/>
                  </a:lnTo>
                  <a:lnTo>
                    <a:pt x="286" y="435"/>
                  </a:lnTo>
                  <a:lnTo>
                    <a:pt x="285" y="435"/>
                  </a:lnTo>
                  <a:lnTo>
                    <a:pt x="284" y="435"/>
                  </a:lnTo>
                  <a:lnTo>
                    <a:pt x="283" y="435"/>
                  </a:lnTo>
                  <a:lnTo>
                    <a:pt x="283" y="434"/>
                  </a:lnTo>
                  <a:lnTo>
                    <a:pt x="281" y="434"/>
                  </a:lnTo>
                  <a:lnTo>
                    <a:pt x="280" y="434"/>
                  </a:lnTo>
                  <a:lnTo>
                    <a:pt x="279" y="434"/>
                  </a:lnTo>
                  <a:lnTo>
                    <a:pt x="278" y="434"/>
                  </a:lnTo>
                  <a:lnTo>
                    <a:pt x="277" y="432"/>
                  </a:lnTo>
                  <a:lnTo>
                    <a:pt x="276" y="431"/>
                  </a:lnTo>
                  <a:lnTo>
                    <a:pt x="274" y="431"/>
                  </a:lnTo>
                  <a:lnTo>
                    <a:pt x="273" y="431"/>
                  </a:lnTo>
                  <a:lnTo>
                    <a:pt x="272" y="430"/>
                  </a:lnTo>
                  <a:lnTo>
                    <a:pt x="271" y="430"/>
                  </a:lnTo>
                  <a:lnTo>
                    <a:pt x="270" y="430"/>
                  </a:lnTo>
                  <a:lnTo>
                    <a:pt x="269" y="431"/>
                  </a:lnTo>
                  <a:lnTo>
                    <a:pt x="269" y="430"/>
                  </a:lnTo>
                  <a:lnTo>
                    <a:pt x="267" y="430"/>
                  </a:lnTo>
                  <a:lnTo>
                    <a:pt x="266" y="430"/>
                  </a:lnTo>
                  <a:lnTo>
                    <a:pt x="266" y="431"/>
                  </a:lnTo>
                  <a:lnTo>
                    <a:pt x="265" y="431"/>
                  </a:lnTo>
                  <a:lnTo>
                    <a:pt x="264" y="431"/>
                  </a:lnTo>
                  <a:lnTo>
                    <a:pt x="263" y="431"/>
                  </a:lnTo>
                  <a:lnTo>
                    <a:pt x="262" y="431"/>
                  </a:lnTo>
                  <a:lnTo>
                    <a:pt x="260" y="430"/>
                  </a:lnTo>
                  <a:lnTo>
                    <a:pt x="255" y="430"/>
                  </a:lnTo>
                  <a:lnTo>
                    <a:pt x="255" y="431"/>
                  </a:lnTo>
                  <a:lnTo>
                    <a:pt x="253" y="431"/>
                  </a:lnTo>
                  <a:lnTo>
                    <a:pt x="252" y="430"/>
                  </a:lnTo>
                  <a:lnTo>
                    <a:pt x="251" y="429"/>
                  </a:lnTo>
                  <a:lnTo>
                    <a:pt x="250" y="430"/>
                  </a:lnTo>
                  <a:lnTo>
                    <a:pt x="249" y="430"/>
                  </a:lnTo>
                  <a:lnTo>
                    <a:pt x="243" y="430"/>
                  </a:lnTo>
                  <a:lnTo>
                    <a:pt x="238" y="429"/>
                  </a:lnTo>
                  <a:lnTo>
                    <a:pt x="238" y="428"/>
                  </a:lnTo>
                  <a:lnTo>
                    <a:pt x="236" y="428"/>
                  </a:lnTo>
                  <a:lnTo>
                    <a:pt x="235" y="428"/>
                  </a:lnTo>
                  <a:lnTo>
                    <a:pt x="234" y="429"/>
                  </a:lnTo>
                  <a:lnTo>
                    <a:pt x="231" y="429"/>
                  </a:lnTo>
                  <a:lnTo>
                    <a:pt x="227" y="428"/>
                  </a:lnTo>
                  <a:lnTo>
                    <a:pt x="224" y="427"/>
                  </a:lnTo>
                  <a:lnTo>
                    <a:pt x="223" y="427"/>
                  </a:lnTo>
                  <a:lnTo>
                    <a:pt x="222" y="427"/>
                  </a:lnTo>
                  <a:lnTo>
                    <a:pt x="222" y="425"/>
                  </a:lnTo>
                  <a:lnTo>
                    <a:pt x="220" y="423"/>
                  </a:lnTo>
                  <a:lnTo>
                    <a:pt x="219" y="423"/>
                  </a:lnTo>
                  <a:lnTo>
                    <a:pt x="219" y="422"/>
                  </a:lnTo>
                  <a:lnTo>
                    <a:pt x="216" y="420"/>
                  </a:lnTo>
                  <a:lnTo>
                    <a:pt x="215" y="417"/>
                  </a:lnTo>
                  <a:lnTo>
                    <a:pt x="214" y="417"/>
                  </a:lnTo>
                  <a:lnTo>
                    <a:pt x="214" y="416"/>
                  </a:lnTo>
                  <a:lnTo>
                    <a:pt x="213" y="415"/>
                  </a:lnTo>
                  <a:lnTo>
                    <a:pt x="212" y="415"/>
                  </a:lnTo>
                  <a:lnTo>
                    <a:pt x="203" y="415"/>
                  </a:lnTo>
                  <a:lnTo>
                    <a:pt x="199" y="415"/>
                  </a:lnTo>
                  <a:lnTo>
                    <a:pt x="195" y="415"/>
                  </a:lnTo>
                  <a:lnTo>
                    <a:pt x="187" y="415"/>
                  </a:lnTo>
                  <a:lnTo>
                    <a:pt x="179" y="415"/>
                  </a:lnTo>
                  <a:lnTo>
                    <a:pt x="175" y="415"/>
                  </a:lnTo>
                  <a:lnTo>
                    <a:pt x="171" y="415"/>
                  </a:lnTo>
                  <a:lnTo>
                    <a:pt x="163" y="415"/>
                  </a:lnTo>
                  <a:lnTo>
                    <a:pt x="155" y="415"/>
                  </a:lnTo>
                  <a:lnTo>
                    <a:pt x="146" y="415"/>
                  </a:lnTo>
                  <a:lnTo>
                    <a:pt x="138" y="415"/>
                  </a:lnTo>
                  <a:lnTo>
                    <a:pt x="130" y="415"/>
                  </a:lnTo>
                  <a:lnTo>
                    <a:pt x="122" y="415"/>
                  </a:lnTo>
                  <a:lnTo>
                    <a:pt x="114" y="415"/>
                  </a:lnTo>
                  <a:lnTo>
                    <a:pt x="107" y="415"/>
                  </a:lnTo>
                  <a:lnTo>
                    <a:pt x="99" y="415"/>
                  </a:lnTo>
                  <a:lnTo>
                    <a:pt x="91" y="415"/>
                  </a:lnTo>
                  <a:lnTo>
                    <a:pt x="82" y="415"/>
                  </a:lnTo>
                  <a:lnTo>
                    <a:pt x="80" y="415"/>
                  </a:lnTo>
                  <a:lnTo>
                    <a:pt x="79" y="416"/>
                  </a:lnTo>
                  <a:lnTo>
                    <a:pt x="78" y="416"/>
                  </a:lnTo>
                  <a:lnTo>
                    <a:pt x="77" y="416"/>
                  </a:lnTo>
                  <a:lnTo>
                    <a:pt x="75" y="416"/>
                  </a:lnTo>
                  <a:lnTo>
                    <a:pt x="74" y="416"/>
                  </a:lnTo>
                  <a:lnTo>
                    <a:pt x="73" y="416"/>
                  </a:lnTo>
                  <a:lnTo>
                    <a:pt x="72" y="416"/>
                  </a:lnTo>
                  <a:lnTo>
                    <a:pt x="71" y="416"/>
                  </a:lnTo>
                  <a:lnTo>
                    <a:pt x="70" y="414"/>
                  </a:lnTo>
                  <a:lnTo>
                    <a:pt x="66" y="411"/>
                  </a:lnTo>
                  <a:lnTo>
                    <a:pt x="64" y="410"/>
                  </a:lnTo>
                  <a:lnTo>
                    <a:pt x="60" y="408"/>
                  </a:lnTo>
                  <a:lnTo>
                    <a:pt x="58" y="407"/>
                  </a:lnTo>
                  <a:lnTo>
                    <a:pt x="58" y="406"/>
                  </a:lnTo>
                  <a:lnTo>
                    <a:pt x="58" y="404"/>
                  </a:lnTo>
                  <a:lnTo>
                    <a:pt x="57" y="403"/>
                  </a:lnTo>
                  <a:lnTo>
                    <a:pt x="56" y="402"/>
                  </a:lnTo>
                  <a:lnTo>
                    <a:pt x="54" y="402"/>
                  </a:lnTo>
                  <a:lnTo>
                    <a:pt x="53" y="402"/>
                  </a:lnTo>
                  <a:lnTo>
                    <a:pt x="53" y="401"/>
                  </a:lnTo>
                  <a:lnTo>
                    <a:pt x="52" y="402"/>
                  </a:lnTo>
                  <a:lnTo>
                    <a:pt x="51" y="402"/>
                  </a:lnTo>
                  <a:lnTo>
                    <a:pt x="50" y="402"/>
                  </a:lnTo>
                  <a:lnTo>
                    <a:pt x="49" y="402"/>
                  </a:lnTo>
                  <a:lnTo>
                    <a:pt x="47" y="401"/>
                  </a:lnTo>
                  <a:lnTo>
                    <a:pt x="46" y="401"/>
                  </a:lnTo>
                  <a:lnTo>
                    <a:pt x="45" y="401"/>
                  </a:lnTo>
                  <a:lnTo>
                    <a:pt x="42" y="402"/>
                  </a:lnTo>
                  <a:lnTo>
                    <a:pt x="40" y="403"/>
                  </a:lnTo>
                  <a:lnTo>
                    <a:pt x="39" y="403"/>
                  </a:lnTo>
                  <a:lnTo>
                    <a:pt x="38" y="403"/>
                  </a:lnTo>
                  <a:lnTo>
                    <a:pt x="38" y="404"/>
                  </a:lnTo>
                  <a:lnTo>
                    <a:pt x="37" y="404"/>
                  </a:lnTo>
                  <a:lnTo>
                    <a:pt x="37" y="406"/>
                  </a:lnTo>
                  <a:lnTo>
                    <a:pt x="36" y="406"/>
                  </a:lnTo>
                  <a:lnTo>
                    <a:pt x="35" y="407"/>
                  </a:lnTo>
                  <a:lnTo>
                    <a:pt x="33" y="407"/>
                  </a:lnTo>
                  <a:lnTo>
                    <a:pt x="32" y="408"/>
                  </a:lnTo>
                  <a:lnTo>
                    <a:pt x="31" y="409"/>
                  </a:lnTo>
                  <a:lnTo>
                    <a:pt x="30" y="409"/>
                  </a:lnTo>
                  <a:lnTo>
                    <a:pt x="29" y="410"/>
                  </a:lnTo>
                  <a:lnTo>
                    <a:pt x="28" y="410"/>
                  </a:lnTo>
                  <a:lnTo>
                    <a:pt x="27" y="410"/>
                  </a:lnTo>
                  <a:lnTo>
                    <a:pt x="24" y="410"/>
                  </a:lnTo>
                  <a:lnTo>
                    <a:pt x="23" y="409"/>
                  </a:lnTo>
                  <a:lnTo>
                    <a:pt x="23" y="410"/>
                  </a:lnTo>
                  <a:lnTo>
                    <a:pt x="22" y="410"/>
                  </a:lnTo>
                  <a:lnTo>
                    <a:pt x="20" y="410"/>
                  </a:lnTo>
                  <a:lnTo>
                    <a:pt x="18" y="410"/>
                  </a:lnTo>
                  <a:lnTo>
                    <a:pt x="17" y="410"/>
                  </a:lnTo>
                  <a:lnTo>
                    <a:pt x="17" y="409"/>
                  </a:lnTo>
                  <a:lnTo>
                    <a:pt x="16" y="409"/>
                  </a:lnTo>
                  <a:lnTo>
                    <a:pt x="16" y="408"/>
                  </a:lnTo>
                  <a:lnTo>
                    <a:pt x="15" y="408"/>
                  </a:lnTo>
                  <a:lnTo>
                    <a:pt x="14" y="408"/>
                  </a:lnTo>
                  <a:lnTo>
                    <a:pt x="13" y="408"/>
                  </a:lnTo>
                  <a:lnTo>
                    <a:pt x="11" y="408"/>
                  </a:lnTo>
                  <a:lnTo>
                    <a:pt x="10" y="408"/>
                  </a:lnTo>
                  <a:lnTo>
                    <a:pt x="8" y="409"/>
                  </a:lnTo>
                  <a:lnTo>
                    <a:pt x="7" y="410"/>
                  </a:lnTo>
                  <a:lnTo>
                    <a:pt x="6" y="410"/>
                  </a:lnTo>
                  <a:lnTo>
                    <a:pt x="6" y="411"/>
                  </a:lnTo>
                  <a:lnTo>
                    <a:pt x="4" y="411"/>
                  </a:lnTo>
                  <a:lnTo>
                    <a:pt x="3" y="411"/>
                  </a:lnTo>
                  <a:lnTo>
                    <a:pt x="2" y="410"/>
                  </a:lnTo>
                  <a:lnTo>
                    <a:pt x="2" y="409"/>
                  </a:lnTo>
                  <a:lnTo>
                    <a:pt x="2" y="408"/>
                  </a:lnTo>
                  <a:lnTo>
                    <a:pt x="2" y="404"/>
                  </a:lnTo>
                  <a:lnTo>
                    <a:pt x="3" y="401"/>
                  </a:lnTo>
                  <a:lnTo>
                    <a:pt x="3" y="399"/>
                  </a:lnTo>
                  <a:lnTo>
                    <a:pt x="3" y="396"/>
                  </a:lnTo>
                  <a:lnTo>
                    <a:pt x="3" y="395"/>
                  </a:lnTo>
                  <a:lnTo>
                    <a:pt x="3" y="396"/>
                  </a:lnTo>
                  <a:lnTo>
                    <a:pt x="4" y="397"/>
                  </a:lnTo>
                  <a:lnTo>
                    <a:pt x="4" y="396"/>
                  </a:lnTo>
                  <a:lnTo>
                    <a:pt x="4" y="393"/>
                  </a:lnTo>
                  <a:lnTo>
                    <a:pt x="4" y="389"/>
                  </a:lnTo>
                  <a:lnTo>
                    <a:pt x="4" y="386"/>
                  </a:lnTo>
                  <a:lnTo>
                    <a:pt x="3" y="374"/>
                  </a:lnTo>
                  <a:lnTo>
                    <a:pt x="3" y="373"/>
                  </a:lnTo>
                  <a:lnTo>
                    <a:pt x="4" y="371"/>
                  </a:lnTo>
                  <a:lnTo>
                    <a:pt x="3" y="369"/>
                  </a:lnTo>
                  <a:lnTo>
                    <a:pt x="2" y="367"/>
                  </a:lnTo>
                  <a:lnTo>
                    <a:pt x="2" y="366"/>
                  </a:lnTo>
                  <a:lnTo>
                    <a:pt x="2" y="364"/>
                  </a:lnTo>
                  <a:lnTo>
                    <a:pt x="3" y="364"/>
                  </a:lnTo>
                  <a:lnTo>
                    <a:pt x="3" y="362"/>
                  </a:lnTo>
                  <a:lnTo>
                    <a:pt x="4" y="362"/>
                  </a:lnTo>
                  <a:lnTo>
                    <a:pt x="4" y="364"/>
                  </a:lnTo>
                  <a:lnTo>
                    <a:pt x="6" y="364"/>
                  </a:lnTo>
                  <a:lnTo>
                    <a:pt x="7" y="362"/>
                  </a:lnTo>
                  <a:lnTo>
                    <a:pt x="7" y="361"/>
                  </a:lnTo>
                  <a:lnTo>
                    <a:pt x="7" y="360"/>
                  </a:lnTo>
                  <a:lnTo>
                    <a:pt x="8" y="359"/>
                  </a:lnTo>
                  <a:lnTo>
                    <a:pt x="10" y="358"/>
                  </a:lnTo>
                  <a:lnTo>
                    <a:pt x="10" y="357"/>
                  </a:lnTo>
                  <a:lnTo>
                    <a:pt x="10" y="353"/>
                  </a:lnTo>
                  <a:lnTo>
                    <a:pt x="11" y="353"/>
                  </a:lnTo>
                  <a:lnTo>
                    <a:pt x="11" y="352"/>
                  </a:lnTo>
                  <a:lnTo>
                    <a:pt x="11" y="351"/>
                  </a:lnTo>
                  <a:lnTo>
                    <a:pt x="11" y="350"/>
                  </a:lnTo>
                  <a:lnTo>
                    <a:pt x="11" y="345"/>
                  </a:lnTo>
                  <a:lnTo>
                    <a:pt x="13" y="345"/>
                  </a:lnTo>
                  <a:lnTo>
                    <a:pt x="13" y="344"/>
                  </a:lnTo>
                  <a:lnTo>
                    <a:pt x="14" y="344"/>
                  </a:lnTo>
                  <a:lnTo>
                    <a:pt x="15" y="343"/>
                  </a:lnTo>
                  <a:lnTo>
                    <a:pt x="14" y="341"/>
                  </a:lnTo>
                  <a:lnTo>
                    <a:pt x="14" y="340"/>
                  </a:lnTo>
                  <a:lnTo>
                    <a:pt x="15" y="338"/>
                  </a:lnTo>
                  <a:lnTo>
                    <a:pt x="15" y="337"/>
                  </a:lnTo>
                  <a:lnTo>
                    <a:pt x="15" y="336"/>
                  </a:lnTo>
                  <a:lnTo>
                    <a:pt x="16" y="336"/>
                  </a:lnTo>
                  <a:lnTo>
                    <a:pt x="16" y="334"/>
                  </a:lnTo>
                  <a:lnTo>
                    <a:pt x="16" y="333"/>
                  </a:lnTo>
                  <a:lnTo>
                    <a:pt x="16" y="332"/>
                  </a:lnTo>
                  <a:lnTo>
                    <a:pt x="17" y="332"/>
                  </a:lnTo>
                  <a:lnTo>
                    <a:pt x="17" y="331"/>
                  </a:lnTo>
                  <a:lnTo>
                    <a:pt x="18" y="330"/>
                  </a:lnTo>
                  <a:lnTo>
                    <a:pt x="18" y="329"/>
                  </a:lnTo>
                  <a:lnTo>
                    <a:pt x="18" y="327"/>
                  </a:lnTo>
                  <a:lnTo>
                    <a:pt x="18" y="326"/>
                  </a:lnTo>
                  <a:lnTo>
                    <a:pt x="18" y="324"/>
                  </a:lnTo>
                  <a:lnTo>
                    <a:pt x="20" y="322"/>
                  </a:lnTo>
                  <a:lnTo>
                    <a:pt x="20" y="320"/>
                  </a:lnTo>
                  <a:lnTo>
                    <a:pt x="20" y="319"/>
                  </a:lnTo>
                  <a:lnTo>
                    <a:pt x="21" y="317"/>
                  </a:lnTo>
                  <a:lnTo>
                    <a:pt x="21" y="315"/>
                  </a:lnTo>
                  <a:lnTo>
                    <a:pt x="20" y="313"/>
                  </a:lnTo>
                  <a:lnTo>
                    <a:pt x="20" y="312"/>
                  </a:lnTo>
                  <a:lnTo>
                    <a:pt x="20" y="311"/>
                  </a:lnTo>
                  <a:lnTo>
                    <a:pt x="21" y="311"/>
                  </a:lnTo>
                  <a:lnTo>
                    <a:pt x="21" y="310"/>
                  </a:lnTo>
                  <a:lnTo>
                    <a:pt x="21" y="309"/>
                  </a:lnTo>
                  <a:lnTo>
                    <a:pt x="20" y="309"/>
                  </a:lnTo>
                  <a:lnTo>
                    <a:pt x="21" y="308"/>
                  </a:lnTo>
                  <a:lnTo>
                    <a:pt x="21" y="306"/>
                  </a:lnTo>
                  <a:lnTo>
                    <a:pt x="22" y="305"/>
                  </a:lnTo>
                  <a:lnTo>
                    <a:pt x="22" y="304"/>
                  </a:lnTo>
                  <a:lnTo>
                    <a:pt x="22" y="303"/>
                  </a:lnTo>
                  <a:lnTo>
                    <a:pt x="22" y="302"/>
                  </a:lnTo>
                  <a:lnTo>
                    <a:pt x="23" y="302"/>
                  </a:lnTo>
                  <a:lnTo>
                    <a:pt x="23" y="301"/>
                  </a:lnTo>
                  <a:lnTo>
                    <a:pt x="24" y="301"/>
                  </a:lnTo>
                  <a:lnTo>
                    <a:pt x="24" y="302"/>
                  </a:lnTo>
                  <a:lnTo>
                    <a:pt x="25" y="302"/>
                  </a:lnTo>
                  <a:lnTo>
                    <a:pt x="25" y="301"/>
                  </a:lnTo>
                  <a:lnTo>
                    <a:pt x="25" y="299"/>
                  </a:lnTo>
                  <a:lnTo>
                    <a:pt x="25" y="296"/>
                  </a:lnTo>
                  <a:lnTo>
                    <a:pt x="25" y="292"/>
                  </a:lnTo>
                  <a:lnTo>
                    <a:pt x="27" y="291"/>
                  </a:lnTo>
                  <a:lnTo>
                    <a:pt x="25" y="290"/>
                  </a:lnTo>
                  <a:lnTo>
                    <a:pt x="27" y="290"/>
                  </a:lnTo>
                  <a:lnTo>
                    <a:pt x="27" y="289"/>
                  </a:lnTo>
                  <a:lnTo>
                    <a:pt x="25" y="288"/>
                  </a:lnTo>
                  <a:lnTo>
                    <a:pt x="25" y="287"/>
                  </a:lnTo>
                  <a:lnTo>
                    <a:pt x="27" y="285"/>
                  </a:lnTo>
                  <a:lnTo>
                    <a:pt x="28" y="285"/>
                  </a:lnTo>
                  <a:lnTo>
                    <a:pt x="28" y="284"/>
                  </a:lnTo>
                  <a:lnTo>
                    <a:pt x="29" y="284"/>
                  </a:lnTo>
                  <a:lnTo>
                    <a:pt x="30" y="283"/>
                  </a:lnTo>
                  <a:lnTo>
                    <a:pt x="30" y="282"/>
                  </a:lnTo>
                  <a:lnTo>
                    <a:pt x="30" y="281"/>
                  </a:lnTo>
                  <a:lnTo>
                    <a:pt x="31" y="281"/>
                  </a:lnTo>
                  <a:lnTo>
                    <a:pt x="31" y="280"/>
                  </a:lnTo>
                  <a:lnTo>
                    <a:pt x="32" y="280"/>
                  </a:lnTo>
                  <a:lnTo>
                    <a:pt x="33" y="280"/>
                  </a:lnTo>
                  <a:lnTo>
                    <a:pt x="36" y="276"/>
                  </a:lnTo>
                  <a:lnTo>
                    <a:pt x="37" y="276"/>
                  </a:lnTo>
                  <a:lnTo>
                    <a:pt x="37" y="275"/>
                  </a:lnTo>
                  <a:lnTo>
                    <a:pt x="39" y="273"/>
                  </a:lnTo>
                  <a:lnTo>
                    <a:pt x="39" y="271"/>
                  </a:lnTo>
                  <a:lnTo>
                    <a:pt x="39" y="270"/>
                  </a:lnTo>
                  <a:lnTo>
                    <a:pt x="39" y="269"/>
                  </a:lnTo>
                  <a:lnTo>
                    <a:pt x="38" y="268"/>
                  </a:lnTo>
                  <a:lnTo>
                    <a:pt x="39" y="267"/>
                  </a:lnTo>
                  <a:lnTo>
                    <a:pt x="40" y="266"/>
                  </a:lnTo>
                  <a:lnTo>
                    <a:pt x="42" y="266"/>
                  </a:lnTo>
                  <a:lnTo>
                    <a:pt x="43" y="263"/>
                  </a:lnTo>
                  <a:lnTo>
                    <a:pt x="44" y="263"/>
                  </a:lnTo>
                  <a:lnTo>
                    <a:pt x="44" y="262"/>
                  </a:lnTo>
                  <a:lnTo>
                    <a:pt x="45" y="261"/>
                  </a:lnTo>
                  <a:lnTo>
                    <a:pt x="46" y="261"/>
                  </a:lnTo>
                  <a:lnTo>
                    <a:pt x="46" y="260"/>
                  </a:lnTo>
                  <a:lnTo>
                    <a:pt x="47" y="260"/>
                  </a:lnTo>
                  <a:lnTo>
                    <a:pt x="49" y="261"/>
                  </a:lnTo>
                  <a:lnTo>
                    <a:pt x="49" y="260"/>
                  </a:lnTo>
                  <a:lnTo>
                    <a:pt x="50" y="260"/>
                  </a:lnTo>
                  <a:lnTo>
                    <a:pt x="51" y="260"/>
                  </a:lnTo>
                  <a:lnTo>
                    <a:pt x="52" y="260"/>
                  </a:lnTo>
                  <a:lnTo>
                    <a:pt x="53" y="259"/>
                  </a:lnTo>
                  <a:lnTo>
                    <a:pt x="54" y="257"/>
                  </a:lnTo>
                  <a:lnTo>
                    <a:pt x="56" y="257"/>
                  </a:lnTo>
                  <a:lnTo>
                    <a:pt x="56" y="256"/>
                  </a:lnTo>
                  <a:lnTo>
                    <a:pt x="56" y="255"/>
                  </a:lnTo>
                  <a:lnTo>
                    <a:pt x="56" y="254"/>
                  </a:lnTo>
                  <a:lnTo>
                    <a:pt x="57" y="253"/>
                  </a:lnTo>
                  <a:lnTo>
                    <a:pt x="59" y="250"/>
                  </a:lnTo>
                  <a:lnTo>
                    <a:pt x="59" y="252"/>
                  </a:lnTo>
                  <a:lnTo>
                    <a:pt x="58" y="252"/>
                  </a:lnTo>
                  <a:lnTo>
                    <a:pt x="59" y="252"/>
                  </a:lnTo>
                  <a:lnTo>
                    <a:pt x="59" y="250"/>
                  </a:lnTo>
                  <a:lnTo>
                    <a:pt x="60" y="249"/>
                  </a:lnTo>
                  <a:lnTo>
                    <a:pt x="61" y="249"/>
                  </a:lnTo>
                  <a:lnTo>
                    <a:pt x="61" y="246"/>
                  </a:lnTo>
                  <a:lnTo>
                    <a:pt x="63" y="245"/>
                  </a:lnTo>
                  <a:lnTo>
                    <a:pt x="63" y="243"/>
                  </a:lnTo>
                  <a:lnTo>
                    <a:pt x="64" y="241"/>
                  </a:lnTo>
                  <a:lnTo>
                    <a:pt x="64" y="240"/>
                  </a:lnTo>
                  <a:lnTo>
                    <a:pt x="65" y="239"/>
                  </a:lnTo>
                  <a:lnTo>
                    <a:pt x="65" y="238"/>
                  </a:lnTo>
                  <a:lnTo>
                    <a:pt x="65" y="235"/>
                  </a:lnTo>
                  <a:lnTo>
                    <a:pt x="66" y="234"/>
                  </a:lnTo>
                  <a:lnTo>
                    <a:pt x="66" y="233"/>
                  </a:lnTo>
                  <a:lnTo>
                    <a:pt x="65" y="227"/>
                  </a:lnTo>
                  <a:lnTo>
                    <a:pt x="65" y="224"/>
                  </a:lnTo>
                  <a:lnTo>
                    <a:pt x="66" y="222"/>
                  </a:lnTo>
                  <a:lnTo>
                    <a:pt x="65" y="222"/>
                  </a:lnTo>
                  <a:lnTo>
                    <a:pt x="66" y="221"/>
                  </a:lnTo>
                  <a:lnTo>
                    <a:pt x="66" y="220"/>
                  </a:lnTo>
                  <a:lnTo>
                    <a:pt x="66" y="219"/>
                  </a:lnTo>
                  <a:lnTo>
                    <a:pt x="66" y="218"/>
                  </a:lnTo>
                  <a:lnTo>
                    <a:pt x="66" y="217"/>
                  </a:lnTo>
                  <a:lnTo>
                    <a:pt x="67" y="212"/>
                  </a:lnTo>
                  <a:lnTo>
                    <a:pt x="67" y="211"/>
                  </a:lnTo>
                  <a:lnTo>
                    <a:pt x="67" y="209"/>
                  </a:lnTo>
                  <a:lnTo>
                    <a:pt x="67" y="207"/>
                  </a:lnTo>
                  <a:lnTo>
                    <a:pt x="66" y="206"/>
                  </a:lnTo>
                  <a:lnTo>
                    <a:pt x="64" y="202"/>
                  </a:lnTo>
                  <a:lnTo>
                    <a:pt x="64" y="200"/>
                  </a:lnTo>
                  <a:lnTo>
                    <a:pt x="65" y="199"/>
                  </a:lnTo>
                  <a:lnTo>
                    <a:pt x="65" y="198"/>
                  </a:lnTo>
                  <a:lnTo>
                    <a:pt x="64" y="198"/>
                  </a:lnTo>
                  <a:lnTo>
                    <a:pt x="63" y="197"/>
                  </a:lnTo>
                  <a:lnTo>
                    <a:pt x="63" y="196"/>
                  </a:lnTo>
                  <a:lnTo>
                    <a:pt x="59" y="192"/>
                  </a:lnTo>
                  <a:lnTo>
                    <a:pt x="58" y="191"/>
                  </a:lnTo>
                  <a:lnTo>
                    <a:pt x="57" y="190"/>
                  </a:lnTo>
                  <a:lnTo>
                    <a:pt x="57" y="188"/>
                  </a:lnTo>
                  <a:lnTo>
                    <a:pt x="57" y="186"/>
                  </a:lnTo>
                  <a:lnTo>
                    <a:pt x="57" y="185"/>
                  </a:lnTo>
                  <a:lnTo>
                    <a:pt x="54" y="183"/>
                  </a:lnTo>
                  <a:lnTo>
                    <a:pt x="54" y="181"/>
                  </a:lnTo>
                  <a:lnTo>
                    <a:pt x="53" y="181"/>
                  </a:lnTo>
                  <a:lnTo>
                    <a:pt x="52" y="179"/>
                  </a:lnTo>
                  <a:lnTo>
                    <a:pt x="50" y="176"/>
                  </a:lnTo>
                  <a:lnTo>
                    <a:pt x="51" y="176"/>
                  </a:lnTo>
                  <a:lnTo>
                    <a:pt x="51" y="175"/>
                  </a:lnTo>
                  <a:lnTo>
                    <a:pt x="51" y="174"/>
                  </a:lnTo>
                  <a:lnTo>
                    <a:pt x="50" y="172"/>
                  </a:lnTo>
                  <a:lnTo>
                    <a:pt x="49" y="171"/>
                  </a:lnTo>
                  <a:lnTo>
                    <a:pt x="46" y="168"/>
                  </a:lnTo>
                  <a:lnTo>
                    <a:pt x="46" y="167"/>
                  </a:lnTo>
                  <a:lnTo>
                    <a:pt x="47" y="165"/>
                  </a:lnTo>
                  <a:lnTo>
                    <a:pt x="47" y="164"/>
                  </a:lnTo>
                  <a:lnTo>
                    <a:pt x="46" y="163"/>
                  </a:lnTo>
                  <a:lnTo>
                    <a:pt x="45" y="160"/>
                  </a:lnTo>
                  <a:lnTo>
                    <a:pt x="45" y="158"/>
                  </a:lnTo>
                  <a:lnTo>
                    <a:pt x="45" y="157"/>
                  </a:lnTo>
                  <a:lnTo>
                    <a:pt x="45" y="156"/>
                  </a:lnTo>
                  <a:lnTo>
                    <a:pt x="44" y="155"/>
                  </a:lnTo>
                  <a:lnTo>
                    <a:pt x="42" y="151"/>
                  </a:lnTo>
                  <a:lnTo>
                    <a:pt x="40" y="149"/>
                  </a:lnTo>
                  <a:lnTo>
                    <a:pt x="40" y="148"/>
                  </a:lnTo>
                  <a:lnTo>
                    <a:pt x="40" y="147"/>
                  </a:lnTo>
                  <a:lnTo>
                    <a:pt x="42" y="144"/>
                  </a:lnTo>
                  <a:lnTo>
                    <a:pt x="43" y="142"/>
                  </a:lnTo>
                  <a:lnTo>
                    <a:pt x="44" y="141"/>
                  </a:lnTo>
                  <a:lnTo>
                    <a:pt x="44" y="142"/>
                  </a:lnTo>
                  <a:lnTo>
                    <a:pt x="42" y="144"/>
                  </a:lnTo>
                  <a:lnTo>
                    <a:pt x="40" y="147"/>
                  </a:lnTo>
                  <a:lnTo>
                    <a:pt x="40" y="148"/>
                  </a:lnTo>
                  <a:lnTo>
                    <a:pt x="43" y="144"/>
                  </a:lnTo>
                  <a:lnTo>
                    <a:pt x="44" y="143"/>
                  </a:lnTo>
                  <a:lnTo>
                    <a:pt x="45" y="142"/>
                  </a:lnTo>
                  <a:lnTo>
                    <a:pt x="46" y="141"/>
                  </a:lnTo>
                  <a:lnTo>
                    <a:pt x="46" y="140"/>
                  </a:lnTo>
                  <a:lnTo>
                    <a:pt x="46" y="139"/>
                  </a:lnTo>
                  <a:lnTo>
                    <a:pt x="47" y="139"/>
                  </a:lnTo>
                  <a:lnTo>
                    <a:pt x="47" y="137"/>
                  </a:lnTo>
                  <a:lnTo>
                    <a:pt x="49" y="137"/>
                  </a:lnTo>
                  <a:lnTo>
                    <a:pt x="46" y="139"/>
                  </a:lnTo>
                  <a:lnTo>
                    <a:pt x="46" y="140"/>
                  </a:lnTo>
                  <a:lnTo>
                    <a:pt x="47" y="139"/>
                  </a:lnTo>
                  <a:lnTo>
                    <a:pt x="49" y="139"/>
                  </a:lnTo>
                  <a:lnTo>
                    <a:pt x="49" y="137"/>
                  </a:lnTo>
                  <a:lnTo>
                    <a:pt x="50" y="137"/>
                  </a:lnTo>
                  <a:lnTo>
                    <a:pt x="51" y="137"/>
                  </a:lnTo>
                  <a:lnTo>
                    <a:pt x="52" y="137"/>
                  </a:lnTo>
                  <a:lnTo>
                    <a:pt x="52" y="136"/>
                  </a:lnTo>
                  <a:lnTo>
                    <a:pt x="53" y="135"/>
                  </a:lnTo>
                  <a:lnTo>
                    <a:pt x="53" y="134"/>
                  </a:lnTo>
                  <a:lnTo>
                    <a:pt x="52" y="133"/>
                  </a:lnTo>
                  <a:lnTo>
                    <a:pt x="52" y="132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2" y="128"/>
                  </a:lnTo>
                  <a:lnTo>
                    <a:pt x="52" y="125"/>
                  </a:lnTo>
                  <a:lnTo>
                    <a:pt x="52" y="123"/>
                  </a:lnTo>
                  <a:lnTo>
                    <a:pt x="49" y="119"/>
                  </a:lnTo>
                  <a:lnTo>
                    <a:pt x="47" y="118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4" y="109"/>
                  </a:lnTo>
                  <a:lnTo>
                    <a:pt x="39" y="99"/>
                  </a:lnTo>
                  <a:lnTo>
                    <a:pt x="38" y="95"/>
                  </a:lnTo>
                  <a:lnTo>
                    <a:pt x="37" y="92"/>
                  </a:lnTo>
                  <a:lnTo>
                    <a:pt x="36" y="92"/>
                  </a:lnTo>
                  <a:lnTo>
                    <a:pt x="36" y="91"/>
                  </a:lnTo>
                  <a:lnTo>
                    <a:pt x="35" y="91"/>
                  </a:lnTo>
                  <a:lnTo>
                    <a:pt x="36" y="90"/>
                  </a:lnTo>
                  <a:lnTo>
                    <a:pt x="35" y="88"/>
                  </a:lnTo>
                  <a:lnTo>
                    <a:pt x="35" y="83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3" y="80"/>
                  </a:lnTo>
                  <a:lnTo>
                    <a:pt x="35" y="80"/>
                  </a:lnTo>
                  <a:lnTo>
                    <a:pt x="35" y="79"/>
                  </a:lnTo>
                  <a:lnTo>
                    <a:pt x="33" y="79"/>
                  </a:lnTo>
                  <a:lnTo>
                    <a:pt x="32" y="79"/>
                  </a:lnTo>
                  <a:lnTo>
                    <a:pt x="30" y="76"/>
                  </a:lnTo>
                  <a:lnTo>
                    <a:pt x="28" y="73"/>
                  </a:lnTo>
                  <a:lnTo>
                    <a:pt x="25" y="70"/>
                  </a:lnTo>
                  <a:lnTo>
                    <a:pt x="23" y="65"/>
                  </a:lnTo>
                  <a:lnTo>
                    <a:pt x="22" y="63"/>
                  </a:lnTo>
                  <a:lnTo>
                    <a:pt x="21" y="60"/>
                  </a:lnTo>
                  <a:lnTo>
                    <a:pt x="20" y="59"/>
                  </a:lnTo>
                  <a:lnTo>
                    <a:pt x="20" y="58"/>
                  </a:lnTo>
                  <a:lnTo>
                    <a:pt x="18" y="57"/>
                  </a:lnTo>
                  <a:lnTo>
                    <a:pt x="17" y="55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2"/>
                  </a:lnTo>
                  <a:lnTo>
                    <a:pt x="18" y="53"/>
                  </a:lnTo>
                  <a:lnTo>
                    <a:pt x="18" y="55"/>
                  </a:lnTo>
                  <a:lnTo>
                    <a:pt x="20" y="55"/>
                  </a:lnTo>
                  <a:lnTo>
                    <a:pt x="21" y="53"/>
                  </a:lnTo>
                  <a:lnTo>
                    <a:pt x="22" y="53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2"/>
                  </a:lnTo>
                  <a:lnTo>
                    <a:pt x="27" y="52"/>
                  </a:lnTo>
                  <a:lnTo>
                    <a:pt x="28" y="51"/>
                  </a:lnTo>
                  <a:lnTo>
                    <a:pt x="29" y="51"/>
                  </a:lnTo>
                  <a:lnTo>
                    <a:pt x="30" y="51"/>
                  </a:lnTo>
                  <a:lnTo>
                    <a:pt x="31" y="51"/>
                  </a:lnTo>
                  <a:lnTo>
                    <a:pt x="31" y="52"/>
                  </a:lnTo>
                  <a:lnTo>
                    <a:pt x="32" y="51"/>
                  </a:lnTo>
                  <a:lnTo>
                    <a:pt x="33" y="51"/>
                  </a:lnTo>
                  <a:lnTo>
                    <a:pt x="35" y="51"/>
                  </a:lnTo>
                  <a:lnTo>
                    <a:pt x="36" y="50"/>
                  </a:lnTo>
                  <a:lnTo>
                    <a:pt x="37" y="50"/>
                  </a:lnTo>
                  <a:lnTo>
                    <a:pt x="38" y="49"/>
                  </a:lnTo>
                  <a:lnTo>
                    <a:pt x="38" y="48"/>
                  </a:lnTo>
                  <a:lnTo>
                    <a:pt x="39" y="48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3" y="46"/>
                  </a:lnTo>
                  <a:lnTo>
                    <a:pt x="44" y="46"/>
                  </a:lnTo>
                  <a:lnTo>
                    <a:pt x="45" y="45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6"/>
                  </a:lnTo>
                  <a:lnTo>
                    <a:pt x="51" y="45"/>
                  </a:lnTo>
                  <a:lnTo>
                    <a:pt x="52" y="45"/>
                  </a:lnTo>
                  <a:lnTo>
                    <a:pt x="56" y="45"/>
                  </a:lnTo>
                  <a:lnTo>
                    <a:pt x="56" y="46"/>
                  </a:lnTo>
                  <a:lnTo>
                    <a:pt x="57" y="46"/>
                  </a:lnTo>
                  <a:lnTo>
                    <a:pt x="57" y="45"/>
                  </a:lnTo>
                  <a:lnTo>
                    <a:pt x="60" y="45"/>
                  </a:lnTo>
                  <a:lnTo>
                    <a:pt x="65" y="45"/>
                  </a:lnTo>
                  <a:lnTo>
                    <a:pt x="70" y="45"/>
                  </a:lnTo>
                  <a:lnTo>
                    <a:pt x="71" y="45"/>
                  </a:lnTo>
                  <a:close/>
                  <a:moveTo>
                    <a:pt x="33" y="0"/>
                  </a:moveTo>
                  <a:lnTo>
                    <a:pt x="35" y="0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7" y="3"/>
                  </a:lnTo>
                  <a:lnTo>
                    <a:pt x="38" y="4"/>
                  </a:lnTo>
                  <a:lnTo>
                    <a:pt x="40" y="7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0" y="8"/>
                  </a:lnTo>
                  <a:lnTo>
                    <a:pt x="35" y="10"/>
                  </a:lnTo>
                  <a:lnTo>
                    <a:pt x="33" y="10"/>
                  </a:lnTo>
                  <a:lnTo>
                    <a:pt x="32" y="11"/>
                  </a:lnTo>
                  <a:lnTo>
                    <a:pt x="32" y="13"/>
                  </a:lnTo>
                  <a:lnTo>
                    <a:pt x="31" y="14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0" y="16"/>
                  </a:lnTo>
                  <a:lnTo>
                    <a:pt x="29" y="16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7" y="18"/>
                  </a:lnTo>
                  <a:lnTo>
                    <a:pt x="25" y="20"/>
                  </a:lnTo>
                  <a:lnTo>
                    <a:pt x="23" y="21"/>
                  </a:lnTo>
                  <a:lnTo>
                    <a:pt x="22" y="21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23"/>
                  </a:lnTo>
                  <a:lnTo>
                    <a:pt x="24" y="24"/>
                  </a:lnTo>
                  <a:lnTo>
                    <a:pt x="24" y="27"/>
                  </a:lnTo>
                  <a:lnTo>
                    <a:pt x="24" y="29"/>
                  </a:lnTo>
                  <a:lnTo>
                    <a:pt x="24" y="32"/>
                  </a:lnTo>
                  <a:lnTo>
                    <a:pt x="24" y="37"/>
                  </a:lnTo>
                  <a:lnTo>
                    <a:pt x="24" y="38"/>
                  </a:lnTo>
                  <a:lnTo>
                    <a:pt x="24" y="42"/>
                  </a:lnTo>
                  <a:lnTo>
                    <a:pt x="22" y="42"/>
                  </a:lnTo>
                  <a:lnTo>
                    <a:pt x="18" y="42"/>
                  </a:lnTo>
                  <a:lnTo>
                    <a:pt x="16" y="42"/>
                  </a:lnTo>
                  <a:lnTo>
                    <a:pt x="15" y="43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5" y="32"/>
                  </a:lnTo>
                  <a:lnTo>
                    <a:pt x="14" y="31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3" y="27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6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7"/>
            <p:cNvSpPr/>
            <p:nvPr/>
          </p:nvSpPr>
          <p:spPr>
            <a:xfrm>
              <a:off x="4339878" y="4174671"/>
              <a:ext cx="90858" cy="104796"/>
            </a:xfrm>
            <a:custGeom>
              <a:avLst/>
              <a:gdLst/>
              <a:ahLst/>
              <a:cxnLst/>
              <a:rect l="l" t="t" r="r" b="b"/>
              <a:pathLst>
                <a:path w="59" h="69" extrusionOk="0">
                  <a:moveTo>
                    <a:pt x="50" y="4"/>
                  </a:moveTo>
                  <a:lnTo>
                    <a:pt x="49" y="5"/>
                  </a:lnTo>
                  <a:lnTo>
                    <a:pt x="48" y="6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7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7" y="13"/>
                  </a:lnTo>
                  <a:lnTo>
                    <a:pt x="47" y="13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9" y="12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5"/>
                  </a:lnTo>
                  <a:lnTo>
                    <a:pt x="47" y="15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7" y="20"/>
                  </a:lnTo>
                  <a:lnTo>
                    <a:pt x="48" y="20"/>
                  </a:lnTo>
                  <a:lnTo>
                    <a:pt x="47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8" y="21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49" y="20"/>
                  </a:lnTo>
                  <a:lnTo>
                    <a:pt x="50" y="20"/>
                  </a:lnTo>
                  <a:lnTo>
                    <a:pt x="52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3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5" y="22"/>
                  </a:lnTo>
                  <a:lnTo>
                    <a:pt x="55" y="22"/>
                  </a:lnTo>
                  <a:lnTo>
                    <a:pt x="56" y="22"/>
                  </a:lnTo>
                  <a:lnTo>
                    <a:pt x="56" y="22"/>
                  </a:lnTo>
                  <a:lnTo>
                    <a:pt x="57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7" y="23"/>
                  </a:lnTo>
                  <a:lnTo>
                    <a:pt x="57" y="25"/>
                  </a:lnTo>
                  <a:lnTo>
                    <a:pt x="57" y="25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59" y="26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7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57" y="32"/>
                  </a:lnTo>
                  <a:lnTo>
                    <a:pt x="57" y="32"/>
                  </a:lnTo>
                  <a:lnTo>
                    <a:pt x="56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5" y="32"/>
                  </a:lnTo>
                  <a:lnTo>
                    <a:pt x="55" y="33"/>
                  </a:lnTo>
                  <a:lnTo>
                    <a:pt x="54" y="33"/>
                  </a:lnTo>
                  <a:lnTo>
                    <a:pt x="54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2" y="34"/>
                  </a:lnTo>
                  <a:lnTo>
                    <a:pt x="52" y="34"/>
                  </a:lnTo>
                  <a:lnTo>
                    <a:pt x="53" y="35"/>
                  </a:lnTo>
                  <a:lnTo>
                    <a:pt x="53" y="36"/>
                  </a:lnTo>
                  <a:lnTo>
                    <a:pt x="52" y="36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7" y="40"/>
                  </a:lnTo>
                  <a:lnTo>
                    <a:pt x="46" y="40"/>
                  </a:lnTo>
                  <a:lnTo>
                    <a:pt x="46" y="41"/>
                  </a:lnTo>
                  <a:lnTo>
                    <a:pt x="46" y="41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45" y="44"/>
                  </a:lnTo>
                  <a:lnTo>
                    <a:pt x="45" y="46"/>
                  </a:lnTo>
                  <a:lnTo>
                    <a:pt x="45" y="46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45" y="48"/>
                  </a:lnTo>
                  <a:lnTo>
                    <a:pt x="43" y="47"/>
                  </a:lnTo>
                  <a:lnTo>
                    <a:pt x="42" y="48"/>
                  </a:lnTo>
                  <a:lnTo>
                    <a:pt x="41" y="49"/>
                  </a:lnTo>
                  <a:lnTo>
                    <a:pt x="40" y="51"/>
                  </a:lnTo>
                  <a:lnTo>
                    <a:pt x="39" y="51"/>
                  </a:lnTo>
                  <a:lnTo>
                    <a:pt x="39" y="54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8" y="57"/>
                  </a:lnTo>
                  <a:lnTo>
                    <a:pt x="36" y="58"/>
                  </a:lnTo>
                  <a:lnTo>
                    <a:pt x="34" y="60"/>
                  </a:lnTo>
                  <a:lnTo>
                    <a:pt x="34" y="61"/>
                  </a:lnTo>
                  <a:lnTo>
                    <a:pt x="33" y="62"/>
                  </a:lnTo>
                  <a:lnTo>
                    <a:pt x="33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31" y="64"/>
                  </a:lnTo>
                  <a:lnTo>
                    <a:pt x="29" y="65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27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5"/>
                  </a:lnTo>
                  <a:lnTo>
                    <a:pt x="26" y="67"/>
                  </a:lnTo>
                  <a:lnTo>
                    <a:pt x="26" y="67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4" y="69"/>
                  </a:lnTo>
                  <a:lnTo>
                    <a:pt x="22" y="69"/>
                  </a:lnTo>
                  <a:lnTo>
                    <a:pt x="21" y="68"/>
                  </a:lnTo>
                  <a:lnTo>
                    <a:pt x="21" y="68"/>
                  </a:lnTo>
                  <a:lnTo>
                    <a:pt x="21" y="67"/>
                  </a:lnTo>
                  <a:lnTo>
                    <a:pt x="21" y="67"/>
                  </a:lnTo>
                  <a:lnTo>
                    <a:pt x="20" y="65"/>
                  </a:lnTo>
                  <a:lnTo>
                    <a:pt x="19" y="64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1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7" y="60"/>
                  </a:lnTo>
                  <a:lnTo>
                    <a:pt x="17" y="60"/>
                  </a:lnTo>
                  <a:lnTo>
                    <a:pt x="17" y="58"/>
                  </a:lnTo>
                  <a:lnTo>
                    <a:pt x="17" y="58"/>
                  </a:lnTo>
                  <a:lnTo>
                    <a:pt x="17" y="57"/>
                  </a:lnTo>
                  <a:lnTo>
                    <a:pt x="17" y="57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5" y="56"/>
                  </a:lnTo>
                  <a:lnTo>
                    <a:pt x="14" y="55"/>
                  </a:lnTo>
                  <a:lnTo>
                    <a:pt x="14" y="55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2" y="47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11" y="33"/>
                  </a:lnTo>
                  <a:lnTo>
                    <a:pt x="8" y="33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7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7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6" y="22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1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7" y="11"/>
                  </a:lnTo>
                  <a:lnTo>
                    <a:pt x="7" y="11"/>
                  </a:lnTo>
                  <a:lnTo>
                    <a:pt x="8" y="11"/>
                  </a:lnTo>
                  <a:lnTo>
                    <a:pt x="10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5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7" y="18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8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8" y="5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8" y="4"/>
                  </a:lnTo>
                  <a:lnTo>
                    <a:pt x="49" y="4"/>
                  </a:lnTo>
                  <a:lnTo>
                    <a:pt x="50" y="4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7"/>
            <p:cNvSpPr/>
            <p:nvPr/>
          </p:nvSpPr>
          <p:spPr>
            <a:xfrm>
              <a:off x="2958544" y="3469956"/>
              <a:ext cx="150915" cy="302238"/>
            </a:xfrm>
            <a:custGeom>
              <a:avLst/>
              <a:gdLst/>
              <a:ahLst/>
              <a:cxnLst/>
              <a:rect l="l" t="t" r="r" b="b"/>
              <a:pathLst>
                <a:path w="98" h="199" extrusionOk="0">
                  <a:moveTo>
                    <a:pt x="90" y="23"/>
                  </a:moveTo>
                  <a:lnTo>
                    <a:pt x="87" y="28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6" y="31"/>
                  </a:lnTo>
                  <a:lnTo>
                    <a:pt x="86" y="32"/>
                  </a:lnTo>
                  <a:lnTo>
                    <a:pt x="92" y="41"/>
                  </a:lnTo>
                  <a:lnTo>
                    <a:pt x="93" y="42"/>
                  </a:lnTo>
                  <a:lnTo>
                    <a:pt x="94" y="42"/>
                  </a:lnTo>
                  <a:lnTo>
                    <a:pt x="94" y="43"/>
                  </a:lnTo>
                  <a:lnTo>
                    <a:pt x="94" y="44"/>
                  </a:lnTo>
                  <a:lnTo>
                    <a:pt x="94" y="45"/>
                  </a:lnTo>
                  <a:lnTo>
                    <a:pt x="96" y="49"/>
                  </a:lnTo>
                  <a:lnTo>
                    <a:pt x="94" y="51"/>
                  </a:lnTo>
                  <a:lnTo>
                    <a:pt x="94" y="52"/>
                  </a:lnTo>
                  <a:lnTo>
                    <a:pt x="96" y="52"/>
                  </a:lnTo>
                  <a:lnTo>
                    <a:pt x="96" y="53"/>
                  </a:lnTo>
                  <a:lnTo>
                    <a:pt x="96" y="55"/>
                  </a:lnTo>
                  <a:lnTo>
                    <a:pt x="97" y="55"/>
                  </a:lnTo>
                  <a:lnTo>
                    <a:pt x="98" y="55"/>
                  </a:lnTo>
                  <a:lnTo>
                    <a:pt x="98" y="56"/>
                  </a:lnTo>
                  <a:lnTo>
                    <a:pt x="98" y="57"/>
                  </a:lnTo>
                  <a:lnTo>
                    <a:pt x="98" y="58"/>
                  </a:lnTo>
                  <a:lnTo>
                    <a:pt x="98" y="59"/>
                  </a:lnTo>
                  <a:lnTo>
                    <a:pt x="97" y="60"/>
                  </a:lnTo>
                  <a:lnTo>
                    <a:pt x="97" y="62"/>
                  </a:lnTo>
                  <a:lnTo>
                    <a:pt x="97" y="63"/>
                  </a:lnTo>
                  <a:lnTo>
                    <a:pt x="97" y="64"/>
                  </a:lnTo>
                  <a:lnTo>
                    <a:pt x="96" y="64"/>
                  </a:lnTo>
                  <a:lnTo>
                    <a:pt x="93" y="64"/>
                  </a:lnTo>
                  <a:lnTo>
                    <a:pt x="92" y="64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1" y="66"/>
                  </a:lnTo>
                  <a:lnTo>
                    <a:pt x="91" y="67"/>
                  </a:lnTo>
                  <a:lnTo>
                    <a:pt x="90" y="69"/>
                  </a:lnTo>
                  <a:lnTo>
                    <a:pt x="90" y="70"/>
                  </a:lnTo>
                  <a:lnTo>
                    <a:pt x="92" y="72"/>
                  </a:lnTo>
                  <a:lnTo>
                    <a:pt x="93" y="72"/>
                  </a:lnTo>
                  <a:lnTo>
                    <a:pt x="93" y="73"/>
                  </a:lnTo>
                  <a:lnTo>
                    <a:pt x="92" y="74"/>
                  </a:lnTo>
                  <a:lnTo>
                    <a:pt x="91" y="76"/>
                  </a:lnTo>
                  <a:lnTo>
                    <a:pt x="91" y="79"/>
                  </a:lnTo>
                  <a:lnTo>
                    <a:pt x="90" y="80"/>
                  </a:lnTo>
                  <a:lnTo>
                    <a:pt x="89" y="83"/>
                  </a:lnTo>
                  <a:lnTo>
                    <a:pt x="86" y="83"/>
                  </a:lnTo>
                  <a:lnTo>
                    <a:pt x="85" y="83"/>
                  </a:lnTo>
                  <a:lnTo>
                    <a:pt x="83" y="84"/>
                  </a:lnTo>
                  <a:lnTo>
                    <a:pt x="82" y="84"/>
                  </a:lnTo>
                  <a:lnTo>
                    <a:pt x="82" y="85"/>
                  </a:lnTo>
                  <a:lnTo>
                    <a:pt x="82" y="86"/>
                  </a:lnTo>
                  <a:lnTo>
                    <a:pt x="83" y="87"/>
                  </a:lnTo>
                  <a:lnTo>
                    <a:pt x="83" y="88"/>
                  </a:lnTo>
                  <a:lnTo>
                    <a:pt x="82" y="90"/>
                  </a:lnTo>
                  <a:lnTo>
                    <a:pt x="80" y="90"/>
                  </a:lnTo>
                  <a:lnTo>
                    <a:pt x="79" y="90"/>
                  </a:lnTo>
                  <a:lnTo>
                    <a:pt x="79" y="91"/>
                  </a:lnTo>
                  <a:lnTo>
                    <a:pt x="78" y="93"/>
                  </a:lnTo>
                  <a:lnTo>
                    <a:pt x="77" y="94"/>
                  </a:lnTo>
                  <a:lnTo>
                    <a:pt x="76" y="95"/>
                  </a:lnTo>
                  <a:lnTo>
                    <a:pt x="76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0"/>
                  </a:lnTo>
                  <a:lnTo>
                    <a:pt x="77" y="101"/>
                  </a:lnTo>
                  <a:lnTo>
                    <a:pt x="76" y="102"/>
                  </a:lnTo>
                  <a:lnTo>
                    <a:pt x="75" y="106"/>
                  </a:lnTo>
                  <a:lnTo>
                    <a:pt x="75" y="107"/>
                  </a:lnTo>
                  <a:lnTo>
                    <a:pt x="73" y="107"/>
                  </a:lnTo>
                  <a:lnTo>
                    <a:pt x="71" y="108"/>
                  </a:lnTo>
                  <a:lnTo>
                    <a:pt x="70" y="107"/>
                  </a:lnTo>
                  <a:lnTo>
                    <a:pt x="69" y="107"/>
                  </a:lnTo>
                  <a:lnTo>
                    <a:pt x="68" y="108"/>
                  </a:lnTo>
                  <a:lnTo>
                    <a:pt x="64" y="108"/>
                  </a:lnTo>
                  <a:lnTo>
                    <a:pt x="65" y="109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4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3" y="116"/>
                  </a:lnTo>
                  <a:lnTo>
                    <a:pt x="63" y="118"/>
                  </a:lnTo>
                  <a:lnTo>
                    <a:pt x="64" y="125"/>
                  </a:lnTo>
                  <a:lnTo>
                    <a:pt x="64" y="126"/>
                  </a:lnTo>
                  <a:lnTo>
                    <a:pt x="64" y="127"/>
                  </a:lnTo>
                  <a:lnTo>
                    <a:pt x="64" y="128"/>
                  </a:lnTo>
                  <a:lnTo>
                    <a:pt x="63" y="128"/>
                  </a:lnTo>
                  <a:lnTo>
                    <a:pt x="63" y="129"/>
                  </a:lnTo>
                  <a:lnTo>
                    <a:pt x="63" y="132"/>
                  </a:lnTo>
                  <a:lnTo>
                    <a:pt x="63" y="133"/>
                  </a:lnTo>
                  <a:lnTo>
                    <a:pt x="64" y="135"/>
                  </a:lnTo>
                  <a:lnTo>
                    <a:pt x="64" y="136"/>
                  </a:lnTo>
                  <a:lnTo>
                    <a:pt x="63" y="137"/>
                  </a:lnTo>
                  <a:lnTo>
                    <a:pt x="63" y="139"/>
                  </a:lnTo>
                  <a:lnTo>
                    <a:pt x="63" y="140"/>
                  </a:lnTo>
                  <a:lnTo>
                    <a:pt x="63" y="142"/>
                  </a:lnTo>
                  <a:lnTo>
                    <a:pt x="63" y="144"/>
                  </a:lnTo>
                  <a:lnTo>
                    <a:pt x="62" y="144"/>
                  </a:lnTo>
                  <a:lnTo>
                    <a:pt x="62" y="146"/>
                  </a:lnTo>
                  <a:lnTo>
                    <a:pt x="63" y="147"/>
                  </a:lnTo>
                  <a:lnTo>
                    <a:pt x="63" y="148"/>
                  </a:lnTo>
                  <a:lnTo>
                    <a:pt x="64" y="148"/>
                  </a:lnTo>
                  <a:lnTo>
                    <a:pt x="64" y="149"/>
                  </a:lnTo>
                  <a:lnTo>
                    <a:pt x="63" y="153"/>
                  </a:lnTo>
                  <a:lnTo>
                    <a:pt x="63" y="154"/>
                  </a:lnTo>
                  <a:lnTo>
                    <a:pt x="64" y="155"/>
                  </a:lnTo>
                  <a:lnTo>
                    <a:pt x="64" y="156"/>
                  </a:lnTo>
                  <a:lnTo>
                    <a:pt x="65" y="157"/>
                  </a:lnTo>
                  <a:lnTo>
                    <a:pt x="66" y="158"/>
                  </a:lnTo>
                  <a:lnTo>
                    <a:pt x="65" y="160"/>
                  </a:lnTo>
                  <a:lnTo>
                    <a:pt x="65" y="161"/>
                  </a:lnTo>
                  <a:lnTo>
                    <a:pt x="64" y="161"/>
                  </a:lnTo>
                  <a:lnTo>
                    <a:pt x="65" y="169"/>
                  </a:lnTo>
                  <a:lnTo>
                    <a:pt x="64" y="170"/>
                  </a:lnTo>
                  <a:lnTo>
                    <a:pt x="64" y="171"/>
                  </a:lnTo>
                  <a:lnTo>
                    <a:pt x="65" y="172"/>
                  </a:lnTo>
                  <a:lnTo>
                    <a:pt x="65" y="174"/>
                  </a:lnTo>
                  <a:lnTo>
                    <a:pt x="64" y="174"/>
                  </a:lnTo>
                  <a:lnTo>
                    <a:pt x="64" y="175"/>
                  </a:lnTo>
                  <a:lnTo>
                    <a:pt x="64" y="176"/>
                  </a:lnTo>
                  <a:lnTo>
                    <a:pt x="64" y="177"/>
                  </a:lnTo>
                  <a:lnTo>
                    <a:pt x="64" y="178"/>
                  </a:lnTo>
                  <a:lnTo>
                    <a:pt x="64" y="179"/>
                  </a:lnTo>
                  <a:lnTo>
                    <a:pt x="64" y="181"/>
                  </a:lnTo>
                  <a:lnTo>
                    <a:pt x="64" y="182"/>
                  </a:lnTo>
                  <a:lnTo>
                    <a:pt x="65" y="182"/>
                  </a:lnTo>
                  <a:lnTo>
                    <a:pt x="65" y="183"/>
                  </a:lnTo>
                  <a:lnTo>
                    <a:pt x="65" y="184"/>
                  </a:lnTo>
                  <a:lnTo>
                    <a:pt x="64" y="184"/>
                  </a:lnTo>
                  <a:lnTo>
                    <a:pt x="64" y="185"/>
                  </a:lnTo>
                  <a:lnTo>
                    <a:pt x="64" y="186"/>
                  </a:lnTo>
                  <a:lnTo>
                    <a:pt x="64" y="188"/>
                  </a:lnTo>
                  <a:lnTo>
                    <a:pt x="64" y="190"/>
                  </a:lnTo>
                  <a:lnTo>
                    <a:pt x="64" y="191"/>
                  </a:lnTo>
                  <a:lnTo>
                    <a:pt x="63" y="192"/>
                  </a:lnTo>
                  <a:lnTo>
                    <a:pt x="63" y="195"/>
                  </a:lnTo>
                  <a:lnTo>
                    <a:pt x="51" y="196"/>
                  </a:lnTo>
                  <a:lnTo>
                    <a:pt x="48" y="196"/>
                  </a:lnTo>
                  <a:lnTo>
                    <a:pt x="37" y="197"/>
                  </a:lnTo>
                  <a:lnTo>
                    <a:pt x="29" y="199"/>
                  </a:lnTo>
                  <a:lnTo>
                    <a:pt x="29" y="198"/>
                  </a:lnTo>
                  <a:lnTo>
                    <a:pt x="34" y="197"/>
                  </a:lnTo>
                  <a:lnTo>
                    <a:pt x="34" y="195"/>
                  </a:lnTo>
                  <a:lnTo>
                    <a:pt x="33" y="192"/>
                  </a:lnTo>
                  <a:lnTo>
                    <a:pt x="33" y="191"/>
                  </a:lnTo>
                  <a:lnTo>
                    <a:pt x="32" y="191"/>
                  </a:lnTo>
                  <a:lnTo>
                    <a:pt x="30" y="191"/>
                  </a:lnTo>
                  <a:lnTo>
                    <a:pt x="30" y="190"/>
                  </a:lnTo>
                  <a:lnTo>
                    <a:pt x="30" y="189"/>
                  </a:lnTo>
                  <a:lnTo>
                    <a:pt x="30" y="188"/>
                  </a:lnTo>
                  <a:lnTo>
                    <a:pt x="29" y="188"/>
                  </a:lnTo>
                  <a:lnTo>
                    <a:pt x="28" y="188"/>
                  </a:lnTo>
                  <a:lnTo>
                    <a:pt x="28" y="186"/>
                  </a:lnTo>
                  <a:lnTo>
                    <a:pt x="28" y="185"/>
                  </a:lnTo>
                  <a:lnTo>
                    <a:pt x="27" y="185"/>
                  </a:lnTo>
                  <a:lnTo>
                    <a:pt x="27" y="184"/>
                  </a:lnTo>
                  <a:lnTo>
                    <a:pt x="28" y="184"/>
                  </a:lnTo>
                  <a:lnTo>
                    <a:pt x="28" y="183"/>
                  </a:lnTo>
                  <a:lnTo>
                    <a:pt x="28" y="182"/>
                  </a:lnTo>
                  <a:lnTo>
                    <a:pt x="28" y="181"/>
                  </a:lnTo>
                  <a:lnTo>
                    <a:pt x="28" y="179"/>
                  </a:lnTo>
                  <a:lnTo>
                    <a:pt x="28" y="178"/>
                  </a:lnTo>
                  <a:lnTo>
                    <a:pt x="27" y="177"/>
                  </a:lnTo>
                  <a:lnTo>
                    <a:pt x="26" y="175"/>
                  </a:lnTo>
                  <a:lnTo>
                    <a:pt x="28" y="175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29" y="165"/>
                  </a:lnTo>
                  <a:lnTo>
                    <a:pt x="29" y="161"/>
                  </a:lnTo>
                  <a:lnTo>
                    <a:pt x="29" y="157"/>
                  </a:lnTo>
                  <a:lnTo>
                    <a:pt x="29" y="155"/>
                  </a:lnTo>
                  <a:lnTo>
                    <a:pt x="29" y="154"/>
                  </a:lnTo>
                  <a:lnTo>
                    <a:pt x="28" y="148"/>
                  </a:lnTo>
                  <a:lnTo>
                    <a:pt x="28" y="142"/>
                  </a:lnTo>
                  <a:lnTo>
                    <a:pt x="28" y="137"/>
                  </a:lnTo>
                  <a:lnTo>
                    <a:pt x="28" y="134"/>
                  </a:lnTo>
                  <a:lnTo>
                    <a:pt x="28" y="130"/>
                  </a:lnTo>
                  <a:lnTo>
                    <a:pt x="28" y="129"/>
                  </a:lnTo>
                  <a:lnTo>
                    <a:pt x="29" y="127"/>
                  </a:lnTo>
                  <a:lnTo>
                    <a:pt x="29" y="126"/>
                  </a:lnTo>
                  <a:lnTo>
                    <a:pt x="28" y="126"/>
                  </a:lnTo>
                  <a:lnTo>
                    <a:pt x="28" y="125"/>
                  </a:lnTo>
                  <a:lnTo>
                    <a:pt x="28" y="123"/>
                  </a:lnTo>
                  <a:lnTo>
                    <a:pt x="28" y="119"/>
                  </a:lnTo>
                  <a:lnTo>
                    <a:pt x="28" y="116"/>
                  </a:lnTo>
                  <a:lnTo>
                    <a:pt x="28" y="113"/>
                  </a:lnTo>
                  <a:lnTo>
                    <a:pt x="28" y="108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5" y="104"/>
                  </a:lnTo>
                  <a:lnTo>
                    <a:pt x="22" y="101"/>
                  </a:lnTo>
                  <a:lnTo>
                    <a:pt x="21" y="100"/>
                  </a:lnTo>
                  <a:lnTo>
                    <a:pt x="21" y="99"/>
                  </a:lnTo>
                  <a:lnTo>
                    <a:pt x="20" y="95"/>
                  </a:lnTo>
                  <a:lnTo>
                    <a:pt x="20" y="94"/>
                  </a:lnTo>
                  <a:lnTo>
                    <a:pt x="20" y="95"/>
                  </a:lnTo>
                  <a:lnTo>
                    <a:pt x="19" y="94"/>
                  </a:lnTo>
                  <a:lnTo>
                    <a:pt x="19" y="93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0" y="91"/>
                  </a:lnTo>
                  <a:lnTo>
                    <a:pt x="20" y="90"/>
                  </a:lnTo>
                  <a:lnTo>
                    <a:pt x="19" y="88"/>
                  </a:lnTo>
                  <a:lnTo>
                    <a:pt x="19" y="86"/>
                  </a:lnTo>
                  <a:lnTo>
                    <a:pt x="19" y="83"/>
                  </a:lnTo>
                  <a:lnTo>
                    <a:pt x="19" y="80"/>
                  </a:lnTo>
                  <a:lnTo>
                    <a:pt x="19" y="79"/>
                  </a:lnTo>
                  <a:lnTo>
                    <a:pt x="19" y="78"/>
                  </a:lnTo>
                  <a:lnTo>
                    <a:pt x="15" y="77"/>
                  </a:lnTo>
                  <a:lnTo>
                    <a:pt x="11" y="73"/>
                  </a:lnTo>
                  <a:lnTo>
                    <a:pt x="8" y="72"/>
                  </a:lnTo>
                  <a:lnTo>
                    <a:pt x="6" y="70"/>
                  </a:lnTo>
                  <a:lnTo>
                    <a:pt x="2" y="69"/>
                  </a:lnTo>
                  <a:lnTo>
                    <a:pt x="0" y="66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4" y="53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5" y="46"/>
                  </a:lnTo>
                  <a:lnTo>
                    <a:pt x="6" y="48"/>
                  </a:lnTo>
                  <a:lnTo>
                    <a:pt x="7" y="48"/>
                  </a:lnTo>
                  <a:lnTo>
                    <a:pt x="7" y="46"/>
                  </a:lnTo>
                  <a:lnTo>
                    <a:pt x="6" y="46"/>
                  </a:lnTo>
                  <a:lnTo>
                    <a:pt x="6" y="45"/>
                  </a:lnTo>
                  <a:lnTo>
                    <a:pt x="7" y="44"/>
                  </a:lnTo>
                  <a:lnTo>
                    <a:pt x="8" y="44"/>
                  </a:lnTo>
                  <a:lnTo>
                    <a:pt x="9" y="44"/>
                  </a:lnTo>
                  <a:lnTo>
                    <a:pt x="11" y="44"/>
                  </a:lnTo>
                  <a:lnTo>
                    <a:pt x="11" y="45"/>
                  </a:lnTo>
                  <a:lnTo>
                    <a:pt x="12" y="45"/>
                  </a:lnTo>
                  <a:lnTo>
                    <a:pt x="12" y="44"/>
                  </a:lnTo>
                  <a:lnTo>
                    <a:pt x="11" y="44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2" y="41"/>
                  </a:lnTo>
                  <a:lnTo>
                    <a:pt x="13" y="41"/>
                  </a:lnTo>
                  <a:lnTo>
                    <a:pt x="13" y="39"/>
                  </a:lnTo>
                  <a:lnTo>
                    <a:pt x="12" y="38"/>
                  </a:lnTo>
                  <a:lnTo>
                    <a:pt x="12" y="37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37"/>
                  </a:lnTo>
                  <a:lnTo>
                    <a:pt x="15" y="37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9" y="36"/>
                  </a:lnTo>
                  <a:lnTo>
                    <a:pt x="18" y="35"/>
                  </a:lnTo>
                  <a:lnTo>
                    <a:pt x="19" y="35"/>
                  </a:lnTo>
                  <a:lnTo>
                    <a:pt x="19" y="34"/>
                  </a:lnTo>
                  <a:lnTo>
                    <a:pt x="20" y="34"/>
                  </a:lnTo>
                  <a:lnTo>
                    <a:pt x="20" y="32"/>
                  </a:lnTo>
                  <a:lnTo>
                    <a:pt x="21" y="31"/>
                  </a:lnTo>
                  <a:lnTo>
                    <a:pt x="22" y="31"/>
                  </a:lnTo>
                  <a:lnTo>
                    <a:pt x="26" y="31"/>
                  </a:lnTo>
                  <a:lnTo>
                    <a:pt x="26" y="32"/>
                  </a:lnTo>
                  <a:lnTo>
                    <a:pt x="27" y="34"/>
                  </a:lnTo>
                  <a:lnTo>
                    <a:pt x="28" y="32"/>
                  </a:lnTo>
                  <a:lnTo>
                    <a:pt x="29" y="32"/>
                  </a:lnTo>
                  <a:lnTo>
                    <a:pt x="30" y="32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6" y="32"/>
                  </a:lnTo>
                  <a:lnTo>
                    <a:pt x="37" y="32"/>
                  </a:lnTo>
                  <a:lnTo>
                    <a:pt x="39" y="32"/>
                  </a:lnTo>
                  <a:lnTo>
                    <a:pt x="40" y="32"/>
                  </a:lnTo>
                  <a:lnTo>
                    <a:pt x="44" y="28"/>
                  </a:lnTo>
                  <a:lnTo>
                    <a:pt x="47" y="25"/>
                  </a:lnTo>
                  <a:lnTo>
                    <a:pt x="48" y="24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1" y="17"/>
                  </a:lnTo>
                  <a:lnTo>
                    <a:pt x="51" y="16"/>
                  </a:lnTo>
                  <a:lnTo>
                    <a:pt x="51" y="15"/>
                  </a:lnTo>
                  <a:lnTo>
                    <a:pt x="53" y="15"/>
                  </a:lnTo>
                  <a:lnTo>
                    <a:pt x="53" y="14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3" y="13"/>
                  </a:lnTo>
                  <a:lnTo>
                    <a:pt x="53" y="11"/>
                  </a:lnTo>
                  <a:lnTo>
                    <a:pt x="51" y="9"/>
                  </a:lnTo>
                  <a:lnTo>
                    <a:pt x="50" y="7"/>
                  </a:lnTo>
                  <a:lnTo>
                    <a:pt x="51" y="6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5" y="6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7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9" y="3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5" y="1"/>
                  </a:lnTo>
                  <a:lnTo>
                    <a:pt x="66" y="0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3" y="7"/>
                  </a:lnTo>
                  <a:lnTo>
                    <a:pt x="78" y="11"/>
                  </a:lnTo>
                  <a:lnTo>
                    <a:pt x="78" y="13"/>
                  </a:lnTo>
                  <a:lnTo>
                    <a:pt x="79" y="13"/>
                  </a:lnTo>
                  <a:lnTo>
                    <a:pt x="79" y="14"/>
                  </a:lnTo>
                  <a:lnTo>
                    <a:pt x="79" y="15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3" y="16"/>
                  </a:lnTo>
                  <a:lnTo>
                    <a:pt x="84" y="17"/>
                  </a:lnTo>
                  <a:lnTo>
                    <a:pt x="85" y="17"/>
                  </a:lnTo>
                  <a:lnTo>
                    <a:pt x="86" y="18"/>
                  </a:lnTo>
                  <a:lnTo>
                    <a:pt x="87" y="18"/>
                  </a:lnTo>
                  <a:lnTo>
                    <a:pt x="89" y="20"/>
                  </a:lnTo>
                  <a:lnTo>
                    <a:pt x="89" y="21"/>
                  </a:lnTo>
                  <a:lnTo>
                    <a:pt x="89" y="22"/>
                  </a:lnTo>
                  <a:lnTo>
                    <a:pt x="90" y="22"/>
                  </a:lnTo>
                  <a:lnTo>
                    <a:pt x="90" y="2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7"/>
            <p:cNvSpPr/>
            <p:nvPr/>
          </p:nvSpPr>
          <p:spPr>
            <a:xfrm>
              <a:off x="2650553" y="3337823"/>
              <a:ext cx="386528" cy="282493"/>
            </a:xfrm>
            <a:custGeom>
              <a:avLst/>
              <a:gdLst/>
              <a:ahLst/>
              <a:cxnLst/>
              <a:rect l="l" t="t" r="r" b="b"/>
              <a:pathLst>
                <a:path w="251" h="186" extrusionOk="0">
                  <a:moveTo>
                    <a:pt x="182" y="6"/>
                  </a:moveTo>
                  <a:lnTo>
                    <a:pt x="182" y="7"/>
                  </a:lnTo>
                  <a:lnTo>
                    <a:pt x="180" y="7"/>
                  </a:lnTo>
                  <a:lnTo>
                    <a:pt x="180" y="9"/>
                  </a:lnTo>
                  <a:lnTo>
                    <a:pt x="180" y="10"/>
                  </a:lnTo>
                  <a:lnTo>
                    <a:pt x="182" y="11"/>
                  </a:lnTo>
                  <a:lnTo>
                    <a:pt x="182" y="12"/>
                  </a:lnTo>
                  <a:lnTo>
                    <a:pt x="179" y="18"/>
                  </a:lnTo>
                  <a:lnTo>
                    <a:pt x="179" y="20"/>
                  </a:lnTo>
                  <a:lnTo>
                    <a:pt x="180" y="21"/>
                  </a:lnTo>
                  <a:lnTo>
                    <a:pt x="182" y="21"/>
                  </a:lnTo>
                  <a:lnTo>
                    <a:pt x="186" y="26"/>
                  </a:lnTo>
                  <a:lnTo>
                    <a:pt x="187" y="27"/>
                  </a:lnTo>
                  <a:lnTo>
                    <a:pt x="187" y="28"/>
                  </a:lnTo>
                  <a:lnTo>
                    <a:pt x="186" y="28"/>
                  </a:lnTo>
                  <a:lnTo>
                    <a:pt x="186" y="30"/>
                  </a:lnTo>
                  <a:lnTo>
                    <a:pt x="186" y="31"/>
                  </a:lnTo>
                  <a:lnTo>
                    <a:pt x="186" y="32"/>
                  </a:lnTo>
                  <a:lnTo>
                    <a:pt x="185" y="32"/>
                  </a:lnTo>
                  <a:lnTo>
                    <a:pt x="186" y="32"/>
                  </a:lnTo>
                  <a:lnTo>
                    <a:pt x="186" y="33"/>
                  </a:lnTo>
                  <a:lnTo>
                    <a:pt x="187" y="34"/>
                  </a:lnTo>
                  <a:lnTo>
                    <a:pt x="186" y="34"/>
                  </a:lnTo>
                  <a:lnTo>
                    <a:pt x="187" y="35"/>
                  </a:lnTo>
                  <a:lnTo>
                    <a:pt x="187" y="37"/>
                  </a:lnTo>
                  <a:lnTo>
                    <a:pt x="189" y="37"/>
                  </a:lnTo>
                  <a:lnTo>
                    <a:pt x="189" y="38"/>
                  </a:lnTo>
                  <a:lnTo>
                    <a:pt x="190" y="38"/>
                  </a:lnTo>
                  <a:lnTo>
                    <a:pt x="189" y="39"/>
                  </a:lnTo>
                  <a:lnTo>
                    <a:pt x="190" y="39"/>
                  </a:lnTo>
                  <a:lnTo>
                    <a:pt x="190" y="40"/>
                  </a:lnTo>
                  <a:lnTo>
                    <a:pt x="191" y="40"/>
                  </a:lnTo>
                  <a:lnTo>
                    <a:pt x="191" y="41"/>
                  </a:lnTo>
                  <a:lnTo>
                    <a:pt x="192" y="42"/>
                  </a:lnTo>
                  <a:lnTo>
                    <a:pt x="193" y="42"/>
                  </a:lnTo>
                  <a:lnTo>
                    <a:pt x="194" y="44"/>
                  </a:lnTo>
                  <a:lnTo>
                    <a:pt x="193" y="45"/>
                  </a:lnTo>
                  <a:lnTo>
                    <a:pt x="194" y="46"/>
                  </a:lnTo>
                  <a:lnTo>
                    <a:pt x="199" y="46"/>
                  </a:lnTo>
                  <a:lnTo>
                    <a:pt x="199" y="47"/>
                  </a:lnTo>
                  <a:lnTo>
                    <a:pt x="200" y="48"/>
                  </a:lnTo>
                  <a:lnTo>
                    <a:pt x="201" y="48"/>
                  </a:lnTo>
                  <a:lnTo>
                    <a:pt x="202" y="48"/>
                  </a:lnTo>
                  <a:lnTo>
                    <a:pt x="204" y="48"/>
                  </a:lnTo>
                  <a:lnTo>
                    <a:pt x="205" y="49"/>
                  </a:lnTo>
                  <a:lnTo>
                    <a:pt x="206" y="51"/>
                  </a:lnTo>
                  <a:lnTo>
                    <a:pt x="207" y="52"/>
                  </a:lnTo>
                  <a:lnTo>
                    <a:pt x="207" y="53"/>
                  </a:lnTo>
                  <a:lnTo>
                    <a:pt x="208" y="54"/>
                  </a:lnTo>
                  <a:lnTo>
                    <a:pt x="212" y="55"/>
                  </a:lnTo>
                  <a:lnTo>
                    <a:pt x="213" y="55"/>
                  </a:lnTo>
                  <a:lnTo>
                    <a:pt x="214" y="56"/>
                  </a:lnTo>
                  <a:lnTo>
                    <a:pt x="215" y="56"/>
                  </a:lnTo>
                  <a:lnTo>
                    <a:pt x="215" y="58"/>
                  </a:lnTo>
                  <a:lnTo>
                    <a:pt x="214" y="58"/>
                  </a:lnTo>
                  <a:lnTo>
                    <a:pt x="213" y="56"/>
                  </a:lnTo>
                  <a:lnTo>
                    <a:pt x="213" y="58"/>
                  </a:lnTo>
                  <a:lnTo>
                    <a:pt x="212" y="58"/>
                  </a:lnTo>
                  <a:lnTo>
                    <a:pt x="212" y="59"/>
                  </a:lnTo>
                  <a:lnTo>
                    <a:pt x="212" y="58"/>
                  </a:lnTo>
                  <a:lnTo>
                    <a:pt x="209" y="58"/>
                  </a:lnTo>
                  <a:lnTo>
                    <a:pt x="207" y="56"/>
                  </a:lnTo>
                  <a:lnTo>
                    <a:pt x="206" y="56"/>
                  </a:lnTo>
                  <a:lnTo>
                    <a:pt x="206" y="58"/>
                  </a:lnTo>
                  <a:lnTo>
                    <a:pt x="206" y="60"/>
                  </a:lnTo>
                  <a:lnTo>
                    <a:pt x="206" y="63"/>
                  </a:lnTo>
                  <a:lnTo>
                    <a:pt x="206" y="66"/>
                  </a:lnTo>
                  <a:lnTo>
                    <a:pt x="206" y="67"/>
                  </a:lnTo>
                  <a:lnTo>
                    <a:pt x="207" y="68"/>
                  </a:lnTo>
                  <a:lnTo>
                    <a:pt x="209" y="68"/>
                  </a:lnTo>
                  <a:lnTo>
                    <a:pt x="211" y="68"/>
                  </a:lnTo>
                  <a:lnTo>
                    <a:pt x="213" y="70"/>
                  </a:lnTo>
                  <a:lnTo>
                    <a:pt x="214" y="72"/>
                  </a:lnTo>
                  <a:lnTo>
                    <a:pt x="216" y="74"/>
                  </a:lnTo>
                  <a:lnTo>
                    <a:pt x="218" y="74"/>
                  </a:lnTo>
                  <a:lnTo>
                    <a:pt x="220" y="76"/>
                  </a:lnTo>
                  <a:lnTo>
                    <a:pt x="222" y="77"/>
                  </a:lnTo>
                  <a:lnTo>
                    <a:pt x="225" y="80"/>
                  </a:lnTo>
                  <a:lnTo>
                    <a:pt x="226" y="81"/>
                  </a:lnTo>
                  <a:lnTo>
                    <a:pt x="229" y="81"/>
                  </a:lnTo>
                  <a:lnTo>
                    <a:pt x="234" y="81"/>
                  </a:lnTo>
                  <a:lnTo>
                    <a:pt x="235" y="81"/>
                  </a:lnTo>
                  <a:lnTo>
                    <a:pt x="235" y="80"/>
                  </a:lnTo>
                  <a:lnTo>
                    <a:pt x="236" y="79"/>
                  </a:lnTo>
                  <a:lnTo>
                    <a:pt x="236" y="77"/>
                  </a:lnTo>
                  <a:lnTo>
                    <a:pt x="237" y="79"/>
                  </a:lnTo>
                  <a:lnTo>
                    <a:pt x="237" y="77"/>
                  </a:lnTo>
                  <a:lnTo>
                    <a:pt x="239" y="77"/>
                  </a:lnTo>
                  <a:lnTo>
                    <a:pt x="241" y="77"/>
                  </a:lnTo>
                  <a:lnTo>
                    <a:pt x="242" y="77"/>
                  </a:lnTo>
                  <a:lnTo>
                    <a:pt x="243" y="79"/>
                  </a:lnTo>
                  <a:lnTo>
                    <a:pt x="243" y="80"/>
                  </a:lnTo>
                  <a:lnTo>
                    <a:pt x="244" y="80"/>
                  </a:lnTo>
                  <a:lnTo>
                    <a:pt x="246" y="81"/>
                  </a:lnTo>
                  <a:lnTo>
                    <a:pt x="246" y="82"/>
                  </a:lnTo>
                  <a:lnTo>
                    <a:pt x="246" y="83"/>
                  </a:lnTo>
                  <a:lnTo>
                    <a:pt x="246" y="84"/>
                  </a:lnTo>
                  <a:lnTo>
                    <a:pt x="247" y="84"/>
                  </a:lnTo>
                  <a:lnTo>
                    <a:pt x="247" y="86"/>
                  </a:lnTo>
                  <a:lnTo>
                    <a:pt x="247" y="87"/>
                  </a:lnTo>
                  <a:lnTo>
                    <a:pt x="244" y="88"/>
                  </a:lnTo>
                  <a:lnTo>
                    <a:pt x="244" y="87"/>
                  </a:lnTo>
                  <a:lnTo>
                    <a:pt x="243" y="87"/>
                  </a:lnTo>
                  <a:lnTo>
                    <a:pt x="243" y="88"/>
                  </a:lnTo>
                  <a:lnTo>
                    <a:pt x="241" y="88"/>
                  </a:lnTo>
                  <a:lnTo>
                    <a:pt x="241" y="89"/>
                  </a:lnTo>
                  <a:lnTo>
                    <a:pt x="241" y="90"/>
                  </a:lnTo>
                  <a:lnTo>
                    <a:pt x="243" y="93"/>
                  </a:lnTo>
                  <a:lnTo>
                    <a:pt x="246" y="96"/>
                  </a:lnTo>
                  <a:lnTo>
                    <a:pt x="248" y="98"/>
                  </a:lnTo>
                  <a:lnTo>
                    <a:pt x="250" y="102"/>
                  </a:lnTo>
                  <a:lnTo>
                    <a:pt x="251" y="104"/>
                  </a:lnTo>
                  <a:lnTo>
                    <a:pt x="250" y="107"/>
                  </a:lnTo>
                  <a:lnTo>
                    <a:pt x="250" y="108"/>
                  </a:lnTo>
                  <a:lnTo>
                    <a:pt x="249" y="109"/>
                  </a:lnTo>
                  <a:lnTo>
                    <a:pt x="249" y="110"/>
                  </a:lnTo>
                  <a:lnTo>
                    <a:pt x="249" y="111"/>
                  </a:lnTo>
                  <a:lnTo>
                    <a:pt x="248" y="111"/>
                  </a:lnTo>
                  <a:lnTo>
                    <a:pt x="247" y="112"/>
                  </a:lnTo>
                  <a:lnTo>
                    <a:pt x="244" y="115"/>
                  </a:lnTo>
                  <a:lnTo>
                    <a:pt x="240" y="119"/>
                  </a:lnTo>
                  <a:lnTo>
                    <a:pt x="239" y="119"/>
                  </a:lnTo>
                  <a:lnTo>
                    <a:pt x="237" y="119"/>
                  </a:lnTo>
                  <a:lnTo>
                    <a:pt x="236" y="119"/>
                  </a:lnTo>
                  <a:lnTo>
                    <a:pt x="235" y="118"/>
                  </a:lnTo>
                  <a:lnTo>
                    <a:pt x="234" y="118"/>
                  </a:lnTo>
                  <a:lnTo>
                    <a:pt x="233" y="119"/>
                  </a:lnTo>
                  <a:lnTo>
                    <a:pt x="232" y="119"/>
                  </a:lnTo>
                  <a:lnTo>
                    <a:pt x="230" y="119"/>
                  </a:lnTo>
                  <a:lnTo>
                    <a:pt x="229" y="119"/>
                  </a:lnTo>
                  <a:lnTo>
                    <a:pt x="228" y="119"/>
                  </a:lnTo>
                  <a:lnTo>
                    <a:pt x="227" y="121"/>
                  </a:lnTo>
                  <a:lnTo>
                    <a:pt x="226" y="119"/>
                  </a:lnTo>
                  <a:lnTo>
                    <a:pt x="226" y="118"/>
                  </a:lnTo>
                  <a:lnTo>
                    <a:pt x="222" y="118"/>
                  </a:lnTo>
                  <a:lnTo>
                    <a:pt x="221" y="118"/>
                  </a:lnTo>
                  <a:lnTo>
                    <a:pt x="220" y="119"/>
                  </a:lnTo>
                  <a:lnTo>
                    <a:pt x="220" y="121"/>
                  </a:lnTo>
                  <a:lnTo>
                    <a:pt x="219" y="121"/>
                  </a:lnTo>
                  <a:lnTo>
                    <a:pt x="219" y="122"/>
                  </a:lnTo>
                  <a:lnTo>
                    <a:pt x="218" y="122"/>
                  </a:lnTo>
                  <a:lnTo>
                    <a:pt x="219" y="123"/>
                  </a:lnTo>
                  <a:lnTo>
                    <a:pt x="218" y="124"/>
                  </a:lnTo>
                  <a:lnTo>
                    <a:pt x="218" y="123"/>
                  </a:lnTo>
                  <a:lnTo>
                    <a:pt x="218" y="124"/>
                  </a:lnTo>
                  <a:lnTo>
                    <a:pt x="218" y="123"/>
                  </a:lnTo>
                  <a:lnTo>
                    <a:pt x="216" y="123"/>
                  </a:lnTo>
                  <a:lnTo>
                    <a:pt x="216" y="124"/>
                  </a:lnTo>
                  <a:lnTo>
                    <a:pt x="216" y="125"/>
                  </a:lnTo>
                  <a:lnTo>
                    <a:pt x="215" y="124"/>
                  </a:lnTo>
                  <a:lnTo>
                    <a:pt x="214" y="124"/>
                  </a:lnTo>
                  <a:lnTo>
                    <a:pt x="213" y="125"/>
                  </a:lnTo>
                  <a:lnTo>
                    <a:pt x="213" y="124"/>
                  </a:lnTo>
                  <a:lnTo>
                    <a:pt x="212" y="124"/>
                  </a:lnTo>
                  <a:lnTo>
                    <a:pt x="212" y="125"/>
                  </a:lnTo>
                  <a:lnTo>
                    <a:pt x="213" y="126"/>
                  </a:lnTo>
                  <a:lnTo>
                    <a:pt x="213" y="128"/>
                  </a:lnTo>
                  <a:lnTo>
                    <a:pt x="212" y="128"/>
                  </a:lnTo>
                  <a:lnTo>
                    <a:pt x="211" y="129"/>
                  </a:lnTo>
                  <a:lnTo>
                    <a:pt x="209" y="129"/>
                  </a:lnTo>
                  <a:lnTo>
                    <a:pt x="211" y="129"/>
                  </a:lnTo>
                  <a:lnTo>
                    <a:pt x="211" y="130"/>
                  </a:lnTo>
                  <a:lnTo>
                    <a:pt x="211" y="131"/>
                  </a:lnTo>
                  <a:lnTo>
                    <a:pt x="212" y="131"/>
                  </a:lnTo>
                  <a:lnTo>
                    <a:pt x="212" y="132"/>
                  </a:lnTo>
                  <a:lnTo>
                    <a:pt x="211" y="132"/>
                  </a:lnTo>
                  <a:lnTo>
                    <a:pt x="211" y="131"/>
                  </a:lnTo>
                  <a:lnTo>
                    <a:pt x="209" y="131"/>
                  </a:lnTo>
                  <a:lnTo>
                    <a:pt x="208" y="131"/>
                  </a:lnTo>
                  <a:lnTo>
                    <a:pt x="207" y="131"/>
                  </a:lnTo>
                  <a:lnTo>
                    <a:pt x="206" y="132"/>
                  </a:lnTo>
                  <a:lnTo>
                    <a:pt x="206" y="133"/>
                  </a:lnTo>
                  <a:lnTo>
                    <a:pt x="207" y="133"/>
                  </a:lnTo>
                  <a:lnTo>
                    <a:pt x="207" y="135"/>
                  </a:lnTo>
                  <a:lnTo>
                    <a:pt x="206" y="135"/>
                  </a:lnTo>
                  <a:lnTo>
                    <a:pt x="205" y="133"/>
                  </a:lnTo>
                  <a:lnTo>
                    <a:pt x="200" y="133"/>
                  </a:lnTo>
                  <a:lnTo>
                    <a:pt x="198" y="133"/>
                  </a:lnTo>
                  <a:lnTo>
                    <a:pt x="195" y="135"/>
                  </a:lnTo>
                  <a:lnTo>
                    <a:pt x="192" y="136"/>
                  </a:lnTo>
                  <a:lnTo>
                    <a:pt x="192" y="135"/>
                  </a:lnTo>
                  <a:lnTo>
                    <a:pt x="191" y="135"/>
                  </a:lnTo>
                  <a:lnTo>
                    <a:pt x="191" y="133"/>
                  </a:lnTo>
                  <a:lnTo>
                    <a:pt x="192" y="133"/>
                  </a:lnTo>
                  <a:lnTo>
                    <a:pt x="191" y="133"/>
                  </a:lnTo>
                  <a:lnTo>
                    <a:pt x="187" y="132"/>
                  </a:lnTo>
                  <a:lnTo>
                    <a:pt x="185" y="132"/>
                  </a:lnTo>
                  <a:lnTo>
                    <a:pt x="178" y="131"/>
                  </a:lnTo>
                  <a:lnTo>
                    <a:pt x="173" y="130"/>
                  </a:lnTo>
                  <a:lnTo>
                    <a:pt x="172" y="130"/>
                  </a:lnTo>
                  <a:lnTo>
                    <a:pt x="171" y="129"/>
                  </a:lnTo>
                  <a:lnTo>
                    <a:pt x="166" y="129"/>
                  </a:lnTo>
                  <a:lnTo>
                    <a:pt x="166" y="130"/>
                  </a:lnTo>
                  <a:lnTo>
                    <a:pt x="165" y="130"/>
                  </a:lnTo>
                  <a:lnTo>
                    <a:pt x="164" y="131"/>
                  </a:lnTo>
                  <a:lnTo>
                    <a:pt x="163" y="130"/>
                  </a:lnTo>
                  <a:lnTo>
                    <a:pt x="162" y="130"/>
                  </a:lnTo>
                  <a:lnTo>
                    <a:pt x="162" y="131"/>
                  </a:lnTo>
                  <a:lnTo>
                    <a:pt x="162" y="132"/>
                  </a:lnTo>
                  <a:lnTo>
                    <a:pt x="161" y="133"/>
                  </a:lnTo>
                  <a:lnTo>
                    <a:pt x="159" y="133"/>
                  </a:lnTo>
                  <a:lnTo>
                    <a:pt x="159" y="135"/>
                  </a:lnTo>
                  <a:lnTo>
                    <a:pt x="158" y="135"/>
                  </a:lnTo>
                  <a:lnTo>
                    <a:pt x="157" y="135"/>
                  </a:lnTo>
                  <a:lnTo>
                    <a:pt x="157" y="136"/>
                  </a:lnTo>
                  <a:lnTo>
                    <a:pt x="156" y="137"/>
                  </a:lnTo>
                  <a:lnTo>
                    <a:pt x="154" y="136"/>
                  </a:lnTo>
                  <a:lnTo>
                    <a:pt x="155" y="135"/>
                  </a:lnTo>
                  <a:lnTo>
                    <a:pt x="154" y="135"/>
                  </a:lnTo>
                  <a:lnTo>
                    <a:pt x="150" y="135"/>
                  </a:lnTo>
                  <a:lnTo>
                    <a:pt x="150" y="133"/>
                  </a:lnTo>
                  <a:lnTo>
                    <a:pt x="149" y="133"/>
                  </a:lnTo>
                  <a:lnTo>
                    <a:pt x="149" y="135"/>
                  </a:lnTo>
                  <a:lnTo>
                    <a:pt x="148" y="135"/>
                  </a:lnTo>
                  <a:lnTo>
                    <a:pt x="147" y="135"/>
                  </a:lnTo>
                  <a:lnTo>
                    <a:pt x="147" y="133"/>
                  </a:lnTo>
                  <a:lnTo>
                    <a:pt x="142" y="133"/>
                  </a:lnTo>
                  <a:lnTo>
                    <a:pt x="141" y="133"/>
                  </a:lnTo>
                  <a:lnTo>
                    <a:pt x="141" y="135"/>
                  </a:lnTo>
                  <a:lnTo>
                    <a:pt x="137" y="135"/>
                  </a:lnTo>
                  <a:lnTo>
                    <a:pt x="133" y="135"/>
                  </a:lnTo>
                  <a:lnTo>
                    <a:pt x="131" y="135"/>
                  </a:lnTo>
                  <a:lnTo>
                    <a:pt x="130" y="133"/>
                  </a:lnTo>
                  <a:lnTo>
                    <a:pt x="126" y="133"/>
                  </a:lnTo>
                  <a:lnTo>
                    <a:pt x="126" y="135"/>
                  </a:lnTo>
                  <a:lnTo>
                    <a:pt x="125" y="135"/>
                  </a:lnTo>
                  <a:lnTo>
                    <a:pt x="120" y="135"/>
                  </a:lnTo>
                  <a:lnTo>
                    <a:pt x="113" y="135"/>
                  </a:lnTo>
                  <a:lnTo>
                    <a:pt x="106" y="135"/>
                  </a:lnTo>
                  <a:lnTo>
                    <a:pt x="98" y="135"/>
                  </a:lnTo>
                  <a:lnTo>
                    <a:pt x="92" y="135"/>
                  </a:lnTo>
                  <a:lnTo>
                    <a:pt x="90" y="135"/>
                  </a:lnTo>
                  <a:lnTo>
                    <a:pt x="88" y="135"/>
                  </a:lnTo>
                  <a:lnTo>
                    <a:pt x="86" y="135"/>
                  </a:lnTo>
                  <a:lnTo>
                    <a:pt x="86" y="136"/>
                  </a:lnTo>
                  <a:lnTo>
                    <a:pt x="86" y="137"/>
                  </a:lnTo>
                  <a:lnTo>
                    <a:pt x="86" y="138"/>
                  </a:lnTo>
                  <a:lnTo>
                    <a:pt x="85" y="138"/>
                  </a:lnTo>
                  <a:lnTo>
                    <a:pt x="85" y="139"/>
                  </a:lnTo>
                  <a:lnTo>
                    <a:pt x="84" y="142"/>
                  </a:lnTo>
                  <a:lnTo>
                    <a:pt x="84" y="143"/>
                  </a:lnTo>
                  <a:lnTo>
                    <a:pt x="83" y="144"/>
                  </a:lnTo>
                  <a:lnTo>
                    <a:pt x="84" y="144"/>
                  </a:lnTo>
                  <a:lnTo>
                    <a:pt x="84" y="145"/>
                  </a:lnTo>
                  <a:lnTo>
                    <a:pt x="83" y="146"/>
                  </a:lnTo>
                  <a:lnTo>
                    <a:pt x="83" y="147"/>
                  </a:lnTo>
                  <a:lnTo>
                    <a:pt x="84" y="149"/>
                  </a:lnTo>
                  <a:lnTo>
                    <a:pt x="84" y="150"/>
                  </a:lnTo>
                  <a:lnTo>
                    <a:pt x="84" y="151"/>
                  </a:lnTo>
                  <a:lnTo>
                    <a:pt x="85" y="151"/>
                  </a:lnTo>
                  <a:lnTo>
                    <a:pt x="85" y="152"/>
                  </a:lnTo>
                  <a:lnTo>
                    <a:pt x="86" y="153"/>
                  </a:lnTo>
                  <a:lnTo>
                    <a:pt x="87" y="153"/>
                  </a:lnTo>
                  <a:lnTo>
                    <a:pt x="88" y="153"/>
                  </a:lnTo>
                  <a:lnTo>
                    <a:pt x="87" y="154"/>
                  </a:lnTo>
                  <a:lnTo>
                    <a:pt x="86" y="154"/>
                  </a:lnTo>
                  <a:lnTo>
                    <a:pt x="86" y="156"/>
                  </a:lnTo>
                  <a:lnTo>
                    <a:pt x="86" y="157"/>
                  </a:lnTo>
                  <a:lnTo>
                    <a:pt x="87" y="157"/>
                  </a:lnTo>
                  <a:lnTo>
                    <a:pt x="87" y="158"/>
                  </a:lnTo>
                  <a:lnTo>
                    <a:pt x="88" y="158"/>
                  </a:lnTo>
                  <a:lnTo>
                    <a:pt x="88" y="159"/>
                  </a:lnTo>
                  <a:lnTo>
                    <a:pt x="87" y="160"/>
                  </a:lnTo>
                  <a:lnTo>
                    <a:pt x="87" y="161"/>
                  </a:lnTo>
                  <a:lnTo>
                    <a:pt x="87" y="163"/>
                  </a:lnTo>
                  <a:lnTo>
                    <a:pt x="87" y="166"/>
                  </a:lnTo>
                  <a:lnTo>
                    <a:pt x="88" y="167"/>
                  </a:lnTo>
                  <a:lnTo>
                    <a:pt x="88" y="168"/>
                  </a:lnTo>
                  <a:lnTo>
                    <a:pt x="88" y="171"/>
                  </a:lnTo>
                  <a:lnTo>
                    <a:pt x="90" y="172"/>
                  </a:lnTo>
                  <a:lnTo>
                    <a:pt x="90" y="173"/>
                  </a:lnTo>
                  <a:lnTo>
                    <a:pt x="88" y="174"/>
                  </a:lnTo>
                  <a:lnTo>
                    <a:pt x="87" y="175"/>
                  </a:lnTo>
                  <a:lnTo>
                    <a:pt x="87" y="177"/>
                  </a:lnTo>
                  <a:lnTo>
                    <a:pt x="88" y="177"/>
                  </a:lnTo>
                  <a:lnTo>
                    <a:pt x="88" y="178"/>
                  </a:lnTo>
                  <a:lnTo>
                    <a:pt x="90" y="178"/>
                  </a:lnTo>
                  <a:lnTo>
                    <a:pt x="88" y="179"/>
                  </a:lnTo>
                  <a:lnTo>
                    <a:pt x="88" y="180"/>
                  </a:lnTo>
                  <a:lnTo>
                    <a:pt x="88" y="181"/>
                  </a:lnTo>
                  <a:lnTo>
                    <a:pt x="90" y="182"/>
                  </a:lnTo>
                  <a:lnTo>
                    <a:pt x="91" y="184"/>
                  </a:lnTo>
                  <a:lnTo>
                    <a:pt x="90" y="185"/>
                  </a:lnTo>
                  <a:lnTo>
                    <a:pt x="90" y="186"/>
                  </a:lnTo>
                  <a:lnTo>
                    <a:pt x="88" y="186"/>
                  </a:lnTo>
                  <a:lnTo>
                    <a:pt x="87" y="186"/>
                  </a:lnTo>
                  <a:lnTo>
                    <a:pt x="84" y="181"/>
                  </a:lnTo>
                  <a:lnTo>
                    <a:pt x="83" y="179"/>
                  </a:lnTo>
                  <a:lnTo>
                    <a:pt x="81" y="177"/>
                  </a:lnTo>
                  <a:lnTo>
                    <a:pt x="80" y="175"/>
                  </a:lnTo>
                  <a:lnTo>
                    <a:pt x="79" y="177"/>
                  </a:lnTo>
                  <a:lnTo>
                    <a:pt x="78" y="177"/>
                  </a:lnTo>
                  <a:lnTo>
                    <a:pt x="78" y="175"/>
                  </a:lnTo>
                  <a:lnTo>
                    <a:pt x="77" y="173"/>
                  </a:lnTo>
                  <a:lnTo>
                    <a:pt x="76" y="172"/>
                  </a:lnTo>
                  <a:lnTo>
                    <a:pt x="74" y="172"/>
                  </a:lnTo>
                  <a:lnTo>
                    <a:pt x="74" y="171"/>
                  </a:lnTo>
                  <a:lnTo>
                    <a:pt x="74" y="170"/>
                  </a:lnTo>
                  <a:lnTo>
                    <a:pt x="73" y="171"/>
                  </a:lnTo>
                  <a:lnTo>
                    <a:pt x="72" y="172"/>
                  </a:lnTo>
                  <a:lnTo>
                    <a:pt x="71" y="172"/>
                  </a:lnTo>
                  <a:lnTo>
                    <a:pt x="71" y="171"/>
                  </a:lnTo>
                  <a:lnTo>
                    <a:pt x="70" y="171"/>
                  </a:lnTo>
                  <a:lnTo>
                    <a:pt x="69" y="170"/>
                  </a:lnTo>
                  <a:lnTo>
                    <a:pt x="64" y="170"/>
                  </a:lnTo>
                  <a:lnTo>
                    <a:pt x="62" y="170"/>
                  </a:lnTo>
                  <a:lnTo>
                    <a:pt x="61" y="170"/>
                  </a:lnTo>
                  <a:lnTo>
                    <a:pt x="59" y="168"/>
                  </a:lnTo>
                  <a:lnTo>
                    <a:pt x="59" y="170"/>
                  </a:lnTo>
                  <a:lnTo>
                    <a:pt x="58" y="170"/>
                  </a:lnTo>
                  <a:lnTo>
                    <a:pt x="57" y="170"/>
                  </a:lnTo>
                  <a:lnTo>
                    <a:pt x="56" y="170"/>
                  </a:lnTo>
                  <a:lnTo>
                    <a:pt x="56" y="171"/>
                  </a:lnTo>
                  <a:lnTo>
                    <a:pt x="55" y="171"/>
                  </a:lnTo>
                  <a:lnTo>
                    <a:pt x="52" y="171"/>
                  </a:lnTo>
                  <a:lnTo>
                    <a:pt x="51" y="172"/>
                  </a:lnTo>
                  <a:lnTo>
                    <a:pt x="50" y="172"/>
                  </a:lnTo>
                  <a:lnTo>
                    <a:pt x="50" y="173"/>
                  </a:lnTo>
                  <a:lnTo>
                    <a:pt x="49" y="173"/>
                  </a:lnTo>
                  <a:lnTo>
                    <a:pt x="48" y="173"/>
                  </a:lnTo>
                  <a:lnTo>
                    <a:pt x="48" y="174"/>
                  </a:lnTo>
                  <a:lnTo>
                    <a:pt x="47" y="174"/>
                  </a:lnTo>
                  <a:lnTo>
                    <a:pt x="45" y="173"/>
                  </a:lnTo>
                  <a:lnTo>
                    <a:pt x="44" y="173"/>
                  </a:lnTo>
                  <a:lnTo>
                    <a:pt x="44" y="174"/>
                  </a:lnTo>
                  <a:lnTo>
                    <a:pt x="43" y="175"/>
                  </a:lnTo>
                  <a:lnTo>
                    <a:pt x="42" y="175"/>
                  </a:lnTo>
                  <a:lnTo>
                    <a:pt x="41" y="175"/>
                  </a:lnTo>
                  <a:lnTo>
                    <a:pt x="40" y="177"/>
                  </a:lnTo>
                  <a:lnTo>
                    <a:pt x="41" y="177"/>
                  </a:lnTo>
                  <a:lnTo>
                    <a:pt x="40" y="178"/>
                  </a:lnTo>
                  <a:lnTo>
                    <a:pt x="40" y="179"/>
                  </a:lnTo>
                  <a:lnTo>
                    <a:pt x="40" y="180"/>
                  </a:lnTo>
                  <a:lnTo>
                    <a:pt x="38" y="180"/>
                  </a:lnTo>
                  <a:lnTo>
                    <a:pt x="37" y="180"/>
                  </a:lnTo>
                  <a:lnTo>
                    <a:pt x="37" y="181"/>
                  </a:lnTo>
                  <a:lnTo>
                    <a:pt x="37" y="180"/>
                  </a:lnTo>
                  <a:lnTo>
                    <a:pt x="36" y="179"/>
                  </a:lnTo>
                  <a:lnTo>
                    <a:pt x="35" y="179"/>
                  </a:lnTo>
                  <a:lnTo>
                    <a:pt x="34" y="179"/>
                  </a:lnTo>
                  <a:lnTo>
                    <a:pt x="33" y="178"/>
                  </a:lnTo>
                  <a:lnTo>
                    <a:pt x="33" y="177"/>
                  </a:lnTo>
                  <a:lnTo>
                    <a:pt x="34" y="177"/>
                  </a:lnTo>
                  <a:lnTo>
                    <a:pt x="33" y="175"/>
                  </a:lnTo>
                  <a:lnTo>
                    <a:pt x="31" y="177"/>
                  </a:lnTo>
                  <a:lnTo>
                    <a:pt x="31" y="178"/>
                  </a:lnTo>
                  <a:lnTo>
                    <a:pt x="30" y="178"/>
                  </a:lnTo>
                  <a:lnTo>
                    <a:pt x="30" y="177"/>
                  </a:lnTo>
                  <a:lnTo>
                    <a:pt x="29" y="177"/>
                  </a:lnTo>
                  <a:lnTo>
                    <a:pt x="29" y="178"/>
                  </a:lnTo>
                  <a:lnTo>
                    <a:pt x="28" y="178"/>
                  </a:lnTo>
                  <a:lnTo>
                    <a:pt x="27" y="178"/>
                  </a:lnTo>
                  <a:lnTo>
                    <a:pt x="27" y="177"/>
                  </a:lnTo>
                  <a:lnTo>
                    <a:pt x="26" y="177"/>
                  </a:lnTo>
                  <a:lnTo>
                    <a:pt x="26" y="175"/>
                  </a:lnTo>
                  <a:lnTo>
                    <a:pt x="24" y="175"/>
                  </a:lnTo>
                  <a:lnTo>
                    <a:pt x="26" y="177"/>
                  </a:lnTo>
                  <a:lnTo>
                    <a:pt x="24" y="177"/>
                  </a:lnTo>
                  <a:lnTo>
                    <a:pt x="24" y="175"/>
                  </a:lnTo>
                  <a:lnTo>
                    <a:pt x="23" y="175"/>
                  </a:lnTo>
                  <a:lnTo>
                    <a:pt x="23" y="174"/>
                  </a:lnTo>
                  <a:lnTo>
                    <a:pt x="23" y="175"/>
                  </a:lnTo>
                  <a:lnTo>
                    <a:pt x="24" y="174"/>
                  </a:lnTo>
                  <a:lnTo>
                    <a:pt x="24" y="173"/>
                  </a:lnTo>
                  <a:lnTo>
                    <a:pt x="23" y="173"/>
                  </a:lnTo>
                  <a:lnTo>
                    <a:pt x="23" y="172"/>
                  </a:lnTo>
                  <a:lnTo>
                    <a:pt x="22" y="172"/>
                  </a:lnTo>
                  <a:lnTo>
                    <a:pt x="21" y="172"/>
                  </a:lnTo>
                  <a:lnTo>
                    <a:pt x="20" y="172"/>
                  </a:lnTo>
                  <a:lnTo>
                    <a:pt x="19" y="171"/>
                  </a:lnTo>
                  <a:lnTo>
                    <a:pt x="19" y="170"/>
                  </a:lnTo>
                  <a:lnTo>
                    <a:pt x="19" y="168"/>
                  </a:lnTo>
                  <a:lnTo>
                    <a:pt x="17" y="168"/>
                  </a:lnTo>
                  <a:lnTo>
                    <a:pt x="17" y="167"/>
                  </a:lnTo>
                  <a:lnTo>
                    <a:pt x="19" y="167"/>
                  </a:lnTo>
                  <a:lnTo>
                    <a:pt x="19" y="166"/>
                  </a:lnTo>
                  <a:lnTo>
                    <a:pt x="17" y="166"/>
                  </a:lnTo>
                  <a:lnTo>
                    <a:pt x="17" y="165"/>
                  </a:lnTo>
                  <a:lnTo>
                    <a:pt x="16" y="165"/>
                  </a:lnTo>
                  <a:lnTo>
                    <a:pt x="15" y="165"/>
                  </a:lnTo>
                  <a:lnTo>
                    <a:pt x="16" y="165"/>
                  </a:lnTo>
                  <a:lnTo>
                    <a:pt x="15" y="165"/>
                  </a:lnTo>
                  <a:lnTo>
                    <a:pt x="15" y="164"/>
                  </a:lnTo>
                  <a:lnTo>
                    <a:pt x="16" y="164"/>
                  </a:lnTo>
                  <a:lnTo>
                    <a:pt x="15" y="163"/>
                  </a:lnTo>
                  <a:lnTo>
                    <a:pt x="14" y="163"/>
                  </a:lnTo>
                  <a:lnTo>
                    <a:pt x="14" y="161"/>
                  </a:lnTo>
                  <a:lnTo>
                    <a:pt x="15" y="161"/>
                  </a:lnTo>
                  <a:lnTo>
                    <a:pt x="14" y="160"/>
                  </a:lnTo>
                  <a:lnTo>
                    <a:pt x="14" y="161"/>
                  </a:lnTo>
                  <a:lnTo>
                    <a:pt x="14" y="160"/>
                  </a:lnTo>
                  <a:lnTo>
                    <a:pt x="14" y="159"/>
                  </a:lnTo>
                  <a:lnTo>
                    <a:pt x="13" y="158"/>
                  </a:lnTo>
                  <a:lnTo>
                    <a:pt x="12" y="159"/>
                  </a:lnTo>
                  <a:lnTo>
                    <a:pt x="10" y="158"/>
                  </a:lnTo>
                  <a:lnTo>
                    <a:pt x="9" y="158"/>
                  </a:lnTo>
                  <a:lnTo>
                    <a:pt x="8" y="158"/>
                  </a:lnTo>
                  <a:lnTo>
                    <a:pt x="7" y="158"/>
                  </a:lnTo>
                  <a:lnTo>
                    <a:pt x="6" y="158"/>
                  </a:lnTo>
                  <a:lnTo>
                    <a:pt x="6" y="159"/>
                  </a:lnTo>
                  <a:lnTo>
                    <a:pt x="5" y="159"/>
                  </a:lnTo>
                  <a:lnTo>
                    <a:pt x="5" y="158"/>
                  </a:lnTo>
                  <a:lnTo>
                    <a:pt x="3" y="158"/>
                  </a:lnTo>
                  <a:lnTo>
                    <a:pt x="3" y="157"/>
                  </a:lnTo>
                  <a:lnTo>
                    <a:pt x="2" y="157"/>
                  </a:lnTo>
                  <a:lnTo>
                    <a:pt x="1" y="156"/>
                  </a:lnTo>
                  <a:lnTo>
                    <a:pt x="1" y="154"/>
                  </a:lnTo>
                  <a:lnTo>
                    <a:pt x="0" y="154"/>
                  </a:lnTo>
                  <a:lnTo>
                    <a:pt x="1" y="154"/>
                  </a:lnTo>
                  <a:lnTo>
                    <a:pt x="1" y="152"/>
                  </a:lnTo>
                  <a:lnTo>
                    <a:pt x="1" y="151"/>
                  </a:lnTo>
                  <a:lnTo>
                    <a:pt x="2" y="150"/>
                  </a:lnTo>
                  <a:lnTo>
                    <a:pt x="2" y="149"/>
                  </a:lnTo>
                  <a:lnTo>
                    <a:pt x="2" y="147"/>
                  </a:lnTo>
                  <a:lnTo>
                    <a:pt x="1" y="146"/>
                  </a:lnTo>
                  <a:lnTo>
                    <a:pt x="2" y="144"/>
                  </a:lnTo>
                  <a:lnTo>
                    <a:pt x="2" y="143"/>
                  </a:lnTo>
                  <a:lnTo>
                    <a:pt x="3" y="140"/>
                  </a:lnTo>
                  <a:lnTo>
                    <a:pt x="2" y="139"/>
                  </a:lnTo>
                  <a:lnTo>
                    <a:pt x="2" y="138"/>
                  </a:lnTo>
                  <a:lnTo>
                    <a:pt x="1" y="137"/>
                  </a:lnTo>
                  <a:lnTo>
                    <a:pt x="1" y="136"/>
                  </a:lnTo>
                  <a:lnTo>
                    <a:pt x="1" y="135"/>
                  </a:lnTo>
                  <a:lnTo>
                    <a:pt x="1" y="133"/>
                  </a:lnTo>
                  <a:lnTo>
                    <a:pt x="5" y="132"/>
                  </a:lnTo>
                  <a:lnTo>
                    <a:pt x="6" y="132"/>
                  </a:lnTo>
                  <a:lnTo>
                    <a:pt x="7" y="131"/>
                  </a:lnTo>
                  <a:lnTo>
                    <a:pt x="7" y="130"/>
                  </a:lnTo>
                  <a:lnTo>
                    <a:pt x="8" y="129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3"/>
                  </a:lnTo>
                  <a:lnTo>
                    <a:pt x="9" y="123"/>
                  </a:lnTo>
                  <a:lnTo>
                    <a:pt x="9" y="122"/>
                  </a:lnTo>
                  <a:lnTo>
                    <a:pt x="9" y="121"/>
                  </a:lnTo>
                  <a:lnTo>
                    <a:pt x="9" y="118"/>
                  </a:lnTo>
                  <a:lnTo>
                    <a:pt x="9" y="117"/>
                  </a:lnTo>
                  <a:lnTo>
                    <a:pt x="8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8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6" y="110"/>
                  </a:lnTo>
                  <a:lnTo>
                    <a:pt x="5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5" y="109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9" y="107"/>
                  </a:lnTo>
                  <a:lnTo>
                    <a:pt x="10" y="105"/>
                  </a:lnTo>
                  <a:lnTo>
                    <a:pt x="12" y="105"/>
                  </a:lnTo>
                  <a:lnTo>
                    <a:pt x="13" y="104"/>
                  </a:lnTo>
                  <a:lnTo>
                    <a:pt x="14" y="104"/>
                  </a:lnTo>
                  <a:lnTo>
                    <a:pt x="15" y="104"/>
                  </a:lnTo>
                  <a:lnTo>
                    <a:pt x="16" y="104"/>
                  </a:lnTo>
                  <a:lnTo>
                    <a:pt x="17" y="103"/>
                  </a:lnTo>
                  <a:lnTo>
                    <a:pt x="19" y="103"/>
                  </a:lnTo>
                  <a:lnTo>
                    <a:pt x="20" y="103"/>
                  </a:lnTo>
                  <a:lnTo>
                    <a:pt x="21" y="103"/>
                  </a:lnTo>
                  <a:lnTo>
                    <a:pt x="22" y="103"/>
                  </a:lnTo>
                  <a:lnTo>
                    <a:pt x="23" y="103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6" y="102"/>
                  </a:lnTo>
                  <a:lnTo>
                    <a:pt x="26" y="101"/>
                  </a:lnTo>
                  <a:lnTo>
                    <a:pt x="27" y="101"/>
                  </a:lnTo>
                  <a:lnTo>
                    <a:pt x="28" y="101"/>
                  </a:lnTo>
                  <a:lnTo>
                    <a:pt x="28" y="100"/>
                  </a:lnTo>
                  <a:lnTo>
                    <a:pt x="29" y="98"/>
                  </a:lnTo>
                  <a:lnTo>
                    <a:pt x="30" y="98"/>
                  </a:lnTo>
                  <a:lnTo>
                    <a:pt x="29" y="97"/>
                  </a:lnTo>
                  <a:lnTo>
                    <a:pt x="33" y="95"/>
                  </a:lnTo>
                  <a:lnTo>
                    <a:pt x="33" y="94"/>
                  </a:lnTo>
                  <a:lnTo>
                    <a:pt x="33" y="93"/>
                  </a:lnTo>
                  <a:lnTo>
                    <a:pt x="34" y="93"/>
                  </a:lnTo>
                  <a:lnTo>
                    <a:pt x="34" y="94"/>
                  </a:lnTo>
                  <a:lnTo>
                    <a:pt x="35" y="93"/>
                  </a:lnTo>
                  <a:lnTo>
                    <a:pt x="35" y="91"/>
                  </a:lnTo>
                  <a:lnTo>
                    <a:pt x="34" y="89"/>
                  </a:lnTo>
                  <a:lnTo>
                    <a:pt x="34" y="88"/>
                  </a:lnTo>
                  <a:lnTo>
                    <a:pt x="35" y="88"/>
                  </a:lnTo>
                  <a:lnTo>
                    <a:pt x="35" y="87"/>
                  </a:lnTo>
                  <a:lnTo>
                    <a:pt x="36" y="86"/>
                  </a:lnTo>
                  <a:lnTo>
                    <a:pt x="35" y="86"/>
                  </a:lnTo>
                  <a:lnTo>
                    <a:pt x="35" y="83"/>
                  </a:lnTo>
                  <a:lnTo>
                    <a:pt x="34" y="83"/>
                  </a:lnTo>
                  <a:lnTo>
                    <a:pt x="33" y="82"/>
                  </a:lnTo>
                  <a:lnTo>
                    <a:pt x="33" y="80"/>
                  </a:lnTo>
                  <a:lnTo>
                    <a:pt x="34" y="80"/>
                  </a:lnTo>
                  <a:lnTo>
                    <a:pt x="35" y="79"/>
                  </a:lnTo>
                  <a:lnTo>
                    <a:pt x="36" y="79"/>
                  </a:lnTo>
                  <a:lnTo>
                    <a:pt x="37" y="80"/>
                  </a:lnTo>
                  <a:lnTo>
                    <a:pt x="38" y="80"/>
                  </a:lnTo>
                  <a:lnTo>
                    <a:pt x="40" y="80"/>
                  </a:lnTo>
                  <a:lnTo>
                    <a:pt x="41" y="79"/>
                  </a:lnTo>
                  <a:lnTo>
                    <a:pt x="41" y="76"/>
                  </a:lnTo>
                  <a:lnTo>
                    <a:pt x="41" y="75"/>
                  </a:lnTo>
                  <a:lnTo>
                    <a:pt x="41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7" y="68"/>
                  </a:lnTo>
                  <a:lnTo>
                    <a:pt x="37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7" y="66"/>
                  </a:lnTo>
                  <a:lnTo>
                    <a:pt x="37" y="65"/>
                  </a:lnTo>
                  <a:lnTo>
                    <a:pt x="40" y="65"/>
                  </a:lnTo>
                  <a:lnTo>
                    <a:pt x="41" y="65"/>
                  </a:lnTo>
                  <a:lnTo>
                    <a:pt x="40" y="63"/>
                  </a:lnTo>
                  <a:lnTo>
                    <a:pt x="40" y="62"/>
                  </a:lnTo>
                  <a:lnTo>
                    <a:pt x="41" y="62"/>
                  </a:lnTo>
                  <a:lnTo>
                    <a:pt x="41" y="61"/>
                  </a:lnTo>
                  <a:lnTo>
                    <a:pt x="42" y="61"/>
                  </a:lnTo>
                  <a:lnTo>
                    <a:pt x="43" y="61"/>
                  </a:lnTo>
                  <a:lnTo>
                    <a:pt x="43" y="60"/>
                  </a:lnTo>
                  <a:lnTo>
                    <a:pt x="44" y="59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6"/>
                  </a:lnTo>
                  <a:lnTo>
                    <a:pt x="48" y="56"/>
                  </a:lnTo>
                  <a:lnTo>
                    <a:pt x="48" y="55"/>
                  </a:lnTo>
                  <a:lnTo>
                    <a:pt x="49" y="55"/>
                  </a:lnTo>
                  <a:lnTo>
                    <a:pt x="48" y="55"/>
                  </a:lnTo>
                  <a:lnTo>
                    <a:pt x="48" y="54"/>
                  </a:lnTo>
                  <a:lnTo>
                    <a:pt x="49" y="54"/>
                  </a:lnTo>
                  <a:lnTo>
                    <a:pt x="49" y="55"/>
                  </a:lnTo>
                  <a:lnTo>
                    <a:pt x="50" y="55"/>
                  </a:lnTo>
                  <a:lnTo>
                    <a:pt x="50" y="56"/>
                  </a:lnTo>
                  <a:lnTo>
                    <a:pt x="49" y="56"/>
                  </a:lnTo>
                  <a:lnTo>
                    <a:pt x="49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2" y="59"/>
                  </a:lnTo>
                  <a:lnTo>
                    <a:pt x="54" y="59"/>
                  </a:lnTo>
                  <a:lnTo>
                    <a:pt x="56" y="61"/>
                  </a:lnTo>
                  <a:lnTo>
                    <a:pt x="58" y="62"/>
                  </a:lnTo>
                  <a:lnTo>
                    <a:pt x="61" y="63"/>
                  </a:lnTo>
                  <a:lnTo>
                    <a:pt x="62" y="63"/>
                  </a:lnTo>
                  <a:lnTo>
                    <a:pt x="62" y="65"/>
                  </a:lnTo>
                  <a:lnTo>
                    <a:pt x="63" y="65"/>
                  </a:lnTo>
                  <a:lnTo>
                    <a:pt x="64" y="65"/>
                  </a:lnTo>
                  <a:lnTo>
                    <a:pt x="65" y="65"/>
                  </a:lnTo>
                  <a:lnTo>
                    <a:pt x="65" y="63"/>
                  </a:lnTo>
                  <a:lnTo>
                    <a:pt x="65" y="62"/>
                  </a:lnTo>
                  <a:lnTo>
                    <a:pt x="65" y="61"/>
                  </a:lnTo>
                  <a:lnTo>
                    <a:pt x="66" y="61"/>
                  </a:lnTo>
                  <a:lnTo>
                    <a:pt x="71" y="61"/>
                  </a:lnTo>
                  <a:lnTo>
                    <a:pt x="70" y="53"/>
                  </a:lnTo>
                  <a:lnTo>
                    <a:pt x="71" y="52"/>
                  </a:lnTo>
                  <a:lnTo>
                    <a:pt x="71" y="51"/>
                  </a:lnTo>
                  <a:lnTo>
                    <a:pt x="71" y="48"/>
                  </a:lnTo>
                  <a:lnTo>
                    <a:pt x="70" y="47"/>
                  </a:lnTo>
                  <a:lnTo>
                    <a:pt x="71" y="47"/>
                  </a:lnTo>
                  <a:lnTo>
                    <a:pt x="72" y="47"/>
                  </a:lnTo>
                  <a:lnTo>
                    <a:pt x="73" y="48"/>
                  </a:lnTo>
                  <a:lnTo>
                    <a:pt x="74" y="48"/>
                  </a:lnTo>
                  <a:lnTo>
                    <a:pt x="76" y="48"/>
                  </a:lnTo>
                  <a:lnTo>
                    <a:pt x="77" y="49"/>
                  </a:lnTo>
                  <a:lnTo>
                    <a:pt x="77" y="51"/>
                  </a:lnTo>
                  <a:lnTo>
                    <a:pt x="78" y="51"/>
                  </a:lnTo>
                  <a:lnTo>
                    <a:pt x="78" y="49"/>
                  </a:lnTo>
                  <a:lnTo>
                    <a:pt x="79" y="49"/>
                  </a:lnTo>
                  <a:lnTo>
                    <a:pt x="80" y="49"/>
                  </a:lnTo>
                  <a:lnTo>
                    <a:pt x="81" y="49"/>
                  </a:lnTo>
                  <a:lnTo>
                    <a:pt x="83" y="48"/>
                  </a:lnTo>
                  <a:lnTo>
                    <a:pt x="81" y="46"/>
                  </a:lnTo>
                  <a:lnTo>
                    <a:pt x="81" y="44"/>
                  </a:lnTo>
                  <a:lnTo>
                    <a:pt x="81" y="42"/>
                  </a:lnTo>
                  <a:lnTo>
                    <a:pt x="83" y="41"/>
                  </a:lnTo>
                  <a:lnTo>
                    <a:pt x="84" y="38"/>
                  </a:lnTo>
                  <a:lnTo>
                    <a:pt x="84" y="35"/>
                  </a:lnTo>
                  <a:lnTo>
                    <a:pt x="88" y="33"/>
                  </a:lnTo>
                  <a:lnTo>
                    <a:pt x="90" y="33"/>
                  </a:lnTo>
                  <a:lnTo>
                    <a:pt x="91" y="31"/>
                  </a:lnTo>
                  <a:lnTo>
                    <a:pt x="92" y="30"/>
                  </a:lnTo>
                  <a:lnTo>
                    <a:pt x="94" y="28"/>
                  </a:lnTo>
                  <a:lnTo>
                    <a:pt x="97" y="28"/>
                  </a:lnTo>
                  <a:lnTo>
                    <a:pt x="99" y="28"/>
                  </a:lnTo>
                  <a:lnTo>
                    <a:pt x="106" y="32"/>
                  </a:lnTo>
                  <a:lnTo>
                    <a:pt x="107" y="32"/>
                  </a:lnTo>
                  <a:lnTo>
                    <a:pt x="108" y="32"/>
                  </a:lnTo>
                  <a:lnTo>
                    <a:pt x="109" y="31"/>
                  </a:lnTo>
                  <a:lnTo>
                    <a:pt x="111" y="31"/>
                  </a:lnTo>
                  <a:lnTo>
                    <a:pt x="111" y="23"/>
                  </a:lnTo>
                  <a:lnTo>
                    <a:pt x="111" y="21"/>
                  </a:lnTo>
                  <a:lnTo>
                    <a:pt x="112" y="21"/>
                  </a:lnTo>
                  <a:lnTo>
                    <a:pt x="113" y="21"/>
                  </a:lnTo>
                  <a:lnTo>
                    <a:pt x="116" y="21"/>
                  </a:lnTo>
                  <a:lnTo>
                    <a:pt x="119" y="21"/>
                  </a:lnTo>
                  <a:lnTo>
                    <a:pt x="121" y="20"/>
                  </a:lnTo>
                  <a:lnTo>
                    <a:pt x="131" y="13"/>
                  </a:lnTo>
                  <a:lnTo>
                    <a:pt x="133" y="12"/>
                  </a:lnTo>
                  <a:lnTo>
                    <a:pt x="138" y="11"/>
                  </a:lnTo>
                  <a:lnTo>
                    <a:pt x="140" y="11"/>
                  </a:lnTo>
                  <a:lnTo>
                    <a:pt x="141" y="10"/>
                  </a:lnTo>
                  <a:lnTo>
                    <a:pt x="148" y="4"/>
                  </a:lnTo>
                  <a:lnTo>
                    <a:pt x="149" y="2"/>
                  </a:lnTo>
                  <a:lnTo>
                    <a:pt x="150" y="2"/>
                  </a:lnTo>
                  <a:lnTo>
                    <a:pt x="151" y="2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61" y="3"/>
                  </a:lnTo>
                  <a:lnTo>
                    <a:pt x="161" y="4"/>
                  </a:lnTo>
                  <a:lnTo>
                    <a:pt x="162" y="4"/>
                  </a:lnTo>
                  <a:lnTo>
                    <a:pt x="163" y="3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9" y="2"/>
                  </a:lnTo>
                  <a:lnTo>
                    <a:pt x="173" y="4"/>
                  </a:lnTo>
                  <a:lnTo>
                    <a:pt x="182" y="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7"/>
            <p:cNvSpPr/>
            <p:nvPr/>
          </p:nvSpPr>
          <p:spPr>
            <a:xfrm>
              <a:off x="3905612" y="4927987"/>
              <a:ext cx="451206" cy="467785"/>
            </a:xfrm>
            <a:custGeom>
              <a:avLst/>
              <a:gdLst/>
              <a:ahLst/>
              <a:cxnLst/>
              <a:rect l="l" t="t" r="r" b="b"/>
              <a:pathLst>
                <a:path w="293" h="308" extrusionOk="0">
                  <a:moveTo>
                    <a:pt x="165" y="0"/>
                  </a:moveTo>
                  <a:lnTo>
                    <a:pt x="164" y="2"/>
                  </a:lnTo>
                  <a:lnTo>
                    <a:pt x="164" y="3"/>
                  </a:lnTo>
                  <a:lnTo>
                    <a:pt x="164" y="4"/>
                  </a:lnTo>
                  <a:lnTo>
                    <a:pt x="165" y="7"/>
                  </a:lnTo>
                  <a:lnTo>
                    <a:pt x="166" y="9"/>
                  </a:lnTo>
                  <a:lnTo>
                    <a:pt x="167" y="9"/>
                  </a:lnTo>
                  <a:lnTo>
                    <a:pt x="167" y="10"/>
                  </a:lnTo>
                  <a:lnTo>
                    <a:pt x="168" y="11"/>
                  </a:lnTo>
                  <a:lnTo>
                    <a:pt x="169" y="13"/>
                  </a:lnTo>
                  <a:lnTo>
                    <a:pt x="171" y="15"/>
                  </a:lnTo>
                  <a:lnTo>
                    <a:pt x="172" y="16"/>
                  </a:lnTo>
                  <a:lnTo>
                    <a:pt x="172" y="17"/>
                  </a:lnTo>
                  <a:lnTo>
                    <a:pt x="172" y="18"/>
                  </a:lnTo>
                  <a:lnTo>
                    <a:pt x="173" y="20"/>
                  </a:lnTo>
                  <a:lnTo>
                    <a:pt x="174" y="22"/>
                  </a:lnTo>
                  <a:lnTo>
                    <a:pt x="175" y="22"/>
                  </a:lnTo>
                  <a:lnTo>
                    <a:pt x="176" y="23"/>
                  </a:lnTo>
                  <a:lnTo>
                    <a:pt x="178" y="25"/>
                  </a:lnTo>
                  <a:lnTo>
                    <a:pt x="179" y="25"/>
                  </a:lnTo>
                  <a:lnTo>
                    <a:pt x="180" y="27"/>
                  </a:lnTo>
                  <a:lnTo>
                    <a:pt x="180" y="28"/>
                  </a:lnTo>
                  <a:lnTo>
                    <a:pt x="181" y="29"/>
                  </a:lnTo>
                  <a:lnTo>
                    <a:pt x="181" y="31"/>
                  </a:lnTo>
                  <a:lnTo>
                    <a:pt x="182" y="34"/>
                  </a:lnTo>
                  <a:lnTo>
                    <a:pt x="186" y="37"/>
                  </a:lnTo>
                  <a:lnTo>
                    <a:pt x="187" y="39"/>
                  </a:lnTo>
                  <a:lnTo>
                    <a:pt x="187" y="41"/>
                  </a:lnTo>
                  <a:lnTo>
                    <a:pt x="186" y="42"/>
                  </a:lnTo>
                  <a:lnTo>
                    <a:pt x="186" y="43"/>
                  </a:lnTo>
                  <a:lnTo>
                    <a:pt x="187" y="43"/>
                  </a:lnTo>
                  <a:lnTo>
                    <a:pt x="187" y="45"/>
                  </a:lnTo>
                  <a:lnTo>
                    <a:pt x="188" y="46"/>
                  </a:lnTo>
                  <a:lnTo>
                    <a:pt x="189" y="48"/>
                  </a:lnTo>
                  <a:lnTo>
                    <a:pt x="192" y="56"/>
                  </a:lnTo>
                  <a:lnTo>
                    <a:pt x="193" y="57"/>
                  </a:lnTo>
                  <a:lnTo>
                    <a:pt x="194" y="58"/>
                  </a:lnTo>
                  <a:lnTo>
                    <a:pt x="195" y="58"/>
                  </a:lnTo>
                  <a:lnTo>
                    <a:pt x="197" y="58"/>
                  </a:lnTo>
                  <a:lnTo>
                    <a:pt x="197" y="59"/>
                  </a:lnTo>
                  <a:lnTo>
                    <a:pt x="199" y="59"/>
                  </a:lnTo>
                  <a:lnTo>
                    <a:pt x="199" y="60"/>
                  </a:lnTo>
                  <a:lnTo>
                    <a:pt x="197" y="60"/>
                  </a:lnTo>
                  <a:lnTo>
                    <a:pt x="199" y="62"/>
                  </a:lnTo>
                  <a:lnTo>
                    <a:pt x="200" y="62"/>
                  </a:lnTo>
                  <a:lnTo>
                    <a:pt x="201" y="63"/>
                  </a:lnTo>
                  <a:lnTo>
                    <a:pt x="201" y="64"/>
                  </a:lnTo>
                  <a:lnTo>
                    <a:pt x="202" y="64"/>
                  </a:lnTo>
                  <a:lnTo>
                    <a:pt x="203" y="64"/>
                  </a:lnTo>
                  <a:lnTo>
                    <a:pt x="203" y="65"/>
                  </a:lnTo>
                  <a:lnTo>
                    <a:pt x="206" y="65"/>
                  </a:lnTo>
                  <a:lnTo>
                    <a:pt x="206" y="66"/>
                  </a:lnTo>
                  <a:lnTo>
                    <a:pt x="206" y="67"/>
                  </a:lnTo>
                  <a:lnTo>
                    <a:pt x="207" y="67"/>
                  </a:lnTo>
                  <a:lnTo>
                    <a:pt x="207" y="69"/>
                  </a:lnTo>
                  <a:lnTo>
                    <a:pt x="209" y="69"/>
                  </a:lnTo>
                  <a:lnTo>
                    <a:pt x="210" y="70"/>
                  </a:lnTo>
                  <a:lnTo>
                    <a:pt x="210" y="71"/>
                  </a:lnTo>
                  <a:lnTo>
                    <a:pt x="211" y="71"/>
                  </a:lnTo>
                  <a:lnTo>
                    <a:pt x="213" y="71"/>
                  </a:lnTo>
                  <a:lnTo>
                    <a:pt x="214" y="71"/>
                  </a:lnTo>
                  <a:lnTo>
                    <a:pt x="217" y="72"/>
                  </a:lnTo>
                  <a:lnTo>
                    <a:pt x="218" y="73"/>
                  </a:lnTo>
                  <a:lnTo>
                    <a:pt x="219" y="73"/>
                  </a:lnTo>
                  <a:lnTo>
                    <a:pt x="221" y="73"/>
                  </a:lnTo>
                  <a:lnTo>
                    <a:pt x="222" y="74"/>
                  </a:lnTo>
                  <a:lnTo>
                    <a:pt x="223" y="76"/>
                  </a:lnTo>
                  <a:lnTo>
                    <a:pt x="224" y="76"/>
                  </a:lnTo>
                  <a:lnTo>
                    <a:pt x="225" y="76"/>
                  </a:lnTo>
                  <a:lnTo>
                    <a:pt x="226" y="77"/>
                  </a:lnTo>
                  <a:lnTo>
                    <a:pt x="228" y="80"/>
                  </a:lnTo>
                  <a:lnTo>
                    <a:pt x="228" y="84"/>
                  </a:lnTo>
                  <a:lnTo>
                    <a:pt x="228" y="90"/>
                  </a:lnTo>
                  <a:lnTo>
                    <a:pt x="229" y="88"/>
                  </a:lnTo>
                  <a:lnTo>
                    <a:pt x="230" y="88"/>
                  </a:lnTo>
                  <a:lnTo>
                    <a:pt x="233" y="88"/>
                  </a:lnTo>
                  <a:lnTo>
                    <a:pt x="236" y="88"/>
                  </a:lnTo>
                  <a:lnTo>
                    <a:pt x="238" y="88"/>
                  </a:lnTo>
                  <a:lnTo>
                    <a:pt x="239" y="88"/>
                  </a:lnTo>
                  <a:lnTo>
                    <a:pt x="240" y="88"/>
                  </a:lnTo>
                  <a:lnTo>
                    <a:pt x="240" y="90"/>
                  </a:lnTo>
                  <a:lnTo>
                    <a:pt x="242" y="90"/>
                  </a:lnTo>
                  <a:lnTo>
                    <a:pt x="242" y="92"/>
                  </a:lnTo>
                  <a:lnTo>
                    <a:pt x="240" y="93"/>
                  </a:lnTo>
                  <a:lnTo>
                    <a:pt x="240" y="94"/>
                  </a:lnTo>
                  <a:lnTo>
                    <a:pt x="242" y="97"/>
                  </a:lnTo>
                  <a:lnTo>
                    <a:pt x="242" y="98"/>
                  </a:lnTo>
                  <a:lnTo>
                    <a:pt x="240" y="100"/>
                  </a:lnTo>
                  <a:lnTo>
                    <a:pt x="240" y="101"/>
                  </a:lnTo>
                  <a:lnTo>
                    <a:pt x="240" y="102"/>
                  </a:lnTo>
                  <a:lnTo>
                    <a:pt x="240" y="104"/>
                  </a:lnTo>
                  <a:lnTo>
                    <a:pt x="240" y="105"/>
                  </a:lnTo>
                  <a:lnTo>
                    <a:pt x="240" y="106"/>
                  </a:lnTo>
                  <a:lnTo>
                    <a:pt x="240" y="108"/>
                  </a:lnTo>
                  <a:lnTo>
                    <a:pt x="240" y="109"/>
                  </a:lnTo>
                  <a:lnTo>
                    <a:pt x="242" y="111"/>
                  </a:lnTo>
                  <a:lnTo>
                    <a:pt x="244" y="113"/>
                  </a:lnTo>
                  <a:lnTo>
                    <a:pt x="245" y="114"/>
                  </a:lnTo>
                  <a:lnTo>
                    <a:pt x="246" y="115"/>
                  </a:lnTo>
                  <a:lnTo>
                    <a:pt x="247" y="116"/>
                  </a:lnTo>
                  <a:lnTo>
                    <a:pt x="247" y="118"/>
                  </a:lnTo>
                  <a:lnTo>
                    <a:pt x="247" y="119"/>
                  </a:lnTo>
                  <a:lnTo>
                    <a:pt x="249" y="121"/>
                  </a:lnTo>
                  <a:lnTo>
                    <a:pt x="249" y="122"/>
                  </a:lnTo>
                  <a:lnTo>
                    <a:pt x="249" y="123"/>
                  </a:lnTo>
                  <a:lnTo>
                    <a:pt x="250" y="123"/>
                  </a:lnTo>
                  <a:lnTo>
                    <a:pt x="250" y="125"/>
                  </a:lnTo>
                  <a:lnTo>
                    <a:pt x="251" y="125"/>
                  </a:lnTo>
                  <a:lnTo>
                    <a:pt x="251" y="126"/>
                  </a:lnTo>
                  <a:lnTo>
                    <a:pt x="253" y="126"/>
                  </a:lnTo>
                  <a:lnTo>
                    <a:pt x="256" y="126"/>
                  </a:lnTo>
                  <a:lnTo>
                    <a:pt x="259" y="126"/>
                  </a:lnTo>
                  <a:lnTo>
                    <a:pt x="260" y="126"/>
                  </a:lnTo>
                  <a:lnTo>
                    <a:pt x="261" y="127"/>
                  </a:lnTo>
                  <a:lnTo>
                    <a:pt x="265" y="128"/>
                  </a:lnTo>
                  <a:lnTo>
                    <a:pt x="266" y="128"/>
                  </a:lnTo>
                  <a:lnTo>
                    <a:pt x="267" y="128"/>
                  </a:lnTo>
                  <a:lnTo>
                    <a:pt x="267" y="127"/>
                  </a:lnTo>
                  <a:lnTo>
                    <a:pt x="268" y="127"/>
                  </a:lnTo>
                  <a:lnTo>
                    <a:pt x="268" y="128"/>
                  </a:lnTo>
                  <a:lnTo>
                    <a:pt x="270" y="128"/>
                  </a:lnTo>
                  <a:lnTo>
                    <a:pt x="271" y="128"/>
                  </a:lnTo>
                  <a:lnTo>
                    <a:pt x="272" y="129"/>
                  </a:lnTo>
                  <a:lnTo>
                    <a:pt x="273" y="129"/>
                  </a:lnTo>
                  <a:lnTo>
                    <a:pt x="278" y="132"/>
                  </a:lnTo>
                  <a:lnTo>
                    <a:pt x="279" y="132"/>
                  </a:lnTo>
                  <a:lnTo>
                    <a:pt x="280" y="132"/>
                  </a:lnTo>
                  <a:lnTo>
                    <a:pt x="281" y="132"/>
                  </a:lnTo>
                  <a:lnTo>
                    <a:pt x="281" y="133"/>
                  </a:lnTo>
                  <a:lnTo>
                    <a:pt x="283" y="133"/>
                  </a:lnTo>
                  <a:lnTo>
                    <a:pt x="283" y="134"/>
                  </a:lnTo>
                  <a:lnTo>
                    <a:pt x="283" y="135"/>
                  </a:lnTo>
                  <a:lnTo>
                    <a:pt x="282" y="135"/>
                  </a:lnTo>
                  <a:lnTo>
                    <a:pt x="282" y="136"/>
                  </a:lnTo>
                  <a:lnTo>
                    <a:pt x="282" y="137"/>
                  </a:lnTo>
                  <a:lnTo>
                    <a:pt x="282" y="139"/>
                  </a:lnTo>
                  <a:lnTo>
                    <a:pt x="283" y="140"/>
                  </a:lnTo>
                  <a:lnTo>
                    <a:pt x="283" y="141"/>
                  </a:lnTo>
                  <a:lnTo>
                    <a:pt x="285" y="142"/>
                  </a:lnTo>
                  <a:lnTo>
                    <a:pt x="286" y="142"/>
                  </a:lnTo>
                  <a:lnTo>
                    <a:pt x="289" y="142"/>
                  </a:lnTo>
                  <a:lnTo>
                    <a:pt x="289" y="143"/>
                  </a:lnTo>
                  <a:lnTo>
                    <a:pt x="290" y="143"/>
                  </a:lnTo>
                  <a:lnTo>
                    <a:pt x="290" y="144"/>
                  </a:lnTo>
                  <a:lnTo>
                    <a:pt x="293" y="146"/>
                  </a:lnTo>
                  <a:lnTo>
                    <a:pt x="292" y="146"/>
                  </a:lnTo>
                  <a:lnTo>
                    <a:pt x="289" y="146"/>
                  </a:lnTo>
                  <a:lnTo>
                    <a:pt x="288" y="146"/>
                  </a:lnTo>
                  <a:lnTo>
                    <a:pt x="288" y="147"/>
                  </a:lnTo>
                  <a:lnTo>
                    <a:pt x="287" y="147"/>
                  </a:lnTo>
                  <a:lnTo>
                    <a:pt x="283" y="147"/>
                  </a:lnTo>
                  <a:lnTo>
                    <a:pt x="282" y="148"/>
                  </a:lnTo>
                  <a:lnTo>
                    <a:pt x="281" y="149"/>
                  </a:lnTo>
                  <a:lnTo>
                    <a:pt x="280" y="150"/>
                  </a:lnTo>
                  <a:lnTo>
                    <a:pt x="281" y="153"/>
                  </a:lnTo>
                  <a:lnTo>
                    <a:pt x="280" y="153"/>
                  </a:lnTo>
                  <a:lnTo>
                    <a:pt x="280" y="155"/>
                  </a:lnTo>
                  <a:lnTo>
                    <a:pt x="279" y="155"/>
                  </a:lnTo>
                  <a:lnTo>
                    <a:pt x="278" y="155"/>
                  </a:lnTo>
                  <a:lnTo>
                    <a:pt x="277" y="155"/>
                  </a:lnTo>
                  <a:lnTo>
                    <a:pt x="277" y="156"/>
                  </a:lnTo>
                  <a:lnTo>
                    <a:pt x="275" y="156"/>
                  </a:lnTo>
                  <a:lnTo>
                    <a:pt x="274" y="156"/>
                  </a:lnTo>
                  <a:lnTo>
                    <a:pt x="273" y="157"/>
                  </a:lnTo>
                  <a:lnTo>
                    <a:pt x="271" y="158"/>
                  </a:lnTo>
                  <a:lnTo>
                    <a:pt x="270" y="158"/>
                  </a:lnTo>
                  <a:lnTo>
                    <a:pt x="268" y="158"/>
                  </a:lnTo>
                  <a:lnTo>
                    <a:pt x="267" y="160"/>
                  </a:lnTo>
                  <a:lnTo>
                    <a:pt x="265" y="158"/>
                  </a:lnTo>
                  <a:lnTo>
                    <a:pt x="263" y="158"/>
                  </a:lnTo>
                  <a:lnTo>
                    <a:pt x="261" y="160"/>
                  </a:lnTo>
                  <a:lnTo>
                    <a:pt x="260" y="160"/>
                  </a:lnTo>
                  <a:lnTo>
                    <a:pt x="259" y="161"/>
                  </a:lnTo>
                  <a:lnTo>
                    <a:pt x="258" y="162"/>
                  </a:lnTo>
                  <a:lnTo>
                    <a:pt x="257" y="162"/>
                  </a:lnTo>
                  <a:lnTo>
                    <a:pt x="256" y="163"/>
                  </a:lnTo>
                  <a:lnTo>
                    <a:pt x="256" y="164"/>
                  </a:lnTo>
                  <a:lnTo>
                    <a:pt x="256" y="165"/>
                  </a:lnTo>
                  <a:lnTo>
                    <a:pt x="254" y="165"/>
                  </a:lnTo>
                  <a:lnTo>
                    <a:pt x="254" y="167"/>
                  </a:lnTo>
                  <a:lnTo>
                    <a:pt x="253" y="167"/>
                  </a:lnTo>
                  <a:lnTo>
                    <a:pt x="253" y="168"/>
                  </a:lnTo>
                  <a:lnTo>
                    <a:pt x="252" y="168"/>
                  </a:lnTo>
                  <a:lnTo>
                    <a:pt x="252" y="169"/>
                  </a:lnTo>
                  <a:lnTo>
                    <a:pt x="252" y="170"/>
                  </a:lnTo>
                  <a:lnTo>
                    <a:pt x="251" y="171"/>
                  </a:lnTo>
                  <a:lnTo>
                    <a:pt x="250" y="171"/>
                  </a:lnTo>
                  <a:lnTo>
                    <a:pt x="249" y="171"/>
                  </a:lnTo>
                  <a:lnTo>
                    <a:pt x="249" y="172"/>
                  </a:lnTo>
                  <a:lnTo>
                    <a:pt x="249" y="175"/>
                  </a:lnTo>
                  <a:lnTo>
                    <a:pt x="247" y="176"/>
                  </a:lnTo>
                  <a:lnTo>
                    <a:pt x="246" y="177"/>
                  </a:lnTo>
                  <a:lnTo>
                    <a:pt x="245" y="177"/>
                  </a:lnTo>
                  <a:lnTo>
                    <a:pt x="244" y="178"/>
                  </a:lnTo>
                  <a:lnTo>
                    <a:pt x="244" y="177"/>
                  </a:lnTo>
                  <a:lnTo>
                    <a:pt x="243" y="177"/>
                  </a:lnTo>
                  <a:lnTo>
                    <a:pt x="243" y="178"/>
                  </a:lnTo>
                  <a:lnTo>
                    <a:pt x="244" y="178"/>
                  </a:lnTo>
                  <a:lnTo>
                    <a:pt x="244" y="179"/>
                  </a:lnTo>
                  <a:lnTo>
                    <a:pt x="243" y="179"/>
                  </a:lnTo>
                  <a:lnTo>
                    <a:pt x="243" y="181"/>
                  </a:lnTo>
                  <a:lnTo>
                    <a:pt x="242" y="181"/>
                  </a:lnTo>
                  <a:lnTo>
                    <a:pt x="240" y="179"/>
                  </a:lnTo>
                  <a:lnTo>
                    <a:pt x="239" y="181"/>
                  </a:lnTo>
                  <a:lnTo>
                    <a:pt x="238" y="181"/>
                  </a:lnTo>
                  <a:lnTo>
                    <a:pt x="238" y="182"/>
                  </a:lnTo>
                  <a:lnTo>
                    <a:pt x="237" y="182"/>
                  </a:lnTo>
                  <a:lnTo>
                    <a:pt x="237" y="183"/>
                  </a:lnTo>
                  <a:lnTo>
                    <a:pt x="237" y="184"/>
                  </a:lnTo>
                  <a:lnTo>
                    <a:pt x="237" y="185"/>
                  </a:lnTo>
                  <a:lnTo>
                    <a:pt x="236" y="185"/>
                  </a:lnTo>
                  <a:lnTo>
                    <a:pt x="236" y="186"/>
                  </a:lnTo>
                  <a:lnTo>
                    <a:pt x="235" y="186"/>
                  </a:lnTo>
                  <a:lnTo>
                    <a:pt x="233" y="186"/>
                  </a:lnTo>
                  <a:lnTo>
                    <a:pt x="232" y="188"/>
                  </a:lnTo>
                  <a:lnTo>
                    <a:pt x="232" y="186"/>
                  </a:lnTo>
                  <a:lnTo>
                    <a:pt x="231" y="186"/>
                  </a:lnTo>
                  <a:lnTo>
                    <a:pt x="231" y="188"/>
                  </a:lnTo>
                  <a:lnTo>
                    <a:pt x="230" y="188"/>
                  </a:lnTo>
                  <a:lnTo>
                    <a:pt x="230" y="186"/>
                  </a:lnTo>
                  <a:lnTo>
                    <a:pt x="230" y="188"/>
                  </a:lnTo>
                  <a:lnTo>
                    <a:pt x="229" y="189"/>
                  </a:lnTo>
                  <a:lnTo>
                    <a:pt x="228" y="189"/>
                  </a:lnTo>
                  <a:lnTo>
                    <a:pt x="226" y="190"/>
                  </a:lnTo>
                  <a:lnTo>
                    <a:pt x="225" y="190"/>
                  </a:lnTo>
                  <a:lnTo>
                    <a:pt x="225" y="191"/>
                  </a:lnTo>
                  <a:lnTo>
                    <a:pt x="224" y="191"/>
                  </a:lnTo>
                  <a:lnTo>
                    <a:pt x="223" y="191"/>
                  </a:lnTo>
                  <a:lnTo>
                    <a:pt x="223" y="192"/>
                  </a:lnTo>
                  <a:lnTo>
                    <a:pt x="222" y="192"/>
                  </a:lnTo>
                  <a:lnTo>
                    <a:pt x="222" y="193"/>
                  </a:lnTo>
                  <a:lnTo>
                    <a:pt x="222" y="195"/>
                  </a:lnTo>
                  <a:lnTo>
                    <a:pt x="221" y="193"/>
                  </a:lnTo>
                  <a:lnTo>
                    <a:pt x="221" y="195"/>
                  </a:lnTo>
                  <a:lnTo>
                    <a:pt x="221" y="196"/>
                  </a:lnTo>
                  <a:lnTo>
                    <a:pt x="219" y="196"/>
                  </a:lnTo>
                  <a:lnTo>
                    <a:pt x="219" y="195"/>
                  </a:lnTo>
                  <a:lnTo>
                    <a:pt x="219" y="196"/>
                  </a:lnTo>
                  <a:lnTo>
                    <a:pt x="218" y="197"/>
                  </a:lnTo>
                  <a:lnTo>
                    <a:pt x="218" y="198"/>
                  </a:lnTo>
                  <a:lnTo>
                    <a:pt x="218" y="199"/>
                  </a:lnTo>
                  <a:lnTo>
                    <a:pt x="217" y="200"/>
                  </a:lnTo>
                  <a:lnTo>
                    <a:pt x="217" y="202"/>
                  </a:lnTo>
                  <a:lnTo>
                    <a:pt x="217" y="203"/>
                  </a:lnTo>
                  <a:lnTo>
                    <a:pt x="215" y="211"/>
                  </a:lnTo>
                  <a:lnTo>
                    <a:pt x="215" y="213"/>
                  </a:lnTo>
                  <a:lnTo>
                    <a:pt x="215" y="216"/>
                  </a:lnTo>
                  <a:lnTo>
                    <a:pt x="214" y="217"/>
                  </a:lnTo>
                  <a:lnTo>
                    <a:pt x="213" y="217"/>
                  </a:lnTo>
                  <a:lnTo>
                    <a:pt x="210" y="218"/>
                  </a:lnTo>
                  <a:lnTo>
                    <a:pt x="209" y="219"/>
                  </a:lnTo>
                  <a:lnTo>
                    <a:pt x="207" y="221"/>
                  </a:lnTo>
                  <a:lnTo>
                    <a:pt x="206" y="223"/>
                  </a:lnTo>
                  <a:lnTo>
                    <a:pt x="204" y="223"/>
                  </a:lnTo>
                  <a:lnTo>
                    <a:pt x="203" y="224"/>
                  </a:lnTo>
                  <a:lnTo>
                    <a:pt x="203" y="226"/>
                  </a:lnTo>
                  <a:lnTo>
                    <a:pt x="202" y="227"/>
                  </a:lnTo>
                  <a:lnTo>
                    <a:pt x="201" y="230"/>
                  </a:lnTo>
                  <a:lnTo>
                    <a:pt x="200" y="228"/>
                  </a:lnTo>
                  <a:lnTo>
                    <a:pt x="199" y="228"/>
                  </a:lnTo>
                  <a:lnTo>
                    <a:pt x="197" y="228"/>
                  </a:lnTo>
                  <a:lnTo>
                    <a:pt x="196" y="228"/>
                  </a:lnTo>
                  <a:lnTo>
                    <a:pt x="193" y="230"/>
                  </a:lnTo>
                  <a:lnTo>
                    <a:pt x="188" y="232"/>
                  </a:lnTo>
                  <a:lnTo>
                    <a:pt x="187" y="232"/>
                  </a:lnTo>
                  <a:lnTo>
                    <a:pt x="185" y="232"/>
                  </a:lnTo>
                  <a:lnTo>
                    <a:pt x="185" y="233"/>
                  </a:lnTo>
                  <a:lnTo>
                    <a:pt x="183" y="233"/>
                  </a:lnTo>
                  <a:lnTo>
                    <a:pt x="183" y="234"/>
                  </a:lnTo>
                  <a:lnTo>
                    <a:pt x="183" y="237"/>
                  </a:lnTo>
                  <a:lnTo>
                    <a:pt x="183" y="238"/>
                  </a:lnTo>
                  <a:lnTo>
                    <a:pt x="183" y="239"/>
                  </a:lnTo>
                  <a:lnTo>
                    <a:pt x="182" y="241"/>
                  </a:lnTo>
                  <a:lnTo>
                    <a:pt x="182" y="242"/>
                  </a:lnTo>
                  <a:lnTo>
                    <a:pt x="181" y="244"/>
                  </a:lnTo>
                  <a:lnTo>
                    <a:pt x="181" y="246"/>
                  </a:lnTo>
                  <a:lnTo>
                    <a:pt x="179" y="252"/>
                  </a:lnTo>
                  <a:lnTo>
                    <a:pt x="178" y="256"/>
                  </a:lnTo>
                  <a:lnTo>
                    <a:pt x="176" y="258"/>
                  </a:lnTo>
                  <a:lnTo>
                    <a:pt x="175" y="261"/>
                  </a:lnTo>
                  <a:lnTo>
                    <a:pt x="175" y="263"/>
                  </a:lnTo>
                  <a:lnTo>
                    <a:pt x="171" y="266"/>
                  </a:lnTo>
                  <a:lnTo>
                    <a:pt x="168" y="267"/>
                  </a:lnTo>
                  <a:lnTo>
                    <a:pt x="162" y="268"/>
                  </a:lnTo>
                  <a:lnTo>
                    <a:pt x="160" y="268"/>
                  </a:lnTo>
                  <a:lnTo>
                    <a:pt x="159" y="267"/>
                  </a:lnTo>
                  <a:lnTo>
                    <a:pt x="158" y="267"/>
                  </a:lnTo>
                  <a:lnTo>
                    <a:pt x="157" y="267"/>
                  </a:lnTo>
                  <a:lnTo>
                    <a:pt x="155" y="268"/>
                  </a:lnTo>
                  <a:lnTo>
                    <a:pt x="153" y="269"/>
                  </a:lnTo>
                  <a:lnTo>
                    <a:pt x="151" y="270"/>
                  </a:lnTo>
                  <a:lnTo>
                    <a:pt x="150" y="270"/>
                  </a:lnTo>
                  <a:lnTo>
                    <a:pt x="149" y="269"/>
                  </a:lnTo>
                  <a:lnTo>
                    <a:pt x="146" y="270"/>
                  </a:lnTo>
                  <a:lnTo>
                    <a:pt x="145" y="269"/>
                  </a:lnTo>
                  <a:lnTo>
                    <a:pt x="143" y="268"/>
                  </a:lnTo>
                  <a:lnTo>
                    <a:pt x="140" y="268"/>
                  </a:lnTo>
                  <a:lnTo>
                    <a:pt x="139" y="267"/>
                  </a:lnTo>
                  <a:lnTo>
                    <a:pt x="138" y="268"/>
                  </a:lnTo>
                  <a:lnTo>
                    <a:pt x="137" y="268"/>
                  </a:lnTo>
                  <a:lnTo>
                    <a:pt x="136" y="268"/>
                  </a:lnTo>
                  <a:lnTo>
                    <a:pt x="135" y="267"/>
                  </a:lnTo>
                  <a:lnTo>
                    <a:pt x="132" y="265"/>
                  </a:lnTo>
                  <a:lnTo>
                    <a:pt x="131" y="263"/>
                  </a:lnTo>
                  <a:lnTo>
                    <a:pt x="129" y="263"/>
                  </a:lnTo>
                  <a:lnTo>
                    <a:pt x="126" y="265"/>
                  </a:lnTo>
                  <a:lnTo>
                    <a:pt x="125" y="265"/>
                  </a:lnTo>
                  <a:lnTo>
                    <a:pt x="125" y="263"/>
                  </a:lnTo>
                  <a:lnTo>
                    <a:pt x="124" y="263"/>
                  </a:lnTo>
                  <a:lnTo>
                    <a:pt x="123" y="263"/>
                  </a:lnTo>
                  <a:lnTo>
                    <a:pt x="122" y="263"/>
                  </a:lnTo>
                  <a:lnTo>
                    <a:pt x="122" y="262"/>
                  </a:lnTo>
                  <a:lnTo>
                    <a:pt x="121" y="261"/>
                  </a:lnTo>
                  <a:lnTo>
                    <a:pt x="119" y="260"/>
                  </a:lnTo>
                  <a:lnTo>
                    <a:pt x="118" y="259"/>
                  </a:lnTo>
                  <a:lnTo>
                    <a:pt x="117" y="258"/>
                  </a:lnTo>
                  <a:lnTo>
                    <a:pt x="116" y="258"/>
                  </a:lnTo>
                  <a:lnTo>
                    <a:pt x="115" y="256"/>
                  </a:lnTo>
                  <a:lnTo>
                    <a:pt x="111" y="254"/>
                  </a:lnTo>
                  <a:lnTo>
                    <a:pt x="110" y="253"/>
                  </a:lnTo>
                  <a:lnTo>
                    <a:pt x="109" y="253"/>
                  </a:lnTo>
                  <a:lnTo>
                    <a:pt x="109" y="252"/>
                  </a:lnTo>
                  <a:lnTo>
                    <a:pt x="108" y="252"/>
                  </a:lnTo>
                  <a:lnTo>
                    <a:pt x="107" y="252"/>
                  </a:lnTo>
                  <a:lnTo>
                    <a:pt x="105" y="252"/>
                  </a:lnTo>
                  <a:lnTo>
                    <a:pt x="104" y="251"/>
                  </a:lnTo>
                  <a:lnTo>
                    <a:pt x="102" y="251"/>
                  </a:lnTo>
                  <a:lnTo>
                    <a:pt x="101" y="251"/>
                  </a:lnTo>
                  <a:lnTo>
                    <a:pt x="100" y="252"/>
                  </a:lnTo>
                  <a:lnTo>
                    <a:pt x="97" y="253"/>
                  </a:lnTo>
                  <a:lnTo>
                    <a:pt x="96" y="253"/>
                  </a:lnTo>
                  <a:lnTo>
                    <a:pt x="96" y="252"/>
                  </a:lnTo>
                  <a:lnTo>
                    <a:pt x="95" y="252"/>
                  </a:lnTo>
                  <a:lnTo>
                    <a:pt x="94" y="253"/>
                  </a:lnTo>
                  <a:lnTo>
                    <a:pt x="93" y="254"/>
                  </a:lnTo>
                  <a:lnTo>
                    <a:pt x="93" y="255"/>
                  </a:lnTo>
                  <a:lnTo>
                    <a:pt x="91" y="255"/>
                  </a:lnTo>
                  <a:lnTo>
                    <a:pt x="90" y="255"/>
                  </a:lnTo>
                  <a:lnTo>
                    <a:pt x="90" y="258"/>
                  </a:lnTo>
                  <a:lnTo>
                    <a:pt x="89" y="258"/>
                  </a:lnTo>
                  <a:lnTo>
                    <a:pt x="89" y="259"/>
                  </a:lnTo>
                  <a:lnTo>
                    <a:pt x="88" y="260"/>
                  </a:lnTo>
                  <a:lnTo>
                    <a:pt x="88" y="261"/>
                  </a:lnTo>
                  <a:lnTo>
                    <a:pt x="88" y="262"/>
                  </a:lnTo>
                  <a:lnTo>
                    <a:pt x="89" y="262"/>
                  </a:lnTo>
                  <a:lnTo>
                    <a:pt x="88" y="263"/>
                  </a:lnTo>
                  <a:lnTo>
                    <a:pt x="88" y="265"/>
                  </a:lnTo>
                  <a:lnTo>
                    <a:pt x="88" y="266"/>
                  </a:lnTo>
                  <a:lnTo>
                    <a:pt x="87" y="267"/>
                  </a:lnTo>
                  <a:lnTo>
                    <a:pt x="86" y="268"/>
                  </a:lnTo>
                  <a:lnTo>
                    <a:pt x="86" y="269"/>
                  </a:lnTo>
                  <a:lnTo>
                    <a:pt x="87" y="269"/>
                  </a:lnTo>
                  <a:lnTo>
                    <a:pt x="87" y="270"/>
                  </a:lnTo>
                  <a:lnTo>
                    <a:pt x="86" y="270"/>
                  </a:lnTo>
                  <a:lnTo>
                    <a:pt x="86" y="272"/>
                  </a:lnTo>
                  <a:lnTo>
                    <a:pt x="85" y="273"/>
                  </a:lnTo>
                  <a:lnTo>
                    <a:pt x="86" y="273"/>
                  </a:lnTo>
                  <a:lnTo>
                    <a:pt x="86" y="274"/>
                  </a:lnTo>
                  <a:lnTo>
                    <a:pt x="86" y="275"/>
                  </a:lnTo>
                  <a:lnTo>
                    <a:pt x="85" y="276"/>
                  </a:lnTo>
                  <a:lnTo>
                    <a:pt x="83" y="276"/>
                  </a:lnTo>
                  <a:lnTo>
                    <a:pt x="83" y="277"/>
                  </a:lnTo>
                  <a:lnTo>
                    <a:pt x="82" y="280"/>
                  </a:lnTo>
                  <a:lnTo>
                    <a:pt x="82" y="281"/>
                  </a:lnTo>
                  <a:lnTo>
                    <a:pt x="81" y="281"/>
                  </a:lnTo>
                  <a:lnTo>
                    <a:pt x="80" y="282"/>
                  </a:lnTo>
                  <a:lnTo>
                    <a:pt x="80" y="283"/>
                  </a:lnTo>
                  <a:lnTo>
                    <a:pt x="79" y="283"/>
                  </a:lnTo>
                  <a:lnTo>
                    <a:pt x="78" y="283"/>
                  </a:lnTo>
                  <a:lnTo>
                    <a:pt x="76" y="283"/>
                  </a:lnTo>
                  <a:lnTo>
                    <a:pt x="76" y="284"/>
                  </a:lnTo>
                  <a:lnTo>
                    <a:pt x="75" y="286"/>
                  </a:lnTo>
                  <a:lnTo>
                    <a:pt x="73" y="287"/>
                  </a:lnTo>
                  <a:lnTo>
                    <a:pt x="73" y="288"/>
                  </a:lnTo>
                  <a:lnTo>
                    <a:pt x="72" y="288"/>
                  </a:lnTo>
                  <a:lnTo>
                    <a:pt x="71" y="288"/>
                  </a:lnTo>
                  <a:lnTo>
                    <a:pt x="71" y="289"/>
                  </a:lnTo>
                  <a:lnTo>
                    <a:pt x="69" y="290"/>
                  </a:lnTo>
                  <a:lnTo>
                    <a:pt x="68" y="291"/>
                  </a:lnTo>
                  <a:lnTo>
                    <a:pt x="67" y="294"/>
                  </a:lnTo>
                  <a:lnTo>
                    <a:pt x="66" y="296"/>
                  </a:lnTo>
                  <a:lnTo>
                    <a:pt x="65" y="297"/>
                  </a:lnTo>
                  <a:lnTo>
                    <a:pt x="62" y="298"/>
                  </a:lnTo>
                  <a:lnTo>
                    <a:pt x="61" y="300"/>
                  </a:lnTo>
                  <a:lnTo>
                    <a:pt x="58" y="300"/>
                  </a:lnTo>
                  <a:lnTo>
                    <a:pt x="57" y="300"/>
                  </a:lnTo>
                  <a:lnTo>
                    <a:pt x="55" y="300"/>
                  </a:lnTo>
                  <a:lnTo>
                    <a:pt x="55" y="301"/>
                  </a:lnTo>
                  <a:lnTo>
                    <a:pt x="55" y="302"/>
                  </a:lnTo>
                  <a:lnTo>
                    <a:pt x="55" y="303"/>
                  </a:lnTo>
                  <a:lnTo>
                    <a:pt x="55" y="304"/>
                  </a:lnTo>
                  <a:lnTo>
                    <a:pt x="54" y="304"/>
                  </a:lnTo>
                  <a:lnTo>
                    <a:pt x="53" y="307"/>
                  </a:lnTo>
                  <a:lnTo>
                    <a:pt x="52" y="307"/>
                  </a:lnTo>
                  <a:lnTo>
                    <a:pt x="50" y="305"/>
                  </a:lnTo>
                  <a:lnTo>
                    <a:pt x="47" y="305"/>
                  </a:lnTo>
                  <a:lnTo>
                    <a:pt x="45" y="305"/>
                  </a:lnTo>
                  <a:lnTo>
                    <a:pt x="44" y="305"/>
                  </a:lnTo>
                  <a:lnTo>
                    <a:pt x="40" y="305"/>
                  </a:lnTo>
                  <a:lnTo>
                    <a:pt x="39" y="305"/>
                  </a:lnTo>
                  <a:lnTo>
                    <a:pt x="37" y="307"/>
                  </a:lnTo>
                  <a:lnTo>
                    <a:pt x="36" y="307"/>
                  </a:lnTo>
                  <a:lnTo>
                    <a:pt x="31" y="305"/>
                  </a:lnTo>
                  <a:lnTo>
                    <a:pt x="30" y="304"/>
                  </a:lnTo>
                  <a:lnTo>
                    <a:pt x="29" y="304"/>
                  </a:lnTo>
                  <a:lnTo>
                    <a:pt x="26" y="304"/>
                  </a:lnTo>
                  <a:lnTo>
                    <a:pt x="24" y="305"/>
                  </a:lnTo>
                  <a:lnTo>
                    <a:pt x="23" y="307"/>
                  </a:lnTo>
                  <a:lnTo>
                    <a:pt x="22" y="308"/>
                  </a:lnTo>
                  <a:lnTo>
                    <a:pt x="22" y="307"/>
                  </a:lnTo>
                  <a:lnTo>
                    <a:pt x="22" y="305"/>
                  </a:lnTo>
                  <a:lnTo>
                    <a:pt x="21" y="305"/>
                  </a:lnTo>
                  <a:lnTo>
                    <a:pt x="21" y="304"/>
                  </a:lnTo>
                  <a:lnTo>
                    <a:pt x="19" y="304"/>
                  </a:lnTo>
                  <a:lnTo>
                    <a:pt x="19" y="303"/>
                  </a:lnTo>
                  <a:lnTo>
                    <a:pt x="19" y="301"/>
                  </a:lnTo>
                  <a:lnTo>
                    <a:pt x="19" y="300"/>
                  </a:lnTo>
                  <a:lnTo>
                    <a:pt x="19" y="297"/>
                  </a:lnTo>
                  <a:lnTo>
                    <a:pt x="21" y="297"/>
                  </a:lnTo>
                  <a:lnTo>
                    <a:pt x="19" y="296"/>
                  </a:lnTo>
                  <a:lnTo>
                    <a:pt x="19" y="295"/>
                  </a:lnTo>
                  <a:lnTo>
                    <a:pt x="19" y="294"/>
                  </a:lnTo>
                  <a:lnTo>
                    <a:pt x="19" y="291"/>
                  </a:lnTo>
                  <a:lnTo>
                    <a:pt x="21" y="290"/>
                  </a:lnTo>
                  <a:lnTo>
                    <a:pt x="22" y="288"/>
                  </a:lnTo>
                  <a:lnTo>
                    <a:pt x="24" y="286"/>
                  </a:lnTo>
                  <a:lnTo>
                    <a:pt x="24" y="284"/>
                  </a:lnTo>
                  <a:lnTo>
                    <a:pt x="25" y="283"/>
                  </a:lnTo>
                  <a:lnTo>
                    <a:pt x="26" y="281"/>
                  </a:lnTo>
                  <a:lnTo>
                    <a:pt x="25" y="279"/>
                  </a:lnTo>
                  <a:lnTo>
                    <a:pt x="25" y="275"/>
                  </a:lnTo>
                  <a:lnTo>
                    <a:pt x="25" y="273"/>
                  </a:lnTo>
                  <a:lnTo>
                    <a:pt x="24" y="270"/>
                  </a:lnTo>
                  <a:lnTo>
                    <a:pt x="23" y="270"/>
                  </a:lnTo>
                  <a:lnTo>
                    <a:pt x="23" y="269"/>
                  </a:lnTo>
                  <a:lnTo>
                    <a:pt x="23" y="267"/>
                  </a:lnTo>
                  <a:lnTo>
                    <a:pt x="22" y="267"/>
                  </a:lnTo>
                  <a:lnTo>
                    <a:pt x="22" y="266"/>
                  </a:lnTo>
                  <a:lnTo>
                    <a:pt x="21" y="266"/>
                  </a:lnTo>
                  <a:lnTo>
                    <a:pt x="21" y="265"/>
                  </a:lnTo>
                  <a:lnTo>
                    <a:pt x="21" y="263"/>
                  </a:lnTo>
                  <a:lnTo>
                    <a:pt x="21" y="262"/>
                  </a:lnTo>
                  <a:lnTo>
                    <a:pt x="21" y="261"/>
                  </a:lnTo>
                  <a:lnTo>
                    <a:pt x="19" y="260"/>
                  </a:lnTo>
                  <a:lnTo>
                    <a:pt x="19" y="259"/>
                  </a:lnTo>
                  <a:lnTo>
                    <a:pt x="21" y="258"/>
                  </a:lnTo>
                  <a:lnTo>
                    <a:pt x="19" y="258"/>
                  </a:lnTo>
                  <a:lnTo>
                    <a:pt x="19" y="256"/>
                  </a:lnTo>
                  <a:lnTo>
                    <a:pt x="18" y="256"/>
                  </a:lnTo>
                  <a:lnTo>
                    <a:pt x="18" y="255"/>
                  </a:lnTo>
                  <a:lnTo>
                    <a:pt x="17" y="255"/>
                  </a:lnTo>
                  <a:lnTo>
                    <a:pt x="17" y="254"/>
                  </a:lnTo>
                  <a:lnTo>
                    <a:pt x="17" y="253"/>
                  </a:lnTo>
                  <a:lnTo>
                    <a:pt x="16" y="253"/>
                  </a:lnTo>
                  <a:lnTo>
                    <a:pt x="16" y="252"/>
                  </a:lnTo>
                  <a:lnTo>
                    <a:pt x="16" y="251"/>
                  </a:lnTo>
                  <a:lnTo>
                    <a:pt x="15" y="251"/>
                  </a:lnTo>
                  <a:lnTo>
                    <a:pt x="15" y="249"/>
                  </a:lnTo>
                  <a:lnTo>
                    <a:pt x="14" y="249"/>
                  </a:lnTo>
                  <a:lnTo>
                    <a:pt x="14" y="248"/>
                  </a:lnTo>
                  <a:lnTo>
                    <a:pt x="14" y="247"/>
                  </a:lnTo>
                  <a:lnTo>
                    <a:pt x="12" y="246"/>
                  </a:lnTo>
                  <a:lnTo>
                    <a:pt x="12" y="244"/>
                  </a:lnTo>
                  <a:lnTo>
                    <a:pt x="11" y="242"/>
                  </a:lnTo>
                  <a:lnTo>
                    <a:pt x="8" y="240"/>
                  </a:lnTo>
                  <a:lnTo>
                    <a:pt x="5" y="238"/>
                  </a:lnTo>
                  <a:lnTo>
                    <a:pt x="4" y="238"/>
                  </a:lnTo>
                  <a:lnTo>
                    <a:pt x="3" y="238"/>
                  </a:lnTo>
                  <a:lnTo>
                    <a:pt x="3" y="237"/>
                  </a:lnTo>
                  <a:lnTo>
                    <a:pt x="1" y="235"/>
                  </a:lnTo>
                  <a:lnTo>
                    <a:pt x="1" y="234"/>
                  </a:lnTo>
                  <a:lnTo>
                    <a:pt x="0" y="234"/>
                  </a:lnTo>
                  <a:lnTo>
                    <a:pt x="0" y="233"/>
                  </a:lnTo>
                  <a:lnTo>
                    <a:pt x="0" y="227"/>
                  </a:lnTo>
                  <a:lnTo>
                    <a:pt x="0" y="221"/>
                  </a:lnTo>
                  <a:lnTo>
                    <a:pt x="0" y="216"/>
                  </a:lnTo>
                  <a:lnTo>
                    <a:pt x="0" y="210"/>
                  </a:lnTo>
                  <a:lnTo>
                    <a:pt x="0" y="204"/>
                  </a:lnTo>
                  <a:lnTo>
                    <a:pt x="0" y="203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3"/>
                  </a:lnTo>
                  <a:lnTo>
                    <a:pt x="0" y="148"/>
                  </a:lnTo>
                  <a:lnTo>
                    <a:pt x="0" y="142"/>
                  </a:lnTo>
                  <a:lnTo>
                    <a:pt x="0" y="140"/>
                  </a:lnTo>
                  <a:lnTo>
                    <a:pt x="7" y="140"/>
                  </a:lnTo>
                  <a:lnTo>
                    <a:pt x="14" y="140"/>
                  </a:lnTo>
                  <a:lnTo>
                    <a:pt x="22" y="140"/>
                  </a:lnTo>
                  <a:lnTo>
                    <a:pt x="29" y="140"/>
                  </a:lnTo>
                  <a:lnTo>
                    <a:pt x="30" y="140"/>
                  </a:lnTo>
                  <a:lnTo>
                    <a:pt x="31" y="139"/>
                  </a:lnTo>
                  <a:lnTo>
                    <a:pt x="31" y="137"/>
                  </a:lnTo>
                  <a:lnTo>
                    <a:pt x="31" y="135"/>
                  </a:lnTo>
                  <a:lnTo>
                    <a:pt x="31" y="133"/>
                  </a:lnTo>
                  <a:lnTo>
                    <a:pt x="31" y="132"/>
                  </a:lnTo>
                  <a:lnTo>
                    <a:pt x="31" y="129"/>
                  </a:lnTo>
                  <a:lnTo>
                    <a:pt x="31" y="127"/>
                  </a:lnTo>
                  <a:lnTo>
                    <a:pt x="31" y="126"/>
                  </a:lnTo>
                  <a:lnTo>
                    <a:pt x="31" y="123"/>
                  </a:lnTo>
                  <a:lnTo>
                    <a:pt x="31" y="121"/>
                  </a:lnTo>
                  <a:lnTo>
                    <a:pt x="31" y="120"/>
                  </a:lnTo>
                  <a:lnTo>
                    <a:pt x="31" y="118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2"/>
                  </a:lnTo>
                  <a:lnTo>
                    <a:pt x="31" y="109"/>
                  </a:lnTo>
                  <a:lnTo>
                    <a:pt x="31" y="108"/>
                  </a:lnTo>
                  <a:lnTo>
                    <a:pt x="31" y="106"/>
                  </a:lnTo>
                  <a:lnTo>
                    <a:pt x="31" y="102"/>
                  </a:lnTo>
                  <a:lnTo>
                    <a:pt x="31" y="98"/>
                  </a:lnTo>
                  <a:lnTo>
                    <a:pt x="31" y="93"/>
                  </a:lnTo>
                  <a:lnTo>
                    <a:pt x="31" y="90"/>
                  </a:lnTo>
                  <a:lnTo>
                    <a:pt x="30" y="85"/>
                  </a:lnTo>
                  <a:lnTo>
                    <a:pt x="30" y="81"/>
                  </a:lnTo>
                  <a:lnTo>
                    <a:pt x="30" y="77"/>
                  </a:lnTo>
                  <a:lnTo>
                    <a:pt x="30" y="73"/>
                  </a:lnTo>
                  <a:lnTo>
                    <a:pt x="30" y="69"/>
                  </a:lnTo>
                  <a:lnTo>
                    <a:pt x="30" y="64"/>
                  </a:lnTo>
                  <a:lnTo>
                    <a:pt x="30" y="60"/>
                  </a:lnTo>
                  <a:lnTo>
                    <a:pt x="30" y="56"/>
                  </a:lnTo>
                  <a:lnTo>
                    <a:pt x="30" y="52"/>
                  </a:lnTo>
                  <a:lnTo>
                    <a:pt x="30" y="48"/>
                  </a:lnTo>
                  <a:lnTo>
                    <a:pt x="30" y="45"/>
                  </a:lnTo>
                  <a:lnTo>
                    <a:pt x="30" y="44"/>
                  </a:lnTo>
                  <a:lnTo>
                    <a:pt x="30" y="39"/>
                  </a:lnTo>
                  <a:lnTo>
                    <a:pt x="30" y="38"/>
                  </a:lnTo>
                  <a:lnTo>
                    <a:pt x="30" y="37"/>
                  </a:lnTo>
                  <a:lnTo>
                    <a:pt x="30" y="36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30" y="31"/>
                  </a:lnTo>
                  <a:lnTo>
                    <a:pt x="30" y="30"/>
                  </a:lnTo>
                  <a:lnTo>
                    <a:pt x="30" y="29"/>
                  </a:lnTo>
                  <a:lnTo>
                    <a:pt x="30" y="28"/>
                  </a:lnTo>
                  <a:lnTo>
                    <a:pt x="30" y="27"/>
                  </a:lnTo>
                  <a:lnTo>
                    <a:pt x="30" y="24"/>
                  </a:lnTo>
                  <a:lnTo>
                    <a:pt x="30" y="23"/>
                  </a:lnTo>
                  <a:lnTo>
                    <a:pt x="30" y="22"/>
                  </a:lnTo>
                  <a:lnTo>
                    <a:pt x="30" y="21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7"/>
                  </a:lnTo>
                  <a:lnTo>
                    <a:pt x="33" y="17"/>
                  </a:lnTo>
                  <a:lnTo>
                    <a:pt x="36" y="17"/>
                  </a:lnTo>
                  <a:lnTo>
                    <a:pt x="37" y="17"/>
                  </a:lnTo>
                  <a:lnTo>
                    <a:pt x="39" y="17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7" y="16"/>
                  </a:lnTo>
                  <a:lnTo>
                    <a:pt x="48" y="16"/>
                  </a:lnTo>
                  <a:lnTo>
                    <a:pt x="51" y="15"/>
                  </a:lnTo>
                  <a:lnTo>
                    <a:pt x="53" y="15"/>
                  </a:lnTo>
                  <a:lnTo>
                    <a:pt x="55" y="15"/>
                  </a:lnTo>
                  <a:lnTo>
                    <a:pt x="59" y="14"/>
                  </a:lnTo>
                  <a:lnTo>
                    <a:pt x="61" y="14"/>
                  </a:lnTo>
                  <a:lnTo>
                    <a:pt x="64" y="13"/>
                  </a:lnTo>
                  <a:lnTo>
                    <a:pt x="67" y="13"/>
                  </a:lnTo>
                  <a:lnTo>
                    <a:pt x="69" y="11"/>
                  </a:lnTo>
                  <a:lnTo>
                    <a:pt x="72" y="11"/>
                  </a:lnTo>
                  <a:lnTo>
                    <a:pt x="74" y="10"/>
                  </a:lnTo>
                  <a:lnTo>
                    <a:pt x="78" y="10"/>
                  </a:lnTo>
                  <a:lnTo>
                    <a:pt x="80" y="10"/>
                  </a:lnTo>
                  <a:lnTo>
                    <a:pt x="82" y="9"/>
                  </a:lnTo>
                  <a:lnTo>
                    <a:pt x="85" y="9"/>
                  </a:lnTo>
                  <a:lnTo>
                    <a:pt x="88" y="8"/>
                  </a:lnTo>
                  <a:lnTo>
                    <a:pt x="90" y="8"/>
                  </a:lnTo>
                  <a:lnTo>
                    <a:pt x="93" y="7"/>
                  </a:lnTo>
                  <a:lnTo>
                    <a:pt x="97" y="7"/>
                  </a:lnTo>
                  <a:lnTo>
                    <a:pt x="100" y="7"/>
                  </a:lnTo>
                  <a:lnTo>
                    <a:pt x="102" y="7"/>
                  </a:lnTo>
                  <a:lnTo>
                    <a:pt x="103" y="7"/>
                  </a:lnTo>
                  <a:lnTo>
                    <a:pt x="103" y="8"/>
                  </a:lnTo>
                  <a:lnTo>
                    <a:pt x="104" y="8"/>
                  </a:lnTo>
                  <a:lnTo>
                    <a:pt x="104" y="9"/>
                  </a:lnTo>
                  <a:lnTo>
                    <a:pt x="105" y="10"/>
                  </a:lnTo>
                  <a:lnTo>
                    <a:pt x="105" y="11"/>
                  </a:lnTo>
                  <a:lnTo>
                    <a:pt x="107" y="11"/>
                  </a:lnTo>
                  <a:lnTo>
                    <a:pt x="107" y="13"/>
                  </a:lnTo>
                  <a:lnTo>
                    <a:pt x="108" y="13"/>
                  </a:lnTo>
                  <a:lnTo>
                    <a:pt x="108" y="14"/>
                  </a:lnTo>
                  <a:lnTo>
                    <a:pt x="109" y="14"/>
                  </a:lnTo>
                  <a:lnTo>
                    <a:pt x="110" y="15"/>
                  </a:lnTo>
                  <a:lnTo>
                    <a:pt x="110" y="16"/>
                  </a:lnTo>
                  <a:lnTo>
                    <a:pt x="111" y="17"/>
                  </a:lnTo>
                  <a:lnTo>
                    <a:pt x="111" y="18"/>
                  </a:lnTo>
                  <a:lnTo>
                    <a:pt x="111" y="20"/>
                  </a:lnTo>
                  <a:lnTo>
                    <a:pt x="111" y="21"/>
                  </a:lnTo>
                  <a:lnTo>
                    <a:pt x="111" y="22"/>
                  </a:lnTo>
                  <a:lnTo>
                    <a:pt x="112" y="22"/>
                  </a:lnTo>
                  <a:lnTo>
                    <a:pt x="114" y="22"/>
                  </a:lnTo>
                  <a:lnTo>
                    <a:pt x="115" y="22"/>
                  </a:lnTo>
                  <a:lnTo>
                    <a:pt x="115" y="21"/>
                  </a:lnTo>
                  <a:lnTo>
                    <a:pt x="116" y="21"/>
                  </a:lnTo>
                  <a:lnTo>
                    <a:pt x="119" y="17"/>
                  </a:lnTo>
                  <a:lnTo>
                    <a:pt x="119" y="16"/>
                  </a:lnTo>
                  <a:lnTo>
                    <a:pt x="121" y="16"/>
                  </a:lnTo>
                  <a:lnTo>
                    <a:pt x="121" y="15"/>
                  </a:lnTo>
                  <a:lnTo>
                    <a:pt x="122" y="15"/>
                  </a:lnTo>
                  <a:lnTo>
                    <a:pt x="122" y="14"/>
                  </a:lnTo>
                  <a:lnTo>
                    <a:pt x="123" y="13"/>
                  </a:lnTo>
                  <a:lnTo>
                    <a:pt x="124" y="13"/>
                  </a:lnTo>
                  <a:lnTo>
                    <a:pt x="125" y="11"/>
                  </a:lnTo>
                  <a:lnTo>
                    <a:pt x="126" y="11"/>
                  </a:lnTo>
                  <a:lnTo>
                    <a:pt x="126" y="10"/>
                  </a:lnTo>
                  <a:lnTo>
                    <a:pt x="128" y="10"/>
                  </a:lnTo>
                  <a:lnTo>
                    <a:pt x="129" y="10"/>
                  </a:lnTo>
                  <a:lnTo>
                    <a:pt x="129" y="9"/>
                  </a:lnTo>
                  <a:lnTo>
                    <a:pt x="131" y="8"/>
                  </a:lnTo>
                  <a:lnTo>
                    <a:pt x="132" y="7"/>
                  </a:lnTo>
                  <a:lnTo>
                    <a:pt x="133" y="7"/>
                  </a:lnTo>
                  <a:lnTo>
                    <a:pt x="135" y="7"/>
                  </a:lnTo>
                  <a:lnTo>
                    <a:pt x="136" y="6"/>
                  </a:lnTo>
                  <a:lnTo>
                    <a:pt x="136" y="4"/>
                  </a:lnTo>
                  <a:lnTo>
                    <a:pt x="137" y="4"/>
                  </a:lnTo>
                  <a:lnTo>
                    <a:pt x="138" y="4"/>
                  </a:lnTo>
                  <a:lnTo>
                    <a:pt x="139" y="6"/>
                  </a:lnTo>
                  <a:lnTo>
                    <a:pt x="139" y="7"/>
                  </a:lnTo>
                  <a:lnTo>
                    <a:pt x="140" y="7"/>
                  </a:lnTo>
                  <a:lnTo>
                    <a:pt x="140" y="8"/>
                  </a:lnTo>
                  <a:lnTo>
                    <a:pt x="142" y="8"/>
                  </a:lnTo>
                  <a:lnTo>
                    <a:pt x="143" y="8"/>
                  </a:lnTo>
                  <a:lnTo>
                    <a:pt x="144" y="8"/>
                  </a:lnTo>
                  <a:lnTo>
                    <a:pt x="144" y="7"/>
                  </a:lnTo>
                  <a:lnTo>
                    <a:pt x="145" y="6"/>
                  </a:lnTo>
                  <a:lnTo>
                    <a:pt x="146" y="4"/>
                  </a:lnTo>
                  <a:lnTo>
                    <a:pt x="147" y="4"/>
                  </a:lnTo>
                  <a:lnTo>
                    <a:pt x="147" y="3"/>
                  </a:lnTo>
                  <a:lnTo>
                    <a:pt x="149" y="3"/>
                  </a:lnTo>
                  <a:lnTo>
                    <a:pt x="149" y="2"/>
                  </a:lnTo>
                  <a:lnTo>
                    <a:pt x="150" y="2"/>
                  </a:lnTo>
                  <a:lnTo>
                    <a:pt x="151" y="1"/>
                  </a:lnTo>
                  <a:lnTo>
                    <a:pt x="152" y="1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1"/>
                  </a:lnTo>
                  <a:lnTo>
                    <a:pt x="157" y="0"/>
                  </a:lnTo>
                  <a:lnTo>
                    <a:pt x="157" y="1"/>
                  </a:lnTo>
                  <a:lnTo>
                    <a:pt x="158" y="0"/>
                  </a:lnTo>
                  <a:lnTo>
                    <a:pt x="158" y="1"/>
                  </a:lnTo>
                  <a:lnTo>
                    <a:pt x="159" y="1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7"/>
            <p:cNvSpPr/>
            <p:nvPr/>
          </p:nvSpPr>
          <p:spPr>
            <a:xfrm>
              <a:off x="3626881" y="3533745"/>
              <a:ext cx="637539" cy="425259"/>
            </a:xfrm>
            <a:custGeom>
              <a:avLst/>
              <a:gdLst/>
              <a:ahLst/>
              <a:cxnLst/>
              <a:rect l="l" t="t" r="r" b="b"/>
              <a:pathLst>
                <a:path w="414" h="280" extrusionOk="0">
                  <a:moveTo>
                    <a:pt x="269" y="2"/>
                  </a:moveTo>
                  <a:lnTo>
                    <a:pt x="269" y="3"/>
                  </a:lnTo>
                  <a:lnTo>
                    <a:pt x="274" y="10"/>
                  </a:lnTo>
                  <a:lnTo>
                    <a:pt x="277" y="13"/>
                  </a:lnTo>
                  <a:lnTo>
                    <a:pt x="283" y="18"/>
                  </a:lnTo>
                  <a:lnTo>
                    <a:pt x="289" y="27"/>
                  </a:lnTo>
                  <a:lnTo>
                    <a:pt x="293" y="35"/>
                  </a:lnTo>
                  <a:lnTo>
                    <a:pt x="295" y="37"/>
                  </a:lnTo>
                  <a:lnTo>
                    <a:pt x="296" y="42"/>
                  </a:lnTo>
                  <a:lnTo>
                    <a:pt x="295" y="43"/>
                  </a:lnTo>
                  <a:lnTo>
                    <a:pt x="295" y="44"/>
                  </a:lnTo>
                  <a:lnTo>
                    <a:pt x="293" y="46"/>
                  </a:lnTo>
                  <a:lnTo>
                    <a:pt x="293" y="48"/>
                  </a:lnTo>
                  <a:lnTo>
                    <a:pt x="293" y="49"/>
                  </a:lnTo>
                  <a:lnTo>
                    <a:pt x="293" y="50"/>
                  </a:lnTo>
                  <a:lnTo>
                    <a:pt x="295" y="50"/>
                  </a:lnTo>
                  <a:lnTo>
                    <a:pt x="295" y="51"/>
                  </a:lnTo>
                  <a:lnTo>
                    <a:pt x="293" y="53"/>
                  </a:lnTo>
                  <a:lnTo>
                    <a:pt x="293" y="55"/>
                  </a:lnTo>
                  <a:lnTo>
                    <a:pt x="293" y="56"/>
                  </a:lnTo>
                  <a:lnTo>
                    <a:pt x="292" y="58"/>
                  </a:lnTo>
                  <a:lnTo>
                    <a:pt x="291" y="58"/>
                  </a:lnTo>
                  <a:lnTo>
                    <a:pt x="290" y="59"/>
                  </a:lnTo>
                  <a:lnTo>
                    <a:pt x="290" y="58"/>
                  </a:lnTo>
                  <a:lnTo>
                    <a:pt x="289" y="59"/>
                  </a:lnTo>
                  <a:lnTo>
                    <a:pt x="288" y="64"/>
                  </a:lnTo>
                  <a:lnTo>
                    <a:pt x="289" y="65"/>
                  </a:lnTo>
                  <a:lnTo>
                    <a:pt x="290" y="65"/>
                  </a:lnTo>
                  <a:lnTo>
                    <a:pt x="291" y="64"/>
                  </a:lnTo>
                  <a:lnTo>
                    <a:pt x="292" y="65"/>
                  </a:lnTo>
                  <a:lnTo>
                    <a:pt x="292" y="66"/>
                  </a:lnTo>
                  <a:lnTo>
                    <a:pt x="291" y="69"/>
                  </a:lnTo>
                  <a:lnTo>
                    <a:pt x="290" y="71"/>
                  </a:lnTo>
                  <a:lnTo>
                    <a:pt x="289" y="71"/>
                  </a:lnTo>
                  <a:lnTo>
                    <a:pt x="289" y="72"/>
                  </a:lnTo>
                  <a:lnTo>
                    <a:pt x="290" y="73"/>
                  </a:lnTo>
                  <a:lnTo>
                    <a:pt x="291" y="74"/>
                  </a:lnTo>
                  <a:lnTo>
                    <a:pt x="291" y="73"/>
                  </a:lnTo>
                  <a:lnTo>
                    <a:pt x="292" y="73"/>
                  </a:lnTo>
                  <a:lnTo>
                    <a:pt x="293" y="73"/>
                  </a:lnTo>
                  <a:lnTo>
                    <a:pt x="295" y="73"/>
                  </a:lnTo>
                  <a:lnTo>
                    <a:pt x="296" y="73"/>
                  </a:lnTo>
                  <a:lnTo>
                    <a:pt x="297" y="74"/>
                  </a:lnTo>
                  <a:lnTo>
                    <a:pt x="297" y="73"/>
                  </a:lnTo>
                  <a:lnTo>
                    <a:pt x="298" y="73"/>
                  </a:lnTo>
                  <a:lnTo>
                    <a:pt x="299" y="73"/>
                  </a:lnTo>
                  <a:lnTo>
                    <a:pt x="302" y="73"/>
                  </a:lnTo>
                  <a:lnTo>
                    <a:pt x="303" y="73"/>
                  </a:lnTo>
                  <a:lnTo>
                    <a:pt x="304" y="74"/>
                  </a:lnTo>
                  <a:lnTo>
                    <a:pt x="305" y="74"/>
                  </a:lnTo>
                  <a:lnTo>
                    <a:pt x="306" y="74"/>
                  </a:lnTo>
                  <a:lnTo>
                    <a:pt x="310" y="74"/>
                  </a:lnTo>
                  <a:lnTo>
                    <a:pt x="311" y="74"/>
                  </a:lnTo>
                  <a:lnTo>
                    <a:pt x="312" y="74"/>
                  </a:lnTo>
                  <a:lnTo>
                    <a:pt x="313" y="74"/>
                  </a:lnTo>
                  <a:lnTo>
                    <a:pt x="312" y="76"/>
                  </a:lnTo>
                  <a:lnTo>
                    <a:pt x="312" y="77"/>
                  </a:lnTo>
                  <a:lnTo>
                    <a:pt x="313" y="78"/>
                  </a:lnTo>
                  <a:lnTo>
                    <a:pt x="312" y="79"/>
                  </a:lnTo>
                  <a:lnTo>
                    <a:pt x="310" y="83"/>
                  </a:lnTo>
                  <a:lnTo>
                    <a:pt x="310" y="84"/>
                  </a:lnTo>
                  <a:lnTo>
                    <a:pt x="310" y="85"/>
                  </a:lnTo>
                  <a:lnTo>
                    <a:pt x="311" y="86"/>
                  </a:lnTo>
                  <a:lnTo>
                    <a:pt x="311" y="87"/>
                  </a:lnTo>
                  <a:lnTo>
                    <a:pt x="312" y="87"/>
                  </a:lnTo>
                  <a:lnTo>
                    <a:pt x="313" y="87"/>
                  </a:lnTo>
                  <a:lnTo>
                    <a:pt x="314" y="87"/>
                  </a:lnTo>
                  <a:lnTo>
                    <a:pt x="316" y="87"/>
                  </a:lnTo>
                  <a:lnTo>
                    <a:pt x="316" y="88"/>
                  </a:lnTo>
                  <a:lnTo>
                    <a:pt x="317" y="88"/>
                  </a:lnTo>
                  <a:lnTo>
                    <a:pt x="318" y="87"/>
                  </a:lnTo>
                  <a:lnTo>
                    <a:pt x="319" y="87"/>
                  </a:lnTo>
                  <a:lnTo>
                    <a:pt x="320" y="88"/>
                  </a:lnTo>
                  <a:lnTo>
                    <a:pt x="321" y="90"/>
                  </a:lnTo>
                  <a:lnTo>
                    <a:pt x="323" y="90"/>
                  </a:lnTo>
                  <a:lnTo>
                    <a:pt x="325" y="90"/>
                  </a:lnTo>
                  <a:lnTo>
                    <a:pt x="327" y="90"/>
                  </a:lnTo>
                  <a:lnTo>
                    <a:pt x="328" y="90"/>
                  </a:lnTo>
                  <a:lnTo>
                    <a:pt x="330" y="91"/>
                  </a:lnTo>
                  <a:lnTo>
                    <a:pt x="331" y="91"/>
                  </a:lnTo>
                  <a:lnTo>
                    <a:pt x="332" y="91"/>
                  </a:lnTo>
                  <a:lnTo>
                    <a:pt x="335" y="93"/>
                  </a:lnTo>
                  <a:lnTo>
                    <a:pt x="335" y="94"/>
                  </a:lnTo>
                  <a:lnTo>
                    <a:pt x="335" y="95"/>
                  </a:lnTo>
                  <a:lnTo>
                    <a:pt x="336" y="97"/>
                  </a:lnTo>
                  <a:lnTo>
                    <a:pt x="336" y="98"/>
                  </a:lnTo>
                  <a:lnTo>
                    <a:pt x="339" y="99"/>
                  </a:lnTo>
                  <a:lnTo>
                    <a:pt x="339" y="100"/>
                  </a:lnTo>
                  <a:lnTo>
                    <a:pt x="340" y="100"/>
                  </a:lnTo>
                  <a:lnTo>
                    <a:pt x="341" y="100"/>
                  </a:lnTo>
                  <a:lnTo>
                    <a:pt x="342" y="100"/>
                  </a:lnTo>
                  <a:lnTo>
                    <a:pt x="343" y="100"/>
                  </a:lnTo>
                  <a:lnTo>
                    <a:pt x="345" y="100"/>
                  </a:lnTo>
                  <a:lnTo>
                    <a:pt x="345" y="101"/>
                  </a:lnTo>
                  <a:lnTo>
                    <a:pt x="346" y="102"/>
                  </a:lnTo>
                  <a:lnTo>
                    <a:pt x="346" y="104"/>
                  </a:lnTo>
                  <a:lnTo>
                    <a:pt x="346" y="105"/>
                  </a:lnTo>
                  <a:lnTo>
                    <a:pt x="346" y="106"/>
                  </a:lnTo>
                  <a:lnTo>
                    <a:pt x="346" y="107"/>
                  </a:lnTo>
                  <a:lnTo>
                    <a:pt x="346" y="108"/>
                  </a:lnTo>
                  <a:lnTo>
                    <a:pt x="343" y="109"/>
                  </a:lnTo>
                  <a:lnTo>
                    <a:pt x="342" y="109"/>
                  </a:lnTo>
                  <a:lnTo>
                    <a:pt x="342" y="111"/>
                  </a:lnTo>
                  <a:lnTo>
                    <a:pt x="343" y="112"/>
                  </a:lnTo>
                  <a:lnTo>
                    <a:pt x="346" y="113"/>
                  </a:lnTo>
                  <a:lnTo>
                    <a:pt x="346" y="114"/>
                  </a:lnTo>
                  <a:lnTo>
                    <a:pt x="347" y="114"/>
                  </a:lnTo>
                  <a:lnTo>
                    <a:pt x="347" y="115"/>
                  </a:lnTo>
                  <a:lnTo>
                    <a:pt x="348" y="115"/>
                  </a:lnTo>
                  <a:lnTo>
                    <a:pt x="348" y="116"/>
                  </a:lnTo>
                  <a:lnTo>
                    <a:pt x="348" y="118"/>
                  </a:lnTo>
                  <a:lnTo>
                    <a:pt x="349" y="118"/>
                  </a:lnTo>
                  <a:lnTo>
                    <a:pt x="350" y="119"/>
                  </a:lnTo>
                  <a:lnTo>
                    <a:pt x="352" y="120"/>
                  </a:lnTo>
                  <a:lnTo>
                    <a:pt x="353" y="120"/>
                  </a:lnTo>
                  <a:lnTo>
                    <a:pt x="354" y="120"/>
                  </a:lnTo>
                  <a:lnTo>
                    <a:pt x="356" y="121"/>
                  </a:lnTo>
                  <a:lnTo>
                    <a:pt x="359" y="122"/>
                  </a:lnTo>
                  <a:lnTo>
                    <a:pt x="360" y="123"/>
                  </a:lnTo>
                  <a:lnTo>
                    <a:pt x="361" y="123"/>
                  </a:lnTo>
                  <a:lnTo>
                    <a:pt x="362" y="123"/>
                  </a:lnTo>
                  <a:lnTo>
                    <a:pt x="362" y="125"/>
                  </a:lnTo>
                  <a:lnTo>
                    <a:pt x="363" y="125"/>
                  </a:lnTo>
                  <a:lnTo>
                    <a:pt x="364" y="126"/>
                  </a:lnTo>
                  <a:lnTo>
                    <a:pt x="366" y="126"/>
                  </a:lnTo>
                  <a:lnTo>
                    <a:pt x="366" y="127"/>
                  </a:lnTo>
                  <a:lnTo>
                    <a:pt x="367" y="127"/>
                  </a:lnTo>
                  <a:lnTo>
                    <a:pt x="368" y="127"/>
                  </a:lnTo>
                  <a:lnTo>
                    <a:pt x="368" y="128"/>
                  </a:lnTo>
                  <a:lnTo>
                    <a:pt x="369" y="128"/>
                  </a:lnTo>
                  <a:lnTo>
                    <a:pt x="370" y="128"/>
                  </a:lnTo>
                  <a:lnTo>
                    <a:pt x="370" y="129"/>
                  </a:lnTo>
                  <a:lnTo>
                    <a:pt x="370" y="130"/>
                  </a:lnTo>
                  <a:lnTo>
                    <a:pt x="370" y="132"/>
                  </a:lnTo>
                  <a:lnTo>
                    <a:pt x="371" y="132"/>
                  </a:lnTo>
                  <a:lnTo>
                    <a:pt x="371" y="133"/>
                  </a:lnTo>
                  <a:lnTo>
                    <a:pt x="373" y="134"/>
                  </a:lnTo>
                  <a:lnTo>
                    <a:pt x="374" y="134"/>
                  </a:lnTo>
                  <a:lnTo>
                    <a:pt x="375" y="136"/>
                  </a:lnTo>
                  <a:lnTo>
                    <a:pt x="376" y="136"/>
                  </a:lnTo>
                  <a:lnTo>
                    <a:pt x="377" y="137"/>
                  </a:lnTo>
                  <a:lnTo>
                    <a:pt x="380" y="139"/>
                  </a:lnTo>
                  <a:lnTo>
                    <a:pt x="381" y="140"/>
                  </a:lnTo>
                  <a:lnTo>
                    <a:pt x="381" y="141"/>
                  </a:lnTo>
                  <a:lnTo>
                    <a:pt x="381" y="142"/>
                  </a:lnTo>
                  <a:lnTo>
                    <a:pt x="380" y="143"/>
                  </a:lnTo>
                  <a:lnTo>
                    <a:pt x="378" y="144"/>
                  </a:lnTo>
                  <a:lnTo>
                    <a:pt x="377" y="146"/>
                  </a:lnTo>
                  <a:lnTo>
                    <a:pt x="378" y="146"/>
                  </a:lnTo>
                  <a:lnTo>
                    <a:pt x="378" y="147"/>
                  </a:lnTo>
                  <a:lnTo>
                    <a:pt x="378" y="148"/>
                  </a:lnTo>
                  <a:lnTo>
                    <a:pt x="380" y="148"/>
                  </a:lnTo>
                  <a:lnTo>
                    <a:pt x="380" y="149"/>
                  </a:lnTo>
                  <a:lnTo>
                    <a:pt x="381" y="149"/>
                  </a:lnTo>
                  <a:lnTo>
                    <a:pt x="381" y="150"/>
                  </a:lnTo>
                  <a:lnTo>
                    <a:pt x="382" y="150"/>
                  </a:lnTo>
                  <a:lnTo>
                    <a:pt x="383" y="150"/>
                  </a:lnTo>
                  <a:lnTo>
                    <a:pt x="383" y="151"/>
                  </a:lnTo>
                  <a:lnTo>
                    <a:pt x="384" y="151"/>
                  </a:lnTo>
                  <a:lnTo>
                    <a:pt x="384" y="153"/>
                  </a:lnTo>
                  <a:lnTo>
                    <a:pt x="385" y="153"/>
                  </a:lnTo>
                  <a:lnTo>
                    <a:pt x="385" y="154"/>
                  </a:lnTo>
                  <a:lnTo>
                    <a:pt x="385" y="155"/>
                  </a:lnTo>
                  <a:lnTo>
                    <a:pt x="384" y="155"/>
                  </a:lnTo>
                  <a:lnTo>
                    <a:pt x="383" y="156"/>
                  </a:lnTo>
                  <a:lnTo>
                    <a:pt x="383" y="157"/>
                  </a:lnTo>
                  <a:lnTo>
                    <a:pt x="384" y="157"/>
                  </a:lnTo>
                  <a:lnTo>
                    <a:pt x="385" y="157"/>
                  </a:lnTo>
                  <a:lnTo>
                    <a:pt x="385" y="158"/>
                  </a:lnTo>
                  <a:lnTo>
                    <a:pt x="387" y="158"/>
                  </a:lnTo>
                  <a:lnTo>
                    <a:pt x="387" y="160"/>
                  </a:lnTo>
                  <a:lnTo>
                    <a:pt x="389" y="160"/>
                  </a:lnTo>
                  <a:lnTo>
                    <a:pt x="391" y="160"/>
                  </a:lnTo>
                  <a:lnTo>
                    <a:pt x="394" y="161"/>
                  </a:lnTo>
                  <a:lnTo>
                    <a:pt x="395" y="161"/>
                  </a:lnTo>
                  <a:lnTo>
                    <a:pt x="395" y="162"/>
                  </a:lnTo>
                  <a:lnTo>
                    <a:pt x="395" y="163"/>
                  </a:lnTo>
                  <a:lnTo>
                    <a:pt x="396" y="164"/>
                  </a:lnTo>
                  <a:lnTo>
                    <a:pt x="397" y="164"/>
                  </a:lnTo>
                  <a:lnTo>
                    <a:pt x="397" y="163"/>
                  </a:lnTo>
                  <a:lnTo>
                    <a:pt x="398" y="164"/>
                  </a:lnTo>
                  <a:lnTo>
                    <a:pt x="398" y="165"/>
                  </a:lnTo>
                  <a:lnTo>
                    <a:pt x="399" y="165"/>
                  </a:lnTo>
                  <a:lnTo>
                    <a:pt x="400" y="164"/>
                  </a:lnTo>
                  <a:lnTo>
                    <a:pt x="400" y="165"/>
                  </a:lnTo>
                  <a:lnTo>
                    <a:pt x="402" y="167"/>
                  </a:lnTo>
                  <a:lnTo>
                    <a:pt x="403" y="167"/>
                  </a:lnTo>
                  <a:lnTo>
                    <a:pt x="405" y="168"/>
                  </a:lnTo>
                  <a:lnTo>
                    <a:pt x="405" y="169"/>
                  </a:lnTo>
                  <a:lnTo>
                    <a:pt x="406" y="169"/>
                  </a:lnTo>
                  <a:lnTo>
                    <a:pt x="407" y="170"/>
                  </a:lnTo>
                  <a:lnTo>
                    <a:pt x="407" y="171"/>
                  </a:lnTo>
                  <a:lnTo>
                    <a:pt x="407" y="172"/>
                  </a:lnTo>
                  <a:lnTo>
                    <a:pt x="407" y="174"/>
                  </a:lnTo>
                  <a:lnTo>
                    <a:pt x="409" y="174"/>
                  </a:lnTo>
                  <a:lnTo>
                    <a:pt x="409" y="175"/>
                  </a:lnTo>
                  <a:lnTo>
                    <a:pt x="407" y="178"/>
                  </a:lnTo>
                  <a:lnTo>
                    <a:pt x="409" y="179"/>
                  </a:lnTo>
                  <a:lnTo>
                    <a:pt x="409" y="181"/>
                  </a:lnTo>
                  <a:lnTo>
                    <a:pt x="409" y="182"/>
                  </a:lnTo>
                  <a:lnTo>
                    <a:pt x="410" y="184"/>
                  </a:lnTo>
                  <a:lnTo>
                    <a:pt x="411" y="185"/>
                  </a:lnTo>
                  <a:lnTo>
                    <a:pt x="412" y="186"/>
                  </a:lnTo>
                  <a:lnTo>
                    <a:pt x="413" y="188"/>
                  </a:lnTo>
                  <a:lnTo>
                    <a:pt x="413" y="189"/>
                  </a:lnTo>
                  <a:lnTo>
                    <a:pt x="414" y="189"/>
                  </a:lnTo>
                  <a:lnTo>
                    <a:pt x="414" y="190"/>
                  </a:lnTo>
                  <a:lnTo>
                    <a:pt x="414" y="189"/>
                  </a:lnTo>
                  <a:lnTo>
                    <a:pt x="413" y="189"/>
                  </a:lnTo>
                  <a:lnTo>
                    <a:pt x="412" y="189"/>
                  </a:lnTo>
                  <a:lnTo>
                    <a:pt x="411" y="189"/>
                  </a:lnTo>
                  <a:lnTo>
                    <a:pt x="411" y="188"/>
                  </a:lnTo>
                  <a:lnTo>
                    <a:pt x="410" y="188"/>
                  </a:lnTo>
                  <a:lnTo>
                    <a:pt x="409" y="188"/>
                  </a:lnTo>
                  <a:lnTo>
                    <a:pt x="406" y="186"/>
                  </a:lnTo>
                  <a:lnTo>
                    <a:pt x="405" y="185"/>
                  </a:lnTo>
                  <a:lnTo>
                    <a:pt x="403" y="185"/>
                  </a:lnTo>
                  <a:lnTo>
                    <a:pt x="402" y="185"/>
                  </a:lnTo>
                  <a:lnTo>
                    <a:pt x="400" y="186"/>
                  </a:lnTo>
                  <a:lnTo>
                    <a:pt x="399" y="188"/>
                  </a:lnTo>
                  <a:lnTo>
                    <a:pt x="398" y="189"/>
                  </a:lnTo>
                  <a:lnTo>
                    <a:pt x="397" y="190"/>
                  </a:lnTo>
                  <a:lnTo>
                    <a:pt x="397" y="191"/>
                  </a:lnTo>
                  <a:lnTo>
                    <a:pt x="396" y="191"/>
                  </a:lnTo>
                  <a:lnTo>
                    <a:pt x="396" y="190"/>
                  </a:lnTo>
                  <a:lnTo>
                    <a:pt x="395" y="191"/>
                  </a:lnTo>
                  <a:lnTo>
                    <a:pt x="395" y="190"/>
                  </a:lnTo>
                  <a:lnTo>
                    <a:pt x="394" y="189"/>
                  </a:lnTo>
                  <a:lnTo>
                    <a:pt x="392" y="189"/>
                  </a:lnTo>
                  <a:lnTo>
                    <a:pt x="391" y="189"/>
                  </a:lnTo>
                  <a:lnTo>
                    <a:pt x="390" y="190"/>
                  </a:lnTo>
                  <a:lnTo>
                    <a:pt x="389" y="190"/>
                  </a:lnTo>
                  <a:lnTo>
                    <a:pt x="388" y="189"/>
                  </a:lnTo>
                  <a:lnTo>
                    <a:pt x="388" y="190"/>
                  </a:lnTo>
                  <a:lnTo>
                    <a:pt x="387" y="190"/>
                  </a:lnTo>
                  <a:lnTo>
                    <a:pt x="385" y="190"/>
                  </a:lnTo>
                  <a:lnTo>
                    <a:pt x="384" y="190"/>
                  </a:lnTo>
                  <a:lnTo>
                    <a:pt x="383" y="189"/>
                  </a:lnTo>
                  <a:lnTo>
                    <a:pt x="382" y="188"/>
                  </a:lnTo>
                  <a:lnTo>
                    <a:pt x="381" y="188"/>
                  </a:lnTo>
                  <a:lnTo>
                    <a:pt x="380" y="188"/>
                  </a:lnTo>
                  <a:lnTo>
                    <a:pt x="378" y="188"/>
                  </a:lnTo>
                  <a:lnTo>
                    <a:pt x="378" y="186"/>
                  </a:lnTo>
                  <a:lnTo>
                    <a:pt x="377" y="186"/>
                  </a:lnTo>
                  <a:lnTo>
                    <a:pt x="377" y="185"/>
                  </a:lnTo>
                  <a:lnTo>
                    <a:pt x="377" y="186"/>
                  </a:lnTo>
                  <a:lnTo>
                    <a:pt x="376" y="186"/>
                  </a:lnTo>
                  <a:lnTo>
                    <a:pt x="376" y="185"/>
                  </a:lnTo>
                  <a:lnTo>
                    <a:pt x="375" y="184"/>
                  </a:lnTo>
                  <a:lnTo>
                    <a:pt x="374" y="184"/>
                  </a:lnTo>
                  <a:lnTo>
                    <a:pt x="373" y="184"/>
                  </a:lnTo>
                  <a:lnTo>
                    <a:pt x="371" y="184"/>
                  </a:lnTo>
                  <a:lnTo>
                    <a:pt x="373" y="185"/>
                  </a:lnTo>
                  <a:lnTo>
                    <a:pt x="371" y="185"/>
                  </a:lnTo>
                  <a:lnTo>
                    <a:pt x="370" y="185"/>
                  </a:lnTo>
                  <a:lnTo>
                    <a:pt x="369" y="185"/>
                  </a:lnTo>
                  <a:lnTo>
                    <a:pt x="369" y="184"/>
                  </a:lnTo>
                  <a:lnTo>
                    <a:pt x="368" y="184"/>
                  </a:lnTo>
                  <a:lnTo>
                    <a:pt x="368" y="185"/>
                  </a:lnTo>
                  <a:lnTo>
                    <a:pt x="367" y="185"/>
                  </a:lnTo>
                  <a:lnTo>
                    <a:pt x="367" y="186"/>
                  </a:lnTo>
                  <a:lnTo>
                    <a:pt x="366" y="186"/>
                  </a:lnTo>
                  <a:lnTo>
                    <a:pt x="366" y="185"/>
                  </a:lnTo>
                  <a:lnTo>
                    <a:pt x="364" y="185"/>
                  </a:lnTo>
                  <a:lnTo>
                    <a:pt x="363" y="185"/>
                  </a:lnTo>
                  <a:lnTo>
                    <a:pt x="363" y="184"/>
                  </a:lnTo>
                  <a:lnTo>
                    <a:pt x="362" y="184"/>
                  </a:lnTo>
                  <a:lnTo>
                    <a:pt x="362" y="183"/>
                  </a:lnTo>
                  <a:lnTo>
                    <a:pt x="362" y="184"/>
                  </a:lnTo>
                  <a:lnTo>
                    <a:pt x="361" y="184"/>
                  </a:lnTo>
                  <a:lnTo>
                    <a:pt x="360" y="183"/>
                  </a:lnTo>
                  <a:lnTo>
                    <a:pt x="360" y="182"/>
                  </a:lnTo>
                  <a:lnTo>
                    <a:pt x="359" y="182"/>
                  </a:lnTo>
                  <a:lnTo>
                    <a:pt x="357" y="182"/>
                  </a:lnTo>
                  <a:lnTo>
                    <a:pt x="356" y="182"/>
                  </a:lnTo>
                  <a:lnTo>
                    <a:pt x="357" y="182"/>
                  </a:lnTo>
                  <a:lnTo>
                    <a:pt x="357" y="181"/>
                  </a:lnTo>
                  <a:lnTo>
                    <a:pt x="356" y="181"/>
                  </a:lnTo>
                  <a:lnTo>
                    <a:pt x="356" y="179"/>
                  </a:lnTo>
                  <a:lnTo>
                    <a:pt x="355" y="179"/>
                  </a:lnTo>
                  <a:lnTo>
                    <a:pt x="354" y="179"/>
                  </a:lnTo>
                  <a:lnTo>
                    <a:pt x="355" y="181"/>
                  </a:lnTo>
                  <a:lnTo>
                    <a:pt x="354" y="181"/>
                  </a:lnTo>
                  <a:lnTo>
                    <a:pt x="353" y="181"/>
                  </a:lnTo>
                  <a:lnTo>
                    <a:pt x="352" y="182"/>
                  </a:lnTo>
                  <a:lnTo>
                    <a:pt x="350" y="182"/>
                  </a:lnTo>
                  <a:lnTo>
                    <a:pt x="349" y="182"/>
                  </a:lnTo>
                  <a:lnTo>
                    <a:pt x="349" y="183"/>
                  </a:lnTo>
                  <a:lnTo>
                    <a:pt x="348" y="183"/>
                  </a:lnTo>
                  <a:lnTo>
                    <a:pt x="348" y="184"/>
                  </a:lnTo>
                  <a:lnTo>
                    <a:pt x="348" y="185"/>
                  </a:lnTo>
                  <a:lnTo>
                    <a:pt x="347" y="185"/>
                  </a:lnTo>
                  <a:lnTo>
                    <a:pt x="347" y="186"/>
                  </a:lnTo>
                  <a:lnTo>
                    <a:pt x="348" y="186"/>
                  </a:lnTo>
                  <a:lnTo>
                    <a:pt x="348" y="188"/>
                  </a:lnTo>
                  <a:lnTo>
                    <a:pt x="348" y="189"/>
                  </a:lnTo>
                  <a:lnTo>
                    <a:pt x="348" y="190"/>
                  </a:lnTo>
                  <a:lnTo>
                    <a:pt x="347" y="190"/>
                  </a:lnTo>
                  <a:lnTo>
                    <a:pt x="347" y="191"/>
                  </a:lnTo>
                  <a:lnTo>
                    <a:pt x="346" y="191"/>
                  </a:lnTo>
                  <a:lnTo>
                    <a:pt x="345" y="191"/>
                  </a:lnTo>
                  <a:lnTo>
                    <a:pt x="342" y="191"/>
                  </a:lnTo>
                  <a:lnTo>
                    <a:pt x="341" y="191"/>
                  </a:lnTo>
                  <a:lnTo>
                    <a:pt x="341" y="192"/>
                  </a:lnTo>
                  <a:lnTo>
                    <a:pt x="340" y="192"/>
                  </a:lnTo>
                  <a:lnTo>
                    <a:pt x="340" y="193"/>
                  </a:lnTo>
                  <a:lnTo>
                    <a:pt x="339" y="193"/>
                  </a:lnTo>
                  <a:lnTo>
                    <a:pt x="338" y="192"/>
                  </a:lnTo>
                  <a:lnTo>
                    <a:pt x="336" y="192"/>
                  </a:lnTo>
                  <a:lnTo>
                    <a:pt x="335" y="192"/>
                  </a:lnTo>
                  <a:lnTo>
                    <a:pt x="334" y="193"/>
                  </a:lnTo>
                  <a:lnTo>
                    <a:pt x="333" y="193"/>
                  </a:lnTo>
                  <a:lnTo>
                    <a:pt x="332" y="193"/>
                  </a:lnTo>
                  <a:lnTo>
                    <a:pt x="331" y="195"/>
                  </a:lnTo>
                  <a:lnTo>
                    <a:pt x="330" y="195"/>
                  </a:lnTo>
                  <a:lnTo>
                    <a:pt x="328" y="195"/>
                  </a:lnTo>
                  <a:lnTo>
                    <a:pt x="327" y="195"/>
                  </a:lnTo>
                  <a:lnTo>
                    <a:pt x="326" y="195"/>
                  </a:lnTo>
                  <a:lnTo>
                    <a:pt x="326" y="193"/>
                  </a:lnTo>
                  <a:lnTo>
                    <a:pt x="327" y="193"/>
                  </a:lnTo>
                  <a:lnTo>
                    <a:pt x="326" y="193"/>
                  </a:lnTo>
                  <a:lnTo>
                    <a:pt x="326" y="192"/>
                  </a:lnTo>
                  <a:lnTo>
                    <a:pt x="325" y="192"/>
                  </a:lnTo>
                  <a:lnTo>
                    <a:pt x="325" y="191"/>
                  </a:lnTo>
                  <a:lnTo>
                    <a:pt x="324" y="191"/>
                  </a:lnTo>
                  <a:lnTo>
                    <a:pt x="323" y="190"/>
                  </a:lnTo>
                  <a:lnTo>
                    <a:pt x="323" y="189"/>
                  </a:lnTo>
                  <a:lnTo>
                    <a:pt x="321" y="189"/>
                  </a:lnTo>
                  <a:lnTo>
                    <a:pt x="320" y="189"/>
                  </a:lnTo>
                  <a:lnTo>
                    <a:pt x="319" y="189"/>
                  </a:lnTo>
                  <a:lnTo>
                    <a:pt x="319" y="190"/>
                  </a:lnTo>
                  <a:lnTo>
                    <a:pt x="319" y="189"/>
                  </a:lnTo>
                  <a:lnTo>
                    <a:pt x="318" y="189"/>
                  </a:lnTo>
                  <a:lnTo>
                    <a:pt x="318" y="188"/>
                  </a:lnTo>
                  <a:lnTo>
                    <a:pt x="318" y="189"/>
                  </a:lnTo>
                  <a:lnTo>
                    <a:pt x="317" y="190"/>
                  </a:lnTo>
                  <a:lnTo>
                    <a:pt x="318" y="190"/>
                  </a:lnTo>
                  <a:lnTo>
                    <a:pt x="318" y="191"/>
                  </a:lnTo>
                  <a:lnTo>
                    <a:pt x="316" y="192"/>
                  </a:lnTo>
                  <a:lnTo>
                    <a:pt x="314" y="192"/>
                  </a:lnTo>
                  <a:lnTo>
                    <a:pt x="314" y="193"/>
                  </a:lnTo>
                  <a:lnTo>
                    <a:pt x="314" y="195"/>
                  </a:lnTo>
                  <a:lnTo>
                    <a:pt x="313" y="195"/>
                  </a:lnTo>
                  <a:lnTo>
                    <a:pt x="313" y="193"/>
                  </a:lnTo>
                  <a:lnTo>
                    <a:pt x="312" y="193"/>
                  </a:lnTo>
                  <a:lnTo>
                    <a:pt x="311" y="195"/>
                  </a:lnTo>
                  <a:lnTo>
                    <a:pt x="310" y="195"/>
                  </a:lnTo>
                  <a:lnTo>
                    <a:pt x="309" y="195"/>
                  </a:lnTo>
                  <a:lnTo>
                    <a:pt x="307" y="196"/>
                  </a:lnTo>
                  <a:lnTo>
                    <a:pt x="305" y="196"/>
                  </a:lnTo>
                  <a:lnTo>
                    <a:pt x="305" y="197"/>
                  </a:lnTo>
                  <a:lnTo>
                    <a:pt x="305" y="196"/>
                  </a:lnTo>
                  <a:lnTo>
                    <a:pt x="304" y="196"/>
                  </a:lnTo>
                  <a:lnTo>
                    <a:pt x="304" y="197"/>
                  </a:lnTo>
                  <a:lnTo>
                    <a:pt x="304" y="198"/>
                  </a:lnTo>
                  <a:lnTo>
                    <a:pt x="303" y="198"/>
                  </a:lnTo>
                  <a:lnTo>
                    <a:pt x="302" y="197"/>
                  </a:lnTo>
                  <a:lnTo>
                    <a:pt x="302" y="198"/>
                  </a:lnTo>
                  <a:lnTo>
                    <a:pt x="300" y="198"/>
                  </a:lnTo>
                  <a:lnTo>
                    <a:pt x="299" y="198"/>
                  </a:lnTo>
                  <a:lnTo>
                    <a:pt x="298" y="198"/>
                  </a:lnTo>
                  <a:lnTo>
                    <a:pt x="297" y="199"/>
                  </a:lnTo>
                  <a:lnTo>
                    <a:pt x="296" y="199"/>
                  </a:lnTo>
                  <a:lnTo>
                    <a:pt x="295" y="200"/>
                  </a:lnTo>
                  <a:lnTo>
                    <a:pt x="292" y="200"/>
                  </a:lnTo>
                  <a:lnTo>
                    <a:pt x="290" y="202"/>
                  </a:lnTo>
                  <a:lnTo>
                    <a:pt x="290" y="203"/>
                  </a:lnTo>
                  <a:lnTo>
                    <a:pt x="289" y="203"/>
                  </a:lnTo>
                  <a:lnTo>
                    <a:pt x="288" y="203"/>
                  </a:lnTo>
                  <a:lnTo>
                    <a:pt x="288" y="204"/>
                  </a:lnTo>
                  <a:lnTo>
                    <a:pt x="288" y="205"/>
                  </a:lnTo>
                  <a:lnTo>
                    <a:pt x="286" y="205"/>
                  </a:lnTo>
                  <a:lnTo>
                    <a:pt x="285" y="205"/>
                  </a:lnTo>
                  <a:lnTo>
                    <a:pt x="285" y="204"/>
                  </a:lnTo>
                  <a:lnTo>
                    <a:pt x="284" y="204"/>
                  </a:lnTo>
                  <a:lnTo>
                    <a:pt x="283" y="204"/>
                  </a:lnTo>
                  <a:lnTo>
                    <a:pt x="282" y="203"/>
                  </a:lnTo>
                  <a:lnTo>
                    <a:pt x="281" y="202"/>
                  </a:lnTo>
                  <a:lnTo>
                    <a:pt x="279" y="200"/>
                  </a:lnTo>
                  <a:lnTo>
                    <a:pt x="278" y="200"/>
                  </a:lnTo>
                  <a:lnTo>
                    <a:pt x="277" y="200"/>
                  </a:lnTo>
                  <a:lnTo>
                    <a:pt x="276" y="200"/>
                  </a:lnTo>
                  <a:lnTo>
                    <a:pt x="275" y="200"/>
                  </a:lnTo>
                  <a:lnTo>
                    <a:pt x="275" y="199"/>
                  </a:lnTo>
                  <a:lnTo>
                    <a:pt x="274" y="199"/>
                  </a:lnTo>
                  <a:lnTo>
                    <a:pt x="274" y="198"/>
                  </a:lnTo>
                  <a:lnTo>
                    <a:pt x="274" y="197"/>
                  </a:lnTo>
                  <a:lnTo>
                    <a:pt x="272" y="197"/>
                  </a:lnTo>
                  <a:lnTo>
                    <a:pt x="271" y="198"/>
                  </a:lnTo>
                  <a:lnTo>
                    <a:pt x="271" y="197"/>
                  </a:lnTo>
                  <a:lnTo>
                    <a:pt x="270" y="198"/>
                  </a:lnTo>
                  <a:lnTo>
                    <a:pt x="270" y="199"/>
                  </a:lnTo>
                  <a:lnTo>
                    <a:pt x="270" y="200"/>
                  </a:lnTo>
                  <a:lnTo>
                    <a:pt x="269" y="200"/>
                  </a:lnTo>
                  <a:lnTo>
                    <a:pt x="268" y="200"/>
                  </a:lnTo>
                  <a:lnTo>
                    <a:pt x="267" y="200"/>
                  </a:lnTo>
                  <a:lnTo>
                    <a:pt x="267" y="202"/>
                  </a:lnTo>
                  <a:lnTo>
                    <a:pt x="267" y="203"/>
                  </a:lnTo>
                  <a:lnTo>
                    <a:pt x="266" y="203"/>
                  </a:lnTo>
                  <a:lnTo>
                    <a:pt x="266" y="204"/>
                  </a:lnTo>
                  <a:lnTo>
                    <a:pt x="266" y="205"/>
                  </a:lnTo>
                  <a:lnTo>
                    <a:pt x="266" y="206"/>
                  </a:lnTo>
                  <a:lnTo>
                    <a:pt x="264" y="206"/>
                  </a:lnTo>
                  <a:lnTo>
                    <a:pt x="264" y="207"/>
                  </a:lnTo>
                  <a:lnTo>
                    <a:pt x="263" y="209"/>
                  </a:lnTo>
                  <a:lnTo>
                    <a:pt x="262" y="209"/>
                  </a:lnTo>
                  <a:lnTo>
                    <a:pt x="261" y="209"/>
                  </a:lnTo>
                  <a:lnTo>
                    <a:pt x="261" y="210"/>
                  </a:lnTo>
                  <a:lnTo>
                    <a:pt x="261" y="211"/>
                  </a:lnTo>
                  <a:lnTo>
                    <a:pt x="262" y="211"/>
                  </a:lnTo>
                  <a:lnTo>
                    <a:pt x="262" y="212"/>
                  </a:lnTo>
                  <a:lnTo>
                    <a:pt x="261" y="212"/>
                  </a:lnTo>
                  <a:lnTo>
                    <a:pt x="261" y="213"/>
                  </a:lnTo>
                  <a:lnTo>
                    <a:pt x="260" y="214"/>
                  </a:lnTo>
                  <a:lnTo>
                    <a:pt x="260" y="216"/>
                  </a:lnTo>
                  <a:lnTo>
                    <a:pt x="260" y="217"/>
                  </a:lnTo>
                  <a:lnTo>
                    <a:pt x="259" y="217"/>
                  </a:lnTo>
                  <a:lnTo>
                    <a:pt x="259" y="218"/>
                  </a:lnTo>
                  <a:lnTo>
                    <a:pt x="257" y="218"/>
                  </a:lnTo>
                  <a:lnTo>
                    <a:pt x="257" y="219"/>
                  </a:lnTo>
                  <a:lnTo>
                    <a:pt x="256" y="219"/>
                  </a:lnTo>
                  <a:lnTo>
                    <a:pt x="252" y="219"/>
                  </a:lnTo>
                  <a:lnTo>
                    <a:pt x="249" y="219"/>
                  </a:lnTo>
                  <a:lnTo>
                    <a:pt x="248" y="218"/>
                  </a:lnTo>
                  <a:lnTo>
                    <a:pt x="247" y="218"/>
                  </a:lnTo>
                  <a:lnTo>
                    <a:pt x="247" y="217"/>
                  </a:lnTo>
                  <a:lnTo>
                    <a:pt x="246" y="217"/>
                  </a:lnTo>
                  <a:lnTo>
                    <a:pt x="245" y="217"/>
                  </a:lnTo>
                  <a:lnTo>
                    <a:pt x="243" y="217"/>
                  </a:lnTo>
                  <a:lnTo>
                    <a:pt x="242" y="216"/>
                  </a:lnTo>
                  <a:lnTo>
                    <a:pt x="241" y="216"/>
                  </a:lnTo>
                  <a:lnTo>
                    <a:pt x="241" y="217"/>
                  </a:lnTo>
                  <a:lnTo>
                    <a:pt x="239" y="216"/>
                  </a:lnTo>
                  <a:lnTo>
                    <a:pt x="238" y="216"/>
                  </a:lnTo>
                  <a:lnTo>
                    <a:pt x="236" y="214"/>
                  </a:lnTo>
                  <a:lnTo>
                    <a:pt x="235" y="214"/>
                  </a:lnTo>
                  <a:lnTo>
                    <a:pt x="234" y="214"/>
                  </a:lnTo>
                  <a:lnTo>
                    <a:pt x="233" y="214"/>
                  </a:lnTo>
                  <a:lnTo>
                    <a:pt x="232" y="214"/>
                  </a:lnTo>
                  <a:lnTo>
                    <a:pt x="231" y="214"/>
                  </a:lnTo>
                  <a:lnTo>
                    <a:pt x="227" y="216"/>
                  </a:lnTo>
                  <a:lnTo>
                    <a:pt x="226" y="216"/>
                  </a:lnTo>
                  <a:lnTo>
                    <a:pt x="225" y="214"/>
                  </a:lnTo>
                  <a:lnTo>
                    <a:pt x="224" y="216"/>
                  </a:lnTo>
                  <a:lnTo>
                    <a:pt x="224" y="214"/>
                  </a:lnTo>
                  <a:lnTo>
                    <a:pt x="222" y="214"/>
                  </a:lnTo>
                  <a:lnTo>
                    <a:pt x="220" y="213"/>
                  </a:lnTo>
                  <a:lnTo>
                    <a:pt x="219" y="213"/>
                  </a:lnTo>
                  <a:lnTo>
                    <a:pt x="218" y="213"/>
                  </a:lnTo>
                  <a:lnTo>
                    <a:pt x="218" y="214"/>
                  </a:lnTo>
                  <a:lnTo>
                    <a:pt x="217" y="214"/>
                  </a:lnTo>
                  <a:lnTo>
                    <a:pt x="215" y="214"/>
                  </a:lnTo>
                  <a:lnTo>
                    <a:pt x="215" y="213"/>
                  </a:lnTo>
                  <a:lnTo>
                    <a:pt x="214" y="213"/>
                  </a:lnTo>
                  <a:lnTo>
                    <a:pt x="214" y="212"/>
                  </a:lnTo>
                  <a:lnTo>
                    <a:pt x="213" y="211"/>
                  </a:lnTo>
                  <a:lnTo>
                    <a:pt x="212" y="211"/>
                  </a:lnTo>
                  <a:lnTo>
                    <a:pt x="210" y="210"/>
                  </a:lnTo>
                  <a:lnTo>
                    <a:pt x="206" y="210"/>
                  </a:lnTo>
                  <a:lnTo>
                    <a:pt x="205" y="210"/>
                  </a:lnTo>
                  <a:lnTo>
                    <a:pt x="204" y="210"/>
                  </a:lnTo>
                  <a:lnTo>
                    <a:pt x="203" y="210"/>
                  </a:lnTo>
                  <a:lnTo>
                    <a:pt x="200" y="210"/>
                  </a:lnTo>
                  <a:lnTo>
                    <a:pt x="198" y="211"/>
                  </a:lnTo>
                  <a:lnTo>
                    <a:pt x="197" y="211"/>
                  </a:lnTo>
                  <a:lnTo>
                    <a:pt x="197" y="210"/>
                  </a:lnTo>
                  <a:lnTo>
                    <a:pt x="193" y="207"/>
                  </a:lnTo>
                  <a:lnTo>
                    <a:pt x="193" y="206"/>
                  </a:lnTo>
                  <a:lnTo>
                    <a:pt x="193" y="205"/>
                  </a:lnTo>
                  <a:lnTo>
                    <a:pt x="193" y="204"/>
                  </a:lnTo>
                  <a:lnTo>
                    <a:pt x="192" y="203"/>
                  </a:lnTo>
                  <a:lnTo>
                    <a:pt x="191" y="203"/>
                  </a:lnTo>
                  <a:lnTo>
                    <a:pt x="191" y="200"/>
                  </a:lnTo>
                  <a:lnTo>
                    <a:pt x="190" y="199"/>
                  </a:lnTo>
                  <a:lnTo>
                    <a:pt x="189" y="199"/>
                  </a:lnTo>
                  <a:lnTo>
                    <a:pt x="186" y="198"/>
                  </a:lnTo>
                  <a:lnTo>
                    <a:pt x="185" y="198"/>
                  </a:lnTo>
                  <a:lnTo>
                    <a:pt x="184" y="196"/>
                  </a:lnTo>
                  <a:lnTo>
                    <a:pt x="182" y="195"/>
                  </a:lnTo>
                  <a:lnTo>
                    <a:pt x="181" y="193"/>
                  </a:lnTo>
                  <a:lnTo>
                    <a:pt x="179" y="193"/>
                  </a:lnTo>
                  <a:lnTo>
                    <a:pt x="179" y="192"/>
                  </a:lnTo>
                  <a:lnTo>
                    <a:pt x="176" y="192"/>
                  </a:lnTo>
                  <a:lnTo>
                    <a:pt x="175" y="192"/>
                  </a:lnTo>
                  <a:lnTo>
                    <a:pt x="175" y="191"/>
                  </a:lnTo>
                  <a:lnTo>
                    <a:pt x="175" y="190"/>
                  </a:lnTo>
                  <a:lnTo>
                    <a:pt x="174" y="190"/>
                  </a:lnTo>
                  <a:lnTo>
                    <a:pt x="174" y="189"/>
                  </a:lnTo>
                  <a:lnTo>
                    <a:pt x="171" y="189"/>
                  </a:lnTo>
                  <a:lnTo>
                    <a:pt x="171" y="188"/>
                  </a:lnTo>
                  <a:lnTo>
                    <a:pt x="170" y="188"/>
                  </a:lnTo>
                  <a:lnTo>
                    <a:pt x="167" y="188"/>
                  </a:lnTo>
                  <a:lnTo>
                    <a:pt x="165" y="188"/>
                  </a:lnTo>
                  <a:lnTo>
                    <a:pt x="164" y="188"/>
                  </a:lnTo>
                  <a:lnTo>
                    <a:pt x="163" y="188"/>
                  </a:lnTo>
                  <a:lnTo>
                    <a:pt x="161" y="188"/>
                  </a:lnTo>
                  <a:lnTo>
                    <a:pt x="160" y="188"/>
                  </a:lnTo>
                  <a:lnTo>
                    <a:pt x="160" y="189"/>
                  </a:lnTo>
                  <a:lnTo>
                    <a:pt x="158" y="189"/>
                  </a:lnTo>
                  <a:lnTo>
                    <a:pt x="156" y="191"/>
                  </a:lnTo>
                  <a:lnTo>
                    <a:pt x="155" y="192"/>
                  </a:lnTo>
                  <a:lnTo>
                    <a:pt x="154" y="192"/>
                  </a:lnTo>
                  <a:lnTo>
                    <a:pt x="154" y="193"/>
                  </a:lnTo>
                  <a:lnTo>
                    <a:pt x="153" y="193"/>
                  </a:lnTo>
                  <a:lnTo>
                    <a:pt x="151" y="193"/>
                  </a:lnTo>
                  <a:lnTo>
                    <a:pt x="150" y="193"/>
                  </a:lnTo>
                  <a:lnTo>
                    <a:pt x="150" y="195"/>
                  </a:lnTo>
                  <a:lnTo>
                    <a:pt x="149" y="195"/>
                  </a:lnTo>
                  <a:lnTo>
                    <a:pt x="149" y="196"/>
                  </a:lnTo>
                  <a:lnTo>
                    <a:pt x="149" y="197"/>
                  </a:lnTo>
                  <a:lnTo>
                    <a:pt x="148" y="198"/>
                  </a:lnTo>
                  <a:lnTo>
                    <a:pt x="148" y="199"/>
                  </a:lnTo>
                  <a:lnTo>
                    <a:pt x="147" y="200"/>
                  </a:lnTo>
                  <a:lnTo>
                    <a:pt x="146" y="200"/>
                  </a:lnTo>
                  <a:lnTo>
                    <a:pt x="144" y="203"/>
                  </a:lnTo>
                  <a:lnTo>
                    <a:pt x="143" y="203"/>
                  </a:lnTo>
                  <a:lnTo>
                    <a:pt x="143" y="204"/>
                  </a:lnTo>
                  <a:lnTo>
                    <a:pt x="142" y="205"/>
                  </a:lnTo>
                  <a:lnTo>
                    <a:pt x="142" y="206"/>
                  </a:lnTo>
                  <a:lnTo>
                    <a:pt x="140" y="210"/>
                  </a:lnTo>
                  <a:lnTo>
                    <a:pt x="140" y="211"/>
                  </a:lnTo>
                  <a:lnTo>
                    <a:pt x="139" y="212"/>
                  </a:lnTo>
                  <a:lnTo>
                    <a:pt x="136" y="212"/>
                  </a:lnTo>
                  <a:lnTo>
                    <a:pt x="135" y="212"/>
                  </a:lnTo>
                  <a:lnTo>
                    <a:pt x="134" y="212"/>
                  </a:lnTo>
                  <a:lnTo>
                    <a:pt x="133" y="212"/>
                  </a:lnTo>
                  <a:lnTo>
                    <a:pt x="133" y="213"/>
                  </a:lnTo>
                  <a:lnTo>
                    <a:pt x="133" y="214"/>
                  </a:lnTo>
                  <a:lnTo>
                    <a:pt x="134" y="216"/>
                  </a:lnTo>
                  <a:lnTo>
                    <a:pt x="134" y="217"/>
                  </a:lnTo>
                  <a:lnTo>
                    <a:pt x="135" y="218"/>
                  </a:lnTo>
                  <a:lnTo>
                    <a:pt x="135" y="220"/>
                  </a:lnTo>
                  <a:lnTo>
                    <a:pt x="136" y="223"/>
                  </a:lnTo>
                  <a:lnTo>
                    <a:pt x="136" y="225"/>
                  </a:lnTo>
                  <a:lnTo>
                    <a:pt x="135" y="226"/>
                  </a:lnTo>
                  <a:lnTo>
                    <a:pt x="135" y="227"/>
                  </a:lnTo>
                  <a:lnTo>
                    <a:pt x="135" y="228"/>
                  </a:lnTo>
                  <a:lnTo>
                    <a:pt x="135" y="230"/>
                  </a:lnTo>
                  <a:lnTo>
                    <a:pt x="134" y="233"/>
                  </a:lnTo>
                  <a:lnTo>
                    <a:pt x="135" y="240"/>
                  </a:lnTo>
                  <a:lnTo>
                    <a:pt x="134" y="240"/>
                  </a:lnTo>
                  <a:lnTo>
                    <a:pt x="133" y="239"/>
                  </a:lnTo>
                  <a:lnTo>
                    <a:pt x="132" y="237"/>
                  </a:lnTo>
                  <a:lnTo>
                    <a:pt x="131" y="235"/>
                  </a:lnTo>
                  <a:lnTo>
                    <a:pt x="129" y="235"/>
                  </a:lnTo>
                  <a:lnTo>
                    <a:pt x="129" y="237"/>
                  </a:lnTo>
                  <a:lnTo>
                    <a:pt x="128" y="237"/>
                  </a:lnTo>
                  <a:lnTo>
                    <a:pt x="128" y="238"/>
                  </a:lnTo>
                  <a:lnTo>
                    <a:pt x="127" y="238"/>
                  </a:lnTo>
                  <a:lnTo>
                    <a:pt x="127" y="237"/>
                  </a:lnTo>
                  <a:lnTo>
                    <a:pt x="125" y="238"/>
                  </a:lnTo>
                  <a:lnTo>
                    <a:pt x="124" y="238"/>
                  </a:lnTo>
                  <a:lnTo>
                    <a:pt x="122" y="239"/>
                  </a:lnTo>
                  <a:lnTo>
                    <a:pt x="122" y="240"/>
                  </a:lnTo>
                  <a:lnTo>
                    <a:pt x="121" y="240"/>
                  </a:lnTo>
                  <a:lnTo>
                    <a:pt x="120" y="240"/>
                  </a:lnTo>
                  <a:lnTo>
                    <a:pt x="120" y="239"/>
                  </a:lnTo>
                  <a:lnTo>
                    <a:pt x="119" y="238"/>
                  </a:lnTo>
                  <a:lnTo>
                    <a:pt x="118" y="238"/>
                  </a:lnTo>
                  <a:lnTo>
                    <a:pt x="117" y="238"/>
                  </a:lnTo>
                  <a:lnTo>
                    <a:pt x="115" y="238"/>
                  </a:lnTo>
                  <a:lnTo>
                    <a:pt x="115" y="239"/>
                  </a:lnTo>
                  <a:lnTo>
                    <a:pt x="114" y="239"/>
                  </a:lnTo>
                  <a:lnTo>
                    <a:pt x="113" y="238"/>
                  </a:lnTo>
                  <a:lnTo>
                    <a:pt x="112" y="239"/>
                  </a:lnTo>
                  <a:lnTo>
                    <a:pt x="111" y="239"/>
                  </a:lnTo>
                  <a:lnTo>
                    <a:pt x="111" y="238"/>
                  </a:lnTo>
                  <a:lnTo>
                    <a:pt x="110" y="238"/>
                  </a:lnTo>
                  <a:lnTo>
                    <a:pt x="110" y="237"/>
                  </a:lnTo>
                  <a:lnTo>
                    <a:pt x="108" y="235"/>
                  </a:lnTo>
                  <a:lnTo>
                    <a:pt x="108" y="237"/>
                  </a:lnTo>
                  <a:lnTo>
                    <a:pt x="107" y="237"/>
                  </a:lnTo>
                  <a:lnTo>
                    <a:pt x="107" y="235"/>
                  </a:lnTo>
                  <a:lnTo>
                    <a:pt x="106" y="235"/>
                  </a:lnTo>
                  <a:lnTo>
                    <a:pt x="104" y="235"/>
                  </a:lnTo>
                  <a:lnTo>
                    <a:pt x="103" y="235"/>
                  </a:lnTo>
                  <a:lnTo>
                    <a:pt x="101" y="235"/>
                  </a:lnTo>
                  <a:lnTo>
                    <a:pt x="100" y="234"/>
                  </a:lnTo>
                  <a:lnTo>
                    <a:pt x="99" y="234"/>
                  </a:lnTo>
                  <a:lnTo>
                    <a:pt x="99" y="233"/>
                  </a:lnTo>
                  <a:lnTo>
                    <a:pt x="98" y="233"/>
                  </a:lnTo>
                  <a:lnTo>
                    <a:pt x="97" y="234"/>
                  </a:lnTo>
                  <a:lnTo>
                    <a:pt x="96" y="234"/>
                  </a:lnTo>
                  <a:lnTo>
                    <a:pt x="94" y="235"/>
                  </a:lnTo>
                  <a:lnTo>
                    <a:pt x="94" y="237"/>
                  </a:lnTo>
                  <a:lnTo>
                    <a:pt x="93" y="237"/>
                  </a:lnTo>
                  <a:lnTo>
                    <a:pt x="92" y="235"/>
                  </a:lnTo>
                  <a:lnTo>
                    <a:pt x="91" y="235"/>
                  </a:lnTo>
                  <a:lnTo>
                    <a:pt x="91" y="237"/>
                  </a:lnTo>
                  <a:lnTo>
                    <a:pt x="90" y="238"/>
                  </a:lnTo>
                  <a:lnTo>
                    <a:pt x="89" y="238"/>
                  </a:lnTo>
                  <a:lnTo>
                    <a:pt x="87" y="238"/>
                  </a:lnTo>
                  <a:lnTo>
                    <a:pt x="86" y="238"/>
                  </a:lnTo>
                  <a:lnTo>
                    <a:pt x="85" y="238"/>
                  </a:lnTo>
                  <a:lnTo>
                    <a:pt x="84" y="239"/>
                  </a:lnTo>
                  <a:lnTo>
                    <a:pt x="83" y="239"/>
                  </a:lnTo>
                  <a:lnTo>
                    <a:pt x="83" y="238"/>
                  </a:lnTo>
                  <a:lnTo>
                    <a:pt x="82" y="238"/>
                  </a:lnTo>
                  <a:lnTo>
                    <a:pt x="80" y="238"/>
                  </a:lnTo>
                  <a:lnTo>
                    <a:pt x="79" y="238"/>
                  </a:lnTo>
                  <a:lnTo>
                    <a:pt x="79" y="239"/>
                  </a:lnTo>
                  <a:lnTo>
                    <a:pt x="78" y="239"/>
                  </a:lnTo>
                  <a:lnTo>
                    <a:pt x="75" y="239"/>
                  </a:lnTo>
                  <a:lnTo>
                    <a:pt x="74" y="239"/>
                  </a:lnTo>
                  <a:lnTo>
                    <a:pt x="72" y="239"/>
                  </a:lnTo>
                  <a:lnTo>
                    <a:pt x="71" y="240"/>
                  </a:lnTo>
                  <a:lnTo>
                    <a:pt x="70" y="241"/>
                  </a:lnTo>
                  <a:lnTo>
                    <a:pt x="70" y="242"/>
                  </a:lnTo>
                  <a:lnTo>
                    <a:pt x="69" y="245"/>
                  </a:lnTo>
                  <a:lnTo>
                    <a:pt x="69" y="247"/>
                  </a:lnTo>
                  <a:lnTo>
                    <a:pt x="69" y="248"/>
                  </a:lnTo>
                  <a:lnTo>
                    <a:pt x="68" y="251"/>
                  </a:lnTo>
                  <a:lnTo>
                    <a:pt x="67" y="251"/>
                  </a:lnTo>
                  <a:lnTo>
                    <a:pt x="67" y="252"/>
                  </a:lnTo>
                  <a:lnTo>
                    <a:pt x="68" y="253"/>
                  </a:lnTo>
                  <a:lnTo>
                    <a:pt x="68" y="254"/>
                  </a:lnTo>
                  <a:lnTo>
                    <a:pt x="68" y="255"/>
                  </a:lnTo>
                  <a:lnTo>
                    <a:pt x="67" y="258"/>
                  </a:lnTo>
                  <a:lnTo>
                    <a:pt x="67" y="259"/>
                  </a:lnTo>
                  <a:lnTo>
                    <a:pt x="68" y="260"/>
                  </a:lnTo>
                  <a:lnTo>
                    <a:pt x="68" y="261"/>
                  </a:lnTo>
                  <a:lnTo>
                    <a:pt x="67" y="262"/>
                  </a:lnTo>
                  <a:lnTo>
                    <a:pt x="65" y="265"/>
                  </a:lnTo>
                  <a:lnTo>
                    <a:pt x="65" y="266"/>
                  </a:lnTo>
                  <a:lnTo>
                    <a:pt x="64" y="268"/>
                  </a:lnTo>
                  <a:lnTo>
                    <a:pt x="63" y="272"/>
                  </a:lnTo>
                  <a:lnTo>
                    <a:pt x="62" y="274"/>
                  </a:lnTo>
                  <a:lnTo>
                    <a:pt x="60" y="276"/>
                  </a:lnTo>
                  <a:lnTo>
                    <a:pt x="58" y="280"/>
                  </a:lnTo>
                  <a:lnTo>
                    <a:pt x="58" y="279"/>
                  </a:lnTo>
                  <a:lnTo>
                    <a:pt x="57" y="279"/>
                  </a:lnTo>
                  <a:lnTo>
                    <a:pt x="57" y="277"/>
                  </a:lnTo>
                  <a:lnTo>
                    <a:pt x="57" y="276"/>
                  </a:lnTo>
                  <a:lnTo>
                    <a:pt x="56" y="276"/>
                  </a:lnTo>
                  <a:lnTo>
                    <a:pt x="56" y="275"/>
                  </a:lnTo>
                  <a:lnTo>
                    <a:pt x="56" y="274"/>
                  </a:lnTo>
                  <a:lnTo>
                    <a:pt x="56" y="273"/>
                  </a:lnTo>
                  <a:lnTo>
                    <a:pt x="55" y="272"/>
                  </a:lnTo>
                  <a:lnTo>
                    <a:pt x="55" y="270"/>
                  </a:lnTo>
                  <a:lnTo>
                    <a:pt x="56" y="269"/>
                  </a:lnTo>
                  <a:lnTo>
                    <a:pt x="56" y="268"/>
                  </a:lnTo>
                  <a:lnTo>
                    <a:pt x="55" y="267"/>
                  </a:lnTo>
                  <a:lnTo>
                    <a:pt x="55" y="266"/>
                  </a:lnTo>
                  <a:lnTo>
                    <a:pt x="56" y="265"/>
                  </a:lnTo>
                  <a:lnTo>
                    <a:pt x="55" y="265"/>
                  </a:lnTo>
                  <a:lnTo>
                    <a:pt x="54" y="265"/>
                  </a:lnTo>
                  <a:lnTo>
                    <a:pt x="54" y="263"/>
                  </a:lnTo>
                  <a:lnTo>
                    <a:pt x="54" y="262"/>
                  </a:lnTo>
                  <a:lnTo>
                    <a:pt x="55" y="261"/>
                  </a:lnTo>
                  <a:lnTo>
                    <a:pt x="55" y="260"/>
                  </a:lnTo>
                  <a:lnTo>
                    <a:pt x="55" y="259"/>
                  </a:lnTo>
                  <a:lnTo>
                    <a:pt x="54" y="258"/>
                  </a:lnTo>
                  <a:lnTo>
                    <a:pt x="54" y="256"/>
                  </a:lnTo>
                  <a:lnTo>
                    <a:pt x="53" y="256"/>
                  </a:lnTo>
                  <a:lnTo>
                    <a:pt x="51" y="256"/>
                  </a:lnTo>
                  <a:lnTo>
                    <a:pt x="50" y="254"/>
                  </a:lnTo>
                  <a:lnTo>
                    <a:pt x="50" y="253"/>
                  </a:lnTo>
                  <a:lnTo>
                    <a:pt x="49" y="253"/>
                  </a:lnTo>
                  <a:lnTo>
                    <a:pt x="48" y="253"/>
                  </a:lnTo>
                  <a:lnTo>
                    <a:pt x="47" y="253"/>
                  </a:lnTo>
                  <a:lnTo>
                    <a:pt x="47" y="252"/>
                  </a:lnTo>
                  <a:lnTo>
                    <a:pt x="47" y="253"/>
                  </a:lnTo>
                  <a:lnTo>
                    <a:pt x="46" y="253"/>
                  </a:lnTo>
                  <a:lnTo>
                    <a:pt x="43" y="249"/>
                  </a:lnTo>
                  <a:lnTo>
                    <a:pt x="40" y="247"/>
                  </a:lnTo>
                  <a:lnTo>
                    <a:pt x="36" y="244"/>
                  </a:lnTo>
                  <a:lnTo>
                    <a:pt x="34" y="240"/>
                  </a:lnTo>
                  <a:lnTo>
                    <a:pt x="30" y="237"/>
                  </a:lnTo>
                  <a:lnTo>
                    <a:pt x="28" y="235"/>
                  </a:lnTo>
                  <a:lnTo>
                    <a:pt x="28" y="234"/>
                  </a:lnTo>
                  <a:lnTo>
                    <a:pt x="26" y="232"/>
                  </a:lnTo>
                  <a:lnTo>
                    <a:pt x="23" y="228"/>
                  </a:lnTo>
                  <a:lnTo>
                    <a:pt x="21" y="224"/>
                  </a:lnTo>
                  <a:lnTo>
                    <a:pt x="22" y="224"/>
                  </a:lnTo>
                  <a:lnTo>
                    <a:pt x="23" y="224"/>
                  </a:lnTo>
                  <a:lnTo>
                    <a:pt x="25" y="223"/>
                  </a:lnTo>
                  <a:lnTo>
                    <a:pt x="26" y="223"/>
                  </a:lnTo>
                  <a:lnTo>
                    <a:pt x="26" y="221"/>
                  </a:lnTo>
                  <a:lnTo>
                    <a:pt x="25" y="221"/>
                  </a:lnTo>
                  <a:lnTo>
                    <a:pt x="25" y="220"/>
                  </a:lnTo>
                  <a:lnTo>
                    <a:pt x="23" y="220"/>
                  </a:lnTo>
                  <a:lnTo>
                    <a:pt x="23" y="219"/>
                  </a:lnTo>
                  <a:lnTo>
                    <a:pt x="22" y="218"/>
                  </a:lnTo>
                  <a:lnTo>
                    <a:pt x="22" y="216"/>
                  </a:lnTo>
                  <a:lnTo>
                    <a:pt x="22" y="214"/>
                  </a:lnTo>
                  <a:lnTo>
                    <a:pt x="21" y="213"/>
                  </a:lnTo>
                  <a:lnTo>
                    <a:pt x="20" y="212"/>
                  </a:lnTo>
                  <a:lnTo>
                    <a:pt x="20" y="211"/>
                  </a:lnTo>
                  <a:lnTo>
                    <a:pt x="19" y="211"/>
                  </a:lnTo>
                  <a:lnTo>
                    <a:pt x="13" y="207"/>
                  </a:lnTo>
                  <a:lnTo>
                    <a:pt x="12" y="206"/>
                  </a:lnTo>
                  <a:lnTo>
                    <a:pt x="11" y="205"/>
                  </a:lnTo>
                  <a:lnTo>
                    <a:pt x="11" y="203"/>
                  </a:lnTo>
                  <a:lnTo>
                    <a:pt x="11" y="200"/>
                  </a:lnTo>
                  <a:lnTo>
                    <a:pt x="11" y="199"/>
                  </a:lnTo>
                  <a:lnTo>
                    <a:pt x="11" y="198"/>
                  </a:lnTo>
                  <a:lnTo>
                    <a:pt x="11" y="196"/>
                  </a:lnTo>
                  <a:lnTo>
                    <a:pt x="10" y="195"/>
                  </a:lnTo>
                  <a:lnTo>
                    <a:pt x="10" y="193"/>
                  </a:lnTo>
                  <a:lnTo>
                    <a:pt x="10" y="192"/>
                  </a:lnTo>
                  <a:lnTo>
                    <a:pt x="10" y="191"/>
                  </a:lnTo>
                  <a:lnTo>
                    <a:pt x="10" y="190"/>
                  </a:lnTo>
                  <a:lnTo>
                    <a:pt x="10" y="188"/>
                  </a:lnTo>
                  <a:lnTo>
                    <a:pt x="10" y="186"/>
                  </a:lnTo>
                  <a:lnTo>
                    <a:pt x="8" y="186"/>
                  </a:lnTo>
                  <a:lnTo>
                    <a:pt x="8" y="185"/>
                  </a:lnTo>
                  <a:lnTo>
                    <a:pt x="7" y="185"/>
                  </a:lnTo>
                  <a:lnTo>
                    <a:pt x="6" y="185"/>
                  </a:lnTo>
                  <a:lnTo>
                    <a:pt x="6" y="184"/>
                  </a:lnTo>
                  <a:lnTo>
                    <a:pt x="5" y="184"/>
                  </a:lnTo>
                  <a:lnTo>
                    <a:pt x="5" y="183"/>
                  </a:lnTo>
                  <a:lnTo>
                    <a:pt x="6" y="183"/>
                  </a:lnTo>
                  <a:lnTo>
                    <a:pt x="6" y="182"/>
                  </a:lnTo>
                  <a:lnTo>
                    <a:pt x="6" y="181"/>
                  </a:lnTo>
                  <a:lnTo>
                    <a:pt x="7" y="181"/>
                  </a:lnTo>
                  <a:lnTo>
                    <a:pt x="7" y="179"/>
                  </a:lnTo>
                  <a:lnTo>
                    <a:pt x="7" y="178"/>
                  </a:lnTo>
                  <a:lnTo>
                    <a:pt x="8" y="177"/>
                  </a:lnTo>
                  <a:lnTo>
                    <a:pt x="8" y="176"/>
                  </a:lnTo>
                  <a:lnTo>
                    <a:pt x="7" y="175"/>
                  </a:lnTo>
                  <a:lnTo>
                    <a:pt x="7" y="174"/>
                  </a:lnTo>
                  <a:lnTo>
                    <a:pt x="7" y="172"/>
                  </a:lnTo>
                  <a:lnTo>
                    <a:pt x="7" y="171"/>
                  </a:lnTo>
                  <a:lnTo>
                    <a:pt x="8" y="170"/>
                  </a:lnTo>
                  <a:lnTo>
                    <a:pt x="8" y="169"/>
                  </a:lnTo>
                  <a:lnTo>
                    <a:pt x="8" y="165"/>
                  </a:lnTo>
                  <a:lnTo>
                    <a:pt x="7" y="164"/>
                  </a:lnTo>
                  <a:lnTo>
                    <a:pt x="7" y="163"/>
                  </a:lnTo>
                  <a:lnTo>
                    <a:pt x="6" y="163"/>
                  </a:lnTo>
                  <a:lnTo>
                    <a:pt x="6" y="164"/>
                  </a:lnTo>
                  <a:lnTo>
                    <a:pt x="5" y="164"/>
                  </a:lnTo>
                  <a:lnTo>
                    <a:pt x="4" y="164"/>
                  </a:lnTo>
                  <a:lnTo>
                    <a:pt x="3" y="163"/>
                  </a:lnTo>
                  <a:lnTo>
                    <a:pt x="3" y="162"/>
                  </a:lnTo>
                  <a:lnTo>
                    <a:pt x="1" y="161"/>
                  </a:lnTo>
                  <a:lnTo>
                    <a:pt x="0" y="160"/>
                  </a:lnTo>
                  <a:lnTo>
                    <a:pt x="1" y="160"/>
                  </a:lnTo>
                  <a:lnTo>
                    <a:pt x="1" y="158"/>
                  </a:lnTo>
                  <a:lnTo>
                    <a:pt x="3" y="158"/>
                  </a:lnTo>
                  <a:lnTo>
                    <a:pt x="1" y="158"/>
                  </a:lnTo>
                  <a:lnTo>
                    <a:pt x="3" y="157"/>
                  </a:lnTo>
                  <a:lnTo>
                    <a:pt x="4" y="157"/>
                  </a:lnTo>
                  <a:lnTo>
                    <a:pt x="5" y="156"/>
                  </a:lnTo>
                  <a:lnTo>
                    <a:pt x="5" y="155"/>
                  </a:lnTo>
                  <a:lnTo>
                    <a:pt x="6" y="155"/>
                  </a:lnTo>
                  <a:lnTo>
                    <a:pt x="11" y="153"/>
                  </a:lnTo>
                  <a:lnTo>
                    <a:pt x="12" y="153"/>
                  </a:lnTo>
                  <a:lnTo>
                    <a:pt x="13" y="150"/>
                  </a:lnTo>
                  <a:lnTo>
                    <a:pt x="13" y="149"/>
                  </a:lnTo>
                  <a:lnTo>
                    <a:pt x="13" y="148"/>
                  </a:lnTo>
                  <a:lnTo>
                    <a:pt x="14" y="147"/>
                  </a:lnTo>
                  <a:lnTo>
                    <a:pt x="18" y="139"/>
                  </a:lnTo>
                  <a:lnTo>
                    <a:pt x="18" y="137"/>
                  </a:lnTo>
                  <a:lnTo>
                    <a:pt x="19" y="137"/>
                  </a:lnTo>
                  <a:lnTo>
                    <a:pt x="21" y="136"/>
                  </a:lnTo>
                  <a:lnTo>
                    <a:pt x="21" y="135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3" y="130"/>
                  </a:lnTo>
                  <a:lnTo>
                    <a:pt x="23" y="128"/>
                  </a:lnTo>
                  <a:lnTo>
                    <a:pt x="25" y="127"/>
                  </a:lnTo>
                  <a:lnTo>
                    <a:pt x="26" y="127"/>
                  </a:lnTo>
                  <a:lnTo>
                    <a:pt x="26" y="126"/>
                  </a:lnTo>
                  <a:lnTo>
                    <a:pt x="26" y="123"/>
                  </a:lnTo>
                  <a:lnTo>
                    <a:pt x="26" y="122"/>
                  </a:lnTo>
                  <a:lnTo>
                    <a:pt x="27" y="121"/>
                  </a:lnTo>
                  <a:lnTo>
                    <a:pt x="28" y="120"/>
                  </a:lnTo>
                  <a:lnTo>
                    <a:pt x="30" y="119"/>
                  </a:lnTo>
                  <a:lnTo>
                    <a:pt x="32" y="118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3" y="115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6" y="113"/>
                  </a:lnTo>
                  <a:lnTo>
                    <a:pt x="37" y="113"/>
                  </a:lnTo>
                  <a:lnTo>
                    <a:pt x="40" y="112"/>
                  </a:lnTo>
                  <a:lnTo>
                    <a:pt x="41" y="113"/>
                  </a:lnTo>
                  <a:lnTo>
                    <a:pt x="42" y="114"/>
                  </a:lnTo>
                  <a:lnTo>
                    <a:pt x="44" y="114"/>
                  </a:lnTo>
                  <a:lnTo>
                    <a:pt x="49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3" y="111"/>
                  </a:lnTo>
                  <a:lnTo>
                    <a:pt x="54" y="109"/>
                  </a:lnTo>
                  <a:lnTo>
                    <a:pt x="56" y="109"/>
                  </a:lnTo>
                  <a:lnTo>
                    <a:pt x="57" y="109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60" y="108"/>
                  </a:lnTo>
                  <a:lnTo>
                    <a:pt x="61" y="108"/>
                  </a:lnTo>
                  <a:lnTo>
                    <a:pt x="63" y="107"/>
                  </a:lnTo>
                  <a:lnTo>
                    <a:pt x="64" y="107"/>
                  </a:lnTo>
                  <a:lnTo>
                    <a:pt x="64" y="105"/>
                  </a:lnTo>
                  <a:lnTo>
                    <a:pt x="64" y="104"/>
                  </a:lnTo>
                  <a:lnTo>
                    <a:pt x="65" y="104"/>
                  </a:lnTo>
                  <a:lnTo>
                    <a:pt x="67" y="104"/>
                  </a:lnTo>
                  <a:lnTo>
                    <a:pt x="67" y="102"/>
                  </a:lnTo>
                  <a:lnTo>
                    <a:pt x="67" y="101"/>
                  </a:lnTo>
                  <a:lnTo>
                    <a:pt x="68" y="101"/>
                  </a:lnTo>
                  <a:lnTo>
                    <a:pt x="69" y="101"/>
                  </a:lnTo>
                  <a:lnTo>
                    <a:pt x="69" y="102"/>
                  </a:lnTo>
                  <a:lnTo>
                    <a:pt x="69" y="104"/>
                  </a:lnTo>
                  <a:lnTo>
                    <a:pt x="70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7"/>
                  </a:lnTo>
                  <a:lnTo>
                    <a:pt x="72" y="108"/>
                  </a:lnTo>
                  <a:lnTo>
                    <a:pt x="74" y="108"/>
                  </a:lnTo>
                  <a:lnTo>
                    <a:pt x="75" y="111"/>
                  </a:lnTo>
                  <a:lnTo>
                    <a:pt x="76" y="112"/>
                  </a:lnTo>
                  <a:lnTo>
                    <a:pt x="77" y="112"/>
                  </a:lnTo>
                  <a:lnTo>
                    <a:pt x="78" y="111"/>
                  </a:lnTo>
                  <a:lnTo>
                    <a:pt x="78" y="109"/>
                  </a:lnTo>
                  <a:lnTo>
                    <a:pt x="79" y="108"/>
                  </a:lnTo>
                  <a:lnTo>
                    <a:pt x="80" y="108"/>
                  </a:lnTo>
                  <a:lnTo>
                    <a:pt x="82" y="108"/>
                  </a:lnTo>
                  <a:lnTo>
                    <a:pt x="83" y="108"/>
                  </a:lnTo>
                  <a:lnTo>
                    <a:pt x="83" y="107"/>
                  </a:lnTo>
                  <a:lnTo>
                    <a:pt x="84" y="107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6" y="107"/>
                  </a:lnTo>
                  <a:lnTo>
                    <a:pt x="87" y="107"/>
                  </a:lnTo>
                  <a:lnTo>
                    <a:pt x="87" y="106"/>
                  </a:lnTo>
                  <a:lnTo>
                    <a:pt x="89" y="105"/>
                  </a:lnTo>
                  <a:lnTo>
                    <a:pt x="90" y="105"/>
                  </a:lnTo>
                  <a:lnTo>
                    <a:pt x="90" y="104"/>
                  </a:lnTo>
                  <a:lnTo>
                    <a:pt x="91" y="102"/>
                  </a:lnTo>
                  <a:lnTo>
                    <a:pt x="96" y="101"/>
                  </a:lnTo>
                  <a:lnTo>
                    <a:pt x="96" y="100"/>
                  </a:lnTo>
                  <a:lnTo>
                    <a:pt x="97" y="100"/>
                  </a:lnTo>
                  <a:lnTo>
                    <a:pt x="98" y="100"/>
                  </a:lnTo>
                  <a:lnTo>
                    <a:pt x="99" y="99"/>
                  </a:lnTo>
                  <a:lnTo>
                    <a:pt x="100" y="99"/>
                  </a:lnTo>
                  <a:lnTo>
                    <a:pt x="101" y="99"/>
                  </a:lnTo>
                  <a:lnTo>
                    <a:pt x="103" y="98"/>
                  </a:lnTo>
                  <a:lnTo>
                    <a:pt x="104" y="98"/>
                  </a:lnTo>
                  <a:lnTo>
                    <a:pt x="104" y="97"/>
                  </a:lnTo>
                  <a:lnTo>
                    <a:pt x="105" y="98"/>
                  </a:lnTo>
                  <a:lnTo>
                    <a:pt x="110" y="98"/>
                  </a:lnTo>
                  <a:lnTo>
                    <a:pt x="111" y="98"/>
                  </a:lnTo>
                  <a:lnTo>
                    <a:pt x="112" y="98"/>
                  </a:lnTo>
                  <a:lnTo>
                    <a:pt x="114" y="97"/>
                  </a:lnTo>
                  <a:lnTo>
                    <a:pt x="118" y="97"/>
                  </a:lnTo>
                  <a:lnTo>
                    <a:pt x="132" y="95"/>
                  </a:lnTo>
                  <a:lnTo>
                    <a:pt x="134" y="95"/>
                  </a:lnTo>
                  <a:lnTo>
                    <a:pt x="135" y="94"/>
                  </a:lnTo>
                  <a:lnTo>
                    <a:pt x="135" y="92"/>
                  </a:lnTo>
                  <a:lnTo>
                    <a:pt x="135" y="91"/>
                  </a:lnTo>
                  <a:lnTo>
                    <a:pt x="136" y="90"/>
                  </a:lnTo>
                  <a:lnTo>
                    <a:pt x="138" y="90"/>
                  </a:lnTo>
                  <a:lnTo>
                    <a:pt x="140" y="88"/>
                  </a:lnTo>
                  <a:lnTo>
                    <a:pt x="141" y="87"/>
                  </a:lnTo>
                  <a:lnTo>
                    <a:pt x="142" y="86"/>
                  </a:lnTo>
                  <a:lnTo>
                    <a:pt x="143" y="85"/>
                  </a:lnTo>
                  <a:lnTo>
                    <a:pt x="143" y="84"/>
                  </a:lnTo>
                  <a:lnTo>
                    <a:pt x="144" y="83"/>
                  </a:lnTo>
                  <a:lnTo>
                    <a:pt x="147" y="79"/>
                  </a:lnTo>
                  <a:lnTo>
                    <a:pt x="149" y="77"/>
                  </a:lnTo>
                  <a:lnTo>
                    <a:pt x="149" y="76"/>
                  </a:lnTo>
                  <a:lnTo>
                    <a:pt x="150" y="74"/>
                  </a:lnTo>
                  <a:lnTo>
                    <a:pt x="149" y="73"/>
                  </a:lnTo>
                  <a:lnTo>
                    <a:pt x="148" y="73"/>
                  </a:lnTo>
                  <a:lnTo>
                    <a:pt x="144" y="71"/>
                  </a:lnTo>
                  <a:lnTo>
                    <a:pt x="143" y="70"/>
                  </a:lnTo>
                  <a:lnTo>
                    <a:pt x="142" y="70"/>
                  </a:lnTo>
                  <a:lnTo>
                    <a:pt x="142" y="69"/>
                  </a:lnTo>
                  <a:lnTo>
                    <a:pt x="143" y="67"/>
                  </a:lnTo>
                  <a:lnTo>
                    <a:pt x="144" y="67"/>
                  </a:lnTo>
                  <a:lnTo>
                    <a:pt x="146" y="66"/>
                  </a:lnTo>
                  <a:lnTo>
                    <a:pt x="147" y="65"/>
                  </a:lnTo>
                  <a:lnTo>
                    <a:pt x="149" y="64"/>
                  </a:lnTo>
                  <a:lnTo>
                    <a:pt x="150" y="64"/>
                  </a:lnTo>
                  <a:lnTo>
                    <a:pt x="151" y="64"/>
                  </a:lnTo>
                  <a:lnTo>
                    <a:pt x="153" y="64"/>
                  </a:lnTo>
                  <a:lnTo>
                    <a:pt x="154" y="64"/>
                  </a:lnTo>
                  <a:lnTo>
                    <a:pt x="155" y="64"/>
                  </a:lnTo>
                  <a:lnTo>
                    <a:pt x="156" y="64"/>
                  </a:lnTo>
                  <a:lnTo>
                    <a:pt x="157" y="64"/>
                  </a:lnTo>
                  <a:lnTo>
                    <a:pt x="158" y="64"/>
                  </a:lnTo>
                  <a:lnTo>
                    <a:pt x="158" y="65"/>
                  </a:lnTo>
                  <a:lnTo>
                    <a:pt x="158" y="64"/>
                  </a:lnTo>
                  <a:lnTo>
                    <a:pt x="160" y="64"/>
                  </a:lnTo>
                  <a:lnTo>
                    <a:pt x="161" y="64"/>
                  </a:lnTo>
                  <a:lnTo>
                    <a:pt x="163" y="64"/>
                  </a:lnTo>
                  <a:lnTo>
                    <a:pt x="164" y="64"/>
                  </a:lnTo>
                  <a:lnTo>
                    <a:pt x="165" y="64"/>
                  </a:lnTo>
                  <a:lnTo>
                    <a:pt x="167" y="64"/>
                  </a:lnTo>
                  <a:lnTo>
                    <a:pt x="168" y="64"/>
                  </a:lnTo>
                  <a:lnTo>
                    <a:pt x="169" y="64"/>
                  </a:lnTo>
                  <a:lnTo>
                    <a:pt x="170" y="63"/>
                  </a:lnTo>
                  <a:lnTo>
                    <a:pt x="171" y="63"/>
                  </a:lnTo>
                  <a:lnTo>
                    <a:pt x="172" y="63"/>
                  </a:lnTo>
                  <a:lnTo>
                    <a:pt x="175" y="63"/>
                  </a:lnTo>
                  <a:lnTo>
                    <a:pt x="176" y="63"/>
                  </a:lnTo>
                  <a:lnTo>
                    <a:pt x="177" y="63"/>
                  </a:lnTo>
                  <a:lnTo>
                    <a:pt x="177" y="62"/>
                  </a:lnTo>
                  <a:lnTo>
                    <a:pt x="178" y="62"/>
                  </a:lnTo>
                  <a:lnTo>
                    <a:pt x="178" y="60"/>
                  </a:lnTo>
                  <a:lnTo>
                    <a:pt x="179" y="62"/>
                  </a:lnTo>
                  <a:lnTo>
                    <a:pt x="179" y="60"/>
                  </a:lnTo>
                  <a:lnTo>
                    <a:pt x="181" y="60"/>
                  </a:lnTo>
                  <a:lnTo>
                    <a:pt x="182" y="60"/>
                  </a:lnTo>
                  <a:lnTo>
                    <a:pt x="182" y="59"/>
                  </a:lnTo>
                  <a:lnTo>
                    <a:pt x="183" y="60"/>
                  </a:lnTo>
                  <a:lnTo>
                    <a:pt x="184" y="60"/>
                  </a:lnTo>
                  <a:lnTo>
                    <a:pt x="185" y="60"/>
                  </a:lnTo>
                  <a:lnTo>
                    <a:pt x="185" y="59"/>
                  </a:lnTo>
                  <a:lnTo>
                    <a:pt x="185" y="60"/>
                  </a:lnTo>
                  <a:lnTo>
                    <a:pt x="186" y="60"/>
                  </a:lnTo>
                  <a:lnTo>
                    <a:pt x="188" y="60"/>
                  </a:lnTo>
                  <a:lnTo>
                    <a:pt x="190" y="60"/>
                  </a:lnTo>
                  <a:lnTo>
                    <a:pt x="191" y="60"/>
                  </a:lnTo>
                  <a:lnTo>
                    <a:pt x="192" y="60"/>
                  </a:lnTo>
                  <a:lnTo>
                    <a:pt x="193" y="59"/>
                  </a:lnTo>
                  <a:lnTo>
                    <a:pt x="193" y="58"/>
                  </a:lnTo>
                  <a:lnTo>
                    <a:pt x="195" y="58"/>
                  </a:lnTo>
                  <a:lnTo>
                    <a:pt x="195" y="57"/>
                  </a:lnTo>
                  <a:lnTo>
                    <a:pt x="195" y="56"/>
                  </a:lnTo>
                  <a:lnTo>
                    <a:pt x="196" y="56"/>
                  </a:lnTo>
                  <a:lnTo>
                    <a:pt x="196" y="55"/>
                  </a:lnTo>
                  <a:lnTo>
                    <a:pt x="197" y="55"/>
                  </a:lnTo>
                  <a:lnTo>
                    <a:pt x="198" y="55"/>
                  </a:lnTo>
                  <a:lnTo>
                    <a:pt x="199" y="55"/>
                  </a:lnTo>
                  <a:lnTo>
                    <a:pt x="199" y="53"/>
                  </a:lnTo>
                  <a:lnTo>
                    <a:pt x="200" y="52"/>
                  </a:lnTo>
                  <a:lnTo>
                    <a:pt x="202" y="52"/>
                  </a:lnTo>
                  <a:lnTo>
                    <a:pt x="203" y="52"/>
                  </a:lnTo>
                  <a:lnTo>
                    <a:pt x="203" y="51"/>
                  </a:lnTo>
                  <a:lnTo>
                    <a:pt x="204" y="51"/>
                  </a:lnTo>
                  <a:lnTo>
                    <a:pt x="205" y="51"/>
                  </a:lnTo>
                  <a:lnTo>
                    <a:pt x="205" y="50"/>
                  </a:lnTo>
                  <a:lnTo>
                    <a:pt x="205" y="49"/>
                  </a:lnTo>
                  <a:lnTo>
                    <a:pt x="206" y="49"/>
                  </a:lnTo>
                  <a:lnTo>
                    <a:pt x="207" y="46"/>
                  </a:lnTo>
                  <a:lnTo>
                    <a:pt x="208" y="46"/>
                  </a:lnTo>
                  <a:lnTo>
                    <a:pt x="208" y="45"/>
                  </a:lnTo>
                  <a:lnTo>
                    <a:pt x="210" y="45"/>
                  </a:lnTo>
                  <a:lnTo>
                    <a:pt x="210" y="44"/>
                  </a:lnTo>
                  <a:lnTo>
                    <a:pt x="210" y="43"/>
                  </a:lnTo>
                  <a:lnTo>
                    <a:pt x="210" y="42"/>
                  </a:lnTo>
                  <a:lnTo>
                    <a:pt x="211" y="41"/>
                  </a:lnTo>
                  <a:lnTo>
                    <a:pt x="212" y="39"/>
                  </a:lnTo>
                  <a:lnTo>
                    <a:pt x="212" y="41"/>
                  </a:lnTo>
                  <a:lnTo>
                    <a:pt x="213" y="39"/>
                  </a:lnTo>
                  <a:lnTo>
                    <a:pt x="214" y="38"/>
                  </a:lnTo>
                  <a:lnTo>
                    <a:pt x="214" y="37"/>
                  </a:lnTo>
                  <a:lnTo>
                    <a:pt x="217" y="36"/>
                  </a:lnTo>
                  <a:lnTo>
                    <a:pt x="217" y="35"/>
                  </a:lnTo>
                  <a:lnTo>
                    <a:pt x="219" y="34"/>
                  </a:lnTo>
                  <a:lnTo>
                    <a:pt x="219" y="32"/>
                  </a:lnTo>
                  <a:lnTo>
                    <a:pt x="220" y="34"/>
                  </a:lnTo>
                  <a:lnTo>
                    <a:pt x="221" y="34"/>
                  </a:lnTo>
                  <a:lnTo>
                    <a:pt x="222" y="34"/>
                  </a:lnTo>
                  <a:lnTo>
                    <a:pt x="224" y="32"/>
                  </a:lnTo>
                  <a:lnTo>
                    <a:pt x="224" y="31"/>
                  </a:lnTo>
                  <a:lnTo>
                    <a:pt x="226" y="27"/>
                  </a:lnTo>
                  <a:lnTo>
                    <a:pt x="226" y="25"/>
                  </a:lnTo>
                  <a:lnTo>
                    <a:pt x="227" y="25"/>
                  </a:lnTo>
                  <a:lnTo>
                    <a:pt x="228" y="25"/>
                  </a:lnTo>
                  <a:lnTo>
                    <a:pt x="229" y="25"/>
                  </a:lnTo>
                  <a:lnTo>
                    <a:pt x="231" y="25"/>
                  </a:lnTo>
                  <a:lnTo>
                    <a:pt x="231" y="24"/>
                  </a:lnTo>
                  <a:lnTo>
                    <a:pt x="232" y="24"/>
                  </a:lnTo>
                  <a:lnTo>
                    <a:pt x="232" y="23"/>
                  </a:lnTo>
                  <a:lnTo>
                    <a:pt x="233" y="23"/>
                  </a:lnTo>
                  <a:lnTo>
                    <a:pt x="233" y="22"/>
                  </a:lnTo>
                  <a:lnTo>
                    <a:pt x="233" y="21"/>
                  </a:lnTo>
                  <a:lnTo>
                    <a:pt x="234" y="18"/>
                  </a:lnTo>
                  <a:lnTo>
                    <a:pt x="234" y="17"/>
                  </a:lnTo>
                  <a:lnTo>
                    <a:pt x="233" y="17"/>
                  </a:lnTo>
                  <a:lnTo>
                    <a:pt x="233" y="16"/>
                  </a:lnTo>
                  <a:lnTo>
                    <a:pt x="233" y="15"/>
                  </a:lnTo>
                  <a:lnTo>
                    <a:pt x="233" y="14"/>
                  </a:lnTo>
                  <a:lnTo>
                    <a:pt x="233" y="13"/>
                  </a:lnTo>
                  <a:lnTo>
                    <a:pt x="233" y="11"/>
                  </a:lnTo>
                  <a:lnTo>
                    <a:pt x="234" y="11"/>
                  </a:lnTo>
                  <a:lnTo>
                    <a:pt x="235" y="11"/>
                  </a:lnTo>
                  <a:lnTo>
                    <a:pt x="235" y="10"/>
                  </a:lnTo>
                  <a:lnTo>
                    <a:pt x="236" y="10"/>
                  </a:lnTo>
                  <a:lnTo>
                    <a:pt x="238" y="10"/>
                  </a:lnTo>
                  <a:lnTo>
                    <a:pt x="239" y="10"/>
                  </a:lnTo>
                  <a:lnTo>
                    <a:pt x="240" y="9"/>
                  </a:lnTo>
                  <a:lnTo>
                    <a:pt x="242" y="8"/>
                  </a:lnTo>
                  <a:lnTo>
                    <a:pt x="242" y="7"/>
                  </a:lnTo>
                  <a:lnTo>
                    <a:pt x="242" y="6"/>
                  </a:lnTo>
                  <a:lnTo>
                    <a:pt x="243" y="6"/>
                  </a:lnTo>
                  <a:lnTo>
                    <a:pt x="246" y="6"/>
                  </a:lnTo>
                  <a:lnTo>
                    <a:pt x="247" y="6"/>
                  </a:lnTo>
                  <a:lnTo>
                    <a:pt x="248" y="6"/>
                  </a:lnTo>
                  <a:lnTo>
                    <a:pt x="248" y="4"/>
                  </a:lnTo>
                  <a:lnTo>
                    <a:pt x="249" y="3"/>
                  </a:lnTo>
                  <a:lnTo>
                    <a:pt x="250" y="3"/>
                  </a:lnTo>
                  <a:lnTo>
                    <a:pt x="252" y="3"/>
                  </a:lnTo>
                  <a:lnTo>
                    <a:pt x="252" y="2"/>
                  </a:lnTo>
                  <a:lnTo>
                    <a:pt x="253" y="2"/>
                  </a:lnTo>
                  <a:lnTo>
                    <a:pt x="254" y="1"/>
                  </a:lnTo>
                  <a:lnTo>
                    <a:pt x="255" y="1"/>
                  </a:lnTo>
                  <a:lnTo>
                    <a:pt x="256" y="0"/>
                  </a:lnTo>
                  <a:lnTo>
                    <a:pt x="257" y="0"/>
                  </a:lnTo>
                  <a:lnTo>
                    <a:pt x="259" y="0"/>
                  </a:lnTo>
                  <a:lnTo>
                    <a:pt x="259" y="1"/>
                  </a:lnTo>
                  <a:lnTo>
                    <a:pt x="260" y="1"/>
                  </a:lnTo>
                  <a:lnTo>
                    <a:pt x="261" y="1"/>
                  </a:lnTo>
                  <a:lnTo>
                    <a:pt x="262" y="1"/>
                  </a:lnTo>
                  <a:lnTo>
                    <a:pt x="263" y="1"/>
                  </a:lnTo>
                  <a:lnTo>
                    <a:pt x="264" y="1"/>
                  </a:lnTo>
                  <a:lnTo>
                    <a:pt x="266" y="2"/>
                  </a:lnTo>
                  <a:lnTo>
                    <a:pt x="268" y="2"/>
                  </a:lnTo>
                  <a:lnTo>
                    <a:pt x="269" y="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7"/>
            <p:cNvSpPr/>
            <p:nvPr/>
          </p:nvSpPr>
          <p:spPr>
            <a:xfrm>
              <a:off x="2501178" y="3558045"/>
              <a:ext cx="300291" cy="309832"/>
            </a:xfrm>
            <a:custGeom>
              <a:avLst/>
              <a:gdLst/>
              <a:ahLst/>
              <a:cxnLst/>
              <a:rect l="l" t="t" r="r" b="b"/>
              <a:pathLst>
                <a:path w="195" h="204" extrusionOk="0">
                  <a:moveTo>
                    <a:pt x="174" y="177"/>
                  </a:moveTo>
                  <a:lnTo>
                    <a:pt x="175" y="177"/>
                  </a:lnTo>
                  <a:lnTo>
                    <a:pt x="176" y="179"/>
                  </a:lnTo>
                  <a:lnTo>
                    <a:pt x="175" y="179"/>
                  </a:lnTo>
                  <a:lnTo>
                    <a:pt x="171" y="179"/>
                  </a:lnTo>
                  <a:lnTo>
                    <a:pt x="171" y="177"/>
                  </a:lnTo>
                  <a:lnTo>
                    <a:pt x="173" y="176"/>
                  </a:lnTo>
                  <a:lnTo>
                    <a:pt x="174" y="176"/>
                  </a:lnTo>
                  <a:lnTo>
                    <a:pt x="174" y="177"/>
                  </a:lnTo>
                  <a:close/>
                  <a:moveTo>
                    <a:pt x="75" y="1"/>
                  </a:moveTo>
                  <a:lnTo>
                    <a:pt x="74" y="2"/>
                  </a:lnTo>
                  <a:lnTo>
                    <a:pt x="75" y="2"/>
                  </a:lnTo>
                  <a:lnTo>
                    <a:pt x="76" y="2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75" y="5"/>
                  </a:lnTo>
                  <a:lnTo>
                    <a:pt x="75" y="6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6" y="7"/>
                  </a:lnTo>
                  <a:lnTo>
                    <a:pt x="76" y="8"/>
                  </a:lnTo>
                  <a:lnTo>
                    <a:pt x="76" y="9"/>
                  </a:lnTo>
                  <a:lnTo>
                    <a:pt x="76" y="11"/>
                  </a:lnTo>
                  <a:lnTo>
                    <a:pt x="76" y="12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6" y="15"/>
                  </a:lnTo>
                  <a:lnTo>
                    <a:pt x="76" y="16"/>
                  </a:lnTo>
                  <a:lnTo>
                    <a:pt x="80" y="18"/>
                  </a:lnTo>
                  <a:lnTo>
                    <a:pt x="82" y="18"/>
                  </a:lnTo>
                  <a:lnTo>
                    <a:pt x="82" y="16"/>
                  </a:lnTo>
                  <a:lnTo>
                    <a:pt x="83" y="16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5" y="15"/>
                  </a:lnTo>
                  <a:lnTo>
                    <a:pt x="85" y="14"/>
                  </a:lnTo>
                  <a:lnTo>
                    <a:pt x="85" y="13"/>
                  </a:lnTo>
                  <a:lnTo>
                    <a:pt x="85" y="12"/>
                  </a:lnTo>
                  <a:lnTo>
                    <a:pt x="87" y="12"/>
                  </a:lnTo>
                  <a:lnTo>
                    <a:pt x="89" y="9"/>
                  </a:lnTo>
                  <a:lnTo>
                    <a:pt x="92" y="9"/>
                  </a:lnTo>
                  <a:lnTo>
                    <a:pt x="95" y="8"/>
                  </a:lnTo>
                  <a:lnTo>
                    <a:pt x="96" y="8"/>
                  </a:lnTo>
                  <a:lnTo>
                    <a:pt x="97" y="9"/>
                  </a:lnTo>
                  <a:lnTo>
                    <a:pt x="98" y="9"/>
                  </a:lnTo>
                  <a:lnTo>
                    <a:pt x="98" y="11"/>
                  </a:lnTo>
                  <a:lnTo>
                    <a:pt x="99" y="12"/>
                  </a:lnTo>
                  <a:lnTo>
                    <a:pt x="100" y="12"/>
                  </a:lnTo>
                  <a:lnTo>
                    <a:pt x="100" y="13"/>
                  </a:lnTo>
                  <a:lnTo>
                    <a:pt x="102" y="13"/>
                  </a:lnTo>
                  <a:lnTo>
                    <a:pt x="102" y="14"/>
                  </a:lnTo>
                  <a:lnTo>
                    <a:pt x="103" y="14"/>
                  </a:lnTo>
                  <a:lnTo>
                    <a:pt x="103" y="13"/>
                  </a:lnTo>
                  <a:lnTo>
                    <a:pt x="104" y="13"/>
                  </a:lnTo>
                  <a:lnTo>
                    <a:pt x="105" y="13"/>
                  </a:lnTo>
                  <a:lnTo>
                    <a:pt x="106" y="13"/>
                  </a:lnTo>
                  <a:lnTo>
                    <a:pt x="107" y="13"/>
                  </a:lnTo>
                  <a:lnTo>
                    <a:pt x="109" y="14"/>
                  </a:lnTo>
                  <a:lnTo>
                    <a:pt x="110" y="13"/>
                  </a:lnTo>
                  <a:lnTo>
                    <a:pt x="111" y="14"/>
                  </a:lnTo>
                  <a:lnTo>
                    <a:pt x="111" y="15"/>
                  </a:lnTo>
                  <a:lnTo>
                    <a:pt x="111" y="16"/>
                  </a:lnTo>
                  <a:lnTo>
                    <a:pt x="111" y="15"/>
                  </a:lnTo>
                  <a:lnTo>
                    <a:pt x="112" y="16"/>
                  </a:lnTo>
                  <a:lnTo>
                    <a:pt x="111" y="16"/>
                  </a:lnTo>
                  <a:lnTo>
                    <a:pt x="111" y="18"/>
                  </a:lnTo>
                  <a:lnTo>
                    <a:pt x="112" y="18"/>
                  </a:lnTo>
                  <a:lnTo>
                    <a:pt x="113" y="19"/>
                  </a:lnTo>
                  <a:lnTo>
                    <a:pt x="112" y="19"/>
                  </a:lnTo>
                  <a:lnTo>
                    <a:pt x="112" y="20"/>
                  </a:lnTo>
                  <a:lnTo>
                    <a:pt x="113" y="20"/>
                  </a:lnTo>
                  <a:lnTo>
                    <a:pt x="112" y="20"/>
                  </a:lnTo>
                  <a:lnTo>
                    <a:pt x="113" y="20"/>
                  </a:lnTo>
                  <a:lnTo>
                    <a:pt x="114" y="20"/>
                  </a:lnTo>
                  <a:lnTo>
                    <a:pt x="114" y="21"/>
                  </a:lnTo>
                  <a:lnTo>
                    <a:pt x="116" y="21"/>
                  </a:lnTo>
                  <a:lnTo>
                    <a:pt x="116" y="22"/>
                  </a:lnTo>
                  <a:lnTo>
                    <a:pt x="114" y="22"/>
                  </a:lnTo>
                  <a:lnTo>
                    <a:pt x="114" y="23"/>
                  </a:lnTo>
                  <a:lnTo>
                    <a:pt x="116" y="23"/>
                  </a:lnTo>
                  <a:lnTo>
                    <a:pt x="116" y="25"/>
                  </a:lnTo>
                  <a:lnTo>
                    <a:pt x="116" y="26"/>
                  </a:lnTo>
                  <a:lnTo>
                    <a:pt x="117" y="27"/>
                  </a:lnTo>
                  <a:lnTo>
                    <a:pt x="118" y="27"/>
                  </a:lnTo>
                  <a:lnTo>
                    <a:pt x="119" y="27"/>
                  </a:lnTo>
                  <a:lnTo>
                    <a:pt x="120" y="27"/>
                  </a:lnTo>
                  <a:lnTo>
                    <a:pt x="120" y="28"/>
                  </a:lnTo>
                  <a:lnTo>
                    <a:pt x="121" y="28"/>
                  </a:lnTo>
                  <a:lnTo>
                    <a:pt x="121" y="29"/>
                  </a:lnTo>
                  <a:lnTo>
                    <a:pt x="120" y="30"/>
                  </a:lnTo>
                  <a:lnTo>
                    <a:pt x="120" y="29"/>
                  </a:lnTo>
                  <a:lnTo>
                    <a:pt x="120" y="30"/>
                  </a:lnTo>
                  <a:lnTo>
                    <a:pt x="121" y="30"/>
                  </a:lnTo>
                  <a:lnTo>
                    <a:pt x="121" y="32"/>
                  </a:lnTo>
                  <a:lnTo>
                    <a:pt x="123" y="32"/>
                  </a:lnTo>
                  <a:lnTo>
                    <a:pt x="121" y="30"/>
                  </a:lnTo>
                  <a:lnTo>
                    <a:pt x="123" y="30"/>
                  </a:lnTo>
                  <a:lnTo>
                    <a:pt x="123" y="32"/>
                  </a:lnTo>
                  <a:lnTo>
                    <a:pt x="124" y="32"/>
                  </a:lnTo>
                  <a:lnTo>
                    <a:pt x="124" y="33"/>
                  </a:lnTo>
                  <a:lnTo>
                    <a:pt x="125" y="33"/>
                  </a:lnTo>
                  <a:lnTo>
                    <a:pt x="126" y="33"/>
                  </a:lnTo>
                  <a:lnTo>
                    <a:pt x="126" y="32"/>
                  </a:lnTo>
                  <a:lnTo>
                    <a:pt x="127" y="32"/>
                  </a:lnTo>
                  <a:lnTo>
                    <a:pt x="127" y="33"/>
                  </a:lnTo>
                  <a:lnTo>
                    <a:pt x="128" y="33"/>
                  </a:lnTo>
                  <a:lnTo>
                    <a:pt x="128" y="32"/>
                  </a:lnTo>
                  <a:lnTo>
                    <a:pt x="130" y="30"/>
                  </a:lnTo>
                  <a:lnTo>
                    <a:pt x="131" y="32"/>
                  </a:lnTo>
                  <a:lnTo>
                    <a:pt x="130" y="32"/>
                  </a:lnTo>
                  <a:lnTo>
                    <a:pt x="130" y="33"/>
                  </a:lnTo>
                  <a:lnTo>
                    <a:pt x="131" y="34"/>
                  </a:lnTo>
                  <a:lnTo>
                    <a:pt x="132" y="34"/>
                  </a:lnTo>
                  <a:lnTo>
                    <a:pt x="133" y="34"/>
                  </a:lnTo>
                  <a:lnTo>
                    <a:pt x="134" y="35"/>
                  </a:lnTo>
                  <a:lnTo>
                    <a:pt x="134" y="36"/>
                  </a:lnTo>
                  <a:lnTo>
                    <a:pt x="134" y="35"/>
                  </a:lnTo>
                  <a:lnTo>
                    <a:pt x="135" y="35"/>
                  </a:lnTo>
                  <a:lnTo>
                    <a:pt x="137" y="35"/>
                  </a:lnTo>
                  <a:lnTo>
                    <a:pt x="137" y="34"/>
                  </a:lnTo>
                  <a:lnTo>
                    <a:pt x="137" y="33"/>
                  </a:lnTo>
                  <a:lnTo>
                    <a:pt x="138" y="32"/>
                  </a:lnTo>
                  <a:lnTo>
                    <a:pt x="137" y="32"/>
                  </a:lnTo>
                  <a:lnTo>
                    <a:pt x="138" y="30"/>
                  </a:lnTo>
                  <a:lnTo>
                    <a:pt x="139" y="30"/>
                  </a:lnTo>
                  <a:lnTo>
                    <a:pt x="140" y="30"/>
                  </a:lnTo>
                  <a:lnTo>
                    <a:pt x="141" y="29"/>
                  </a:lnTo>
                  <a:lnTo>
                    <a:pt x="141" y="28"/>
                  </a:lnTo>
                  <a:lnTo>
                    <a:pt x="142" y="28"/>
                  </a:lnTo>
                  <a:lnTo>
                    <a:pt x="144" y="29"/>
                  </a:lnTo>
                  <a:lnTo>
                    <a:pt x="145" y="29"/>
                  </a:lnTo>
                  <a:lnTo>
                    <a:pt x="145" y="28"/>
                  </a:lnTo>
                  <a:lnTo>
                    <a:pt x="146" y="28"/>
                  </a:lnTo>
                  <a:lnTo>
                    <a:pt x="147" y="28"/>
                  </a:lnTo>
                  <a:lnTo>
                    <a:pt x="147" y="27"/>
                  </a:lnTo>
                  <a:lnTo>
                    <a:pt x="148" y="27"/>
                  </a:lnTo>
                  <a:lnTo>
                    <a:pt x="149" y="26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5"/>
                  </a:lnTo>
                  <a:lnTo>
                    <a:pt x="154" y="25"/>
                  </a:lnTo>
                  <a:lnTo>
                    <a:pt x="155" y="25"/>
                  </a:lnTo>
                  <a:lnTo>
                    <a:pt x="156" y="25"/>
                  </a:lnTo>
                  <a:lnTo>
                    <a:pt x="156" y="23"/>
                  </a:lnTo>
                  <a:lnTo>
                    <a:pt x="158" y="25"/>
                  </a:lnTo>
                  <a:lnTo>
                    <a:pt x="159" y="25"/>
                  </a:lnTo>
                  <a:lnTo>
                    <a:pt x="161" y="25"/>
                  </a:lnTo>
                  <a:lnTo>
                    <a:pt x="166" y="25"/>
                  </a:lnTo>
                  <a:lnTo>
                    <a:pt x="167" y="26"/>
                  </a:lnTo>
                  <a:lnTo>
                    <a:pt x="168" y="26"/>
                  </a:lnTo>
                  <a:lnTo>
                    <a:pt x="168" y="27"/>
                  </a:lnTo>
                  <a:lnTo>
                    <a:pt x="169" y="27"/>
                  </a:lnTo>
                  <a:lnTo>
                    <a:pt x="170" y="26"/>
                  </a:lnTo>
                  <a:lnTo>
                    <a:pt x="171" y="25"/>
                  </a:lnTo>
                  <a:lnTo>
                    <a:pt x="171" y="26"/>
                  </a:lnTo>
                  <a:lnTo>
                    <a:pt x="171" y="27"/>
                  </a:lnTo>
                  <a:lnTo>
                    <a:pt x="173" y="27"/>
                  </a:lnTo>
                  <a:lnTo>
                    <a:pt x="174" y="28"/>
                  </a:lnTo>
                  <a:lnTo>
                    <a:pt x="175" y="30"/>
                  </a:lnTo>
                  <a:lnTo>
                    <a:pt x="175" y="32"/>
                  </a:lnTo>
                  <a:lnTo>
                    <a:pt x="176" y="32"/>
                  </a:lnTo>
                  <a:lnTo>
                    <a:pt x="177" y="30"/>
                  </a:lnTo>
                  <a:lnTo>
                    <a:pt x="178" y="32"/>
                  </a:lnTo>
                  <a:lnTo>
                    <a:pt x="180" y="34"/>
                  </a:lnTo>
                  <a:lnTo>
                    <a:pt x="181" y="36"/>
                  </a:lnTo>
                  <a:lnTo>
                    <a:pt x="184" y="41"/>
                  </a:lnTo>
                  <a:lnTo>
                    <a:pt x="185" y="41"/>
                  </a:lnTo>
                  <a:lnTo>
                    <a:pt x="187" y="41"/>
                  </a:lnTo>
                  <a:lnTo>
                    <a:pt x="187" y="40"/>
                  </a:lnTo>
                  <a:lnTo>
                    <a:pt x="188" y="39"/>
                  </a:lnTo>
                  <a:lnTo>
                    <a:pt x="189" y="39"/>
                  </a:lnTo>
                  <a:lnTo>
                    <a:pt x="189" y="40"/>
                  </a:lnTo>
                  <a:lnTo>
                    <a:pt x="188" y="41"/>
                  </a:lnTo>
                  <a:lnTo>
                    <a:pt x="189" y="41"/>
                  </a:lnTo>
                  <a:lnTo>
                    <a:pt x="189" y="42"/>
                  </a:lnTo>
                  <a:lnTo>
                    <a:pt x="188" y="43"/>
                  </a:lnTo>
                  <a:lnTo>
                    <a:pt x="188" y="44"/>
                  </a:lnTo>
                  <a:lnTo>
                    <a:pt x="189" y="44"/>
                  </a:lnTo>
                  <a:lnTo>
                    <a:pt x="189" y="46"/>
                  </a:lnTo>
                  <a:lnTo>
                    <a:pt x="189" y="47"/>
                  </a:lnTo>
                  <a:lnTo>
                    <a:pt x="188" y="47"/>
                  </a:lnTo>
                  <a:lnTo>
                    <a:pt x="188" y="48"/>
                  </a:lnTo>
                  <a:lnTo>
                    <a:pt x="187" y="49"/>
                  </a:lnTo>
                  <a:lnTo>
                    <a:pt x="185" y="49"/>
                  </a:lnTo>
                  <a:lnTo>
                    <a:pt x="185" y="50"/>
                  </a:lnTo>
                  <a:lnTo>
                    <a:pt x="185" y="51"/>
                  </a:lnTo>
                  <a:lnTo>
                    <a:pt x="185" y="53"/>
                  </a:lnTo>
                  <a:lnTo>
                    <a:pt x="187" y="53"/>
                  </a:lnTo>
                  <a:lnTo>
                    <a:pt x="188" y="53"/>
                  </a:lnTo>
                  <a:lnTo>
                    <a:pt x="189" y="54"/>
                  </a:lnTo>
                  <a:lnTo>
                    <a:pt x="189" y="55"/>
                  </a:lnTo>
                  <a:lnTo>
                    <a:pt x="190" y="56"/>
                  </a:lnTo>
                  <a:lnTo>
                    <a:pt x="190" y="57"/>
                  </a:lnTo>
                  <a:lnTo>
                    <a:pt x="191" y="60"/>
                  </a:lnTo>
                  <a:lnTo>
                    <a:pt x="190" y="61"/>
                  </a:lnTo>
                  <a:lnTo>
                    <a:pt x="191" y="61"/>
                  </a:lnTo>
                  <a:lnTo>
                    <a:pt x="191" y="62"/>
                  </a:lnTo>
                  <a:lnTo>
                    <a:pt x="192" y="70"/>
                  </a:lnTo>
                  <a:lnTo>
                    <a:pt x="195" y="79"/>
                  </a:lnTo>
                  <a:lnTo>
                    <a:pt x="194" y="79"/>
                  </a:lnTo>
                  <a:lnTo>
                    <a:pt x="192" y="81"/>
                  </a:lnTo>
                  <a:lnTo>
                    <a:pt x="191" y="81"/>
                  </a:lnTo>
                  <a:lnTo>
                    <a:pt x="190" y="82"/>
                  </a:lnTo>
                  <a:lnTo>
                    <a:pt x="191" y="82"/>
                  </a:lnTo>
                  <a:lnTo>
                    <a:pt x="191" y="83"/>
                  </a:lnTo>
                  <a:lnTo>
                    <a:pt x="191" y="84"/>
                  </a:lnTo>
                  <a:lnTo>
                    <a:pt x="191" y="85"/>
                  </a:lnTo>
                  <a:lnTo>
                    <a:pt x="190" y="85"/>
                  </a:lnTo>
                  <a:lnTo>
                    <a:pt x="189" y="85"/>
                  </a:lnTo>
                  <a:lnTo>
                    <a:pt x="188" y="86"/>
                  </a:lnTo>
                  <a:lnTo>
                    <a:pt x="187" y="88"/>
                  </a:lnTo>
                  <a:lnTo>
                    <a:pt x="185" y="89"/>
                  </a:lnTo>
                  <a:lnTo>
                    <a:pt x="185" y="88"/>
                  </a:lnTo>
                  <a:lnTo>
                    <a:pt x="185" y="90"/>
                  </a:lnTo>
                  <a:lnTo>
                    <a:pt x="185" y="91"/>
                  </a:lnTo>
                  <a:lnTo>
                    <a:pt x="184" y="91"/>
                  </a:lnTo>
                  <a:lnTo>
                    <a:pt x="184" y="92"/>
                  </a:lnTo>
                  <a:lnTo>
                    <a:pt x="183" y="93"/>
                  </a:lnTo>
                  <a:lnTo>
                    <a:pt x="181" y="98"/>
                  </a:lnTo>
                  <a:lnTo>
                    <a:pt x="181" y="99"/>
                  </a:lnTo>
                  <a:lnTo>
                    <a:pt x="180" y="110"/>
                  </a:lnTo>
                  <a:lnTo>
                    <a:pt x="180" y="111"/>
                  </a:lnTo>
                  <a:lnTo>
                    <a:pt x="180" y="112"/>
                  </a:lnTo>
                  <a:lnTo>
                    <a:pt x="178" y="113"/>
                  </a:lnTo>
                  <a:lnTo>
                    <a:pt x="178" y="114"/>
                  </a:lnTo>
                  <a:lnTo>
                    <a:pt x="177" y="116"/>
                  </a:lnTo>
                  <a:lnTo>
                    <a:pt x="176" y="117"/>
                  </a:lnTo>
                  <a:lnTo>
                    <a:pt x="171" y="123"/>
                  </a:lnTo>
                  <a:lnTo>
                    <a:pt x="171" y="124"/>
                  </a:lnTo>
                  <a:lnTo>
                    <a:pt x="171" y="125"/>
                  </a:lnTo>
                  <a:lnTo>
                    <a:pt x="171" y="126"/>
                  </a:lnTo>
                  <a:lnTo>
                    <a:pt x="173" y="127"/>
                  </a:lnTo>
                  <a:lnTo>
                    <a:pt x="171" y="128"/>
                  </a:lnTo>
                  <a:lnTo>
                    <a:pt x="171" y="130"/>
                  </a:lnTo>
                  <a:lnTo>
                    <a:pt x="171" y="131"/>
                  </a:lnTo>
                  <a:lnTo>
                    <a:pt x="174" y="141"/>
                  </a:lnTo>
                  <a:lnTo>
                    <a:pt x="174" y="142"/>
                  </a:lnTo>
                  <a:lnTo>
                    <a:pt x="175" y="142"/>
                  </a:lnTo>
                  <a:lnTo>
                    <a:pt x="176" y="145"/>
                  </a:lnTo>
                  <a:lnTo>
                    <a:pt x="177" y="151"/>
                  </a:lnTo>
                  <a:lnTo>
                    <a:pt x="178" y="153"/>
                  </a:lnTo>
                  <a:lnTo>
                    <a:pt x="178" y="154"/>
                  </a:lnTo>
                  <a:lnTo>
                    <a:pt x="178" y="155"/>
                  </a:lnTo>
                  <a:lnTo>
                    <a:pt x="178" y="159"/>
                  </a:lnTo>
                  <a:lnTo>
                    <a:pt x="181" y="159"/>
                  </a:lnTo>
                  <a:lnTo>
                    <a:pt x="181" y="161"/>
                  </a:lnTo>
                  <a:lnTo>
                    <a:pt x="181" y="162"/>
                  </a:lnTo>
                  <a:lnTo>
                    <a:pt x="182" y="162"/>
                  </a:lnTo>
                  <a:lnTo>
                    <a:pt x="183" y="161"/>
                  </a:lnTo>
                  <a:lnTo>
                    <a:pt x="185" y="162"/>
                  </a:lnTo>
                  <a:lnTo>
                    <a:pt x="187" y="162"/>
                  </a:lnTo>
                  <a:lnTo>
                    <a:pt x="187" y="163"/>
                  </a:lnTo>
                  <a:lnTo>
                    <a:pt x="187" y="165"/>
                  </a:lnTo>
                  <a:lnTo>
                    <a:pt x="188" y="167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88" y="170"/>
                  </a:lnTo>
                  <a:lnTo>
                    <a:pt x="187" y="170"/>
                  </a:lnTo>
                  <a:lnTo>
                    <a:pt x="187" y="173"/>
                  </a:lnTo>
                  <a:lnTo>
                    <a:pt x="187" y="174"/>
                  </a:lnTo>
                  <a:lnTo>
                    <a:pt x="187" y="175"/>
                  </a:lnTo>
                  <a:lnTo>
                    <a:pt x="188" y="175"/>
                  </a:lnTo>
                  <a:lnTo>
                    <a:pt x="188" y="176"/>
                  </a:lnTo>
                  <a:lnTo>
                    <a:pt x="187" y="176"/>
                  </a:lnTo>
                  <a:lnTo>
                    <a:pt x="187" y="177"/>
                  </a:lnTo>
                  <a:lnTo>
                    <a:pt x="184" y="177"/>
                  </a:lnTo>
                  <a:lnTo>
                    <a:pt x="184" y="176"/>
                  </a:lnTo>
                  <a:lnTo>
                    <a:pt x="182" y="176"/>
                  </a:lnTo>
                  <a:lnTo>
                    <a:pt x="182" y="177"/>
                  </a:lnTo>
                  <a:lnTo>
                    <a:pt x="181" y="177"/>
                  </a:lnTo>
                  <a:lnTo>
                    <a:pt x="180" y="177"/>
                  </a:lnTo>
                  <a:lnTo>
                    <a:pt x="178" y="177"/>
                  </a:lnTo>
                  <a:lnTo>
                    <a:pt x="178" y="176"/>
                  </a:lnTo>
                  <a:lnTo>
                    <a:pt x="177" y="177"/>
                  </a:lnTo>
                  <a:lnTo>
                    <a:pt x="176" y="177"/>
                  </a:lnTo>
                  <a:lnTo>
                    <a:pt x="175" y="177"/>
                  </a:lnTo>
                  <a:lnTo>
                    <a:pt x="175" y="176"/>
                  </a:lnTo>
                  <a:lnTo>
                    <a:pt x="174" y="175"/>
                  </a:lnTo>
                  <a:lnTo>
                    <a:pt x="174" y="174"/>
                  </a:lnTo>
                  <a:lnTo>
                    <a:pt x="175" y="173"/>
                  </a:lnTo>
                  <a:lnTo>
                    <a:pt x="175" y="172"/>
                  </a:lnTo>
                  <a:lnTo>
                    <a:pt x="176" y="172"/>
                  </a:lnTo>
                  <a:lnTo>
                    <a:pt x="176" y="170"/>
                  </a:lnTo>
                  <a:lnTo>
                    <a:pt x="175" y="170"/>
                  </a:lnTo>
                  <a:lnTo>
                    <a:pt x="174" y="170"/>
                  </a:lnTo>
                  <a:lnTo>
                    <a:pt x="173" y="170"/>
                  </a:lnTo>
                  <a:lnTo>
                    <a:pt x="171" y="170"/>
                  </a:lnTo>
                  <a:lnTo>
                    <a:pt x="171" y="172"/>
                  </a:lnTo>
                  <a:lnTo>
                    <a:pt x="171" y="173"/>
                  </a:lnTo>
                  <a:lnTo>
                    <a:pt x="170" y="173"/>
                  </a:lnTo>
                  <a:lnTo>
                    <a:pt x="171" y="173"/>
                  </a:lnTo>
                  <a:lnTo>
                    <a:pt x="171" y="174"/>
                  </a:lnTo>
                  <a:lnTo>
                    <a:pt x="170" y="174"/>
                  </a:lnTo>
                  <a:lnTo>
                    <a:pt x="171" y="174"/>
                  </a:lnTo>
                  <a:lnTo>
                    <a:pt x="170" y="174"/>
                  </a:lnTo>
                  <a:lnTo>
                    <a:pt x="171" y="174"/>
                  </a:lnTo>
                  <a:lnTo>
                    <a:pt x="173" y="174"/>
                  </a:lnTo>
                  <a:lnTo>
                    <a:pt x="171" y="175"/>
                  </a:lnTo>
                  <a:lnTo>
                    <a:pt x="171" y="174"/>
                  </a:lnTo>
                  <a:lnTo>
                    <a:pt x="171" y="175"/>
                  </a:lnTo>
                  <a:lnTo>
                    <a:pt x="170" y="175"/>
                  </a:lnTo>
                  <a:lnTo>
                    <a:pt x="170" y="176"/>
                  </a:lnTo>
                  <a:lnTo>
                    <a:pt x="170" y="175"/>
                  </a:lnTo>
                  <a:lnTo>
                    <a:pt x="169" y="175"/>
                  </a:lnTo>
                  <a:lnTo>
                    <a:pt x="170" y="176"/>
                  </a:lnTo>
                  <a:lnTo>
                    <a:pt x="170" y="177"/>
                  </a:lnTo>
                  <a:lnTo>
                    <a:pt x="171" y="177"/>
                  </a:lnTo>
                  <a:lnTo>
                    <a:pt x="170" y="177"/>
                  </a:lnTo>
                  <a:lnTo>
                    <a:pt x="168" y="177"/>
                  </a:lnTo>
                  <a:lnTo>
                    <a:pt x="160" y="176"/>
                  </a:lnTo>
                  <a:lnTo>
                    <a:pt x="159" y="176"/>
                  </a:lnTo>
                  <a:lnTo>
                    <a:pt x="158" y="176"/>
                  </a:lnTo>
                  <a:lnTo>
                    <a:pt x="158" y="175"/>
                  </a:lnTo>
                  <a:lnTo>
                    <a:pt x="156" y="175"/>
                  </a:lnTo>
                  <a:lnTo>
                    <a:pt x="158" y="174"/>
                  </a:lnTo>
                  <a:lnTo>
                    <a:pt x="156" y="175"/>
                  </a:lnTo>
                  <a:lnTo>
                    <a:pt x="156" y="176"/>
                  </a:lnTo>
                  <a:lnTo>
                    <a:pt x="155" y="176"/>
                  </a:lnTo>
                  <a:lnTo>
                    <a:pt x="155" y="175"/>
                  </a:lnTo>
                  <a:lnTo>
                    <a:pt x="154" y="176"/>
                  </a:lnTo>
                  <a:lnTo>
                    <a:pt x="153" y="175"/>
                  </a:lnTo>
                  <a:lnTo>
                    <a:pt x="152" y="175"/>
                  </a:lnTo>
                  <a:lnTo>
                    <a:pt x="149" y="175"/>
                  </a:lnTo>
                  <a:lnTo>
                    <a:pt x="148" y="174"/>
                  </a:lnTo>
                  <a:lnTo>
                    <a:pt x="149" y="174"/>
                  </a:lnTo>
                  <a:lnTo>
                    <a:pt x="151" y="173"/>
                  </a:lnTo>
                  <a:lnTo>
                    <a:pt x="151" y="174"/>
                  </a:lnTo>
                  <a:lnTo>
                    <a:pt x="152" y="174"/>
                  </a:lnTo>
                  <a:lnTo>
                    <a:pt x="152" y="173"/>
                  </a:lnTo>
                  <a:lnTo>
                    <a:pt x="153" y="174"/>
                  </a:lnTo>
                  <a:lnTo>
                    <a:pt x="154" y="174"/>
                  </a:lnTo>
                  <a:lnTo>
                    <a:pt x="155" y="174"/>
                  </a:lnTo>
                  <a:lnTo>
                    <a:pt x="156" y="174"/>
                  </a:lnTo>
                  <a:lnTo>
                    <a:pt x="158" y="173"/>
                  </a:lnTo>
                  <a:lnTo>
                    <a:pt x="156" y="173"/>
                  </a:lnTo>
                  <a:lnTo>
                    <a:pt x="156" y="172"/>
                  </a:lnTo>
                  <a:lnTo>
                    <a:pt x="156" y="170"/>
                  </a:lnTo>
                  <a:lnTo>
                    <a:pt x="155" y="170"/>
                  </a:lnTo>
                  <a:lnTo>
                    <a:pt x="154" y="170"/>
                  </a:lnTo>
                  <a:lnTo>
                    <a:pt x="155" y="172"/>
                  </a:lnTo>
                  <a:lnTo>
                    <a:pt x="156" y="173"/>
                  </a:lnTo>
                  <a:lnTo>
                    <a:pt x="155" y="173"/>
                  </a:lnTo>
                  <a:lnTo>
                    <a:pt x="154" y="173"/>
                  </a:lnTo>
                  <a:lnTo>
                    <a:pt x="153" y="173"/>
                  </a:lnTo>
                  <a:lnTo>
                    <a:pt x="152" y="172"/>
                  </a:lnTo>
                  <a:lnTo>
                    <a:pt x="152" y="170"/>
                  </a:lnTo>
                  <a:lnTo>
                    <a:pt x="151" y="170"/>
                  </a:lnTo>
                  <a:lnTo>
                    <a:pt x="151" y="172"/>
                  </a:lnTo>
                  <a:lnTo>
                    <a:pt x="149" y="172"/>
                  </a:lnTo>
                  <a:lnTo>
                    <a:pt x="148" y="172"/>
                  </a:lnTo>
                  <a:lnTo>
                    <a:pt x="148" y="173"/>
                  </a:lnTo>
                  <a:lnTo>
                    <a:pt x="149" y="173"/>
                  </a:lnTo>
                  <a:lnTo>
                    <a:pt x="151" y="173"/>
                  </a:lnTo>
                  <a:lnTo>
                    <a:pt x="149" y="173"/>
                  </a:lnTo>
                  <a:lnTo>
                    <a:pt x="149" y="174"/>
                  </a:lnTo>
                  <a:lnTo>
                    <a:pt x="148" y="174"/>
                  </a:lnTo>
                  <a:lnTo>
                    <a:pt x="148" y="173"/>
                  </a:lnTo>
                  <a:lnTo>
                    <a:pt x="147" y="173"/>
                  </a:lnTo>
                  <a:lnTo>
                    <a:pt x="146" y="173"/>
                  </a:lnTo>
                  <a:lnTo>
                    <a:pt x="145" y="173"/>
                  </a:lnTo>
                  <a:lnTo>
                    <a:pt x="144" y="173"/>
                  </a:lnTo>
                  <a:lnTo>
                    <a:pt x="142" y="173"/>
                  </a:lnTo>
                  <a:lnTo>
                    <a:pt x="141" y="173"/>
                  </a:lnTo>
                  <a:lnTo>
                    <a:pt x="140" y="173"/>
                  </a:lnTo>
                  <a:lnTo>
                    <a:pt x="139" y="173"/>
                  </a:lnTo>
                  <a:lnTo>
                    <a:pt x="138" y="173"/>
                  </a:lnTo>
                  <a:lnTo>
                    <a:pt x="137" y="174"/>
                  </a:lnTo>
                  <a:lnTo>
                    <a:pt x="137" y="173"/>
                  </a:lnTo>
                  <a:lnTo>
                    <a:pt x="135" y="173"/>
                  </a:lnTo>
                  <a:lnTo>
                    <a:pt x="134" y="173"/>
                  </a:lnTo>
                  <a:lnTo>
                    <a:pt x="133" y="173"/>
                  </a:lnTo>
                  <a:lnTo>
                    <a:pt x="133" y="174"/>
                  </a:lnTo>
                  <a:lnTo>
                    <a:pt x="134" y="174"/>
                  </a:lnTo>
                  <a:lnTo>
                    <a:pt x="133" y="174"/>
                  </a:lnTo>
                  <a:lnTo>
                    <a:pt x="131" y="174"/>
                  </a:lnTo>
                  <a:lnTo>
                    <a:pt x="131" y="173"/>
                  </a:lnTo>
                  <a:lnTo>
                    <a:pt x="130" y="173"/>
                  </a:lnTo>
                  <a:lnTo>
                    <a:pt x="130" y="174"/>
                  </a:lnTo>
                  <a:lnTo>
                    <a:pt x="131" y="174"/>
                  </a:lnTo>
                  <a:lnTo>
                    <a:pt x="130" y="174"/>
                  </a:lnTo>
                  <a:lnTo>
                    <a:pt x="128" y="175"/>
                  </a:lnTo>
                  <a:lnTo>
                    <a:pt x="128" y="174"/>
                  </a:lnTo>
                  <a:lnTo>
                    <a:pt x="127" y="174"/>
                  </a:lnTo>
                  <a:lnTo>
                    <a:pt x="127" y="175"/>
                  </a:lnTo>
                  <a:lnTo>
                    <a:pt x="126" y="175"/>
                  </a:lnTo>
                  <a:lnTo>
                    <a:pt x="125" y="174"/>
                  </a:lnTo>
                  <a:lnTo>
                    <a:pt x="126" y="174"/>
                  </a:lnTo>
                  <a:lnTo>
                    <a:pt x="127" y="174"/>
                  </a:lnTo>
                  <a:lnTo>
                    <a:pt x="126" y="174"/>
                  </a:lnTo>
                  <a:lnTo>
                    <a:pt x="126" y="173"/>
                  </a:lnTo>
                  <a:lnTo>
                    <a:pt x="127" y="173"/>
                  </a:lnTo>
                  <a:lnTo>
                    <a:pt x="126" y="173"/>
                  </a:lnTo>
                  <a:lnTo>
                    <a:pt x="126" y="174"/>
                  </a:lnTo>
                  <a:lnTo>
                    <a:pt x="125" y="174"/>
                  </a:lnTo>
                  <a:lnTo>
                    <a:pt x="124" y="174"/>
                  </a:lnTo>
                  <a:lnTo>
                    <a:pt x="125" y="174"/>
                  </a:lnTo>
                  <a:lnTo>
                    <a:pt x="125" y="175"/>
                  </a:lnTo>
                  <a:lnTo>
                    <a:pt x="124" y="175"/>
                  </a:lnTo>
                  <a:lnTo>
                    <a:pt x="123" y="176"/>
                  </a:lnTo>
                  <a:lnTo>
                    <a:pt x="123" y="177"/>
                  </a:lnTo>
                  <a:lnTo>
                    <a:pt x="124" y="177"/>
                  </a:lnTo>
                  <a:lnTo>
                    <a:pt x="125" y="177"/>
                  </a:lnTo>
                  <a:lnTo>
                    <a:pt x="125" y="176"/>
                  </a:lnTo>
                  <a:lnTo>
                    <a:pt x="126" y="176"/>
                  </a:lnTo>
                  <a:lnTo>
                    <a:pt x="127" y="176"/>
                  </a:lnTo>
                  <a:lnTo>
                    <a:pt x="127" y="175"/>
                  </a:lnTo>
                  <a:lnTo>
                    <a:pt x="128" y="175"/>
                  </a:lnTo>
                  <a:lnTo>
                    <a:pt x="130" y="176"/>
                  </a:lnTo>
                  <a:lnTo>
                    <a:pt x="131" y="176"/>
                  </a:lnTo>
                  <a:lnTo>
                    <a:pt x="130" y="176"/>
                  </a:lnTo>
                  <a:lnTo>
                    <a:pt x="130" y="175"/>
                  </a:lnTo>
                  <a:lnTo>
                    <a:pt x="131" y="175"/>
                  </a:lnTo>
                  <a:lnTo>
                    <a:pt x="132" y="175"/>
                  </a:lnTo>
                  <a:lnTo>
                    <a:pt x="134" y="175"/>
                  </a:lnTo>
                  <a:lnTo>
                    <a:pt x="135" y="175"/>
                  </a:lnTo>
                  <a:lnTo>
                    <a:pt x="135" y="174"/>
                  </a:lnTo>
                  <a:lnTo>
                    <a:pt x="137" y="174"/>
                  </a:lnTo>
                  <a:lnTo>
                    <a:pt x="138" y="175"/>
                  </a:lnTo>
                  <a:lnTo>
                    <a:pt x="138" y="174"/>
                  </a:lnTo>
                  <a:lnTo>
                    <a:pt x="139" y="174"/>
                  </a:lnTo>
                  <a:lnTo>
                    <a:pt x="140" y="174"/>
                  </a:lnTo>
                  <a:lnTo>
                    <a:pt x="141" y="174"/>
                  </a:lnTo>
                  <a:lnTo>
                    <a:pt x="142" y="173"/>
                  </a:lnTo>
                  <a:lnTo>
                    <a:pt x="146" y="173"/>
                  </a:lnTo>
                  <a:lnTo>
                    <a:pt x="147" y="174"/>
                  </a:lnTo>
                  <a:lnTo>
                    <a:pt x="146" y="174"/>
                  </a:lnTo>
                  <a:lnTo>
                    <a:pt x="148" y="175"/>
                  </a:lnTo>
                  <a:lnTo>
                    <a:pt x="139" y="175"/>
                  </a:lnTo>
                  <a:lnTo>
                    <a:pt x="128" y="176"/>
                  </a:lnTo>
                  <a:lnTo>
                    <a:pt x="124" y="177"/>
                  </a:lnTo>
                  <a:lnTo>
                    <a:pt x="120" y="179"/>
                  </a:lnTo>
                  <a:lnTo>
                    <a:pt x="119" y="179"/>
                  </a:lnTo>
                  <a:lnTo>
                    <a:pt x="118" y="179"/>
                  </a:lnTo>
                  <a:lnTo>
                    <a:pt x="117" y="179"/>
                  </a:lnTo>
                  <a:lnTo>
                    <a:pt x="117" y="177"/>
                  </a:lnTo>
                  <a:lnTo>
                    <a:pt x="118" y="177"/>
                  </a:lnTo>
                  <a:lnTo>
                    <a:pt x="117" y="177"/>
                  </a:lnTo>
                  <a:lnTo>
                    <a:pt x="116" y="176"/>
                  </a:lnTo>
                  <a:lnTo>
                    <a:pt x="117" y="176"/>
                  </a:lnTo>
                  <a:lnTo>
                    <a:pt x="116" y="175"/>
                  </a:lnTo>
                  <a:lnTo>
                    <a:pt x="114" y="176"/>
                  </a:lnTo>
                  <a:lnTo>
                    <a:pt x="113" y="176"/>
                  </a:lnTo>
                  <a:lnTo>
                    <a:pt x="112" y="176"/>
                  </a:lnTo>
                  <a:lnTo>
                    <a:pt x="111" y="176"/>
                  </a:lnTo>
                  <a:lnTo>
                    <a:pt x="110" y="175"/>
                  </a:lnTo>
                  <a:lnTo>
                    <a:pt x="110" y="176"/>
                  </a:lnTo>
                  <a:lnTo>
                    <a:pt x="109" y="175"/>
                  </a:lnTo>
                  <a:lnTo>
                    <a:pt x="109" y="176"/>
                  </a:lnTo>
                  <a:lnTo>
                    <a:pt x="107" y="176"/>
                  </a:lnTo>
                  <a:lnTo>
                    <a:pt x="107" y="175"/>
                  </a:lnTo>
                  <a:lnTo>
                    <a:pt x="106" y="175"/>
                  </a:lnTo>
                  <a:lnTo>
                    <a:pt x="106" y="176"/>
                  </a:lnTo>
                  <a:lnTo>
                    <a:pt x="105" y="176"/>
                  </a:lnTo>
                  <a:lnTo>
                    <a:pt x="106" y="176"/>
                  </a:lnTo>
                  <a:lnTo>
                    <a:pt x="107" y="176"/>
                  </a:lnTo>
                  <a:lnTo>
                    <a:pt x="106" y="177"/>
                  </a:lnTo>
                  <a:lnTo>
                    <a:pt x="105" y="177"/>
                  </a:lnTo>
                  <a:lnTo>
                    <a:pt x="105" y="179"/>
                  </a:lnTo>
                  <a:lnTo>
                    <a:pt x="104" y="177"/>
                  </a:lnTo>
                  <a:lnTo>
                    <a:pt x="103" y="177"/>
                  </a:lnTo>
                  <a:lnTo>
                    <a:pt x="104" y="179"/>
                  </a:lnTo>
                  <a:lnTo>
                    <a:pt x="105" y="179"/>
                  </a:lnTo>
                  <a:lnTo>
                    <a:pt x="106" y="179"/>
                  </a:lnTo>
                  <a:lnTo>
                    <a:pt x="107" y="179"/>
                  </a:lnTo>
                  <a:lnTo>
                    <a:pt x="106" y="179"/>
                  </a:lnTo>
                  <a:lnTo>
                    <a:pt x="105" y="179"/>
                  </a:lnTo>
                  <a:lnTo>
                    <a:pt x="105" y="177"/>
                  </a:lnTo>
                  <a:lnTo>
                    <a:pt x="106" y="177"/>
                  </a:lnTo>
                  <a:lnTo>
                    <a:pt x="107" y="177"/>
                  </a:lnTo>
                  <a:lnTo>
                    <a:pt x="109" y="177"/>
                  </a:lnTo>
                  <a:lnTo>
                    <a:pt x="110" y="177"/>
                  </a:lnTo>
                  <a:lnTo>
                    <a:pt x="111" y="177"/>
                  </a:lnTo>
                  <a:lnTo>
                    <a:pt x="110" y="177"/>
                  </a:lnTo>
                  <a:lnTo>
                    <a:pt x="110" y="176"/>
                  </a:lnTo>
                  <a:lnTo>
                    <a:pt x="109" y="176"/>
                  </a:lnTo>
                  <a:lnTo>
                    <a:pt x="110" y="176"/>
                  </a:lnTo>
                  <a:lnTo>
                    <a:pt x="111" y="176"/>
                  </a:lnTo>
                  <a:lnTo>
                    <a:pt x="112" y="177"/>
                  </a:lnTo>
                  <a:lnTo>
                    <a:pt x="113" y="177"/>
                  </a:lnTo>
                  <a:lnTo>
                    <a:pt x="113" y="176"/>
                  </a:lnTo>
                  <a:lnTo>
                    <a:pt x="114" y="176"/>
                  </a:lnTo>
                  <a:lnTo>
                    <a:pt x="116" y="176"/>
                  </a:lnTo>
                  <a:lnTo>
                    <a:pt x="116" y="177"/>
                  </a:lnTo>
                  <a:lnTo>
                    <a:pt x="116" y="179"/>
                  </a:lnTo>
                  <a:lnTo>
                    <a:pt x="117" y="179"/>
                  </a:lnTo>
                  <a:lnTo>
                    <a:pt x="109" y="179"/>
                  </a:lnTo>
                  <a:lnTo>
                    <a:pt x="107" y="180"/>
                  </a:lnTo>
                  <a:lnTo>
                    <a:pt x="100" y="180"/>
                  </a:lnTo>
                  <a:lnTo>
                    <a:pt x="99" y="180"/>
                  </a:lnTo>
                  <a:lnTo>
                    <a:pt x="99" y="179"/>
                  </a:lnTo>
                  <a:lnTo>
                    <a:pt x="98" y="180"/>
                  </a:lnTo>
                  <a:lnTo>
                    <a:pt x="99" y="180"/>
                  </a:lnTo>
                  <a:lnTo>
                    <a:pt x="97" y="181"/>
                  </a:lnTo>
                  <a:lnTo>
                    <a:pt x="90" y="182"/>
                  </a:lnTo>
                  <a:lnTo>
                    <a:pt x="89" y="182"/>
                  </a:lnTo>
                  <a:lnTo>
                    <a:pt x="85" y="183"/>
                  </a:lnTo>
                  <a:lnTo>
                    <a:pt x="84" y="183"/>
                  </a:lnTo>
                  <a:lnTo>
                    <a:pt x="83" y="184"/>
                  </a:lnTo>
                  <a:lnTo>
                    <a:pt x="81" y="186"/>
                  </a:lnTo>
                  <a:lnTo>
                    <a:pt x="71" y="189"/>
                  </a:lnTo>
                  <a:lnTo>
                    <a:pt x="71" y="190"/>
                  </a:lnTo>
                  <a:lnTo>
                    <a:pt x="68" y="190"/>
                  </a:lnTo>
                  <a:lnTo>
                    <a:pt x="67" y="190"/>
                  </a:lnTo>
                  <a:lnTo>
                    <a:pt x="67" y="191"/>
                  </a:lnTo>
                  <a:lnTo>
                    <a:pt x="66" y="191"/>
                  </a:lnTo>
                  <a:lnTo>
                    <a:pt x="64" y="191"/>
                  </a:lnTo>
                  <a:lnTo>
                    <a:pt x="61" y="194"/>
                  </a:lnTo>
                  <a:lnTo>
                    <a:pt x="57" y="194"/>
                  </a:lnTo>
                  <a:lnTo>
                    <a:pt x="56" y="194"/>
                  </a:lnTo>
                  <a:lnTo>
                    <a:pt x="55" y="195"/>
                  </a:lnTo>
                  <a:lnTo>
                    <a:pt x="53" y="197"/>
                  </a:lnTo>
                  <a:lnTo>
                    <a:pt x="52" y="198"/>
                  </a:lnTo>
                  <a:lnTo>
                    <a:pt x="50" y="198"/>
                  </a:lnTo>
                  <a:lnTo>
                    <a:pt x="48" y="198"/>
                  </a:lnTo>
                  <a:lnTo>
                    <a:pt x="46" y="200"/>
                  </a:lnTo>
                  <a:lnTo>
                    <a:pt x="45" y="201"/>
                  </a:lnTo>
                  <a:lnTo>
                    <a:pt x="43" y="201"/>
                  </a:lnTo>
                  <a:lnTo>
                    <a:pt x="42" y="202"/>
                  </a:lnTo>
                  <a:lnTo>
                    <a:pt x="40" y="204"/>
                  </a:lnTo>
                  <a:lnTo>
                    <a:pt x="39" y="204"/>
                  </a:lnTo>
                  <a:lnTo>
                    <a:pt x="38" y="204"/>
                  </a:lnTo>
                  <a:lnTo>
                    <a:pt x="36" y="204"/>
                  </a:lnTo>
                  <a:lnTo>
                    <a:pt x="35" y="203"/>
                  </a:lnTo>
                  <a:lnTo>
                    <a:pt x="35" y="202"/>
                  </a:lnTo>
                  <a:lnTo>
                    <a:pt x="35" y="201"/>
                  </a:lnTo>
                  <a:lnTo>
                    <a:pt x="35" y="200"/>
                  </a:lnTo>
                  <a:lnTo>
                    <a:pt x="35" y="193"/>
                  </a:lnTo>
                  <a:lnTo>
                    <a:pt x="35" y="191"/>
                  </a:lnTo>
                  <a:lnTo>
                    <a:pt x="34" y="190"/>
                  </a:lnTo>
                  <a:lnTo>
                    <a:pt x="34" y="189"/>
                  </a:lnTo>
                  <a:lnTo>
                    <a:pt x="34" y="188"/>
                  </a:lnTo>
                  <a:lnTo>
                    <a:pt x="34" y="187"/>
                  </a:lnTo>
                  <a:lnTo>
                    <a:pt x="35" y="187"/>
                  </a:lnTo>
                  <a:lnTo>
                    <a:pt x="35" y="186"/>
                  </a:lnTo>
                  <a:lnTo>
                    <a:pt x="35" y="184"/>
                  </a:lnTo>
                  <a:lnTo>
                    <a:pt x="35" y="183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5" y="181"/>
                  </a:lnTo>
                  <a:lnTo>
                    <a:pt x="36" y="181"/>
                  </a:lnTo>
                  <a:lnTo>
                    <a:pt x="38" y="180"/>
                  </a:lnTo>
                  <a:lnTo>
                    <a:pt x="38" y="179"/>
                  </a:lnTo>
                  <a:lnTo>
                    <a:pt x="38" y="176"/>
                  </a:lnTo>
                  <a:lnTo>
                    <a:pt x="38" y="175"/>
                  </a:lnTo>
                  <a:lnTo>
                    <a:pt x="39" y="175"/>
                  </a:lnTo>
                  <a:lnTo>
                    <a:pt x="39" y="174"/>
                  </a:lnTo>
                  <a:lnTo>
                    <a:pt x="39" y="175"/>
                  </a:lnTo>
                  <a:lnTo>
                    <a:pt x="40" y="175"/>
                  </a:lnTo>
                  <a:lnTo>
                    <a:pt x="40" y="174"/>
                  </a:lnTo>
                  <a:lnTo>
                    <a:pt x="40" y="173"/>
                  </a:lnTo>
                  <a:lnTo>
                    <a:pt x="40" y="172"/>
                  </a:lnTo>
                  <a:lnTo>
                    <a:pt x="39" y="172"/>
                  </a:lnTo>
                  <a:lnTo>
                    <a:pt x="39" y="170"/>
                  </a:lnTo>
                  <a:lnTo>
                    <a:pt x="39" y="169"/>
                  </a:lnTo>
                  <a:lnTo>
                    <a:pt x="39" y="170"/>
                  </a:lnTo>
                  <a:lnTo>
                    <a:pt x="39" y="169"/>
                  </a:lnTo>
                  <a:lnTo>
                    <a:pt x="39" y="168"/>
                  </a:lnTo>
                  <a:lnTo>
                    <a:pt x="40" y="168"/>
                  </a:lnTo>
                  <a:lnTo>
                    <a:pt x="40" y="167"/>
                  </a:lnTo>
                  <a:lnTo>
                    <a:pt x="40" y="166"/>
                  </a:lnTo>
                  <a:lnTo>
                    <a:pt x="40" y="165"/>
                  </a:lnTo>
                  <a:lnTo>
                    <a:pt x="40" y="163"/>
                  </a:lnTo>
                  <a:lnTo>
                    <a:pt x="39" y="163"/>
                  </a:lnTo>
                  <a:lnTo>
                    <a:pt x="39" y="160"/>
                  </a:lnTo>
                  <a:lnTo>
                    <a:pt x="39" y="159"/>
                  </a:lnTo>
                  <a:lnTo>
                    <a:pt x="39" y="158"/>
                  </a:lnTo>
                  <a:lnTo>
                    <a:pt x="39" y="156"/>
                  </a:lnTo>
                  <a:lnTo>
                    <a:pt x="38" y="156"/>
                  </a:lnTo>
                  <a:lnTo>
                    <a:pt x="38" y="158"/>
                  </a:lnTo>
                  <a:lnTo>
                    <a:pt x="36" y="158"/>
                  </a:lnTo>
                  <a:lnTo>
                    <a:pt x="35" y="156"/>
                  </a:lnTo>
                  <a:lnTo>
                    <a:pt x="35" y="158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3" y="155"/>
                  </a:lnTo>
                  <a:lnTo>
                    <a:pt x="32" y="155"/>
                  </a:lnTo>
                  <a:lnTo>
                    <a:pt x="32" y="154"/>
                  </a:lnTo>
                  <a:lnTo>
                    <a:pt x="31" y="154"/>
                  </a:lnTo>
                  <a:lnTo>
                    <a:pt x="31" y="155"/>
                  </a:lnTo>
                  <a:lnTo>
                    <a:pt x="30" y="155"/>
                  </a:lnTo>
                  <a:lnTo>
                    <a:pt x="30" y="154"/>
                  </a:lnTo>
                  <a:lnTo>
                    <a:pt x="28" y="154"/>
                  </a:lnTo>
                  <a:lnTo>
                    <a:pt x="27" y="153"/>
                  </a:lnTo>
                  <a:lnTo>
                    <a:pt x="27" y="152"/>
                  </a:lnTo>
                  <a:lnTo>
                    <a:pt x="27" y="151"/>
                  </a:lnTo>
                  <a:lnTo>
                    <a:pt x="27" y="149"/>
                  </a:lnTo>
                  <a:lnTo>
                    <a:pt x="26" y="149"/>
                  </a:lnTo>
                  <a:lnTo>
                    <a:pt x="25" y="149"/>
                  </a:lnTo>
                  <a:lnTo>
                    <a:pt x="25" y="148"/>
                  </a:lnTo>
                  <a:lnTo>
                    <a:pt x="25" y="147"/>
                  </a:lnTo>
                  <a:lnTo>
                    <a:pt x="26" y="146"/>
                  </a:lnTo>
                  <a:lnTo>
                    <a:pt x="25" y="145"/>
                  </a:lnTo>
                  <a:lnTo>
                    <a:pt x="24" y="144"/>
                  </a:lnTo>
                  <a:lnTo>
                    <a:pt x="23" y="144"/>
                  </a:lnTo>
                  <a:lnTo>
                    <a:pt x="20" y="144"/>
                  </a:lnTo>
                  <a:lnTo>
                    <a:pt x="20" y="142"/>
                  </a:lnTo>
                  <a:lnTo>
                    <a:pt x="19" y="142"/>
                  </a:lnTo>
                  <a:lnTo>
                    <a:pt x="17" y="142"/>
                  </a:lnTo>
                  <a:lnTo>
                    <a:pt x="17" y="144"/>
                  </a:lnTo>
                  <a:lnTo>
                    <a:pt x="16" y="144"/>
                  </a:lnTo>
                  <a:lnTo>
                    <a:pt x="14" y="144"/>
                  </a:lnTo>
                  <a:lnTo>
                    <a:pt x="14" y="142"/>
                  </a:lnTo>
                  <a:lnTo>
                    <a:pt x="12" y="142"/>
                  </a:lnTo>
                  <a:lnTo>
                    <a:pt x="11" y="142"/>
                  </a:lnTo>
                  <a:lnTo>
                    <a:pt x="11" y="141"/>
                  </a:lnTo>
                  <a:lnTo>
                    <a:pt x="10" y="141"/>
                  </a:lnTo>
                  <a:lnTo>
                    <a:pt x="9" y="141"/>
                  </a:lnTo>
                  <a:lnTo>
                    <a:pt x="7" y="141"/>
                  </a:lnTo>
                  <a:lnTo>
                    <a:pt x="7" y="140"/>
                  </a:lnTo>
                  <a:lnTo>
                    <a:pt x="7" y="139"/>
                  </a:lnTo>
                  <a:lnTo>
                    <a:pt x="7" y="138"/>
                  </a:lnTo>
                  <a:lnTo>
                    <a:pt x="6" y="138"/>
                  </a:lnTo>
                  <a:lnTo>
                    <a:pt x="6" y="137"/>
                  </a:lnTo>
                  <a:lnTo>
                    <a:pt x="5" y="138"/>
                  </a:lnTo>
                  <a:lnTo>
                    <a:pt x="5" y="139"/>
                  </a:lnTo>
                  <a:lnTo>
                    <a:pt x="4" y="139"/>
                  </a:lnTo>
                  <a:lnTo>
                    <a:pt x="3" y="138"/>
                  </a:lnTo>
                  <a:lnTo>
                    <a:pt x="3" y="137"/>
                  </a:lnTo>
                  <a:lnTo>
                    <a:pt x="2" y="137"/>
                  </a:lnTo>
                  <a:lnTo>
                    <a:pt x="0" y="137"/>
                  </a:lnTo>
                  <a:lnTo>
                    <a:pt x="2" y="135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4" y="134"/>
                  </a:lnTo>
                  <a:lnTo>
                    <a:pt x="6" y="132"/>
                  </a:lnTo>
                  <a:lnTo>
                    <a:pt x="10" y="128"/>
                  </a:lnTo>
                  <a:lnTo>
                    <a:pt x="10" y="127"/>
                  </a:lnTo>
                  <a:lnTo>
                    <a:pt x="11" y="126"/>
                  </a:lnTo>
                  <a:lnTo>
                    <a:pt x="11" y="125"/>
                  </a:lnTo>
                  <a:lnTo>
                    <a:pt x="10" y="125"/>
                  </a:lnTo>
                  <a:lnTo>
                    <a:pt x="10" y="124"/>
                  </a:lnTo>
                  <a:lnTo>
                    <a:pt x="10" y="123"/>
                  </a:lnTo>
                  <a:lnTo>
                    <a:pt x="10" y="121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1" y="117"/>
                  </a:lnTo>
                  <a:lnTo>
                    <a:pt x="11" y="116"/>
                  </a:lnTo>
                  <a:lnTo>
                    <a:pt x="10" y="116"/>
                  </a:lnTo>
                  <a:lnTo>
                    <a:pt x="10" y="114"/>
                  </a:lnTo>
                  <a:lnTo>
                    <a:pt x="10" y="113"/>
                  </a:lnTo>
                  <a:lnTo>
                    <a:pt x="9" y="113"/>
                  </a:lnTo>
                  <a:lnTo>
                    <a:pt x="9" y="112"/>
                  </a:lnTo>
                  <a:lnTo>
                    <a:pt x="9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5" y="103"/>
                  </a:lnTo>
                  <a:lnTo>
                    <a:pt x="6" y="102"/>
                  </a:lnTo>
                  <a:lnTo>
                    <a:pt x="7" y="100"/>
                  </a:lnTo>
                  <a:lnTo>
                    <a:pt x="7" y="102"/>
                  </a:lnTo>
                  <a:lnTo>
                    <a:pt x="9" y="102"/>
                  </a:lnTo>
                  <a:lnTo>
                    <a:pt x="10" y="102"/>
                  </a:lnTo>
                  <a:lnTo>
                    <a:pt x="11" y="102"/>
                  </a:lnTo>
                  <a:lnTo>
                    <a:pt x="12" y="103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6" y="99"/>
                  </a:lnTo>
                  <a:lnTo>
                    <a:pt x="14" y="99"/>
                  </a:lnTo>
                  <a:lnTo>
                    <a:pt x="16" y="98"/>
                  </a:lnTo>
                  <a:lnTo>
                    <a:pt x="16" y="97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6" y="93"/>
                  </a:lnTo>
                  <a:lnTo>
                    <a:pt x="16" y="92"/>
                  </a:lnTo>
                  <a:lnTo>
                    <a:pt x="18" y="90"/>
                  </a:lnTo>
                  <a:lnTo>
                    <a:pt x="18" y="89"/>
                  </a:lnTo>
                  <a:lnTo>
                    <a:pt x="18" y="88"/>
                  </a:lnTo>
                  <a:lnTo>
                    <a:pt x="19" y="88"/>
                  </a:lnTo>
                  <a:lnTo>
                    <a:pt x="20" y="88"/>
                  </a:lnTo>
                  <a:lnTo>
                    <a:pt x="21" y="88"/>
                  </a:lnTo>
                  <a:lnTo>
                    <a:pt x="20" y="86"/>
                  </a:lnTo>
                  <a:lnTo>
                    <a:pt x="19" y="85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20" y="83"/>
                  </a:lnTo>
                  <a:lnTo>
                    <a:pt x="19" y="83"/>
                  </a:lnTo>
                  <a:lnTo>
                    <a:pt x="18" y="83"/>
                  </a:lnTo>
                  <a:lnTo>
                    <a:pt x="17" y="83"/>
                  </a:lnTo>
                  <a:lnTo>
                    <a:pt x="14" y="83"/>
                  </a:lnTo>
                  <a:lnTo>
                    <a:pt x="11" y="81"/>
                  </a:lnTo>
                  <a:lnTo>
                    <a:pt x="12" y="79"/>
                  </a:lnTo>
                  <a:lnTo>
                    <a:pt x="12" y="78"/>
                  </a:lnTo>
                  <a:lnTo>
                    <a:pt x="12" y="76"/>
                  </a:lnTo>
                  <a:lnTo>
                    <a:pt x="12" y="75"/>
                  </a:lnTo>
                  <a:lnTo>
                    <a:pt x="12" y="74"/>
                  </a:lnTo>
                  <a:lnTo>
                    <a:pt x="13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7" y="72"/>
                  </a:lnTo>
                  <a:lnTo>
                    <a:pt x="18" y="72"/>
                  </a:lnTo>
                  <a:lnTo>
                    <a:pt x="19" y="72"/>
                  </a:lnTo>
                  <a:lnTo>
                    <a:pt x="20" y="72"/>
                  </a:lnTo>
                  <a:lnTo>
                    <a:pt x="21" y="72"/>
                  </a:lnTo>
                  <a:lnTo>
                    <a:pt x="21" y="74"/>
                  </a:lnTo>
                  <a:lnTo>
                    <a:pt x="23" y="75"/>
                  </a:lnTo>
                  <a:lnTo>
                    <a:pt x="24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26" y="74"/>
                  </a:lnTo>
                  <a:lnTo>
                    <a:pt x="27" y="76"/>
                  </a:lnTo>
                  <a:lnTo>
                    <a:pt x="28" y="77"/>
                  </a:lnTo>
                  <a:lnTo>
                    <a:pt x="31" y="76"/>
                  </a:lnTo>
                  <a:lnTo>
                    <a:pt x="30" y="75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7" y="67"/>
                  </a:lnTo>
                  <a:lnTo>
                    <a:pt x="27" y="65"/>
                  </a:lnTo>
                  <a:lnTo>
                    <a:pt x="26" y="65"/>
                  </a:lnTo>
                  <a:lnTo>
                    <a:pt x="26" y="64"/>
                  </a:lnTo>
                  <a:lnTo>
                    <a:pt x="25" y="64"/>
                  </a:lnTo>
                  <a:lnTo>
                    <a:pt x="23" y="64"/>
                  </a:lnTo>
                  <a:lnTo>
                    <a:pt x="20" y="63"/>
                  </a:lnTo>
                  <a:lnTo>
                    <a:pt x="20" y="62"/>
                  </a:lnTo>
                  <a:lnTo>
                    <a:pt x="21" y="60"/>
                  </a:lnTo>
                  <a:lnTo>
                    <a:pt x="21" y="58"/>
                  </a:lnTo>
                  <a:lnTo>
                    <a:pt x="21" y="57"/>
                  </a:lnTo>
                  <a:lnTo>
                    <a:pt x="21" y="56"/>
                  </a:lnTo>
                  <a:lnTo>
                    <a:pt x="23" y="56"/>
                  </a:lnTo>
                  <a:lnTo>
                    <a:pt x="25" y="55"/>
                  </a:lnTo>
                  <a:lnTo>
                    <a:pt x="26" y="55"/>
                  </a:lnTo>
                  <a:lnTo>
                    <a:pt x="27" y="54"/>
                  </a:lnTo>
                  <a:lnTo>
                    <a:pt x="26" y="53"/>
                  </a:lnTo>
                  <a:lnTo>
                    <a:pt x="25" y="53"/>
                  </a:lnTo>
                  <a:lnTo>
                    <a:pt x="25" y="51"/>
                  </a:lnTo>
                  <a:lnTo>
                    <a:pt x="24" y="51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21" y="49"/>
                  </a:lnTo>
                  <a:lnTo>
                    <a:pt x="23" y="47"/>
                  </a:lnTo>
                  <a:lnTo>
                    <a:pt x="23" y="46"/>
                  </a:lnTo>
                  <a:lnTo>
                    <a:pt x="24" y="43"/>
                  </a:lnTo>
                  <a:lnTo>
                    <a:pt x="21" y="43"/>
                  </a:lnTo>
                  <a:lnTo>
                    <a:pt x="20" y="43"/>
                  </a:lnTo>
                  <a:lnTo>
                    <a:pt x="19" y="44"/>
                  </a:lnTo>
                  <a:lnTo>
                    <a:pt x="18" y="44"/>
                  </a:lnTo>
                  <a:lnTo>
                    <a:pt x="17" y="43"/>
                  </a:lnTo>
                  <a:lnTo>
                    <a:pt x="14" y="41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14" y="37"/>
                  </a:lnTo>
                  <a:lnTo>
                    <a:pt x="16" y="29"/>
                  </a:lnTo>
                  <a:lnTo>
                    <a:pt x="14" y="29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13" y="25"/>
                  </a:lnTo>
                  <a:lnTo>
                    <a:pt x="14" y="25"/>
                  </a:lnTo>
                  <a:lnTo>
                    <a:pt x="14" y="23"/>
                  </a:lnTo>
                  <a:lnTo>
                    <a:pt x="16" y="22"/>
                  </a:lnTo>
                  <a:lnTo>
                    <a:pt x="17" y="22"/>
                  </a:lnTo>
                  <a:lnTo>
                    <a:pt x="18" y="21"/>
                  </a:lnTo>
                  <a:lnTo>
                    <a:pt x="18" y="20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3" y="19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5" y="16"/>
                  </a:lnTo>
                  <a:lnTo>
                    <a:pt x="25" y="15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0" y="9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3" y="11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5" y="11"/>
                  </a:lnTo>
                  <a:lnTo>
                    <a:pt x="35" y="12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39" y="13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1" y="16"/>
                  </a:lnTo>
                  <a:lnTo>
                    <a:pt x="43" y="16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9" y="19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4" y="13"/>
                  </a:lnTo>
                  <a:lnTo>
                    <a:pt x="55" y="13"/>
                  </a:lnTo>
                  <a:lnTo>
                    <a:pt x="56" y="12"/>
                  </a:lnTo>
                  <a:lnTo>
                    <a:pt x="57" y="12"/>
                  </a:lnTo>
                  <a:lnTo>
                    <a:pt x="59" y="12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1" y="12"/>
                  </a:lnTo>
                  <a:lnTo>
                    <a:pt x="61" y="11"/>
                  </a:lnTo>
                  <a:lnTo>
                    <a:pt x="62" y="11"/>
                  </a:lnTo>
                  <a:lnTo>
                    <a:pt x="62" y="9"/>
                  </a:lnTo>
                  <a:lnTo>
                    <a:pt x="61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68" y="6"/>
                  </a:lnTo>
                  <a:lnTo>
                    <a:pt x="69" y="6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68" y="4"/>
                  </a:lnTo>
                  <a:lnTo>
                    <a:pt x="68" y="2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7"/>
            <p:cNvSpPr/>
            <p:nvPr/>
          </p:nvSpPr>
          <p:spPr>
            <a:xfrm>
              <a:off x="3340451" y="3431987"/>
              <a:ext cx="375748" cy="554356"/>
            </a:xfrm>
            <a:custGeom>
              <a:avLst/>
              <a:gdLst/>
              <a:ahLst/>
              <a:cxnLst/>
              <a:rect l="l" t="t" r="r" b="b"/>
              <a:pathLst>
                <a:path w="244" h="365" extrusionOk="0">
                  <a:moveTo>
                    <a:pt x="183" y="0"/>
                  </a:moveTo>
                  <a:lnTo>
                    <a:pt x="184" y="1"/>
                  </a:lnTo>
                  <a:lnTo>
                    <a:pt x="183" y="1"/>
                  </a:lnTo>
                  <a:lnTo>
                    <a:pt x="182" y="1"/>
                  </a:lnTo>
                  <a:lnTo>
                    <a:pt x="183" y="1"/>
                  </a:lnTo>
                  <a:lnTo>
                    <a:pt x="183" y="3"/>
                  </a:lnTo>
                  <a:lnTo>
                    <a:pt x="182" y="3"/>
                  </a:lnTo>
                  <a:lnTo>
                    <a:pt x="180" y="3"/>
                  </a:lnTo>
                  <a:lnTo>
                    <a:pt x="182" y="3"/>
                  </a:lnTo>
                  <a:lnTo>
                    <a:pt x="182" y="4"/>
                  </a:lnTo>
                  <a:lnTo>
                    <a:pt x="183" y="4"/>
                  </a:lnTo>
                  <a:lnTo>
                    <a:pt x="183" y="5"/>
                  </a:lnTo>
                  <a:lnTo>
                    <a:pt x="182" y="5"/>
                  </a:lnTo>
                  <a:lnTo>
                    <a:pt x="183" y="6"/>
                  </a:lnTo>
                  <a:lnTo>
                    <a:pt x="182" y="6"/>
                  </a:lnTo>
                  <a:lnTo>
                    <a:pt x="183" y="6"/>
                  </a:lnTo>
                  <a:lnTo>
                    <a:pt x="183" y="7"/>
                  </a:lnTo>
                  <a:lnTo>
                    <a:pt x="184" y="7"/>
                  </a:lnTo>
                  <a:lnTo>
                    <a:pt x="185" y="7"/>
                  </a:lnTo>
                  <a:lnTo>
                    <a:pt x="186" y="7"/>
                  </a:lnTo>
                  <a:lnTo>
                    <a:pt x="186" y="6"/>
                  </a:lnTo>
                  <a:lnTo>
                    <a:pt x="186" y="5"/>
                  </a:lnTo>
                  <a:lnTo>
                    <a:pt x="187" y="5"/>
                  </a:lnTo>
                  <a:lnTo>
                    <a:pt x="187" y="4"/>
                  </a:lnTo>
                  <a:lnTo>
                    <a:pt x="187" y="5"/>
                  </a:lnTo>
                  <a:lnTo>
                    <a:pt x="189" y="5"/>
                  </a:lnTo>
                  <a:lnTo>
                    <a:pt x="189" y="4"/>
                  </a:lnTo>
                  <a:lnTo>
                    <a:pt x="190" y="4"/>
                  </a:lnTo>
                  <a:lnTo>
                    <a:pt x="190" y="5"/>
                  </a:lnTo>
                  <a:lnTo>
                    <a:pt x="189" y="6"/>
                  </a:lnTo>
                  <a:lnTo>
                    <a:pt x="189" y="7"/>
                  </a:lnTo>
                  <a:lnTo>
                    <a:pt x="190" y="8"/>
                  </a:lnTo>
                  <a:lnTo>
                    <a:pt x="191" y="8"/>
                  </a:lnTo>
                  <a:lnTo>
                    <a:pt x="191" y="10"/>
                  </a:lnTo>
                  <a:lnTo>
                    <a:pt x="191" y="11"/>
                  </a:lnTo>
                  <a:lnTo>
                    <a:pt x="192" y="11"/>
                  </a:lnTo>
                  <a:lnTo>
                    <a:pt x="193" y="11"/>
                  </a:lnTo>
                  <a:lnTo>
                    <a:pt x="193" y="12"/>
                  </a:lnTo>
                  <a:lnTo>
                    <a:pt x="194" y="12"/>
                  </a:lnTo>
                  <a:lnTo>
                    <a:pt x="196" y="12"/>
                  </a:lnTo>
                  <a:lnTo>
                    <a:pt x="196" y="13"/>
                  </a:lnTo>
                  <a:lnTo>
                    <a:pt x="196" y="14"/>
                  </a:lnTo>
                  <a:lnTo>
                    <a:pt x="197" y="13"/>
                  </a:lnTo>
                  <a:lnTo>
                    <a:pt x="198" y="14"/>
                  </a:lnTo>
                  <a:lnTo>
                    <a:pt x="198" y="15"/>
                  </a:lnTo>
                  <a:lnTo>
                    <a:pt x="199" y="14"/>
                  </a:lnTo>
                  <a:lnTo>
                    <a:pt x="200" y="15"/>
                  </a:lnTo>
                  <a:lnTo>
                    <a:pt x="200" y="19"/>
                  </a:lnTo>
                  <a:lnTo>
                    <a:pt x="200" y="20"/>
                  </a:lnTo>
                  <a:lnTo>
                    <a:pt x="200" y="21"/>
                  </a:lnTo>
                  <a:lnTo>
                    <a:pt x="200" y="20"/>
                  </a:lnTo>
                  <a:lnTo>
                    <a:pt x="201" y="21"/>
                  </a:lnTo>
                  <a:lnTo>
                    <a:pt x="201" y="22"/>
                  </a:lnTo>
                  <a:lnTo>
                    <a:pt x="202" y="25"/>
                  </a:lnTo>
                  <a:lnTo>
                    <a:pt x="202" y="27"/>
                  </a:lnTo>
                  <a:lnTo>
                    <a:pt x="202" y="28"/>
                  </a:lnTo>
                  <a:lnTo>
                    <a:pt x="201" y="28"/>
                  </a:lnTo>
                  <a:lnTo>
                    <a:pt x="201" y="29"/>
                  </a:lnTo>
                  <a:lnTo>
                    <a:pt x="202" y="29"/>
                  </a:lnTo>
                  <a:lnTo>
                    <a:pt x="201" y="29"/>
                  </a:lnTo>
                  <a:lnTo>
                    <a:pt x="201" y="31"/>
                  </a:lnTo>
                  <a:lnTo>
                    <a:pt x="202" y="31"/>
                  </a:lnTo>
                  <a:lnTo>
                    <a:pt x="202" y="32"/>
                  </a:lnTo>
                  <a:lnTo>
                    <a:pt x="204" y="32"/>
                  </a:lnTo>
                  <a:lnTo>
                    <a:pt x="204" y="33"/>
                  </a:lnTo>
                  <a:lnTo>
                    <a:pt x="205" y="32"/>
                  </a:lnTo>
                  <a:lnTo>
                    <a:pt x="206" y="32"/>
                  </a:lnTo>
                  <a:lnTo>
                    <a:pt x="207" y="33"/>
                  </a:lnTo>
                  <a:lnTo>
                    <a:pt x="206" y="33"/>
                  </a:lnTo>
                  <a:lnTo>
                    <a:pt x="206" y="34"/>
                  </a:lnTo>
                  <a:lnTo>
                    <a:pt x="207" y="34"/>
                  </a:lnTo>
                  <a:lnTo>
                    <a:pt x="207" y="35"/>
                  </a:lnTo>
                  <a:lnTo>
                    <a:pt x="207" y="36"/>
                  </a:lnTo>
                  <a:lnTo>
                    <a:pt x="207" y="38"/>
                  </a:lnTo>
                  <a:lnTo>
                    <a:pt x="207" y="39"/>
                  </a:lnTo>
                  <a:lnTo>
                    <a:pt x="206" y="39"/>
                  </a:lnTo>
                  <a:lnTo>
                    <a:pt x="207" y="40"/>
                  </a:lnTo>
                  <a:lnTo>
                    <a:pt x="208" y="40"/>
                  </a:lnTo>
                  <a:lnTo>
                    <a:pt x="208" y="42"/>
                  </a:lnTo>
                  <a:lnTo>
                    <a:pt x="208" y="43"/>
                  </a:lnTo>
                  <a:lnTo>
                    <a:pt x="208" y="45"/>
                  </a:lnTo>
                  <a:lnTo>
                    <a:pt x="207" y="45"/>
                  </a:lnTo>
                  <a:lnTo>
                    <a:pt x="207" y="46"/>
                  </a:lnTo>
                  <a:lnTo>
                    <a:pt x="208" y="48"/>
                  </a:lnTo>
                  <a:lnTo>
                    <a:pt x="209" y="49"/>
                  </a:lnTo>
                  <a:lnTo>
                    <a:pt x="209" y="50"/>
                  </a:lnTo>
                  <a:lnTo>
                    <a:pt x="209" y="52"/>
                  </a:lnTo>
                  <a:lnTo>
                    <a:pt x="207" y="53"/>
                  </a:lnTo>
                  <a:lnTo>
                    <a:pt x="207" y="54"/>
                  </a:lnTo>
                  <a:lnTo>
                    <a:pt x="207" y="56"/>
                  </a:lnTo>
                  <a:lnTo>
                    <a:pt x="207" y="57"/>
                  </a:lnTo>
                  <a:lnTo>
                    <a:pt x="207" y="59"/>
                  </a:lnTo>
                  <a:lnTo>
                    <a:pt x="206" y="60"/>
                  </a:lnTo>
                  <a:lnTo>
                    <a:pt x="206" y="62"/>
                  </a:lnTo>
                  <a:lnTo>
                    <a:pt x="206" y="66"/>
                  </a:lnTo>
                  <a:lnTo>
                    <a:pt x="206" y="68"/>
                  </a:lnTo>
                  <a:lnTo>
                    <a:pt x="207" y="70"/>
                  </a:lnTo>
                  <a:lnTo>
                    <a:pt x="208" y="71"/>
                  </a:lnTo>
                  <a:lnTo>
                    <a:pt x="207" y="71"/>
                  </a:lnTo>
                  <a:lnTo>
                    <a:pt x="207" y="73"/>
                  </a:lnTo>
                  <a:lnTo>
                    <a:pt x="207" y="75"/>
                  </a:lnTo>
                  <a:lnTo>
                    <a:pt x="209" y="80"/>
                  </a:lnTo>
                  <a:lnTo>
                    <a:pt x="209" y="81"/>
                  </a:lnTo>
                  <a:lnTo>
                    <a:pt x="209" y="82"/>
                  </a:lnTo>
                  <a:lnTo>
                    <a:pt x="209" y="83"/>
                  </a:lnTo>
                  <a:lnTo>
                    <a:pt x="211" y="83"/>
                  </a:lnTo>
                  <a:lnTo>
                    <a:pt x="212" y="83"/>
                  </a:lnTo>
                  <a:lnTo>
                    <a:pt x="212" y="84"/>
                  </a:lnTo>
                  <a:lnTo>
                    <a:pt x="213" y="84"/>
                  </a:lnTo>
                  <a:lnTo>
                    <a:pt x="213" y="85"/>
                  </a:lnTo>
                  <a:lnTo>
                    <a:pt x="213" y="87"/>
                  </a:lnTo>
                  <a:lnTo>
                    <a:pt x="214" y="87"/>
                  </a:lnTo>
                  <a:lnTo>
                    <a:pt x="214" y="88"/>
                  </a:lnTo>
                  <a:lnTo>
                    <a:pt x="214" y="89"/>
                  </a:lnTo>
                  <a:lnTo>
                    <a:pt x="215" y="90"/>
                  </a:lnTo>
                  <a:lnTo>
                    <a:pt x="219" y="94"/>
                  </a:lnTo>
                  <a:lnTo>
                    <a:pt x="220" y="96"/>
                  </a:lnTo>
                  <a:lnTo>
                    <a:pt x="221" y="96"/>
                  </a:lnTo>
                  <a:lnTo>
                    <a:pt x="222" y="97"/>
                  </a:lnTo>
                  <a:lnTo>
                    <a:pt x="225" y="98"/>
                  </a:lnTo>
                  <a:lnTo>
                    <a:pt x="226" y="99"/>
                  </a:lnTo>
                  <a:lnTo>
                    <a:pt x="227" y="101"/>
                  </a:lnTo>
                  <a:lnTo>
                    <a:pt x="219" y="102"/>
                  </a:lnTo>
                  <a:lnTo>
                    <a:pt x="218" y="102"/>
                  </a:lnTo>
                  <a:lnTo>
                    <a:pt x="212" y="101"/>
                  </a:lnTo>
                  <a:lnTo>
                    <a:pt x="211" y="101"/>
                  </a:lnTo>
                  <a:lnTo>
                    <a:pt x="208" y="101"/>
                  </a:lnTo>
                  <a:lnTo>
                    <a:pt x="207" y="102"/>
                  </a:lnTo>
                  <a:lnTo>
                    <a:pt x="206" y="102"/>
                  </a:lnTo>
                  <a:lnTo>
                    <a:pt x="204" y="102"/>
                  </a:lnTo>
                  <a:lnTo>
                    <a:pt x="202" y="102"/>
                  </a:lnTo>
                  <a:lnTo>
                    <a:pt x="198" y="103"/>
                  </a:lnTo>
                  <a:lnTo>
                    <a:pt x="197" y="103"/>
                  </a:lnTo>
                  <a:lnTo>
                    <a:pt x="187" y="101"/>
                  </a:lnTo>
                  <a:lnTo>
                    <a:pt x="180" y="101"/>
                  </a:lnTo>
                  <a:lnTo>
                    <a:pt x="179" y="101"/>
                  </a:lnTo>
                  <a:lnTo>
                    <a:pt x="179" y="102"/>
                  </a:lnTo>
                  <a:lnTo>
                    <a:pt x="177" y="105"/>
                  </a:lnTo>
                  <a:lnTo>
                    <a:pt x="177" y="106"/>
                  </a:lnTo>
                  <a:lnTo>
                    <a:pt x="173" y="109"/>
                  </a:lnTo>
                  <a:lnTo>
                    <a:pt x="172" y="111"/>
                  </a:lnTo>
                  <a:lnTo>
                    <a:pt x="172" y="112"/>
                  </a:lnTo>
                  <a:lnTo>
                    <a:pt x="175" y="113"/>
                  </a:lnTo>
                  <a:lnTo>
                    <a:pt x="184" y="124"/>
                  </a:lnTo>
                  <a:lnTo>
                    <a:pt x="184" y="126"/>
                  </a:lnTo>
                  <a:lnTo>
                    <a:pt x="185" y="126"/>
                  </a:lnTo>
                  <a:lnTo>
                    <a:pt x="192" y="132"/>
                  </a:lnTo>
                  <a:lnTo>
                    <a:pt x="199" y="138"/>
                  </a:lnTo>
                  <a:lnTo>
                    <a:pt x="200" y="138"/>
                  </a:lnTo>
                  <a:lnTo>
                    <a:pt x="201" y="138"/>
                  </a:lnTo>
                  <a:lnTo>
                    <a:pt x="202" y="139"/>
                  </a:lnTo>
                  <a:lnTo>
                    <a:pt x="202" y="140"/>
                  </a:lnTo>
                  <a:lnTo>
                    <a:pt x="204" y="140"/>
                  </a:lnTo>
                  <a:lnTo>
                    <a:pt x="204" y="141"/>
                  </a:lnTo>
                  <a:lnTo>
                    <a:pt x="204" y="143"/>
                  </a:lnTo>
                  <a:lnTo>
                    <a:pt x="205" y="143"/>
                  </a:lnTo>
                  <a:lnTo>
                    <a:pt x="206" y="143"/>
                  </a:lnTo>
                  <a:lnTo>
                    <a:pt x="207" y="143"/>
                  </a:lnTo>
                  <a:lnTo>
                    <a:pt x="207" y="144"/>
                  </a:lnTo>
                  <a:lnTo>
                    <a:pt x="208" y="144"/>
                  </a:lnTo>
                  <a:lnTo>
                    <a:pt x="209" y="146"/>
                  </a:lnTo>
                  <a:lnTo>
                    <a:pt x="211" y="148"/>
                  </a:lnTo>
                  <a:lnTo>
                    <a:pt x="212" y="148"/>
                  </a:lnTo>
                  <a:lnTo>
                    <a:pt x="212" y="151"/>
                  </a:lnTo>
                  <a:lnTo>
                    <a:pt x="216" y="160"/>
                  </a:lnTo>
                  <a:lnTo>
                    <a:pt x="219" y="166"/>
                  </a:lnTo>
                  <a:lnTo>
                    <a:pt x="220" y="169"/>
                  </a:lnTo>
                  <a:lnTo>
                    <a:pt x="221" y="171"/>
                  </a:lnTo>
                  <a:lnTo>
                    <a:pt x="222" y="171"/>
                  </a:lnTo>
                  <a:lnTo>
                    <a:pt x="223" y="171"/>
                  </a:lnTo>
                  <a:lnTo>
                    <a:pt x="223" y="174"/>
                  </a:lnTo>
                  <a:lnTo>
                    <a:pt x="223" y="175"/>
                  </a:lnTo>
                  <a:lnTo>
                    <a:pt x="222" y="178"/>
                  </a:lnTo>
                  <a:lnTo>
                    <a:pt x="221" y="179"/>
                  </a:lnTo>
                  <a:lnTo>
                    <a:pt x="221" y="180"/>
                  </a:lnTo>
                  <a:lnTo>
                    <a:pt x="219" y="182"/>
                  </a:lnTo>
                  <a:lnTo>
                    <a:pt x="220" y="183"/>
                  </a:lnTo>
                  <a:lnTo>
                    <a:pt x="219" y="183"/>
                  </a:lnTo>
                  <a:lnTo>
                    <a:pt x="218" y="185"/>
                  </a:lnTo>
                  <a:lnTo>
                    <a:pt x="216" y="186"/>
                  </a:lnTo>
                  <a:lnTo>
                    <a:pt x="214" y="187"/>
                  </a:lnTo>
                  <a:lnTo>
                    <a:pt x="213" y="188"/>
                  </a:lnTo>
                  <a:lnTo>
                    <a:pt x="212" y="189"/>
                  </a:lnTo>
                  <a:lnTo>
                    <a:pt x="212" y="190"/>
                  </a:lnTo>
                  <a:lnTo>
                    <a:pt x="212" y="193"/>
                  </a:lnTo>
                  <a:lnTo>
                    <a:pt x="212" y="194"/>
                  </a:lnTo>
                  <a:lnTo>
                    <a:pt x="211" y="194"/>
                  </a:lnTo>
                  <a:lnTo>
                    <a:pt x="209" y="195"/>
                  </a:lnTo>
                  <a:lnTo>
                    <a:pt x="209" y="197"/>
                  </a:lnTo>
                  <a:lnTo>
                    <a:pt x="208" y="200"/>
                  </a:lnTo>
                  <a:lnTo>
                    <a:pt x="207" y="201"/>
                  </a:lnTo>
                  <a:lnTo>
                    <a:pt x="207" y="202"/>
                  </a:lnTo>
                  <a:lnTo>
                    <a:pt x="207" y="203"/>
                  </a:lnTo>
                  <a:lnTo>
                    <a:pt x="205" y="204"/>
                  </a:lnTo>
                  <a:lnTo>
                    <a:pt x="204" y="204"/>
                  </a:lnTo>
                  <a:lnTo>
                    <a:pt x="204" y="206"/>
                  </a:lnTo>
                  <a:lnTo>
                    <a:pt x="200" y="214"/>
                  </a:lnTo>
                  <a:lnTo>
                    <a:pt x="199" y="215"/>
                  </a:lnTo>
                  <a:lnTo>
                    <a:pt x="199" y="216"/>
                  </a:lnTo>
                  <a:lnTo>
                    <a:pt x="199" y="217"/>
                  </a:lnTo>
                  <a:lnTo>
                    <a:pt x="198" y="220"/>
                  </a:lnTo>
                  <a:lnTo>
                    <a:pt x="197" y="220"/>
                  </a:lnTo>
                  <a:lnTo>
                    <a:pt x="192" y="222"/>
                  </a:lnTo>
                  <a:lnTo>
                    <a:pt x="191" y="222"/>
                  </a:lnTo>
                  <a:lnTo>
                    <a:pt x="191" y="223"/>
                  </a:lnTo>
                  <a:lnTo>
                    <a:pt x="190" y="224"/>
                  </a:lnTo>
                  <a:lnTo>
                    <a:pt x="189" y="224"/>
                  </a:lnTo>
                  <a:lnTo>
                    <a:pt x="187" y="225"/>
                  </a:lnTo>
                  <a:lnTo>
                    <a:pt x="189" y="225"/>
                  </a:lnTo>
                  <a:lnTo>
                    <a:pt x="187" y="225"/>
                  </a:lnTo>
                  <a:lnTo>
                    <a:pt x="187" y="227"/>
                  </a:lnTo>
                  <a:lnTo>
                    <a:pt x="186" y="227"/>
                  </a:lnTo>
                  <a:lnTo>
                    <a:pt x="187" y="228"/>
                  </a:lnTo>
                  <a:lnTo>
                    <a:pt x="189" y="229"/>
                  </a:lnTo>
                  <a:lnTo>
                    <a:pt x="189" y="230"/>
                  </a:lnTo>
                  <a:lnTo>
                    <a:pt x="190" y="231"/>
                  </a:lnTo>
                  <a:lnTo>
                    <a:pt x="191" y="231"/>
                  </a:lnTo>
                  <a:lnTo>
                    <a:pt x="192" y="231"/>
                  </a:lnTo>
                  <a:lnTo>
                    <a:pt x="192" y="230"/>
                  </a:lnTo>
                  <a:lnTo>
                    <a:pt x="193" y="230"/>
                  </a:lnTo>
                  <a:lnTo>
                    <a:pt x="193" y="231"/>
                  </a:lnTo>
                  <a:lnTo>
                    <a:pt x="194" y="232"/>
                  </a:lnTo>
                  <a:lnTo>
                    <a:pt x="194" y="236"/>
                  </a:lnTo>
                  <a:lnTo>
                    <a:pt x="194" y="237"/>
                  </a:lnTo>
                  <a:lnTo>
                    <a:pt x="193" y="238"/>
                  </a:lnTo>
                  <a:lnTo>
                    <a:pt x="193" y="239"/>
                  </a:lnTo>
                  <a:lnTo>
                    <a:pt x="193" y="241"/>
                  </a:lnTo>
                  <a:lnTo>
                    <a:pt x="193" y="242"/>
                  </a:lnTo>
                  <a:lnTo>
                    <a:pt x="194" y="243"/>
                  </a:lnTo>
                  <a:lnTo>
                    <a:pt x="194" y="244"/>
                  </a:lnTo>
                  <a:lnTo>
                    <a:pt x="193" y="245"/>
                  </a:lnTo>
                  <a:lnTo>
                    <a:pt x="193" y="246"/>
                  </a:lnTo>
                  <a:lnTo>
                    <a:pt x="193" y="248"/>
                  </a:lnTo>
                  <a:lnTo>
                    <a:pt x="192" y="248"/>
                  </a:lnTo>
                  <a:lnTo>
                    <a:pt x="192" y="249"/>
                  </a:lnTo>
                  <a:lnTo>
                    <a:pt x="192" y="250"/>
                  </a:lnTo>
                  <a:lnTo>
                    <a:pt x="191" y="250"/>
                  </a:lnTo>
                  <a:lnTo>
                    <a:pt x="191" y="251"/>
                  </a:lnTo>
                  <a:lnTo>
                    <a:pt x="192" y="251"/>
                  </a:lnTo>
                  <a:lnTo>
                    <a:pt x="192" y="252"/>
                  </a:lnTo>
                  <a:lnTo>
                    <a:pt x="193" y="252"/>
                  </a:lnTo>
                  <a:lnTo>
                    <a:pt x="194" y="252"/>
                  </a:lnTo>
                  <a:lnTo>
                    <a:pt x="194" y="253"/>
                  </a:lnTo>
                  <a:lnTo>
                    <a:pt x="196" y="253"/>
                  </a:lnTo>
                  <a:lnTo>
                    <a:pt x="196" y="255"/>
                  </a:lnTo>
                  <a:lnTo>
                    <a:pt x="196" y="257"/>
                  </a:lnTo>
                  <a:lnTo>
                    <a:pt x="196" y="258"/>
                  </a:lnTo>
                  <a:lnTo>
                    <a:pt x="196" y="259"/>
                  </a:lnTo>
                  <a:lnTo>
                    <a:pt x="196" y="260"/>
                  </a:lnTo>
                  <a:lnTo>
                    <a:pt x="196" y="262"/>
                  </a:lnTo>
                  <a:lnTo>
                    <a:pt x="197" y="263"/>
                  </a:lnTo>
                  <a:lnTo>
                    <a:pt x="197" y="265"/>
                  </a:lnTo>
                  <a:lnTo>
                    <a:pt x="197" y="266"/>
                  </a:lnTo>
                  <a:lnTo>
                    <a:pt x="197" y="267"/>
                  </a:lnTo>
                  <a:lnTo>
                    <a:pt x="197" y="270"/>
                  </a:lnTo>
                  <a:lnTo>
                    <a:pt x="197" y="272"/>
                  </a:lnTo>
                  <a:lnTo>
                    <a:pt x="198" y="273"/>
                  </a:lnTo>
                  <a:lnTo>
                    <a:pt x="199" y="274"/>
                  </a:lnTo>
                  <a:lnTo>
                    <a:pt x="205" y="278"/>
                  </a:lnTo>
                  <a:lnTo>
                    <a:pt x="206" y="278"/>
                  </a:lnTo>
                  <a:lnTo>
                    <a:pt x="206" y="279"/>
                  </a:lnTo>
                  <a:lnTo>
                    <a:pt x="207" y="280"/>
                  </a:lnTo>
                  <a:lnTo>
                    <a:pt x="208" y="281"/>
                  </a:lnTo>
                  <a:lnTo>
                    <a:pt x="208" y="283"/>
                  </a:lnTo>
                  <a:lnTo>
                    <a:pt x="208" y="285"/>
                  </a:lnTo>
                  <a:lnTo>
                    <a:pt x="209" y="286"/>
                  </a:lnTo>
                  <a:lnTo>
                    <a:pt x="209" y="287"/>
                  </a:lnTo>
                  <a:lnTo>
                    <a:pt x="211" y="287"/>
                  </a:lnTo>
                  <a:lnTo>
                    <a:pt x="211" y="288"/>
                  </a:lnTo>
                  <a:lnTo>
                    <a:pt x="212" y="288"/>
                  </a:lnTo>
                  <a:lnTo>
                    <a:pt x="212" y="290"/>
                  </a:lnTo>
                  <a:lnTo>
                    <a:pt x="211" y="290"/>
                  </a:lnTo>
                  <a:lnTo>
                    <a:pt x="209" y="291"/>
                  </a:lnTo>
                  <a:lnTo>
                    <a:pt x="208" y="291"/>
                  </a:lnTo>
                  <a:lnTo>
                    <a:pt x="207" y="291"/>
                  </a:lnTo>
                  <a:lnTo>
                    <a:pt x="209" y="295"/>
                  </a:lnTo>
                  <a:lnTo>
                    <a:pt x="212" y="299"/>
                  </a:lnTo>
                  <a:lnTo>
                    <a:pt x="214" y="301"/>
                  </a:lnTo>
                  <a:lnTo>
                    <a:pt x="214" y="302"/>
                  </a:lnTo>
                  <a:lnTo>
                    <a:pt x="216" y="304"/>
                  </a:lnTo>
                  <a:lnTo>
                    <a:pt x="220" y="307"/>
                  </a:lnTo>
                  <a:lnTo>
                    <a:pt x="222" y="311"/>
                  </a:lnTo>
                  <a:lnTo>
                    <a:pt x="226" y="314"/>
                  </a:lnTo>
                  <a:lnTo>
                    <a:pt x="229" y="316"/>
                  </a:lnTo>
                  <a:lnTo>
                    <a:pt x="232" y="320"/>
                  </a:lnTo>
                  <a:lnTo>
                    <a:pt x="233" y="320"/>
                  </a:lnTo>
                  <a:lnTo>
                    <a:pt x="233" y="319"/>
                  </a:lnTo>
                  <a:lnTo>
                    <a:pt x="233" y="320"/>
                  </a:lnTo>
                  <a:lnTo>
                    <a:pt x="234" y="320"/>
                  </a:lnTo>
                  <a:lnTo>
                    <a:pt x="235" y="320"/>
                  </a:lnTo>
                  <a:lnTo>
                    <a:pt x="236" y="320"/>
                  </a:lnTo>
                  <a:lnTo>
                    <a:pt x="236" y="321"/>
                  </a:lnTo>
                  <a:lnTo>
                    <a:pt x="237" y="323"/>
                  </a:lnTo>
                  <a:lnTo>
                    <a:pt x="239" y="323"/>
                  </a:lnTo>
                  <a:lnTo>
                    <a:pt x="240" y="323"/>
                  </a:lnTo>
                  <a:lnTo>
                    <a:pt x="240" y="325"/>
                  </a:lnTo>
                  <a:lnTo>
                    <a:pt x="241" y="326"/>
                  </a:lnTo>
                  <a:lnTo>
                    <a:pt x="241" y="327"/>
                  </a:lnTo>
                  <a:lnTo>
                    <a:pt x="241" y="328"/>
                  </a:lnTo>
                  <a:lnTo>
                    <a:pt x="240" y="329"/>
                  </a:lnTo>
                  <a:lnTo>
                    <a:pt x="240" y="330"/>
                  </a:lnTo>
                  <a:lnTo>
                    <a:pt x="240" y="332"/>
                  </a:lnTo>
                  <a:lnTo>
                    <a:pt x="241" y="332"/>
                  </a:lnTo>
                  <a:lnTo>
                    <a:pt x="242" y="332"/>
                  </a:lnTo>
                  <a:lnTo>
                    <a:pt x="241" y="333"/>
                  </a:lnTo>
                  <a:lnTo>
                    <a:pt x="241" y="334"/>
                  </a:lnTo>
                  <a:lnTo>
                    <a:pt x="242" y="335"/>
                  </a:lnTo>
                  <a:lnTo>
                    <a:pt x="242" y="336"/>
                  </a:lnTo>
                  <a:lnTo>
                    <a:pt x="241" y="337"/>
                  </a:lnTo>
                  <a:lnTo>
                    <a:pt x="241" y="339"/>
                  </a:lnTo>
                  <a:lnTo>
                    <a:pt x="242" y="340"/>
                  </a:lnTo>
                  <a:lnTo>
                    <a:pt x="242" y="341"/>
                  </a:lnTo>
                  <a:lnTo>
                    <a:pt x="242" y="342"/>
                  </a:lnTo>
                  <a:lnTo>
                    <a:pt x="242" y="343"/>
                  </a:lnTo>
                  <a:lnTo>
                    <a:pt x="243" y="343"/>
                  </a:lnTo>
                  <a:lnTo>
                    <a:pt x="243" y="344"/>
                  </a:lnTo>
                  <a:lnTo>
                    <a:pt x="243" y="346"/>
                  </a:lnTo>
                  <a:lnTo>
                    <a:pt x="244" y="346"/>
                  </a:lnTo>
                  <a:lnTo>
                    <a:pt x="244" y="347"/>
                  </a:lnTo>
                  <a:lnTo>
                    <a:pt x="244" y="348"/>
                  </a:lnTo>
                  <a:lnTo>
                    <a:pt x="243" y="349"/>
                  </a:lnTo>
                  <a:lnTo>
                    <a:pt x="243" y="348"/>
                  </a:lnTo>
                  <a:lnTo>
                    <a:pt x="242" y="348"/>
                  </a:lnTo>
                  <a:lnTo>
                    <a:pt x="241" y="349"/>
                  </a:lnTo>
                  <a:lnTo>
                    <a:pt x="241" y="350"/>
                  </a:lnTo>
                  <a:lnTo>
                    <a:pt x="241" y="351"/>
                  </a:lnTo>
                  <a:lnTo>
                    <a:pt x="241" y="353"/>
                  </a:lnTo>
                  <a:lnTo>
                    <a:pt x="241" y="354"/>
                  </a:lnTo>
                  <a:lnTo>
                    <a:pt x="240" y="354"/>
                  </a:lnTo>
                  <a:lnTo>
                    <a:pt x="240" y="355"/>
                  </a:lnTo>
                  <a:lnTo>
                    <a:pt x="241" y="355"/>
                  </a:lnTo>
                  <a:lnTo>
                    <a:pt x="241" y="356"/>
                  </a:lnTo>
                  <a:lnTo>
                    <a:pt x="242" y="360"/>
                  </a:lnTo>
                  <a:lnTo>
                    <a:pt x="243" y="363"/>
                  </a:lnTo>
                  <a:lnTo>
                    <a:pt x="242" y="363"/>
                  </a:lnTo>
                  <a:lnTo>
                    <a:pt x="241" y="365"/>
                  </a:lnTo>
                  <a:lnTo>
                    <a:pt x="240" y="363"/>
                  </a:lnTo>
                  <a:lnTo>
                    <a:pt x="239" y="363"/>
                  </a:lnTo>
                  <a:lnTo>
                    <a:pt x="239" y="362"/>
                  </a:lnTo>
                  <a:lnTo>
                    <a:pt x="237" y="362"/>
                  </a:lnTo>
                  <a:lnTo>
                    <a:pt x="236" y="361"/>
                  </a:lnTo>
                  <a:lnTo>
                    <a:pt x="235" y="361"/>
                  </a:lnTo>
                  <a:lnTo>
                    <a:pt x="235" y="360"/>
                  </a:lnTo>
                  <a:lnTo>
                    <a:pt x="234" y="360"/>
                  </a:lnTo>
                  <a:lnTo>
                    <a:pt x="233" y="360"/>
                  </a:lnTo>
                  <a:lnTo>
                    <a:pt x="233" y="358"/>
                  </a:lnTo>
                  <a:lnTo>
                    <a:pt x="232" y="358"/>
                  </a:lnTo>
                  <a:lnTo>
                    <a:pt x="230" y="357"/>
                  </a:lnTo>
                  <a:lnTo>
                    <a:pt x="229" y="357"/>
                  </a:lnTo>
                  <a:lnTo>
                    <a:pt x="229" y="356"/>
                  </a:lnTo>
                  <a:lnTo>
                    <a:pt x="226" y="356"/>
                  </a:lnTo>
                  <a:lnTo>
                    <a:pt x="223" y="355"/>
                  </a:lnTo>
                  <a:lnTo>
                    <a:pt x="222" y="355"/>
                  </a:lnTo>
                  <a:lnTo>
                    <a:pt x="220" y="355"/>
                  </a:lnTo>
                  <a:lnTo>
                    <a:pt x="219" y="356"/>
                  </a:lnTo>
                  <a:lnTo>
                    <a:pt x="218" y="357"/>
                  </a:lnTo>
                  <a:lnTo>
                    <a:pt x="216" y="356"/>
                  </a:lnTo>
                  <a:lnTo>
                    <a:pt x="216" y="355"/>
                  </a:lnTo>
                  <a:lnTo>
                    <a:pt x="215" y="355"/>
                  </a:lnTo>
                  <a:lnTo>
                    <a:pt x="214" y="355"/>
                  </a:lnTo>
                  <a:lnTo>
                    <a:pt x="214" y="354"/>
                  </a:lnTo>
                  <a:lnTo>
                    <a:pt x="213" y="354"/>
                  </a:lnTo>
                  <a:lnTo>
                    <a:pt x="212" y="354"/>
                  </a:lnTo>
                  <a:lnTo>
                    <a:pt x="212" y="353"/>
                  </a:lnTo>
                  <a:lnTo>
                    <a:pt x="211" y="354"/>
                  </a:lnTo>
                  <a:lnTo>
                    <a:pt x="209" y="355"/>
                  </a:lnTo>
                  <a:lnTo>
                    <a:pt x="208" y="355"/>
                  </a:lnTo>
                  <a:lnTo>
                    <a:pt x="207" y="355"/>
                  </a:lnTo>
                  <a:lnTo>
                    <a:pt x="206" y="354"/>
                  </a:lnTo>
                  <a:lnTo>
                    <a:pt x="205" y="354"/>
                  </a:lnTo>
                  <a:lnTo>
                    <a:pt x="205" y="355"/>
                  </a:lnTo>
                  <a:lnTo>
                    <a:pt x="204" y="354"/>
                  </a:lnTo>
                  <a:lnTo>
                    <a:pt x="204" y="353"/>
                  </a:lnTo>
                  <a:lnTo>
                    <a:pt x="202" y="353"/>
                  </a:lnTo>
                  <a:lnTo>
                    <a:pt x="202" y="351"/>
                  </a:lnTo>
                  <a:lnTo>
                    <a:pt x="201" y="351"/>
                  </a:lnTo>
                  <a:lnTo>
                    <a:pt x="201" y="353"/>
                  </a:lnTo>
                  <a:lnTo>
                    <a:pt x="199" y="353"/>
                  </a:lnTo>
                  <a:lnTo>
                    <a:pt x="199" y="351"/>
                  </a:lnTo>
                  <a:lnTo>
                    <a:pt x="198" y="351"/>
                  </a:lnTo>
                  <a:lnTo>
                    <a:pt x="199" y="351"/>
                  </a:lnTo>
                  <a:lnTo>
                    <a:pt x="198" y="350"/>
                  </a:lnTo>
                  <a:lnTo>
                    <a:pt x="198" y="351"/>
                  </a:lnTo>
                  <a:lnTo>
                    <a:pt x="197" y="351"/>
                  </a:lnTo>
                  <a:lnTo>
                    <a:pt x="197" y="350"/>
                  </a:lnTo>
                  <a:lnTo>
                    <a:pt x="196" y="350"/>
                  </a:lnTo>
                  <a:lnTo>
                    <a:pt x="196" y="349"/>
                  </a:lnTo>
                  <a:lnTo>
                    <a:pt x="194" y="349"/>
                  </a:lnTo>
                  <a:lnTo>
                    <a:pt x="193" y="348"/>
                  </a:lnTo>
                  <a:lnTo>
                    <a:pt x="192" y="348"/>
                  </a:lnTo>
                  <a:lnTo>
                    <a:pt x="192" y="349"/>
                  </a:lnTo>
                  <a:lnTo>
                    <a:pt x="190" y="350"/>
                  </a:lnTo>
                  <a:lnTo>
                    <a:pt x="189" y="350"/>
                  </a:lnTo>
                  <a:lnTo>
                    <a:pt x="187" y="350"/>
                  </a:lnTo>
                  <a:lnTo>
                    <a:pt x="187" y="349"/>
                  </a:lnTo>
                  <a:lnTo>
                    <a:pt x="185" y="349"/>
                  </a:lnTo>
                  <a:lnTo>
                    <a:pt x="184" y="350"/>
                  </a:lnTo>
                  <a:lnTo>
                    <a:pt x="180" y="350"/>
                  </a:lnTo>
                  <a:lnTo>
                    <a:pt x="175" y="350"/>
                  </a:lnTo>
                  <a:lnTo>
                    <a:pt x="169" y="350"/>
                  </a:lnTo>
                  <a:lnTo>
                    <a:pt x="164" y="350"/>
                  </a:lnTo>
                  <a:lnTo>
                    <a:pt x="163" y="350"/>
                  </a:lnTo>
                  <a:lnTo>
                    <a:pt x="158" y="350"/>
                  </a:lnTo>
                  <a:lnTo>
                    <a:pt x="152" y="349"/>
                  </a:lnTo>
                  <a:lnTo>
                    <a:pt x="152" y="348"/>
                  </a:lnTo>
                  <a:lnTo>
                    <a:pt x="152" y="347"/>
                  </a:lnTo>
                  <a:lnTo>
                    <a:pt x="151" y="347"/>
                  </a:lnTo>
                  <a:lnTo>
                    <a:pt x="150" y="347"/>
                  </a:lnTo>
                  <a:lnTo>
                    <a:pt x="149" y="346"/>
                  </a:lnTo>
                  <a:lnTo>
                    <a:pt x="148" y="346"/>
                  </a:lnTo>
                  <a:lnTo>
                    <a:pt x="147" y="346"/>
                  </a:lnTo>
                  <a:lnTo>
                    <a:pt x="147" y="347"/>
                  </a:lnTo>
                  <a:lnTo>
                    <a:pt x="145" y="347"/>
                  </a:lnTo>
                  <a:lnTo>
                    <a:pt x="144" y="347"/>
                  </a:lnTo>
                  <a:lnTo>
                    <a:pt x="143" y="347"/>
                  </a:lnTo>
                  <a:lnTo>
                    <a:pt x="142" y="347"/>
                  </a:lnTo>
                  <a:lnTo>
                    <a:pt x="141" y="347"/>
                  </a:lnTo>
                  <a:lnTo>
                    <a:pt x="140" y="347"/>
                  </a:lnTo>
                  <a:lnTo>
                    <a:pt x="138" y="347"/>
                  </a:lnTo>
                  <a:lnTo>
                    <a:pt x="137" y="347"/>
                  </a:lnTo>
                  <a:lnTo>
                    <a:pt x="136" y="347"/>
                  </a:lnTo>
                  <a:lnTo>
                    <a:pt x="135" y="348"/>
                  </a:lnTo>
                  <a:lnTo>
                    <a:pt x="130" y="347"/>
                  </a:lnTo>
                  <a:lnTo>
                    <a:pt x="129" y="346"/>
                  </a:lnTo>
                  <a:lnTo>
                    <a:pt x="129" y="347"/>
                  </a:lnTo>
                  <a:lnTo>
                    <a:pt x="128" y="346"/>
                  </a:lnTo>
                  <a:lnTo>
                    <a:pt x="127" y="346"/>
                  </a:lnTo>
                  <a:lnTo>
                    <a:pt x="126" y="346"/>
                  </a:lnTo>
                  <a:lnTo>
                    <a:pt x="123" y="346"/>
                  </a:lnTo>
                  <a:lnTo>
                    <a:pt x="122" y="346"/>
                  </a:lnTo>
                  <a:lnTo>
                    <a:pt x="121" y="346"/>
                  </a:lnTo>
                  <a:lnTo>
                    <a:pt x="120" y="346"/>
                  </a:lnTo>
                  <a:lnTo>
                    <a:pt x="119" y="346"/>
                  </a:lnTo>
                  <a:lnTo>
                    <a:pt x="118" y="346"/>
                  </a:lnTo>
                  <a:lnTo>
                    <a:pt x="116" y="346"/>
                  </a:lnTo>
                  <a:lnTo>
                    <a:pt x="115" y="346"/>
                  </a:lnTo>
                  <a:lnTo>
                    <a:pt x="114" y="346"/>
                  </a:lnTo>
                  <a:lnTo>
                    <a:pt x="113" y="346"/>
                  </a:lnTo>
                  <a:lnTo>
                    <a:pt x="111" y="346"/>
                  </a:lnTo>
                  <a:lnTo>
                    <a:pt x="108" y="346"/>
                  </a:lnTo>
                  <a:lnTo>
                    <a:pt x="105" y="346"/>
                  </a:lnTo>
                  <a:lnTo>
                    <a:pt x="104" y="347"/>
                  </a:lnTo>
                  <a:lnTo>
                    <a:pt x="104" y="346"/>
                  </a:lnTo>
                  <a:lnTo>
                    <a:pt x="102" y="346"/>
                  </a:lnTo>
                  <a:lnTo>
                    <a:pt x="101" y="346"/>
                  </a:lnTo>
                  <a:lnTo>
                    <a:pt x="101" y="344"/>
                  </a:lnTo>
                  <a:lnTo>
                    <a:pt x="100" y="344"/>
                  </a:lnTo>
                  <a:lnTo>
                    <a:pt x="99" y="346"/>
                  </a:lnTo>
                  <a:lnTo>
                    <a:pt x="91" y="346"/>
                  </a:lnTo>
                  <a:lnTo>
                    <a:pt x="91" y="347"/>
                  </a:lnTo>
                  <a:lnTo>
                    <a:pt x="91" y="348"/>
                  </a:lnTo>
                  <a:lnTo>
                    <a:pt x="91" y="349"/>
                  </a:lnTo>
                  <a:lnTo>
                    <a:pt x="90" y="349"/>
                  </a:lnTo>
                  <a:lnTo>
                    <a:pt x="90" y="350"/>
                  </a:lnTo>
                  <a:lnTo>
                    <a:pt x="80" y="350"/>
                  </a:lnTo>
                  <a:lnTo>
                    <a:pt x="71" y="350"/>
                  </a:lnTo>
                  <a:lnTo>
                    <a:pt x="62" y="350"/>
                  </a:lnTo>
                  <a:lnTo>
                    <a:pt x="61" y="350"/>
                  </a:lnTo>
                  <a:lnTo>
                    <a:pt x="54" y="350"/>
                  </a:lnTo>
                  <a:lnTo>
                    <a:pt x="52" y="350"/>
                  </a:lnTo>
                  <a:lnTo>
                    <a:pt x="48" y="350"/>
                  </a:lnTo>
                  <a:lnTo>
                    <a:pt x="45" y="349"/>
                  </a:lnTo>
                  <a:lnTo>
                    <a:pt x="44" y="349"/>
                  </a:lnTo>
                  <a:lnTo>
                    <a:pt x="43" y="348"/>
                  </a:lnTo>
                  <a:lnTo>
                    <a:pt x="42" y="348"/>
                  </a:lnTo>
                  <a:lnTo>
                    <a:pt x="42" y="347"/>
                  </a:lnTo>
                  <a:lnTo>
                    <a:pt x="42" y="346"/>
                  </a:lnTo>
                  <a:lnTo>
                    <a:pt x="42" y="344"/>
                  </a:lnTo>
                  <a:lnTo>
                    <a:pt x="42" y="343"/>
                  </a:lnTo>
                  <a:lnTo>
                    <a:pt x="42" y="337"/>
                  </a:lnTo>
                  <a:lnTo>
                    <a:pt x="43" y="334"/>
                  </a:lnTo>
                  <a:lnTo>
                    <a:pt x="44" y="332"/>
                  </a:lnTo>
                  <a:lnTo>
                    <a:pt x="44" y="328"/>
                  </a:lnTo>
                  <a:lnTo>
                    <a:pt x="44" y="326"/>
                  </a:lnTo>
                  <a:lnTo>
                    <a:pt x="45" y="325"/>
                  </a:lnTo>
                  <a:lnTo>
                    <a:pt x="45" y="323"/>
                  </a:lnTo>
                  <a:lnTo>
                    <a:pt x="47" y="323"/>
                  </a:lnTo>
                  <a:lnTo>
                    <a:pt x="47" y="322"/>
                  </a:lnTo>
                  <a:lnTo>
                    <a:pt x="47" y="321"/>
                  </a:lnTo>
                  <a:lnTo>
                    <a:pt x="45" y="316"/>
                  </a:lnTo>
                  <a:lnTo>
                    <a:pt x="44" y="316"/>
                  </a:lnTo>
                  <a:lnTo>
                    <a:pt x="44" y="315"/>
                  </a:lnTo>
                  <a:lnTo>
                    <a:pt x="45" y="315"/>
                  </a:lnTo>
                  <a:lnTo>
                    <a:pt x="44" y="315"/>
                  </a:lnTo>
                  <a:lnTo>
                    <a:pt x="44" y="314"/>
                  </a:lnTo>
                  <a:lnTo>
                    <a:pt x="43" y="313"/>
                  </a:lnTo>
                  <a:lnTo>
                    <a:pt x="41" y="311"/>
                  </a:lnTo>
                  <a:lnTo>
                    <a:pt x="40" y="309"/>
                  </a:lnTo>
                  <a:lnTo>
                    <a:pt x="36" y="307"/>
                  </a:lnTo>
                  <a:lnTo>
                    <a:pt x="37" y="307"/>
                  </a:lnTo>
                  <a:lnTo>
                    <a:pt x="38" y="306"/>
                  </a:lnTo>
                  <a:lnTo>
                    <a:pt x="41" y="305"/>
                  </a:lnTo>
                  <a:lnTo>
                    <a:pt x="41" y="304"/>
                  </a:lnTo>
                  <a:lnTo>
                    <a:pt x="42" y="304"/>
                  </a:lnTo>
                  <a:lnTo>
                    <a:pt x="41" y="304"/>
                  </a:lnTo>
                  <a:lnTo>
                    <a:pt x="40" y="304"/>
                  </a:lnTo>
                  <a:lnTo>
                    <a:pt x="40" y="305"/>
                  </a:lnTo>
                  <a:lnTo>
                    <a:pt x="38" y="305"/>
                  </a:lnTo>
                  <a:lnTo>
                    <a:pt x="36" y="305"/>
                  </a:lnTo>
                  <a:lnTo>
                    <a:pt x="36" y="304"/>
                  </a:lnTo>
                  <a:lnTo>
                    <a:pt x="35" y="301"/>
                  </a:lnTo>
                  <a:lnTo>
                    <a:pt x="34" y="300"/>
                  </a:lnTo>
                  <a:lnTo>
                    <a:pt x="34" y="299"/>
                  </a:lnTo>
                  <a:lnTo>
                    <a:pt x="34" y="298"/>
                  </a:lnTo>
                  <a:lnTo>
                    <a:pt x="34" y="299"/>
                  </a:lnTo>
                  <a:lnTo>
                    <a:pt x="35" y="299"/>
                  </a:lnTo>
                  <a:lnTo>
                    <a:pt x="35" y="300"/>
                  </a:lnTo>
                  <a:lnTo>
                    <a:pt x="36" y="300"/>
                  </a:lnTo>
                  <a:lnTo>
                    <a:pt x="37" y="300"/>
                  </a:lnTo>
                  <a:lnTo>
                    <a:pt x="36" y="300"/>
                  </a:lnTo>
                  <a:lnTo>
                    <a:pt x="35" y="300"/>
                  </a:lnTo>
                  <a:lnTo>
                    <a:pt x="35" y="299"/>
                  </a:lnTo>
                  <a:lnTo>
                    <a:pt x="35" y="298"/>
                  </a:lnTo>
                  <a:lnTo>
                    <a:pt x="35" y="297"/>
                  </a:lnTo>
                  <a:lnTo>
                    <a:pt x="36" y="297"/>
                  </a:lnTo>
                  <a:lnTo>
                    <a:pt x="37" y="298"/>
                  </a:lnTo>
                  <a:lnTo>
                    <a:pt x="38" y="297"/>
                  </a:lnTo>
                  <a:lnTo>
                    <a:pt x="38" y="298"/>
                  </a:lnTo>
                  <a:lnTo>
                    <a:pt x="40" y="298"/>
                  </a:lnTo>
                  <a:lnTo>
                    <a:pt x="40" y="297"/>
                  </a:lnTo>
                  <a:lnTo>
                    <a:pt x="38" y="297"/>
                  </a:lnTo>
                  <a:lnTo>
                    <a:pt x="37" y="295"/>
                  </a:lnTo>
                  <a:lnTo>
                    <a:pt x="38" y="294"/>
                  </a:lnTo>
                  <a:lnTo>
                    <a:pt x="40" y="294"/>
                  </a:lnTo>
                  <a:lnTo>
                    <a:pt x="41" y="294"/>
                  </a:lnTo>
                  <a:lnTo>
                    <a:pt x="40" y="294"/>
                  </a:lnTo>
                  <a:lnTo>
                    <a:pt x="41" y="294"/>
                  </a:lnTo>
                  <a:lnTo>
                    <a:pt x="41" y="293"/>
                  </a:lnTo>
                  <a:lnTo>
                    <a:pt x="37" y="294"/>
                  </a:lnTo>
                  <a:lnTo>
                    <a:pt x="36" y="294"/>
                  </a:lnTo>
                  <a:lnTo>
                    <a:pt x="36" y="293"/>
                  </a:lnTo>
                  <a:lnTo>
                    <a:pt x="36" y="292"/>
                  </a:lnTo>
                  <a:lnTo>
                    <a:pt x="37" y="292"/>
                  </a:lnTo>
                  <a:lnTo>
                    <a:pt x="37" y="291"/>
                  </a:lnTo>
                  <a:lnTo>
                    <a:pt x="38" y="290"/>
                  </a:lnTo>
                  <a:lnTo>
                    <a:pt x="40" y="288"/>
                  </a:lnTo>
                  <a:lnTo>
                    <a:pt x="38" y="288"/>
                  </a:lnTo>
                  <a:lnTo>
                    <a:pt x="38" y="290"/>
                  </a:lnTo>
                  <a:lnTo>
                    <a:pt x="38" y="288"/>
                  </a:lnTo>
                  <a:lnTo>
                    <a:pt x="37" y="290"/>
                  </a:lnTo>
                  <a:lnTo>
                    <a:pt x="36" y="291"/>
                  </a:lnTo>
                  <a:lnTo>
                    <a:pt x="35" y="292"/>
                  </a:lnTo>
                  <a:lnTo>
                    <a:pt x="34" y="292"/>
                  </a:lnTo>
                  <a:lnTo>
                    <a:pt x="34" y="291"/>
                  </a:lnTo>
                  <a:lnTo>
                    <a:pt x="34" y="292"/>
                  </a:lnTo>
                  <a:lnTo>
                    <a:pt x="33" y="291"/>
                  </a:lnTo>
                  <a:lnTo>
                    <a:pt x="31" y="290"/>
                  </a:lnTo>
                  <a:lnTo>
                    <a:pt x="31" y="288"/>
                  </a:lnTo>
                  <a:lnTo>
                    <a:pt x="30" y="290"/>
                  </a:lnTo>
                  <a:lnTo>
                    <a:pt x="31" y="291"/>
                  </a:lnTo>
                  <a:lnTo>
                    <a:pt x="33" y="292"/>
                  </a:lnTo>
                  <a:lnTo>
                    <a:pt x="33" y="293"/>
                  </a:lnTo>
                  <a:lnTo>
                    <a:pt x="31" y="293"/>
                  </a:lnTo>
                  <a:lnTo>
                    <a:pt x="30" y="292"/>
                  </a:lnTo>
                  <a:lnTo>
                    <a:pt x="30" y="291"/>
                  </a:lnTo>
                  <a:lnTo>
                    <a:pt x="30" y="292"/>
                  </a:lnTo>
                  <a:lnTo>
                    <a:pt x="29" y="292"/>
                  </a:lnTo>
                  <a:lnTo>
                    <a:pt x="30" y="293"/>
                  </a:lnTo>
                  <a:lnTo>
                    <a:pt x="30" y="294"/>
                  </a:lnTo>
                  <a:lnTo>
                    <a:pt x="31" y="294"/>
                  </a:lnTo>
                  <a:lnTo>
                    <a:pt x="31" y="295"/>
                  </a:lnTo>
                  <a:lnTo>
                    <a:pt x="30" y="295"/>
                  </a:lnTo>
                  <a:lnTo>
                    <a:pt x="29" y="295"/>
                  </a:lnTo>
                  <a:lnTo>
                    <a:pt x="28" y="295"/>
                  </a:lnTo>
                  <a:lnTo>
                    <a:pt x="27" y="295"/>
                  </a:lnTo>
                  <a:lnTo>
                    <a:pt x="26" y="294"/>
                  </a:lnTo>
                  <a:lnTo>
                    <a:pt x="26" y="293"/>
                  </a:lnTo>
                  <a:lnTo>
                    <a:pt x="26" y="292"/>
                  </a:lnTo>
                  <a:lnTo>
                    <a:pt x="27" y="292"/>
                  </a:lnTo>
                  <a:lnTo>
                    <a:pt x="27" y="291"/>
                  </a:lnTo>
                  <a:lnTo>
                    <a:pt x="26" y="292"/>
                  </a:lnTo>
                  <a:lnTo>
                    <a:pt x="24" y="293"/>
                  </a:lnTo>
                  <a:lnTo>
                    <a:pt x="23" y="293"/>
                  </a:lnTo>
                  <a:lnTo>
                    <a:pt x="22" y="293"/>
                  </a:lnTo>
                  <a:lnTo>
                    <a:pt x="23" y="292"/>
                  </a:lnTo>
                  <a:lnTo>
                    <a:pt x="22" y="292"/>
                  </a:lnTo>
                  <a:lnTo>
                    <a:pt x="21" y="292"/>
                  </a:lnTo>
                  <a:lnTo>
                    <a:pt x="20" y="292"/>
                  </a:lnTo>
                  <a:lnTo>
                    <a:pt x="19" y="291"/>
                  </a:lnTo>
                  <a:lnTo>
                    <a:pt x="15" y="290"/>
                  </a:lnTo>
                  <a:lnTo>
                    <a:pt x="15" y="288"/>
                  </a:lnTo>
                  <a:lnTo>
                    <a:pt x="15" y="286"/>
                  </a:lnTo>
                  <a:lnTo>
                    <a:pt x="15" y="285"/>
                  </a:lnTo>
                  <a:lnTo>
                    <a:pt x="14" y="284"/>
                  </a:lnTo>
                  <a:lnTo>
                    <a:pt x="13" y="283"/>
                  </a:lnTo>
                  <a:lnTo>
                    <a:pt x="13" y="278"/>
                  </a:lnTo>
                  <a:lnTo>
                    <a:pt x="13" y="277"/>
                  </a:lnTo>
                  <a:lnTo>
                    <a:pt x="14" y="276"/>
                  </a:lnTo>
                  <a:lnTo>
                    <a:pt x="14" y="274"/>
                  </a:lnTo>
                  <a:lnTo>
                    <a:pt x="13" y="276"/>
                  </a:lnTo>
                  <a:lnTo>
                    <a:pt x="13" y="274"/>
                  </a:lnTo>
                  <a:lnTo>
                    <a:pt x="13" y="273"/>
                  </a:lnTo>
                  <a:lnTo>
                    <a:pt x="12" y="273"/>
                  </a:lnTo>
                  <a:lnTo>
                    <a:pt x="12" y="272"/>
                  </a:lnTo>
                  <a:lnTo>
                    <a:pt x="10" y="272"/>
                  </a:lnTo>
                  <a:lnTo>
                    <a:pt x="12" y="274"/>
                  </a:lnTo>
                  <a:lnTo>
                    <a:pt x="12" y="276"/>
                  </a:lnTo>
                  <a:lnTo>
                    <a:pt x="10" y="274"/>
                  </a:lnTo>
                  <a:lnTo>
                    <a:pt x="9" y="273"/>
                  </a:lnTo>
                  <a:lnTo>
                    <a:pt x="9" y="274"/>
                  </a:lnTo>
                  <a:lnTo>
                    <a:pt x="9" y="276"/>
                  </a:lnTo>
                  <a:lnTo>
                    <a:pt x="8" y="274"/>
                  </a:lnTo>
                  <a:lnTo>
                    <a:pt x="7" y="274"/>
                  </a:lnTo>
                  <a:lnTo>
                    <a:pt x="7" y="273"/>
                  </a:lnTo>
                  <a:lnTo>
                    <a:pt x="7" y="272"/>
                  </a:lnTo>
                  <a:lnTo>
                    <a:pt x="5" y="271"/>
                  </a:lnTo>
                  <a:lnTo>
                    <a:pt x="5" y="269"/>
                  </a:lnTo>
                  <a:lnTo>
                    <a:pt x="5" y="270"/>
                  </a:lnTo>
                  <a:lnTo>
                    <a:pt x="5" y="271"/>
                  </a:lnTo>
                  <a:lnTo>
                    <a:pt x="5" y="272"/>
                  </a:lnTo>
                  <a:lnTo>
                    <a:pt x="6" y="274"/>
                  </a:lnTo>
                  <a:lnTo>
                    <a:pt x="7" y="276"/>
                  </a:lnTo>
                  <a:lnTo>
                    <a:pt x="7" y="277"/>
                  </a:lnTo>
                  <a:lnTo>
                    <a:pt x="6" y="277"/>
                  </a:lnTo>
                  <a:lnTo>
                    <a:pt x="2" y="277"/>
                  </a:lnTo>
                  <a:lnTo>
                    <a:pt x="2" y="276"/>
                  </a:lnTo>
                  <a:lnTo>
                    <a:pt x="3" y="276"/>
                  </a:lnTo>
                  <a:lnTo>
                    <a:pt x="2" y="276"/>
                  </a:lnTo>
                  <a:lnTo>
                    <a:pt x="2" y="277"/>
                  </a:lnTo>
                  <a:lnTo>
                    <a:pt x="1" y="277"/>
                  </a:lnTo>
                  <a:lnTo>
                    <a:pt x="0" y="276"/>
                  </a:lnTo>
                  <a:lnTo>
                    <a:pt x="0" y="274"/>
                  </a:lnTo>
                  <a:lnTo>
                    <a:pt x="1" y="274"/>
                  </a:lnTo>
                  <a:lnTo>
                    <a:pt x="1" y="273"/>
                  </a:lnTo>
                  <a:lnTo>
                    <a:pt x="0" y="273"/>
                  </a:lnTo>
                  <a:lnTo>
                    <a:pt x="0" y="272"/>
                  </a:lnTo>
                  <a:lnTo>
                    <a:pt x="1" y="272"/>
                  </a:lnTo>
                  <a:lnTo>
                    <a:pt x="1" y="271"/>
                  </a:lnTo>
                  <a:lnTo>
                    <a:pt x="2" y="271"/>
                  </a:lnTo>
                  <a:lnTo>
                    <a:pt x="2" y="270"/>
                  </a:lnTo>
                  <a:lnTo>
                    <a:pt x="2" y="269"/>
                  </a:lnTo>
                  <a:lnTo>
                    <a:pt x="2" y="267"/>
                  </a:lnTo>
                  <a:lnTo>
                    <a:pt x="2" y="266"/>
                  </a:lnTo>
                  <a:lnTo>
                    <a:pt x="3" y="266"/>
                  </a:lnTo>
                  <a:lnTo>
                    <a:pt x="3" y="265"/>
                  </a:lnTo>
                  <a:lnTo>
                    <a:pt x="3" y="264"/>
                  </a:lnTo>
                  <a:lnTo>
                    <a:pt x="5" y="264"/>
                  </a:lnTo>
                  <a:lnTo>
                    <a:pt x="5" y="263"/>
                  </a:lnTo>
                  <a:lnTo>
                    <a:pt x="6" y="260"/>
                  </a:lnTo>
                  <a:lnTo>
                    <a:pt x="7" y="259"/>
                  </a:lnTo>
                  <a:lnTo>
                    <a:pt x="7" y="258"/>
                  </a:lnTo>
                  <a:lnTo>
                    <a:pt x="8" y="257"/>
                  </a:lnTo>
                  <a:lnTo>
                    <a:pt x="8" y="256"/>
                  </a:lnTo>
                  <a:lnTo>
                    <a:pt x="9" y="256"/>
                  </a:lnTo>
                  <a:lnTo>
                    <a:pt x="10" y="251"/>
                  </a:lnTo>
                  <a:lnTo>
                    <a:pt x="9" y="250"/>
                  </a:lnTo>
                  <a:lnTo>
                    <a:pt x="10" y="249"/>
                  </a:lnTo>
                  <a:lnTo>
                    <a:pt x="10" y="248"/>
                  </a:lnTo>
                  <a:lnTo>
                    <a:pt x="10" y="246"/>
                  </a:lnTo>
                  <a:lnTo>
                    <a:pt x="10" y="245"/>
                  </a:lnTo>
                  <a:lnTo>
                    <a:pt x="10" y="244"/>
                  </a:lnTo>
                  <a:lnTo>
                    <a:pt x="12" y="244"/>
                  </a:lnTo>
                  <a:lnTo>
                    <a:pt x="12" y="243"/>
                  </a:lnTo>
                  <a:lnTo>
                    <a:pt x="13" y="243"/>
                  </a:lnTo>
                  <a:lnTo>
                    <a:pt x="13" y="242"/>
                  </a:lnTo>
                  <a:lnTo>
                    <a:pt x="12" y="241"/>
                  </a:lnTo>
                  <a:lnTo>
                    <a:pt x="10" y="239"/>
                  </a:lnTo>
                  <a:lnTo>
                    <a:pt x="9" y="238"/>
                  </a:lnTo>
                  <a:lnTo>
                    <a:pt x="10" y="238"/>
                  </a:lnTo>
                  <a:lnTo>
                    <a:pt x="10" y="237"/>
                  </a:lnTo>
                  <a:lnTo>
                    <a:pt x="12" y="237"/>
                  </a:lnTo>
                  <a:lnTo>
                    <a:pt x="12" y="236"/>
                  </a:lnTo>
                  <a:lnTo>
                    <a:pt x="10" y="236"/>
                  </a:lnTo>
                  <a:lnTo>
                    <a:pt x="10" y="235"/>
                  </a:lnTo>
                  <a:lnTo>
                    <a:pt x="10" y="234"/>
                  </a:lnTo>
                  <a:lnTo>
                    <a:pt x="12" y="234"/>
                  </a:lnTo>
                  <a:lnTo>
                    <a:pt x="13" y="232"/>
                  </a:lnTo>
                  <a:lnTo>
                    <a:pt x="14" y="232"/>
                  </a:lnTo>
                  <a:lnTo>
                    <a:pt x="15" y="232"/>
                  </a:lnTo>
                  <a:lnTo>
                    <a:pt x="15" y="231"/>
                  </a:lnTo>
                  <a:lnTo>
                    <a:pt x="16" y="230"/>
                  </a:lnTo>
                  <a:lnTo>
                    <a:pt x="16" y="229"/>
                  </a:lnTo>
                  <a:lnTo>
                    <a:pt x="20" y="225"/>
                  </a:lnTo>
                  <a:lnTo>
                    <a:pt x="24" y="222"/>
                  </a:lnTo>
                  <a:lnTo>
                    <a:pt x="24" y="221"/>
                  </a:lnTo>
                  <a:lnTo>
                    <a:pt x="26" y="220"/>
                  </a:lnTo>
                  <a:lnTo>
                    <a:pt x="27" y="218"/>
                  </a:lnTo>
                  <a:lnTo>
                    <a:pt x="28" y="218"/>
                  </a:lnTo>
                  <a:lnTo>
                    <a:pt x="29" y="218"/>
                  </a:lnTo>
                  <a:lnTo>
                    <a:pt x="30" y="216"/>
                  </a:lnTo>
                  <a:lnTo>
                    <a:pt x="31" y="216"/>
                  </a:lnTo>
                  <a:lnTo>
                    <a:pt x="33" y="215"/>
                  </a:lnTo>
                  <a:lnTo>
                    <a:pt x="34" y="214"/>
                  </a:lnTo>
                  <a:lnTo>
                    <a:pt x="34" y="213"/>
                  </a:lnTo>
                  <a:lnTo>
                    <a:pt x="35" y="213"/>
                  </a:lnTo>
                  <a:lnTo>
                    <a:pt x="36" y="213"/>
                  </a:lnTo>
                  <a:lnTo>
                    <a:pt x="37" y="213"/>
                  </a:lnTo>
                  <a:lnTo>
                    <a:pt x="37" y="211"/>
                  </a:lnTo>
                  <a:lnTo>
                    <a:pt x="40" y="204"/>
                  </a:lnTo>
                  <a:lnTo>
                    <a:pt x="41" y="203"/>
                  </a:lnTo>
                  <a:lnTo>
                    <a:pt x="42" y="203"/>
                  </a:lnTo>
                  <a:lnTo>
                    <a:pt x="42" y="204"/>
                  </a:lnTo>
                  <a:lnTo>
                    <a:pt x="43" y="203"/>
                  </a:lnTo>
                  <a:lnTo>
                    <a:pt x="51" y="197"/>
                  </a:lnTo>
                  <a:lnTo>
                    <a:pt x="51" y="196"/>
                  </a:lnTo>
                  <a:lnTo>
                    <a:pt x="52" y="196"/>
                  </a:lnTo>
                  <a:lnTo>
                    <a:pt x="52" y="197"/>
                  </a:lnTo>
                  <a:lnTo>
                    <a:pt x="52" y="200"/>
                  </a:lnTo>
                  <a:lnTo>
                    <a:pt x="54" y="200"/>
                  </a:lnTo>
                  <a:lnTo>
                    <a:pt x="54" y="201"/>
                  </a:lnTo>
                  <a:lnTo>
                    <a:pt x="55" y="201"/>
                  </a:lnTo>
                  <a:lnTo>
                    <a:pt x="63" y="201"/>
                  </a:lnTo>
                  <a:lnTo>
                    <a:pt x="63" y="200"/>
                  </a:lnTo>
                  <a:lnTo>
                    <a:pt x="63" y="199"/>
                  </a:lnTo>
                  <a:lnTo>
                    <a:pt x="64" y="199"/>
                  </a:lnTo>
                  <a:lnTo>
                    <a:pt x="64" y="196"/>
                  </a:lnTo>
                  <a:lnTo>
                    <a:pt x="64" y="195"/>
                  </a:lnTo>
                  <a:lnTo>
                    <a:pt x="65" y="194"/>
                  </a:lnTo>
                  <a:lnTo>
                    <a:pt x="65" y="193"/>
                  </a:lnTo>
                  <a:lnTo>
                    <a:pt x="66" y="194"/>
                  </a:lnTo>
                  <a:lnTo>
                    <a:pt x="66" y="195"/>
                  </a:lnTo>
                  <a:lnTo>
                    <a:pt x="68" y="195"/>
                  </a:lnTo>
                  <a:lnTo>
                    <a:pt x="70" y="196"/>
                  </a:lnTo>
                  <a:lnTo>
                    <a:pt x="72" y="197"/>
                  </a:lnTo>
                  <a:lnTo>
                    <a:pt x="73" y="199"/>
                  </a:lnTo>
                  <a:lnTo>
                    <a:pt x="74" y="200"/>
                  </a:lnTo>
                  <a:lnTo>
                    <a:pt x="74" y="201"/>
                  </a:lnTo>
                  <a:lnTo>
                    <a:pt x="74" y="202"/>
                  </a:lnTo>
                  <a:lnTo>
                    <a:pt x="76" y="203"/>
                  </a:lnTo>
                  <a:lnTo>
                    <a:pt x="79" y="204"/>
                  </a:lnTo>
                  <a:lnTo>
                    <a:pt x="80" y="204"/>
                  </a:lnTo>
                  <a:lnTo>
                    <a:pt x="80" y="207"/>
                  </a:lnTo>
                  <a:lnTo>
                    <a:pt x="80" y="208"/>
                  </a:lnTo>
                  <a:lnTo>
                    <a:pt x="80" y="209"/>
                  </a:lnTo>
                  <a:lnTo>
                    <a:pt x="80" y="210"/>
                  </a:lnTo>
                  <a:lnTo>
                    <a:pt x="81" y="213"/>
                  </a:lnTo>
                  <a:lnTo>
                    <a:pt x="81" y="214"/>
                  </a:lnTo>
                  <a:lnTo>
                    <a:pt x="83" y="215"/>
                  </a:lnTo>
                  <a:lnTo>
                    <a:pt x="84" y="215"/>
                  </a:lnTo>
                  <a:lnTo>
                    <a:pt x="85" y="215"/>
                  </a:lnTo>
                  <a:lnTo>
                    <a:pt x="86" y="215"/>
                  </a:lnTo>
                  <a:lnTo>
                    <a:pt x="87" y="215"/>
                  </a:lnTo>
                  <a:lnTo>
                    <a:pt x="87" y="214"/>
                  </a:lnTo>
                  <a:lnTo>
                    <a:pt x="88" y="215"/>
                  </a:lnTo>
                  <a:lnTo>
                    <a:pt x="90" y="215"/>
                  </a:lnTo>
                  <a:lnTo>
                    <a:pt x="91" y="214"/>
                  </a:lnTo>
                  <a:lnTo>
                    <a:pt x="92" y="213"/>
                  </a:lnTo>
                  <a:lnTo>
                    <a:pt x="92" y="211"/>
                  </a:lnTo>
                  <a:lnTo>
                    <a:pt x="92" y="210"/>
                  </a:lnTo>
                  <a:lnTo>
                    <a:pt x="93" y="209"/>
                  </a:lnTo>
                  <a:lnTo>
                    <a:pt x="94" y="209"/>
                  </a:lnTo>
                  <a:lnTo>
                    <a:pt x="95" y="209"/>
                  </a:lnTo>
                  <a:lnTo>
                    <a:pt x="95" y="208"/>
                  </a:lnTo>
                  <a:lnTo>
                    <a:pt x="97" y="206"/>
                  </a:lnTo>
                  <a:lnTo>
                    <a:pt x="97" y="204"/>
                  </a:lnTo>
                  <a:lnTo>
                    <a:pt x="97" y="203"/>
                  </a:lnTo>
                  <a:lnTo>
                    <a:pt x="97" y="202"/>
                  </a:lnTo>
                  <a:lnTo>
                    <a:pt x="95" y="202"/>
                  </a:lnTo>
                  <a:lnTo>
                    <a:pt x="97" y="201"/>
                  </a:lnTo>
                  <a:lnTo>
                    <a:pt x="99" y="199"/>
                  </a:lnTo>
                  <a:lnTo>
                    <a:pt x="100" y="197"/>
                  </a:lnTo>
                  <a:lnTo>
                    <a:pt x="101" y="196"/>
                  </a:lnTo>
                  <a:lnTo>
                    <a:pt x="102" y="196"/>
                  </a:lnTo>
                  <a:lnTo>
                    <a:pt x="104" y="195"/>
                  </a:lnTo>
                  <a:lnTo>
                    <a:pt x="105" y="194"/>
                  </a:lnTo>
                  <a:lnTo>
                    <a:pt x="106" y="194"/>
                  </a:lnTo>
                  <a:lnTo>
                    <a:pt x="107" y="193"/>
                  </a:lnTo>
                  <a:lnTo>
                    <a:pt x="106" y="193"/>
                  </a:lnTo>
                  <a:lnTo>
                    <a:pt x="105" y="192"/>
                  </a:lnTo>
                  <a:lnTo>
                    <a:pt x="104" y="189"/>
                  </a:lnTo>
                  <a:lnTo>
                    <a:pt x="104" y="188"/>
                  </a:lnTo>
                  <a:lnTo>
                    <a:pt x="102" y="188"/>
                  </a:lnTo>
                  <a:lnTo>
                    <a:pt x="102" y="187"/>
                  </a:lnTo>
                  <a:lnTo>
                    <a:pt x="104" y="187"/>
                  </a:lnTo>
                  <a:lnTo>
                    <a:pt x="106" y="183"/>
                  </a:lnTo>
                  <a:lnTo>
                    <a:pt x="107" y="182"/>
                  </a:lnTo>
                  <a:lnTo>
                    <a:pt x="109" y="180"/>
                  </a:lnTo>
                  <a:lnTo>
                    <a:pt x="111" y="179"/>
                  </a:lnTo>
                  <a:lnTo>
                    <a:pt x="111" y="178"/>
                  </a:lnTo>
                  <a:lnTo>
                    <a:pt x="112" y="178"/>
                  </a:lnTo>
                  <a:lnTo>
                    <a:pt x="111" y="175"/>
                  </a:lnTo>
                  <a:lnTo>
                    <a:pt x="111" y="174"/>
                  </a:lnTo>
                  <a:lnTo>
                    <a:pt x="112" y="172"/>
                  </a:lnTo>
                  <a:lnTo>
                    <a:pt x="115" y="167"/>
                  </a:lnTo>
                  <a:lnTo>
                    <a:pt x="116" y="166"/>
                  </a:lnTo>
                  <a:lnTo>
                    <a:pt x="116" y="165"/>
                  </a:lnTo>
                  <a:lnTo>
                    <a:pt x="116" y="164"/>
                  </a:lnTo>
                  <a:lnTo>
                    <a:pt x="116" y="162"/>
                  </a:lnTo>
                  <a:lnTo>
                    <a:pt x="116" y="161"/>
                  </a:lnTo>
                  <a:lnTo>
                    <a:pt x="118" y="159"/>
                  </a:lnTo>
                  <a:lnTo>
                    <a:pt x="118" y="158"/>
                  </a:lnTo>
                  <a:lnTo>
                    <a:pt x="118" y="155"/>
                  </a:lnTo>
                  <a:lnTo>
                    <a:pt x="118" y="153"/>
                  </a:lnTo>
                  <a:lnTo>
                    <a:pt x="118" y="152"/>
                  </a:lnTo>
                  <a:lnTo>
                    <a:pt x="119" y="151"/>
                  </a:lnTo>
                  <a:lnTo>
                    <a:pt x="120" y="151"/>
                  </a:lnTo>
                  <a:lnTo>
                    <a:pt x="121" y="151"/>
                  </a:lnTo>
                  <a:lnTo>
                    <a:pt x="121" y="150"/>
                  </a:lnTo>
                  <a:lnTo>
                    <a:pt x="122" y="150"/>
                  </a:lnTo>
                  <a:lnTo>
                    <a:pt x="123" y="148"/>
                  </a:lnTo>
                  <a:lnTo>
                    <a:pt x="123" y="147"/>
                  </a:lnTo>
                  <a:lnTo>
                    <a:pt x="122" y="145"/>
                  </a:lnTo>
                  <a:lnTo>
                    <a:pt x="123" y="145"/>
                  </a:lnTo>
                  <a:lnTo>
                    <a:pt x="125" y="145"/>
                  </a:lnTo>
                  <a:lnTo>
                    <a:pt x="126" y="145"/>
                  </a:lnTo>
                  <a:lnTo>
                    <a:pt x="127" y="145"/>
                  </a:lnTo>
                  <a:lnTo>
                    <a:pt x="128" y="145"/>
                  </a:lnTo>
                  <a:lnTo>
                    <a:pt x="132" y="144"/>
                  </a:lnTo>
                  <a:lnTo>
                    <a:pt x="132" y="143"/>
                  </a:lnTo>
                  <a:lnTo>
                    <a:pt x="133" y="141"/>
                  </a:lnTo>
                  <a:lnTo>
                    <a:pt x="133" y="140"/>
                  </a:lnTo>
                  <a:lnTo>
                    <a:pt x="134" y="140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6" y="138"/>
                  </a:lnTo>
                  <a:lnTo>
                    <a:pt x="136" y="132"/>
                  </a:lnTo>
                  <a:lnTo>
                    <a:pt x="136" y="131"/>
                  </a:lnTo>
                  <a:lnTo>
                    <a:pt x="136" y="130"/>
                  </a:lnTo>
                  <a:lnTo>
                    <a:pt x="137" y="127"/>
                  </a:lnTo>
                  <a:lnTo>
                    <a:pt x="138" y="125"/>
                  </a:lnTo>
                  <a:lnTo>
                    <a:pt x="138" y="124"/>
                  </a:lnTo>
                  <a:lnTo>
                    <a:pt x="138" y="123"/>
                  </a:lnTo>
                  <a:lnTo>
                    <a:pt x="138" y="122"/>
                  </a:lnTo>
                  <a:lnTo>
                    <a:pt x="137" y="120"/>
                  </a:lnTo>
                  <a:lnTo>
                    <a:pt x="140" y="119"/>
                  </a:lnTo>
                  <a:lnTo>
                    <a:pt x="141" y="117"/>
                  </a:lnTo>
                  <a:lnTo>
                    <a:pt x="143" y="116"/>
                  </a:lnTo>
                  <a:lnTo>
                    <a:pt x="145" y="116"/>
                  </a:lnTo>
                  <a:lnTo>
                    <a:pt x="148" y="115"/>
                  </a:lnTo>
                  <a:lnTo>
                    <a:pt x="149" y="112"/>
                  </a:lnTo>
                  <a:lnTo>
                    <a:pt x="149" y="111"/>
                  </a:lnTo>
                  <a:lnTo>
                    <a:pt x="149" y="109"/>
                  </a:lnTo>
                  <a:lnTo>
                    <a:pt x="150" y="108"/>
                  </a:lnTo>
                  <a:lnTo>
                    <a:pt x="150" y="106"/>
                  </a:lnTo>
                  <a:lnTo>
                    <a:pt x="149" y="105"/>
                  </a:lnTo>
                  <a:lnTo>
                    <a:pt x="149" y="104"/>
                  </a:lnTo>
                  <a:lnTo>
                    <a:pt x="149" y="103"/>
                  </a:lnTo>
                  <a:lnTo>
                    <a:pt x="149" y="102"/>
                  </a:lnTo>
                  <a:lnTo>
                    <a:pt x="150" y="101"/>
                  </a:lnTo>
                  <a:lnTo>
                    <a:pt x="149" y="101"/>
                  </a:lnTo>
                  <a:lnTo>
                    <a:pt x="149" y="99"/>
                  </a:lnTo>
                  <a:lnTo>
                    <a:pt x="149" y="98"/>
                  </a:lnTo>
                  <a:lnTo>
                    <a:pt x="150" y="97"/>
                  </a:lnTo>
                  <a:lnTo>
                    <a:pt x="154" y="97"/>
                  </a:lnTo>
                  <a:lnTo>
                    <a:pt x="155" y="96"/>
                  </a:lnTo>
                  <a:lnTo>
                    <a:pt x="156" y="95"/>
                  </a:lnTo>
                  <a:lnTo>
                    <a:pt x="156" y="94"/>
                  </a:lnTo>
                  <a:lnTo>
                    <a:pt x="156" y="92"/>
                  </a:lnTo>
                  <a:lnTo>
                    <a:pt x="157" y="90"/>
                  </a:lnTo>
                  <a:lnTo>
                    <a:pt x="157" y="84"/>
                  </a:lnTo>
                  <a:lnTo>
                    <a:pt x="158" y="80"/>
                  </a:lnTo>
                  <a:lnTo>
                    <a:pt x="159" y="78"/>
                  </a:lnTo>
                  <a:lnTo>
                    <a:pt x="165" y="70"/>
                  </a:lnTo>
                  <a:lnTo>
                    <a:pt x="165" y="69"/>
                  </a:lnTo>
                  <a:lnTo>
                    <a:pt x="165" y="68"/>
                  </a:lnTo>
                  <a:lnTo>
                    <a:pt x="166" y="67"/>
                  </a:lnTo>
                  <a:lnTo>
                    <a:pt x="168" y="66"/>
                  </a:lnTo>
                  <a:lnTo>
                    <a:pt x="169" y="64"/>
                  </a:lnTo>
                  <a:lnTo>
                    <a:pt x="170" y="62"/>
                  </a:lnTo>
                  <a:lnTo>
                    <a:pt x="170" y="61"/>
                  </a:lnTo>
                  <a:lnTo>
                    <a:pt x="171" y="60"/>
                  </a:lnTo>
                  <a:lnTo>
                    <a:pt x="172" y="59"/>
                  </a:lnTo>
                  <a:lnTo>
                    <a:pt x="173" y="59"/>
                  </a:lnTo>
                  <a:lnTo>
                    <a:pt x="175" y="60"/>
                  </a:lnTo>
                  <a:lnTo>
                    <a:pt x="177" y="60"/>
                  </a:lnTo>
                  <a:lnTo>
                    <a:pt x="178" y="60"/>
                  </a:lnTo>
                  <a:lnTo>
                    <a:pt x="179" y="60"/>
                  </a:lnTo>
                  <a:lnTo>
                    <a:pt x="180" y="60"/>
                  </a:lnTo>
                  <a:lnTo>
                    <a:pt x="180" y="59"/>
                  </a:lnTo>
                  <a:lnTo>
                    <a:pt x="182" y="59"/>
                  </a:lnTo>
                  <a:lnTo>
                    <a:pt x="183" y="59"/>
                  </a:lnTo>
                  <a:lnTo>
                    <a:pt x="185" y="55"/>
                  </a:lnTo>
                  <a:lnTo>
                    <a:pt x="186" y="55"/>
                  </a:lnTo>
                  <a:lnTo>
                    <a:pt x="187" y="54"/>
                  </a:lnTo>
                  <a:lnTo>
                    <a:pt x="189" y="54"/>
                  </a:lnTo>
                  <a:lnTo>
                    <a:pt x="190" y="53"/>
                  </a:lnTo>
                  <a:lnTo>
                    <a:pt x="192" y="52"/>
                  </a:lnTo>
                  <a:lnTo>
                    <a:pt x="193" y="50"/>
                  </a:lnTo>
                  <a:lnTo>
                    <a:pt x="193" y="49"/>
                  </a:lnTo>
                  <a:lnTo>
                    <a:pt x="193" y="48"/>
                  </a:lnTo>
                  <a:lnTo>
                    <a:pt x="193" y="47"/>
                  </a:lnTo>
                  <a:lnTo>
                    <a:pt x="192" y="46"/>
                  </a:lnTo>
                  <a:lnTo>
                    <a:pt x="191" y="46"/>
                  </a:lnTo>
                  <a:lnTo>
                    <a:pt x="191" y="45"/>
                  </a:lnTo>
                  <a:lnTo>
                    <a:pt x="192" y="43"/>
                  </a:lnTo>
                  <a:lnTo>
                    <a:pt x="192" y="42"/>
                  </a:lnTo>
                  <a:lnTo>
                    <a:pt x="193" y="39"/>
                  </a:lnTo>
                  <a:lnTo>
                    <a:pt x="193" y="38"/>
                  </a:lnTo>
                  <a:lnTo>
                    <a:pt x="193" y="36"/>
                  </a:lnTo>
                  <a:lnTo>
                    <a:pt x="192" y="35"/>
                  </a:lnTo>
                  <a:lnTo>
                    <a:pt x="192" y="34"/>
                  </a:lnTo>
                  <a:lnTo>
                    <a:pt x="193" y="34"/>
                  </a:lnTo>
                  <a:lnTo>
                    <a:pt x="193" y="32"/>
                  </a:lnTo>
                  <a:lnTo>
                    <a:pt x="193" y="31"/>
                  </a:lnTo>
                  <a:lnTo>
                    <a:pt x="194" y="31"/>
                  </a:lnTo>
                  <a:lnTo>
                    <a:pt x="194" y="29"/>
                  </a:lnTo>
                  <a:lnTo>
                    <a:pt x="193" y="29"/>
                  </a:lnTo>
                  <a:lnTo>
                    <a:pt x="192" y="28"/>
                  </a:lnTo>
                  <a:lnTo>
                    <a:pt x="191" y="28"/>
                  </a:lnTo>
                  <a:lnTo>
                    <a:pt x="191" y="27"/>
                  </a:lnTo>
                  <a:lnTo>
                    <a:pt x="190" y="26"/>
                  </a:lnTo>
                  <a:lnTo>
                    <a:pt x="190" y="25"/>
                  </a:lnTo>
                  <a:lnTo>
                    <a:pt x="189" y="25"/>
                  </a:lnTo>
                  <a:lnTo>
                    <a:pt x="186" y="24"/>
                  </a:lnTo>
                  <a:lnTo>
                    <a:pt x="180" y="24"/>
                  </a:lnTo>
                  <a:lnTo>
                    <a:pt x="179" y="24"/>
                  </a:lnTo>
                  <a:lnTo>
                    <a:pt x="179" y="22"/>
                  </a:lnTo>
                  <a:lnTo>
                    <a:pt x="179" y="21"/>
                  </a:lnTo>
                  <a:lnTo>
                    <a:pt x="179" y="20"/>
                  </a:lnTo>
                  <a:lnTo>
                    <a:pt x="179" y="18"/>
                  </a:lnTo>
                  <a:lnTo>
                    <a:pt x="177" y="10"/>
                  </a:lnTo>
                  <a:lnTo>
                    <a:pt x="175" y="0"/>
                  </a:lnTo>
                  <a:lnTo>
                    <a:pt x="183" y="0"/>
                  </a:lnTo>
                  <a:close/>
                  <a:moveTo>
                    <a:pt x="185" y="0"/>
                  </a:moveTo>
                  <a:lnTo>
                    <a:pt x="185" y="1"/>
                  </a:lnTo>
                  <a:lnTo>
                    <a:pt x="185" y="0"/>
                  </a:lnTo>
                  <a:lnTo>
                    <a:pt x="184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7"/>
            <p:cNvSpPr/>
            <p:nvPr/>
          </p:nvSpPr>
          <p:spPr>
            <a:xfrm>
              <a:off x="3525245" y="3805607"/>
              <a:ext cx="928590" cy="908232"/>
            </a:xfrm>
            <a:custGeom>
              <a:avLst/>
              <a:gdLst/>
              <a:ahLst/>
              <a:cxnLst/>
              <a:rect l="l" t="t" r="r" b="b"/>
              <a:pathLst>
                <a:path w="603" h="598" extrusionOk="0">
                  <a:moveTo>
                    <a:pt x="24" y="357"/>
                  </a:moveTo>
                  <a:lnTo>
                    <a:pt x="23" y="357"/>
                  </a:lnTo>
                  <a:lnTo>
                    <a:pt x="21" y="359"/>
                  </a:lnTo>
                  <a:lnTo>
                    <a:pt x="20" y="359"/>
                  </a:lnTo>
                  <a:lnTo>
                    <a:pt x="18" y="360"/>
                  </a:lnTo>
                  <a:lnTo>
                    <a:pt x="17" y="360"/>
                  </a:lnTo>
                  <a:lnTo>
                    <a:pt x="16" y="360"/>
                  </a:lnTo>
                  <a:lnTo>
                    <a:pt x="17" y="359"/>
                  </a:lnTo>
                  <a:lnTo>
                    <a:pt x="18" y="357"/>
                  </a:lnTo>
                  <a:lnTo>
                    <a:pt x="20" y="357"/>
                  </a:lnTo>
                  <a:lnTo>
                    <a:pt x="22" y="357"/>
                  </a:lnTo>
                  <a:lnTo>
                    <a:pt x="23" y="357"/>
                  </a:lnTo>
                  <a:lnTo>
                    <a:pt x="24" y="357"/>
                  </a:lnTo>
                  <a:close/>
                  <a:moveTo>
                    <a:pt x="533" y="231"/>
                  </a:moveTo>
                  <a:lnTo>
                    <a:pt x="534" y="231"/>
                  </a:lnTo>
                  <a:lnTo>
                    <a:pt x="534" y="233"/>
                  </a:lnTo>
                  <a:lnTo>
                    <a:pt x="533" y="233"/>
                  </a:lnTo>
                  <a:lnTo>
                    <a:pt x="533" y="234"/>
                  </a:lnTo>
                  <a:lnTo>
                    <a:pt x="534" y="235"/>
                  </a:lnTo>
                  <a:lnTo>
                    <a:pt x="533" y="235"/>
                  </a:lnTo>
                  <a:lnTo>
                    <a:pt x="533" y="236"/>
                  </a:lnTo>
                  <a:lnTo>
                    <a:pt x="533" y="237"/>
                  </a:lnTo>
                  <a:lnTo>
                    <a:pt x="534" y="238"/>
                  </a:lnTo>
                  <a:lnTo>
                    <a:pt x="533" y="240"/>
                  </a:lnTo>
                  <a:lnTo>
                    <a:pt x="533" y="241"/>
                  </a:lnTo>
                  <a:lnTo>
                    <a:pt x="532" y="242"/>
                  </a:lnTo>
                  <a:lnTo>
                    <a:pt x="530" y="242"/>
                  </a:lnTo>
                  <a:lnTo>
                    <a:pt x="530" y="241"/>
                  </a:lnTo>
                  <a:lnTo>
                    <a:pt x="529" y="241"/>
                  </a:lnTo>
                  <a:lnTo>
                    <a:pt x="529" y="240"/>
                  </a:lnTo>
                  <a:lnTo>
                    <a:pt x="530" y="240"/>
                  </a:lnTo>
                  <a:lnTo>
                    <a:pt x="530" y="238"/>
                  </a:lnTo>
                  <a:lnTo>
                    <a:pt x="530" y="237"/>
                  </a:lnTo>
                  <a:lnTo>
                    <a:pt x="532" y="236"/>
                  </a:lnTo>
                  <a:lnTo>
                    <a:pt x="532" y="235"/>
                  </a:lnTo>
                  <a:lnTo>
                    <a:pt x="532" y="234"/>
                  </a:lnTo>
                  <a:lnTo>
                    <a:pt x="532" y="233"/>
                  </a:lnTo>
                  <a:lnTo>
                    <a:pt x="533" y="231"/>
                  </a:lnTo>
                  <a:close/>
                  <a:moveTo>
                    <a:pt x="421" y="0"/>
                  </a:moveTo>
                  <a:lnTo>
                    <a:pt x="422" y="0"/>
                  </a:lnTo>
                  <a:lnTo>
                    <a:pt x="422" y="2"/>
                  </a:lnTo>
                  <a:lnTo>
                    <a:pt x="423" y="2"/>
                  </a:lnTo>
                  <a:lnTo>
                    <a:pt x="423" y="3"/>
                  </a:lnTo>
                  <a:lnTo>
                    <a:pt x="422" y="3"/>
                  </a:lnTo>
                  <a:lnTo>
                    <a:pt x="423" y="3"/>
                  </a:lnTo>
                  <a:lnTo>
                    <a:pt x="425" y="3"/>
                  </a:lnTo>
                  <a:lnTo>
                    <a:pt x="426" y="3"/>
                  </a:lnTo>
                  <a:lnTo>
                    <a:pt x="426" y="4"/>
                  </a:lnTo>
                  <a:lnTo>
                    <a:pt x="427" y="5"/>
                  </a:lnTo>
                  <a:lnTo>
                    <a:pt x="428" y="5"/>
                  </a:lnTo>
                  <a:lnTo>
                    <a:pt x="428" y="4"/>
                  </a:lnTo>
                  <a:lnTo>
                    <a:pt x="428" y="5"/>
                  </a:lnTo>
                  <a:lnTo>
                    <a:pt x="429" y="5"/>
                  </a:lnTo>
                  <a:lnTo>
                    <a:pt x="429" y="6"/>
                  </a:lnTo>
                  <a:lnTo>
                    <a:pt x="430" y="6"/>
                  </a:lnTo>
                  <a:lnTo>
                    <a:pt x="432" y="6"/>
                  </a:lnTo>
                  <a:lnTo>
                    <a:pt x="432" y="7"/>
                  </a:lnTo>
                  <a:lnTo>
                    <a:pt x="433" y="7"/>
                  </a:lnTo>
                  <a:lnTo>
                    <a:pt x="433" y="6"/>
                  </a:lnTo>
                  <a:lnTo>
                    <a:pt x="434" y="6"/>
                  </a:lnTo>
                  <a:lnTo>
                    <a:pt x="434" y="5"/>
                  </a:lnTo>
                  <a:lnTo>
                    <a:pt x="435" y="5"/>
                  </a:lnTo>
                  <a:lnTo>
                    <a:pt x="435" y="6"/>
                  </a:lnTo>
                  <a:lnTo>
                    <a:pt x="436" y="6"/>
                  </a:lnTo>
                  <a:lnTo>
                    <a:pt x="437" y="6"/>
                  </a:lnTo>
                  <a:lnTo>
                    <a:pt x="439" y="6"/>
                  </a:lnTo>
                  <a:lnTo>
                    <a:pt x="437" y="5"/>
                  </a:lnTo>
                  <a:lnTo>
                    <a:pt x="439" y="5"/>
                  </a:lnTo>
                  <a:lnTo>
                    <a:pt x="440" y="5"/>
                  </a:lnTo>
                  <a:lnTo>
                    <a:pt x="441" y="5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3" y="7"/>
                  </a:lnTo>
                  <a:lnTo>
                    <a:pt x="443" y="6"/>
                  </a:lnTo>
                  <a:lnTo>
                    <a:pt x="443" y="7"/>
                  </a:lnTo>
                  <a:lnTo>
                    <a:pt x="444" y="7"/>
                  </a:lnTo>
                  <a:lnTo>
                    <a:pt x="444" y="9"/>
                  </a:lnTo>
                  <a:lnTo>
                    <a:pt x="446" y="9"/>
                  </a:lnTo>
                  <a:lnTo>
                    <a:pt x="447" y="9"/>
                  </a:lnTo>
                  <a:lnTo>
                    <a:pt x="448" y="9"/>
                  </a:lnTo>
                  <a:lnTo>
                    <a:pt x="449" y="10"/>
                  </a:lnTo>
                  <a:lnTo>
                    <a:pt x="450" y="11"/>
                  </a:lnTo>
                  <a:lnTo>
                    <a:pt x="451" y="11"/>
                  </a:lnTo>
                  <a:lnTo>
                    <a:pt x="453" y="11"/>
                  </a:lnTo>
                  <a:lnTo>
                    <a:pt x="454" y="11"/>
                  </a:lnTo>
                  <a:lnTo>
                    <a:pt x="454" y="10"/>
                  </a:lnTo>
                  <a:lnTo>
                    <a:pt x="455" y="11"/>
                  </a:lnTo>
                  <a:lnTo>
                    <a:pt x="456" y="11"/>
                  </a:lnTo>
                  <a:lnTo>
                    <a:pt x="457" y="10"/>
                  </a:lnTo>
                  <a:lnTo>
                    <a:pt x="458" y="10"/>
                  </a:lnTo>
                  <a:lnTo>
                    <a:pt x="460" y="10"/>
                  </a:lnTo>
                  <a:lnTo>
                    <a:pt x="461" y="11"/>
                  </a:lnTo>
                  <a:lnTo>
                    <a:pt x="461" y="12"/>
                  </a:lnTo>
                  <a:lnTo>
                    <a:pt x="462" y="11"/>
                  </a:lnTo>
                  <a:lnTo>
                    <a:pt x="462" y="12"/>
                  </a:lnTo>
                  <a:lnTo>
                    <a:pt x="463" y="12"/>
                  </a:lnTo>
                  <a:lnTo>
                    <a:pt x="463" y="11"/>
                  </a:lnTo>
                  <a:lnTo>
                    <a:pt x="464" y="10"/>
                  </a:lnTo>
                  <a:lnTo>
                    <a:pt x="465" y="9"/>
                  </a:lnTo>
                  <a:lnTo>
                    <a:pt x="466" y="7"/>
                  </a:lnTo>
                  <a:lnTo>
                    <a:pt x="468" y="6"/>
                  </a:lnTo>
                  <a:lnTo>
                    <a:pt x="469" y="6"/>
                  </a:lnTo>
                  <a:lnTo>
                    <a:pt x="471" y="6"/>
                  </a:lnTo>
                  <a:lnTo>
                    <a:pt x="472" y="7"/>
                  </a:lnTo>
                  <a:lnTo>
                    <a:pt x="475" y="9"/>
                  </a:lnTo>
                  <a:lnTo>
                    <a:pt x="476" y="9"/>
                  </a:lnTo>
                  <a:lnTo>
                    <a:pt x="477" y="9"/>
                  </a:lnTo>
                  <a:lnTo>
                    <a:pt x="477" y="10"/>
                  </a:lnTo>
                  <a:lnTo>
                    <a:pt x="478" y="10"/>
                  </a:lnTo>
                  <a:lnTo>
                    <a:pt x="479" y="10"/>
                  </a:lnTo>
                  <a:lnTo>
                    <a:pt x="480" y="10"/>
                  </a:lnTo>
                  <a:lnTo>
                    <a:pt x="480" y="11"/>
                  </a:lnTo>
                  <a:lnTo>
                    <a:pt x="480" y="12"/>
                  </a:lnTo>
                  <a:lnTo>
                    <a:pt x="482" y="13"/>
                  </a:lnTo>
                  <a:lnTo>
                    <a:pt x="483" y="13"/>
                  </a:lnTo>
                  <a:lnTo>
                    <a:pt x="483" y="14"/>
                  </a:lnTo>
                  <a:lnTo>
                    <a:pt x="483" y="16"/>
                  </a:lnTo>
                  <a:lnTo>
                    <a:pt x="484" y="16"/>
                  </a:lnTo>
                  <a:lnTo>
                    <a:pt x="487" y="17"/>
                  </a:lnTo>
                  <a:lnTo>
                    <a:pt x="489" y="18"/>
                  </a:lnTo>
                  <a:lnTo>
                    <a:pt x="489" y="19"/>
                  </a:lnTo>
                  <a:lnTo>
                    <a:pt x="490" y="19"/>
                  </a:lnTo>
                  <a:lnTo>
                    <a:pt x="491" y="19"/>
                  </a:lnTo>
                  <a:lnTo>
                    <a:pt x="491" y="20"/>
                  </a:lnTo>
                  <a:lnTo>
                    <a:pt x="491" y="21"/>
                  </a:lnTo>
                  <a:lnTo>
                    <a:pt x="491" y="23"/>
                  </a:lnTo>
                  <a:lnTo>
                    <a:pt x="491" y="25"/>
                  </a:lnTo>
                  <a:lnTo>
                    <a:pt x="491" y="26"/>
                  </a:lnTo>
                  <a:lnTo>
                    <a:pt x="492" y="26"/>
                  </a:lnTo>
                  <a:lnTo>
                    <a:pt x="493" y="26"/>
                  </a:lnTo>
                  <a:lnTo>
                    <a:pt x="493" y="27"/>
                  </a:lnTo>
                  <a:lnTo>
                    <a:pt x="494" y="27"/>
                  </a:lnTo>
                  <a:lnTo>
                    <a:pt x="496" y="27"/>
                  </a:lnTo>
                  <a:lnTo>
                    <a:pt x="496" y="26"/>
                  </a:lnTo>
                  <a:lnTo>
                    <a:pt x="497" y="26"/>
                  </a:lnTo>
                  <a:lnTo>
                    <a:pt x="497" y="27"/>
                  </a:lnTo>
                  <a:lnTo>
                    <a:pt x="498" y="27"/>
                  </a:lnTo>
                  <a:lnTo>
                    <a:pt x="499" y="27"/>
                  </a:lnTo>
                  <a:lnTo>
                    <a:pt x="499" y="28"/>
                  </a:lnTo>
                  <a:lnTo>
                    <a:pt x="499" y="30"/>
                  </a:lnTo>
                  <a:lnTo>
                    <a:pt x="500" y="31"/>
                  </a:lnTo>
                  <a:lnTo>
                    <a:pt x="501" y="31"/>
                  </a:lnTo>
                  <a:lnTo>
                    <a:pt x="503" y="31"/>
                  </a:lnTo>
                  <a:lnTo>
                    <a:pt x="503" y="32"/>
                  </a:lnTo>
                  <a:lnTo>
                    <a:pt x="503" y="33"/>
                  </a:lnTo>
                  <a:lnTo>
                    <a:pt x="504" y="33"/>
                  </a:lnTo>
                  <a:lnTo>
                    <a:pt x="506" y="34"/>
                  </a:lnTo>
                  <a:lnTo>
                    <a:pt x="507" y="33"/>
                  </a:lnTo>
                  <a:lnTo>
                    <a:pt x="508" y="33"/>
                  </a:lnTo>
                  <a:lnTo>
                    <a:pt x="510" y="34"/>
                  </a:lnTo>
                  <a:lnTo>
                    <a:pt x="510" y="35"/>
                  </a:lnTo>
                  <a:lnTo>
                    <a:pt x="511" y="35"/>
                  </a:lnTo>
                  <a:lnTo>
                    <a:pt x="512" y="35"/>
                  </a:lnTo>
                  <a:lnTo>
                    <a:pt x="513" y="34"/>
                  </a:lnTo>
                  <a:lnTo>
                    <a:pt x="514" y="33"/>
                  </a:lnTo>
                  <a:lnTo>
                    <a:pt x="515" y="33"/>
                  </a:lnTo>
                  <a:lnTo>
                    <a:pt x="517" y="33"/>
                  </a:lnTo>
                  <a:lnTo>
                    <a:pt x="517" y="32"/>
                  </a:lnTo>
                  <a:lnTo>
                    <a:pt x="519" y="31"/>
                  </a:lnTo>
                  <a:lnTo>
                    <a:pt x="521" y="27"/>
                  </a:lnTo>
                  <a:lnTo>
                    <a:pt x="522" y="27"/>
                  </a:lnTo>
                  <a:lnTo>
                    <a:pt x="524" y="27"/>
                  </a:lnTo>
                  <a:lnTo>
                    <a:pt x="524" y="28"/>
                  </a:lnTo>
                  <a:lnTo>
                    <a:pt x="524" y="30"/>
                  </a:lnTo>
                  <a:lnTo>
                    <a:pt x="525" y="30"/>
                  </a:lnTo>
                  <a:lnTo>
                    <a:pt x="526" y="30"/>
                  </a:lnTo>
                  <a:lnTo>
                    <a:pt x="527" y="30"/>
                  </a:lnTo>
                  <a:lnTo>
                    <a:pt x="528" y="30"/>
                  </a:lnTo>
                  <a:lnTo>
                    <a:pt x="529" y="28"/>
                  </a:lnTo>
                  <a:lnTo>
                    <a:pt x="530" y="30"/>
                  </a:lnTo>
                  <a:lnTo>
                    <a:pt x="532" y="31"/>
                  </a:lnTo>
                  <a:lnTo>
                    <a:pt x="534" y="31"/>
                  </a:lnTo>
                  <a:lnTo>
                    <a:pt x="534" y="32"/>
                  </a:lnTo>
                  <a:lnTo>
                    <a:pt x="536" y="33"/>
                  </a:lnTo>
                  <a:lnTo>
                    <a:pt x="536" y="34"/>
                  </a:lnTo>
                  <a:lnTo>
                    <a:pt x="537" y="34"/>
                  </a:lnTo>
                  <a:lnTo>
                    <a:pt x="537" y="33"/>
                  </a:lnTo>
                  <a:lnTo>
                    <a:pt x="537" y="32"/>
                  </a:lnTo>
                  <a:lnTo>
                    <a:pt x="539" y="32"/>
                  </a:lnTo>
                  <a:lnTo>
                    <a:pt x="540" y="32"/>
                  </a:lnTo>
                  <a:lnTo>
                    <a:pt x="541" y="32"/>
                  </a:lnTo>
                  <a:lnTo>
                    <a:pt x="541" y="31"/>
                  </a:lnTo>
                  <a:lnTo>
                    <a:pt x="543" y="28"/>
                  </a:lnTo>
                  <a:lnTo>
                    <a:pt x="543" y="27"/>
                  </a:lnTo>
                  <a:lnTo>
                    <a:pt x="544" y="26"/>
                  </a:lnTo>
                  <a:lnTo>
                    <a:pt x="544" y="25"/>
                  </a:lnTo>
                  <a:lnTo>
                    <a:pt x="544" y="24"/>
                  </a:lnTo>
                  <a:lnTo>
                    <a:pt x="546" y="24"/>
                  </a:lnTo>
                  <a:lnTo>
                    <a:pt x="547" y="24"/>
                  </a:lnTo>
                  <a:lnTo>
                    <a:pt x="548" y="24"/>
                  </a:lnTo>
                  <a:lnTo>
                    <a:pt x="549" y="24"/>
                  </a:lnTo>
                  <a:lnTo>
                    <a:pt x="550" y="24"/>
                  </a:lnTo>
                  <a:lnTo>
                    <a:pt x="551" y="25"/>
                  </a:lnTo>
                  <a:lnTo>
                    <a:pt x="553" y="26"/>
                  </a:lnTo>
                  <a:lnTo>
                    <a:pt x="554" y="26"/>
                  </a:lnTo>
                  <a:lnTo>
                    <a:pt x="555" y="27"/>
                  </a:lnTo>
                  <a:lnTo>
                    <a:pt x="556" y="27"/>
                  </a:lnTo>
                  <a:lnTo>
                    <a:pt x="555" y="27"/>
                  </a:lnTo>
                  <a:lnTo>
                    <a:pt x="555" y="28"/>
                  </a:lnTo>
                  <a:lnTo>
                    <a:pt x="555" y="30"/>
                  </a:lnTo>
                  <a:lnTo>
                    <a:pt x="555" y="31"/>
                  </a:lnTo>
                  <a:lnTo>
                    <a:pt x="555" y="32"/>
                  </a:lnTo>
                  <a:lnTo>
                    <a:pt x="555" y="33"/>
                  </a:lnTo>
                  <a:lnTo>
                    <a:pt x="556" y="34"/>
                  </a:lnTo>
                  <a:lnTo>
                    <a:pt x="557" y="34"/>
                  </a:lnTo>
                  <a:lnTo>
                    <a:pt x="558" y="34"/>
                  </a:lnTo>
                  <a:lnTo>
                    <a:pt x="560" y="34"/>
                  </a:lnTo>
                  <a:lnTo>
                    <a:pt x="560" y="35"/>
                  </a:lnTo>
                  <a:lnTo>
                    <a:pt x="560" y="37"/>
                  </a:lnTo>
                  <a:lnTo>
                    <a:pt x="560" y="38"/>
                  </a:lnTo>
                  <a:lnTo>
                    <a:pt x="561" y="38"/>
                  </a:lnTo>
                  <a:lnTo>
                    <a:pt x="562" y="38"/>
                  </a:lnTo>
                  <a:lnTo>
                    <a:pt x="562" y="39"/>
                  </a:lnTo>
                  <a:lnTo>
                    <a:pt x="563" y="40"/>
                  </a:lnTo>
                  <a:lnTo>
                    <a:pt x="564" y="41"/>
                  </a:lnTo>
                  <a:lnTo>
                    <a:pt x="565" y="41"/>
                  </a:lnTo>
                  <a:lnTo>
                    <a:pt x="567" y="42"/>
                  </a:lnTo>
                  <a:lnTo>
                    <a:pt x="567" y="44"/>
                  </a:lnTo>
                  <a:lnTo>
                    <a:pt x="568" y="45"/>
                  </a:lnTo>
                  <a:lnTo>
                    <a:pt x="568" y="46"/>
                  </a:lnTo>
                  <a:lnTo>
                    <a:pt x="569" y="46"/>
                  </a:lnTo>
                  <a:lnTo>
                    <a:pt x="570" y="46"/>
                  </a:lnTo>
                  <a:lnTo>
                    <a:pt x="572" y="47"/>
                  </a:lnTo>
                  <a:lnTo>
                    <a:pt x="576" y="48"/>
                  </a:lnTo>
                  <a:lnTo>
                    <a:pt x="577" y="49"/>
                  </a:lnTo>
                  <a:lnTo>
                    <a:pt x="578" y="49"/>
                  </a:lnTo>
                  <a:lnTo>
                    <a:pt x="578" y="48"/>
                  </a:lnTo>
                  <a:lnTo>
                    <a:pt x="578" y="49"/>
                  </a:lnTo>
                  <a:lnTo>
                    <a:pt x="579" y="49"/>
                  </a:lnTo>
                  <a:lnTo>
                    <a:pt x="579" y="54"/>
                  </a:lnTo>
                  <a:lnTo>
                    <a:pt x="579" y="55"/>
                  </a:lnTo>
                  <a:lnTo>
                    <a:pt x="579" y="56"/>
                  </a:lnTo>
                  <a:lnTo>
                    <a:pt x="579" y="58"/>
                  </a:lnTo>
                  <a:lnTo>
                    <a:pt x="581" y="58"/>
                  </a:lnTo>
                  <a:lnTo>
                    <a:pt x="582" y="58"/>
                  </a:lnTo>
                  <a:lnTo>
                    <a:pt x="582" y="56"/>
                  </a:lnTo>
                  <a:lnTo>
                    <a:pt x="583" y="56"/>
                  </a:lnTo>
                  <a:lnTo>
                    <a:pt x="584" y="56"/>
                  </a:lnTo>
                  <a:lnTo>
                    <a:pt x="585" y="56"/>
                  </a:lnTo>
                  <a:lnTo>
                    <a:pt x="585" y="55"/>
                  </a:lnTo>
                  <a:lnTo>
                    <a:pt x="586" y="55"/>
                  </a:lnTo>
                  <a:lnTo>
                    <a:pt x="586" y="56"/>
                  </a:lnTo>
                  <a:lnTo>
                    <a:pt x="586" y="58"/>
                  </a:lnTo>
                  <a:lnTo>
                    <a:pt x="588" y="58"/>
                  </a:lnTo>
                  <a:lnTo>
                    <a:pt x="589" y="58"/>
                  </a:lnTo>
                  <a:lnTo>
                    <a:pt x="589" y="59"/>
                  </a:lnTo>
                  <a:lnTo>
                    <a:pt x="589" y="60"/>
                  </a:lnTo>
                  <a:lnTo>
                    <a:pt x="589" y="61"/>
                  </a:lnTo>
                  <a:lnTo>
                    <a:pt x="590" y="61"/>
                  </a:lnTo>
                  <a:lnTo>
                    <a:pt x="590" y="60"/>
                  </a:lnTo>
                  <a:lnTo>
                    <a:pt x="591" y="61"/>
                  </a:lnTo>
                  <a:lnTo>
                    <a:pt x="591" y="62"/>
                  </a:lnTo>
                  <a:lnTo>
                    <a:pt x="591" y="63"/>
                  </a:lnTo>
                  <a:lnTo>
                    <a:pt x="591" y="65"/>
                  </a:lnTo>
                  <a:lnTo>
                    <a:pt x="590" y="66"/>
                  </a:lnTo>
                  <a:lnTo>
                    <a:pt x="589" y="67"/>
                  </a:lnTo>
                  <a:lnTo>
                    <a:pt x="588" y="67"/>
                  </a:lnTo>
                  <a:lnTo>
                    <a:pt x="588" y="68"/>
                  </a:lnTo>
                  <a:lnTo>
                    <a:pt x="586" y="73"/>
                  </a:lnTo>
                  <a:lnTo>
                    <a:pt x="585" y="74"/>
                  </a:lnTo>
                  <a:lnTo>
                    <a:pt x="585" y="75"/>
                  </a:lnTo>
                  <a:lnTo>
                    <a:pt x="586" y="76"/>
                  </a:lnTo>
                  <a:lnTo>
                    <a:pt x="588" y="76"/>
                  </a:lnTo>
                  <a:lnTo>
                    <a:pt x="588" y="77"/>
                  </a:lnTo>
                  <a:lnTo>
                    <a:pt x="589" y="79"/>
                  </a:lnTo>
                  <a:lnTo>
                    <a:pt x="589" y="80"/>
                  </a:lnTo>
                  <a:lnTo>
                    <a:pt x="589" y="81"/>
                  </a:lnTo>
                  <a:lnTo>
                    <a:pt x="589" y="83"/>
                  </a:lnTo>
                  <a:lnTo>
                    <a:pt x="588" y="83"/>
                  </a:lnTo>
                  <a:lnTo>
                    <a:pt x="588" y="84"/>
                  </a:lnTo>
                  <a:lnTo>
                    <a:pt x="586" y="87"/>
                  </a:lnTo>
                  <a:lnTo>
                    <a:pt x="586" y="88"/>
                  </a:lnTo>
                  <a:lnTo>
                    <a:pt x="585" y="89"/>
                  </a:lnTo>
                  <a:lnTo>
                    <a:pt x="585" y="90"/>
                  </a:lnTo>
                  <a:lnTo>
                    <a:pt x="585" y="91"/>
                  </a:lnTo>
                  <a:lnTo>
                    <a:pt x="585" y="93"/>
                  </a:lnTo>
                  <a:lnTo>
                    <a:pt x="584" y="94"/>
                  </a:lnTo>
                  <a:lnTo>
                    <a:pt x="585" y="94"/>
                  </a:lnTo>
                  <a:lnTo>
                    <a:pt x="588" y="94"/>
                  </a:lnTo>
                  <a:lnTo>
                    <a:pt x="588" y="95"/>
                  </a:lnTo>
                  <a:lnTo>
                    <a:pt x="588" y="96"/>
                  </a:lnTo>
                  <a:lnTo>
                    <a:pt x="589" y="97"/>
                  </a:lnTo>
                  <a:lnTo>
                    <a:pt x="590" y="97"/>
                  </a:lnTo>
                  <a:lnTo>
                    <a:pt x="591" y="97"/>
                  </a:lnTo>
                  <a:lnTo>
                    <a:pt x="591" y="96"/>
                  </a:lnTo>
                  <a:lnTo>
                    <a:pt x="591" y="95"/>
                  </a:lnTo>
                  <a:lnTo>
                    <a:pt x="592" y="95"/>
                  </a:lnTo>
                  <a:lnTo>
                    <a:pt x="593" y="96"/>
                  </a:lnTo>
                  <a:lnTo>
                    <a:pt x="594" y="97"/>
                  </a:lnTo>
                  <a:lnTo>
                    <a:pt x="594" y="98"/>
                  </a:lnTo>
                  <a:lnTo>
                    <a:pt x="596" y="98"/>
                  </a:lnTo>
                  <a:lnTo>
                    <a:pt x="597" y="100"/>
                  </a:lnTo>
                  <a:lnTo>
                    <a:pt x="598" y="100"/>
                  </a:lnTo>
                  <a:lnTo>
                    <a:pt x="599" y="98"/>
                  </a:lnTo>
                  <a:lnTo>
                    <a:pt x="599" y="100"/>
                  </a:lnTo>
                  <a:lnTo>
                    <a:pt x="599" y="101"/>
                  </a:lnTo>
                  <a:lnTo>
                    <a:pt x="600" y="102"/>
                  </a:lnTo>
                  <a:lnTo>
                    <a:pt x="603" y="103"/>
                  </a:lnTo>
                  <a:lnTo>
                    <a:pt x="601" y="103"/>
                  </a:lnTo>
                  <a:lnTo>
                    <a:pt x="601" y="104"/>
                  </a:lnTo>
                  <a:lnTo>
                    <a:pt x="600" y="104"/>
                  </a:lnTo>
                  <a:lnTo>
                    <a:pt x="599" y="105"/>
                  </a:lnTo>
                  <a:lnTo>
                    <a:pt x="599" y="107"/>
                  </a:lnTo>
                  <a:lnTo>
                    <a:pt x="598" y="107"/>
                  </a:lnTo>
                  <a:lnTo>
                    <a:pt x="597" y="107"/>
                  </a:lnTo>
                  <a:lnTo>
                    <a:pt x="596" y="108"/>
                  </a:lnTo>
                  <a:lnTo>
                    <a:pt x="594" y="109"/>
                  </a:lnTo>
                  <a:lnTo>
                    <a:pt x="594" y="110"/>
                  </a:lnTo>
                  <a:lnTo>
                    <a:pt x="593" y="110"/>
                  </a:lnTo>
                  <a:lnTo>
                    <a:pt x="592" y="110"/>
                  </a:lnTo>
                  <a:lnTo>
                    <a:pt x="591" y="111"/>
                  </a:lnTo>
                  <a:lnTo>
                    <a:pt x="588" y="115"/>
                  </a:lnTo>
                  <a:lnTo>
                    <a:pt x="586" y="116"/>
                  </a:lnTo>
                  <a:lnTo>
                    <a:pt x="585" y="116"/>
                  </a:lnTo>
                  <a:lnTo>
                    <a:pt x="585" y="117"/>
                  </a:lnTo>
                  <a:lnTo>
                    <a:pt x="583" y="118"/>
                  </a:lnTo>
                  <a:lnTo>
                    <a:pt x="582" y="119"/>
                  </a:lnTo>
                  <a:lnTo>
                    <a:pt x="582" y="121"/>
                  </a:lnTo>
                  <a:lnTo>
                    <a:pt x="581" y="121"/>
                  </a:lnTo>
                  <a:lnTo>
                    <a:pt x="579" y="122"/>
                  </a:lnTo>
                  <a:lnTo>
                    <a:pt x="578" y="123"/>
                  </a:lnTo>
                  <a:lnTo>
                    <a:pt x="577" y="124"/>
                  </a:lnTo>
                  <a:lnTo>
                    <a:pt x="577" y="125"/>
                  </a:lnTo>
                  <a:lnTo>
                    <a:pt x="577" y="126"/>
                  </a:lnTo>
                  <a:lnTo>
                    <a:pt x="576" y="126"/>
                  </a:lnTo>
                  <a:lnTo>
                    <a:pt x="575" y="129"/>
                  </a:lnTo>
                  <a:lnTo>
                    <a:pt x="574" y="130"/>
                  </a:lnTo>
                  <a:lnTo>
                    <a:pt x="575" y="130"/>
                  </a:lnTo>
                  <a:lnTo>
                    <a:pt x="575" y="131"/>
                  </a:lnTo>
                  <a:lnTo>
                    <a:pt x="576" y="132"/>
                  </a:lnTo>
                  <a:lnTo>
                    <a:pt x="576" y="131"/>
                  </a:lnTo>
                  <a:lnTo>
                    <a:pt x="577" y="131"/>
                  </a:lnTo>
                  <a:lnTo>
                    <a:pt x="577" y="132"/>
                  </a:lnTo>
                  <a:lnTo>
                    <a:pt x="576" y="132"/>
                  </a:lnTo>
                  <a:lnTo>
                    <a:pt x="576" y="133"/>
                  </a:lnTo>
                  <a:lnTo>
                    <a:pt x="575" y="133"/>
                  </a:lnTo>
                  <a:lnTo>
                    <a:pt x="574" y="133"/>
                  </a:lnTo>
                  <a:lnTo>
                    <a:pt x="572" y="133"/>
                  </a:lnTo>
                  <a:lnTo>
                    <a:pt x="572" y="135"/>
                  </a:lnTo>
                  <a:lnTo>
                    <a:pt x="571" y="135"/>
                  </a:lnTo>
                  <a:lnTo>
                    <a:pt x="570" y="135"/>
                  </a:lnTo>
                  <a:lnTo>
                    <a:pt x="569" y="136"/>
                  </a:lnTo>
                  <a:lnTo>
                    <a:pt x="569" y="137"/>
                  </a:lnTo>
                  <a:lnTo>
                    <a:pt x="569" y="138"/>
                  </a:lnTo>
                  <a:lnTo>
                    <a:pt x="569" y="139"/>
                  </a:lnTo>
                  <a:lnTo>
                    <a:pt x="568" y="140"/>
                  </a:lnTo>
                  <a:lnTo>
                    <a:pt x="567" y="142"/>
                  </a:lnTo>
                  <a:lnTo>
                    <a:pt x="567" y="143"/>
                  </a:lnTo>
                  <a:lnTo>
                    <a:pt x="563" y="143"/>
                  </a:lnTo>
                  <a:lnTo>
                    <a:pt x="562" y="144"/>
                  </a:lnTo>
                  <a:lnTo>
                    <a:pt x="561" y="144"/>
                  </a:lnTo>
                  <a:lnTo>
                    <a:pt x="561" y="145"/>
                  </a:lnTo>
                  <a:lnTo>
                    <a:pt x="560" y="145"/>
                  </a:lnTo>
                  <a:lnTo>
                    <a:pt x="560" y="146"/>
                  </a:lnTo>
                  <a:lnTo>
                    <a:pt x="560" y="149"/>
                  </a:lnTo>
                  <a:lnTo>
                    <a:pt x="560" y="151"/>
                  </a:lnTo>
                  <a:lnTo>
                    <a:pt x="560" y="152"/>
                  </a:lnTo>
                  <a:lnTo>
                    <a:pt x="560" y="154"/>
                  </a:lnTo>
                  <a:lnTo>
                    <a:pt x="560" y="156"/>
                  </a:lnTo>
                  <a:lnTo>
                    <a:pt x="560" y="157"/>
                  </a:lnTo>
                  <a:lnTo>
                    <a:pt x="558" y="157"/>
                  </a:lnTo>
                  <a:lnTo>
                    <a:pt x="557" y="159"/>
                  </a:lnTo>
                  <a:lnTo>
                    <a:pt x="557" y="160"/>
                  </a:lnTo>
                  <a:lnTo>
                    <a:pt x="556" y="160"/>
                  </a:lnTo>
                  <a:lnTo>
                    <a:pt x="555" y="166"/>
                  </a:lnTo>
                  <a:lnTo>
                    <a:pt x="554" y="166"/>
                  </a:lnTo>
                  <a:lnTo>
                    <a:pt x="553" y="168"/>
                  </a:lnTo>
                  <a:lnTo>
                    <a:pt x="553" y="170"/>
                  </a:lnTo>
                  <a:lnTo>
                    <a:pt x="553" y="171"/>
                  </a:lnTo>
                  <a:lnTo>
                    <a:pt x="553" y="172"/>
                  </a:lnTo>
                  <a:lnTo>
                    <a:pt x="553" y="173"/>
                  </a:lnTo>
                  <a:lnTo>
                    <a:pt x="551" y="174"/>
                  </a:lnTo>
                  <a:lnTo>
                    <a:pt x="550" y="174"/>
                  </a:lnTo>
                  <a:lnTo>
                    <a:pt x="550" y="175"/>
                  </a:lnTo>
                  <a:lnTo>
                    <a:pt x="547" y="175"/>
                  </a:lnTo>
                  <a:lnTo>
                    <a:pt x="546" y="177"/>
                  </a:lnTo>
                  <a:lnTo>
                    <a:pt x="544" y="178"/>
                  </a:lnTo>
                  <a:lnTo>
                    <a:pt x="544" y="179"/>
                  </a:lnTo>
                  <a:lnTo>
                    <a:pt x="544" y="181"/>
                  </a:lnTo>
                  <a:lnTo>
                    <a:pt x="543" y="181"/>
                  </a:lnTo>
                  <a:lnTo>
                    <a:pt x="542" y="182"/>
                  </a:lnTo>
                  <a:lnTo>
                    <a:pt x="542" y="184"/>
                  </a:lnTo>
                  <a:lnTo>
                    <a:pt x="542" y="185"/>
                  </a:lnTo>
                  <a:lnTo>
                    <a:pt x="541" y="186"/>
                  </a:lnTo>
                  <a:lnTo>
                    <a:pt x="540" y="186"/>
                  </a:lnTo>
                  <a:lnTo>
                    <a:pt x="540" y="187"/>
                  </a:lnTo>
                  <a:lnTo>
                    <a:pt x="541" y="187"/>
                  </a:lnTo>
                  <a:lnTo>
                    <a:pt x="541" y="188"/>
                  </a:lnTo>
                  <a:lnTo>
                    <a:pt x="540" y="188"/>
                  </a:lnTo>
                  <a:lnTo>
                    <a:pt x="540" y="189"/>
                  </a:lnTo>
                  <a:lnTo>
                    <a:pt x="541" y="189"/>
                  </a:lnTo>
                  <a:lnTo>
                    <a:pt x="542" y="189"/>
                  </a:lnTo>
                  <a:lnTo>
                    <a:pt x="542" y="191"/>
                  </a:lnTo>
                  <a:lnTo>
                    <a:pt x="542" y="192"/>
                  </a:lnTo>
                  <a:lnTo>
                    <a:pt x="542" y="193"/>
                  </a:lnTo>
                  <a:lnTo>
                    <a:pt x="542" y="192"/>
                  </a:lnTo>
                  <a:lnTo>
                    <a:pt x="542" y="193"/>
                  </a:lnTo>
                  <a:lnTo>
                    <a:pt x="543" y="192"/>
                  </a:lnTo>
                  <a:lnTo>
                    <a:pt x="543" y="191"/>
                  </a:lnTo>
                  <a:lnTo>
                    <a:pt x="544" y="191"/>
                  </a:lnTo>
                  <a:lnTo>
                    <a:pt x="546" y="192"/>
                  </a:lnTo>
                  <a:lnTo>
                    <a:pt x="548" y="189"/>
                  </a:lnTo>
                  <a:lnTo>
                    <a:pt x="549" y="189"/>
                  </a:lnTo>
                  <a:lnTo>
                    <a:pt x="549" y="188"/>
                  </a:lnTo>
                  <a:lnTo>
                    <a:pt x="550" y="186"/>
                  </a:lnTo>
                  <a:lnTo>
                    <a:pt x="550" y="187"/>
                  </a:lnTo>
                  <a:lnTo>
                    <a:pt x="550" y="188"/>
                  </a:lnTo>
                  <a:lnTo>
                    <a:pt x="550" y="189"/>
                  </a:lnTo>
                  <a:lnTo>
                    <a:pt x="549" y="189"/>
                  </a:lnTo>
                  <a:lnTo>
                    <a:pt x="549" y="191"/>
                  </a:lnTo>
                  <a:lnTo>
                    <a:pt x="550" y="191"/>
                  </a:lnTo>
                  <a:lnTo>
                    <a:pt x="549" y="191"/>
                  </a:lnTo>
                  <a:lnTo>
                    <a:pt x="549" y="192"/>
                  </a:lnTo>
                  <a:lnTo>
                    <a:pt x="549" y="194"/>
                  </a:lnTo>
                  <a:lnTo>
                    <a:pt x="549" y="195"/>
                  </a:lnTo>
                  <a:lnTo>
                    <a:pt x="549" y="196"/>
                  </a:lnTo>
                  <a:lnTo>
                    <a:pt x="549" y="199"/>
                  </a:lnTo>
                  <a:lnTo>
                    <a:pt x="548" y="200"/>
                  </a:lnTo>
                  <a:lnTo>
                    <a:pt x="548" y="201"/>
                  </a:lnTo>
                  <a:lnTo>
                    <a:pt x="548" y="202"/>
                  </a:lnTo>
                  <a:lnTo>
                    <a:pt x="548" y="203"/>
                  </a:lnTo>
                  <a:lnTo>
                    <a:pt x="548" y="205"/>
                  </a:lnTo>
                  <a:lnTo>
                    <a:pt x="548" y="206"/>
                  </a:lnTo>
                  <a:lnTo>
                    <a:pt x="548" y="207"/>
                  </a:lnTo>
                  <a:lnTo>
                    <a:pt x="548" y="208"/>
                  </a:lnTo>
                  <a:lnTo>
                    <a:pt x="548" y="209"/>
                  </a:lnTo>
                  <a:lnTo>
                    <a:pt x="548" y="210"/>
                  </a:lnTo>
                  <a:lnTo>
                    <a:pt x="548" y="212"/>
                  </a:lnTo>
                  <a:lnTo>
                    <a:pt x="549" y="213"/>
                  </a:lnTo>
                  <a:lnTo>
                    <a:pt x="548" y="215"/>
                  </a:lnTo>
                  <a:lnTo>
                    <a:pt x="547" y="215"/>
                  </a:lnTo>
                  <a:lnTo>
                    <a:pt x="546" y="216"/>
                  </a:lnTo>
                  <a:lnTo>
                    <a:pt x="544" y="217"/>
                  </a:lnTo>
                  <a:lnTo>
                    <a:pt x="544" y="219"/>
                  </a:lnTo>
                  <a:lnTo>
                    <a:pt x="543" y="219"/>
                  </a:lnTo>
                  <a:lnTo>
                    <a:pt x="541" y="219"/>
                  </a:lnTo>
                  <a:lnTo>
                    <a:pt x="541" y="220"/>
                  </a:lnTo>
                  <a:lnTo>
                    <a:pt x="540" y="221"/>
                  </a:lnTo>
                  <a:lnTo>
                    <a:pt x="537" y="223"/>
                  </a:lnTo>
                  <a:lnTo>
                    <a:pt x="537" y="224"/>
                  </a:lnTo>
                  <a:lnTo>
                    <a:pt x="536" y="223"/>
                  </a:lnTo>
                  <a:lnTo>
                    <a:pt x="535" y="223"/>
                  </a:lnTo>
                  <a:lnTo>
                    <a:pt x="535" y="222"/>
                  </a:lnTo>
                  <a:lnTo>
                    <a:pt x="534" y="222"/>
                  </a:lnTo>
                  <a:lnTo>
                    <a:pt x="533" y="222"/>
                  </a:lnTo>
                  <a:lnTo>
                    <a:pt x="533" y="221"/>
                  </a:lnTo>
                  <a:lnTo>
                    <a:pt x="532" y="221"/>
                  </a:lnTo>
                  <a:lnTo>
                    <a:pt x="530" y="222"/>
                  </a:lnTo>
                  <a:lnTo>
                    <a:pt x="530" y="223"/>
                  </a:lnTo>
                  <a:lnTo>
                    <a:pt x="530" y="224"/>
                  </a:lnTo>
                  <a:lnTo>
                    <a:pt x="533" y="222"/>
                  </a:lnTo>
                  <a:lnTo>
                    <a:pt x="533" y="223"/>
                  </a:lnTo>
                  <a:lnTo>
                    <a:pt x="532" y="226"/>
                  </a:lnTo>
                  <a:lnTo>
                    <a:pt x="530" y="227"/>
                  </a:lnTo>
                  <a:lnTo>
                    <a:pt x="530" y="226"/>
                  </a:lnTo>
                  <a:lnTo>
                    <a:pt x="530" y="228"/>
                  </a:lnTo>
                  <a:lnTo>
                    <a:pt x="530" y="227"/>
                  </a:lnTo>
                  <a:lnTo>
                    <a:pt x="530" y="228"/>
                  </a:lnTo>
                  <a:lnTo>
                    <a:pt x="529" y="229"/>
                  </a:lnTo>
                  <a:lnTo>
                    <a:pt x="528" y="233"/>
                  </a:lnTo>
                  <a:lnTo>
                    <a:pt x="527" y="233"/>
                  </a:lnTo>
                  <a:lnTo>
                    <a:pt x="527" y="234"/>
                  </a:lnTo>
                  <a:lnTo>
                    <a:pt x="526" y="235"/>
                  </a:lnTo>
                  <a:lnTo>
                    <a:pt x="527" y="235"/>
                  </a:lnTo>
                  <a:lnTo>
                    <a:pt x="527" y="236"/>
                  </a:lnTo>
                  <a:lnTo>
                    <a:pt x="527" y="235"/>
                  </a:lnTo>
                  <a:lnTo>
                    <a:pt x="527" y="234"/>
                  </a:lnTo>
                  <a:lnTo>
                    <a:pt x="528" y="234"/>
                  </a:lnTo>
                  <a:lnTo>
                    <a:pt x="528" y="235"/>
                  </a:lnTo>
                  <a:lnTo>
                    <a:pt x="529" y="236"/>
                  </a:lnTo>
                  <a:lnTo>
                    <a:pt x="528" y="237"/>
                  </a:lnTo>
                  <a:lnTo>
                    <a:pt x="526" y="237"/>
                  </a:lnTo>
                  <a:lnTo>
                    <a:pt x="526" y="238"/>
                  </a:lnTo>
                  <a:lnTo>
                    <a:pt x="527" y="238"/>
                  </a:lnTo>
                  <a:lnTo>
                    <a:pt x="527" y="240"/>
                  </a:lnTo>
                  <a:lnTo>
                    <a:pt x="526" y="240"/>
                  </a:lnTo>
                  <a:lnTo>
                    <a:pt x="526" y="241"/>
                  </a:lnTo>
                  <a:lnTo>
                    <a:pt x="526" y="242"/>
                  </a:lnTo>
                  <a:lnTo>
                    <a:pt x="527" y="242"/>
                  </a:lnTo>
                  <a:lnTo>
                    <a:pt x="527" y="241"/>
                  </a:lnTo>
                  <a:lnTo>
                    <a:pt x="528" y="242"/>
                  </a:lnTo>
                  <a:lnTo>
                    <a:pt x="527" y="243"/>
                  </a:lnTo>
                  <a:lnTo>
                    <a:pt x="526" y="244"/>
                  </a:lnTo>
                  <a:lnTo>
                    <a:pt x="527" y="244"/>
                  </a:lnTo>
                  <a:lnTo>
                    <a:pt x="528" y="243"/>
                  </a:lnTo>
                  <a:lnTo>
                    <a:pt x="529" y="242"/>
                  </a:lnTo>
                  <a:lnTo>
                    <a:pt x="529" y="243"/>
                  </a:lnTo>
                  <a:lnTo>
                    <a:pt x="528" y="244"/>
                  </a:lnTo>
                  <a:lnTo>
                    <a:pt x="526" y="245"/>
                  </a:lnTo>
                  <a:lnTo>
                    <a:pt x="525" y="245"/>
                  </a:lnTo>
                  <a:lnTo>
                    <a:pt x="525" y="247"/>
                  </a:lnTo>
                  <a:lnTo>
                    <a:pt x="525" y="248"/>
                  </a:lnTo>
                  <a:lnTo>
                    <a:pt x="525" y="249"/>
                  </a:lnTo>
                  <a:lnTo>
                    <a:pt x="526" y="249"/>
                  </a:lnTo>
                  <a:lnTo>
                    <a:pt x="526" y="250"/>
                  </a:lnTo>
                  <a:lnTo>
                    <a:pt x="526" y="251"/>
                  </a:lnTo>
                  <a:lnTo>
                    <a:pt x="527" y="251"/>
                  </a:lnTo>
                  <a:lnTo>
                    <a:pt x="527" y="252"/>
                  </a:lnTo>
                  <a:lnTo>
                    <a:pt x="527" y="255"/>
                  </a:lnTo>
                  <a:lnTo>
                    <a:pt x="528" y="256"/>
                  </a:lnTo>
                  <a:lnTo>
                    <a:pt x="529" y="256"/>
                  </a:lnTo>
                  <a:lnTo>
                    <a:pt x="530" y="256"/>
                  </a:lnTo>
                  <a:lnTo>
                    <a:pt x="530" y="257"/>
                  </a:lnTo>
                  <a:lnTo>
                    <a:pt x="529" y="258"/>
                  </a:lnTo>
                  <a:lnTo>
                    <a:pt x="529" y="259"/>
                  </a:lnTo>
                  <a:lnTo>
                    <a:pt x="530" y="259"/>
                  </a:lnTo>
                  <a:lnTo>
                    <a:pt x="532" y="261"/>
                  </a:lnTo>
                  <a:lnTo>
                    <a:pt x="532" y="262"/>
                  </a:lnTo>
                  <a:lnTo>
                    <a:pt x="533" y="262"/>
                  </a:lnTo>
                  <a:lnTo>
                    <a:pt x="533" y="263"/>
                  </a:lnTo>
                  <a:lnTo>
                    <a:pt x="534" y="264"/>
                  </a:lnTo>
                  <a:lnTo>
                    <a:pt x="535" y="265"/>
                  </a:lnTo>
                  <a:lnTo>
                    <a:pt x="535" y="266"/>
                  </a:lnTo>
                  <a:lnTo>
                    <a:pt x="536" y="266"/>
                  </a:lnTo>
                  <a:lnTo>
                    <a:pt x="537" y="266"/>
                  </a:lnTo>
                  <a:lnTo>
                    <a:pt x="537" y="269"/>
                  </a:lnTo>
                  <a:lnTo>
                    <a:pt x="537" y="270"/>
                  </a:lnTo>
                  <a:lnTo>
                    <a:pt x="536" y="270"/>
                  </a:lnTo>
                  <a:lnTo>
                    <a:pt x="536" y="271"/>
                  </a:lnTo>
                  <a:lnTo>
                    <a:pt x="536" y="273"/>
                  </a:lnTo>
                  <a:lnTo>
                    <a:pt x="537" y="273"/>
                  </a:lnTo>
                  <a:lnTo>
                    <a:pt x="537" y="275"/>
                  </a:lnTo>
                  <a:lnTo>
                    <a:pt x="536" y="275"/>
                  </a:lnTo>
                  <a:lnTo>
                    <a:pt x="536" y="276"/>
                  </a:lnTo>
                  <a:lnTo>
                    <a:pt x="535" y="277"/>
                  </a:lnTo>
                  <a:lnTo>
                    <a:pt x="534" y="278"/>
                  </a:lnTo>
                  <a:lnTo>
                    <a:pt x="534" y="279"/>
                  </a:lnTo>
                  <a:lnTo>
                    <a:pt x="535" y="287"/>
                  </a:lnTo>
                  <a:lnTo>
                    <a:pt x="534" y="287"/>
                  </a:lnTo>
                  <a:lnTo>
                    <a:pt x="534" y="289"/>
                  </a:lnTo>
                  <a:lnTo>
                    <a:pt x="533" y="290"/>
                  </a:lnTo>
                  <a:lnTo>
                    <a:pt x="533" y="291"/>
                  </a:lnTo>
                  <a:lnTo>
                    <a:pt x="534" y="291"/>
                  </a:lnTo>
                  <a:lnTo>
                    <a:pt x="534" y="292"/>
                  </a:lnTo>
                  <a:lnTo>
                    <a:pt x="533" y="293"/>
                  </a:lnTo>
                  <a:lnTo>
                    <a:pt x="533" y="294"/>
                  </a:lnTo>
                  <a:lnTo>
                    <a:pt x="533" y="296"/>
                  </a:lnTo>
                  <a:lnTo>
                    <a:pt x="533" y="297"/>
                  </a:lnTo>
                  <a:lnTo>
                    <a:pt x="533" y="298"/>
                  </a:lnTo>
                  <a:lnTo>
                    <a:pt x="533" y="300"/>
                  </a:lnTo>
                  <a:lnTo>
                    <a:pt x="533" y="301"/>
                  </a:lnTo>
                  <a:lnTo>
                    <a:pt x="533" y="303"/>
                  </a:lnTo>
                  <a:lnTo>
                    <a:pt x="533" y="304"/>
                  </a:lnTo>
                  <a:lnTo>
                    <a:pt x="533" y="305"/>
                  </a:lnTo>
                  <a:lnTo>
                    <a:pt x="532" y="305"/>
                  </a:lnTo>
                  <a:lnTo>
                    <a:pt x="532" y="306"/>
                  </a:lnTo>
                  <a:lnTo>
                    <a:pt x="532" y="307"/>
                  </a:lnTo>
                  <a:lnTo>
                    <a:pt x="533" y="307"/>
                  </a:lnTo>
                  <a:lnTo>
                    <a:pt x="534" y="308"/>
                  </a:lnTo>
                  <a:lnTo>
                    <a:pt x="535" y="307"/>
                  </a:lnTo>
                  <a:lnTo>
                    <a:pt x="535" y="306"/>
                  </a:lnTo>
                  <a:lnTo>
                    <a:pt x="535" y="305"/>
                  </a:lnTo>
                  <a:lnTo>
                    <a:pt x="535" y="304"/>
                  </a:lnTo>
                  <a:lnTo>
                    <a:pt x="536" y="303"/>
                  </a:lnTo>
                  <a:lnTo>
                    <a:pt x="536" y="301"/>
                  </a:lnTo>
                  <a:lnTo>
                    <a:pt x="537" y="299"/>
                  </a:lnTo>
                  <a:lnTo>
                    <a:pt x="537" y="300"/>
                  </a:lnTo>
                  <a:lnTo>
                    <a:pt x="536" y="308"/>
                  </a:lnTo>
                  <a:lnTo>
                    <a:pt x="536" y="310"/>
                  </a:lnTo>
                  <a:lnTo>
                    <a:pt x="536" y="311"/>
                  </a:lnTo>
                  <a:lnTo>
                    <a:pt x="536" y="313"/>
                  </a:lnTo>
                  <a:lnTo>
                    <a:pt x="535" y="313"/>
                  </a:lnTo>
                  <a:lnTo>
                    <a:pt x="534" y="313"/>
                  </a:lnTo>
                  <a:lnTo>
                    <a:pt x="534" y="314"/>
                  </a:lnTo>
                  <a:lnTo>
                    <a:pt x="534" y="315"/>
                  </a:lnTo>
                  <a:lnTo>
                    <a:pt x="533" y="317"/>
                  </a:lnTo>
                  <a:lnTo>
                    <a:pt x="533" y="321"/>
                  </a:lnTo>
                  <a:lnTo>
                    <a:pt x="533" y="328"/>
                  </a:lnTo>
                  <a:lnTo>
                    <a:pt x="534" y="329"/>
                  </a:lnTo>
                  <a:lnTo>
                    <a:pt x="533" y="329"/>
                  </a:lnTo>
                  <a:lnTo>
                    <a:pt x="533" y="331"/>
                  </a:lnTo>
                  <a:lnTo>
                    <a:pt x="533" y="332"/>
                  </a:lnTo>
                  <a:lnTo>
                    <a:pt x="534" y="333"/>
                  </a:lnTo>
                  <a:lnTo>
                    <a:pt x="534" y="335"/>
                  </a:lnTo>
                  <a:lnTo>
                    <a:pt x="535" y="338"/>
                  </a:lnTo>
                  <a:lnTo>
                    <a:pt x="537" y="341"/>
                  </a:lnTo>
                  <a:lnTo>
                    <a:pt x="541" y="348"/>
                  </a:lnTo>
                  <a:lnTo>
                    <a:pt x="541" y="349"/>
                  </a:lnTo>
                  <a:lnTo>
                    <a:pt x="541" y="348"/>
                  </a:lnTo>
                  <a:lnTo>
                    <a:pt x="540" y="348"/>
                  </a:lnTo>
                  <a:lnTo>
                    <a:pt x="540" y="349"/>
                  </a:lnTo>
                  <a:lnTo>
                    <a:pt x="541" y="349"/>
                  </a:lnTo>
                  <a:lnTo>
                    <a:pt x="540" y="350"/>
                  </a:lnTo>
                  <a:lnTo>
                    <a:pt x="541" y="350"/>
                  </a:lnTo>
                  <a:lnTo>
                    <a:pt x="541" y="352"/>
                  </a:lnTo>
                  <a:lnTo>
                    <a:pt x="540" y="353"/>
                  </a:lnTo>
                  <a:lnTo>
                    <a:pt x="541" y="353"/>
                  </a:lnTo>
                  <a:lnTo>
                    <a:pt x="540" y="354"/>
                  </a:lnTo>
                  <a:lnTo>
                    <a:pt x="540" y="355"/>
                  </a:lnTo>
                  <a:lnTo>
                    <a:pt x="537" y="356"/>
                  </a:lnTo>
                  <a:lnTo>
                    <a:pt x="535" y="357"/>
                  </a:lnTo>
                  <a:lnTo>
                    <a:pt x="535" y="359"/>
                  </a:lnTo>
                  <a:lnTo>
                    <a:pt x="535" y="360"/>
                  </a:lnTo>
                  <a:lnTo>
                    <a:pt x="536" y="362"/>
                  </a:lnTo>
                  <a:lnTo>
                    <a:pt x="536" y="363"/>
                  </a:lnTo>
                  <a:lnTo>
                    <a:pt x="537" y="364"/>
                  </a:lnTo>
                  <a:lnTo>
                    <a:pt x="539" y="364"/>
                  </a:lnTo>
                  <a:lnTo>
                    <a:pt x="539" y="366"/>
                  </a:lnTo>
                  <a:lnTo>
                    <a:pt x="540" y="366"/>
                  </a:lnTo>
                  <a:lnTo>
                    <a:pt x="540" y="367"/>
                  </a:lnTo>
                  <a:lnTo>
                    <a:pt x="540" y="368"/>
                  </a:lnTo>
                  <a:lnTo>
                    <a:pt x="541" y="369"/>
                  </a:lnTo>
                  <a:lnTo>
                    <a:pt x="541" y="370"/>
                  </a:lnTo>
                  <a:lnTo>
                    <a:pt x="542" y="373"/>
                  </a:lnTo>
                  <a:lnTo>
                    <a:pt x="543" y="375"/>
                  </a:lnTo>
                  <a:lnTo>
                    <a:pt x="543" y="376"/>
                  </a:lnTo>
                  <a:lnTo>
                    <a:pt x="546" y="376"/>
                  </a:lnTo>
                  <a:lnTo>
                    <a:pt x="544" y="377"/>
                  </a:lnTo>
                  <a:lnTo>
                    <a:pt x="546" y="378"/>
                  </a:lnTo>
                  <a:lnTo>
                    <a:pt x="544" y="380"/>
                  </a:lnTo>
                  <a:lnTo>
                    <a:pt x="546" y="381"/>
                  </a:lnTo>
                  <a:lnTo>
                    <a:pt x="546" y="382"/>
                  </a:lnTo>
                  <a:lnTo>
                    <a:pt x="547" y="384"/>
                  </a:lnTo>
                  <a:lnTo>
                    <a:pt x="549" y="387"/>
                  </a:lnTo>
                  <a:lnTo>
                    <a:pt x="550" y="387"/>
                  </a:lnTo>
                  <a:lnTo>
                    <a:pt x="550" y="388"/>
                  </a:lnTo>
                  <a:lnTo>
                    <a:pt x="551" y="389"/>
                  </a:lnTo>
                  <a:lnTo>
                    <a:pt x="553" y="390"/>
                  </a:lnTo>
                  <a:lnTo>
                    <a:pt x="554" y="392"/>
                  </a:lnTo>
                  <a:lnTo>
                    <a:pt x="555" y="394"/>
                  </a:lnTo>
                  <a:lnTo>
                    <a:pt x="556" y="394"/>
                  </a:lnTo>
                  <a:lnTo>
                    <a:pt x="557" y="395"/>
                  </a:lnTo>
                  <a:lnTo>
                    <a:pt x="558" y="395"/>
                  </a:lnTo>
                  <a:lnTo>
                    <a:pt x="560" y="395"/>
                  </a:lnTo>
                  <a:lnTo>
                    <a:pt x="561" y="396"/>
                  </a:lnTo>
                  <a:lnTo>
                    <a:pt x="564" y="399"/>
                  </a:lnTo>
                  <a:lnTo>
                    <a:pt x="565" y="399"/>
                  </a:lnTo>
                  <a:lnTo>
                    <a:pt x="567" y="402"/>
                  </a:lnTo>
                  <a:lnTo>
                    <a:pt x="567" y="403"/>
                  </a:lnTo>
                  <a:lnTo>
                    <a:pt x="567" y="404"/>
                  </a:lnTo>
                  <a:lnTo>
                    <a:pt x="567" y="405"/>
                  </a:lnTo>
                  <a:lnTo>
                    <a:pt x="568" y="406"/>
                  </a:lnTo>
                  <a:lnTo>
                    <a:pt x="568" y="408"/>
                  </a:lnTo>
                  <a:lnTo>
                    <a:pt x="568" y="409"/>
                  </a:lnTo>
                  <a:lnTo>
                    <a:pt x="568" y="410"/>
                  </a:lnTo>
                  <a:lnTo>
                    <a:pt x="568" y="411"/>
                  </a:lnTo>
                  <a:lnTo>
                    <a:pt x="569" y="415"/>
                  </a:lnTo>
                  <a:lnTo>
                    <a:pt x="570" y="416"/>
                  </a:lnTo>
                  <a:lnTo>
                    <a:pt x="569" y="417"/>
                  </a:lnTo>
                  <a:lnTo>
                    <a:pt x="570" y="417"/>
                  </a:lnTo>
                  <a:lnTo>
                    <a:pt x="570" y="418"/>
                  </a:lnTo>
                  <a:lnTo>
                    <a:pt x="570" y="419"/>
                  </a:lnTo>
                  <a:lnTo>
                    <a:pt x="571" y="420"/>
                  </a:lnTo>
                  <a:lnTo>
                    <a:pt x="572" y="420"/>
                  </a:lnTo>
                  <a:lnTo>
                    <a:pt x="574" y="422"/>
                  </a:lnTo>
                  <a:lnTo>
                    <a:pt x="575" y="422"/>
                  </a:lnTo>
                  <a:lnTo>
                    <a:pt x="575" y="423"/>
                  </a:lnTo>
                  <a:lnTo>
                    <a:pt x="576" y="424"/>
                  </a:lnTo>
                  <a:lnTo>
                    <a:pt x="577" y="424"/>
                  </a:lnTo>
                  <a:lnTo>
                    <a:pt x="577" y="425"/>
                  </a:lnTo>
                  <a:lnTo>
                    <a:pt x="578" y="426"/>
                  </a:lnTo>
                  <a:lnTo>
                    <a:pt x="579" y="427"/>
                  </a:lnTo>
                  <a:lnTo>
                    <a:pt x="579" y="429"/>
                  </a:lnTo>
                  <a:lnTo>
                    <a:pt x="579" y="430"/>
                  </a:lnTo>
                  <a:lnTo>
                    <a:pt x="579" y="431"/>
                  </a:lnTo>
                  <a:lnTo>
                    <a:pt x="571" y="432"/>
                  </a:lnTo>
                  <a:lnTo>
                    <a:pt x="565" y="433"/>
                  </a:lnTo>
                  <a:lnTo>
                    <a:pt x="556" y="434"/>
                  </a:lnTo>
                  <a:lnTo>
                    <a:pt x="548" y="436"/>
                  </a:lnTo>
                  <a:lnTo>
                    <a:pt x="541" y="437"/>
                  </a:lnTo>
                  <a:lnTo>
                    <a:pt x="536" y="437"/>
                  </a:lnTo>
                  <a:lnTo>
                    <a:pt x="530" y="438"/>
                  </a:lnTo>
                  <a:lnTo>
                    <a:pt x="527" y="439"/>
                  </a:lnTo>
                  <a:lnTo>
                    <a:pt x="526" y="439"/>
                  </a:lnTo>
                  <a:lnTo>
                    <a:pt x="522" y="444"/>
                  </a:lnTo>
                  <a:lnTo>
                    <a:pt x="519" y="447"/>
                  </a:lnTo>
                  <a:lnTo>
                    <a:pt x="518" y="450"/>
                  </a:lnTo>
                  <a:lnTo>
                    <a:pt x="515" y="452"/>
                  </a:lnTo>
                  <a:lnTo>
                    <a:pt x="514" y="452"/>
                  </a:lnTo>
                  <a:lnTo>
                    <a:pt x="513" y="454"/>
                  </a:lnTo>
                  <a:lnTo>
                    <a:pt x="513" y="455"/>
                  </a:lnTo>
                  <a:lnTo>
                    <a:pt x="512" y="455"/>
                  </a:lnTo>
                  <a:lnTo>
                    <a:pt x="511" y="457"/>
                  </a:lnTo>
                  <a:lnTo>
                    <a:pt x="508" y="458"/>
                  </a:lnTo>
                  <a:lnTo>
                    <a:pt x="508" y="459"/>
                  </a:lnTo>
                  <a:lnTo>
                    <a:pt x="508" y="460"/>
                  </a:lnTo>
                  <a:lnTo>
                    <a:pt x="508" y="461"/>
                  </a:lnTo>
                  <a:lnTo>
                    <a:pt x="508" y="462"/>
                  </a:lnTo>
                  <a:lnTo>
                    <a:pt x="508" y="464"/>
                  </a:lnTo>
                  <a:lnTo>
                    <a:pt x="508" y="465"/>
                  </a:lnTo>
                  <a:lnTo>
                    <a:pt x="508" y="466"/>
                  </a:lnTo>
                  <a:lnTo>
                    <a:pt x="508" y="467"/>
                  </a:lnTo>
                  <a:lnTo>
                    <a:pt x="508" y="468"/>
                  </a:lnTo>
                  <a:lnTo>
                    <a:pt x="510" y="468"/>
                  </a:lnTo>
                  <a:lnTo>
                    <a:pt x="510" y="469"/>
                  </a:lnTo>
                  <a:lnTo>
                    <a:pt x="508" y="471"/>
                  </a:lnTo>
                  <a:lnTo>
                    <a:pt x="508" y="472"/>
                  </a:lnTo>
                  <a:lnTo>
                    <a:pt x="510" y="472"/>
                  </a:lnTo>
                  <a:lnTo>
                    <a:pt x="511" y="472"/>
                  </a:lnTo>
                  <a:lnTo>
                    <a:pt x="512" y="472"/>
                  </a:lnTo>
                  <a:lnTo>
                    <a:pt x="514" y="472"/>
                  </a:lnTo>
                  <a:lnTo>
                    <a:pt x="514" y="471"/>
                  </a:lnTo>
                  <a:lnTo>
                    <a:pt x="513" y="471"/>
                  </a:lnTo>
                  <a:lnTo>
                    <a:pt x="513" y="469"/>
                  </a:lnTo>
                  <a:lnTo>
                    <a:pt x="513" y="467"/>
                  </a:lnTo>
                  <a:lnTo>
                    <a:pt x="514" y="467"/>
                  </a:lnTo>
                  <a:lnTo>
                    <a:pt x="514" y="468"/>
                  </a:lnTo>
                  <a:lnTo>
                    <a:pt x="514" y="469"/>
                  </a:lnTo>
                  <a:lnTo>
                    <a:pt x="515" y="471"/>
                  </a:lnTo>
                  <a:lnTo>
                    <a:pt x="515" y="472"/>
                  </a:lnTo>
                  <a:lnTo>
                    <a:pt x="517" y="473"/>
                  </a:lnTo>
                  <a:lnTo>
                    <a:pt x="518" y="473"/>
                  </a:lnTo>
                  <a:lnTo>
                    <a:pt x="517" y="473"/>
                  </a:lnTo>
                  <a:lnTo>
                    <a:pt x="517" y="474"/>
                  </a:lnTo>
                  <a:lnTo>
                    <a:pt x="518" y="474"/>
                  </a:lnTo>
                  <a:lnTo>
                    <a:pt x="518" y="475"/>
                  </a:lnTo>
                  <a:lnTo>
                    <a:pt x="518" y="476"/>
                  </a:lnTo>
                  <a:lnTo>
                    <a:pt x="518" y="478"/>
                  </a:lnTo>
                  <a:lnTo>
                    <a:pt x="519" y="479"/>
                  </a:lnTo>
                  <a:lnTo>
                    <a:pt x="519" y="480"/>
                  </a:lnTo>
                  <a:lnTo>
                    <a:pt x="520" y="480"/>
                  </a:lnTo>
                  <a:lnTo>
                    <a:pt x="520" y="481"/>
                  </a:lnTo>
                  <a:lnTo>
                    <a:pt x="519" y="481"/>
                  </a:lnTo>
                  <a:lnTo>
                    <a:pt x="519" y="482"/>
                  </a:lnTo>
                  <a:lnTo>
                    <a:pt x="518" y="485"/>
                  </a:lnTo>
                  <a:lnTo>
                    <a:pt x="518" y="486"/>
                  </a:lnTo>
                  <a:lnTo>
                    <a:pt x="518" y="488"/>
                  </a:lnTo>
                  <a:lnTo>
                    <a:pt x="518" y="490"/>
                  </a:lnTo>
                  <a:lnTo>
                    <a:pt x="518" y="492"/>
                  </a:lnTo>
                  <a:lnTo>
                    <a:pt x="517" y="493"/>
                  </a:lnTo>
                  <a:lnTo>
                    <a:pt x="517" y="494"/>
                  </a:lnTo>
                  <a:lnTo>
                    <a:pt x="515" y="494"/>
                  </a:lnTo>
                  <a:lnTo>
                    <a:pt x="517" y="495"/>
                  </a:lnTo>
                  <a:lnTo>
                    <a:pt x="518" y="495"/>
                  </a:lnTo>
                  <a:lnTo>
                    <a:pt x="518" y="496"/>
                  </a:lnTo>
                  <a:lnTo>
                    <a:pt x="518" y="497"/>
                  </a:lnTo>
                  <a:lnTo>
                    <a:pt x="518" y="499"/>
                  </a:lnTo>
                  <a:lnTo>
                    <a:pt x="518" y="500"/>
                  </a:lnTo>
                  <a:lnTo>
                    <a:pt x="518" y="501"/>
                  </a:lnTo>
                  <a:lnTo>
                    <a:pt x="519" y="501"/>
                  </a:lnTo>
                  <a:lnTo>
                    <a:pt x="518" y="501"/>
                  </a:lnTo>
                  <a:lnTo>
                    <a:pt x="518" y="502"/>
                  </a:lnTo>
                  <a:lnTo>
                    <a:pt x="518" y="503"/>
                  </a:lnTo>
                  <a:lnTo>
                    <a:pt x="519" y="504"/>
                  </a:lnTo>
                  <a:lnTo>
                    <a:pt x="519" y="506"/>
                  </a:lnTo>
                  <a:lnTo>
                    <a:pt x="519" y="507"/>
                  </a:lnTo>
                  <a:lnTo>
                    <a:pt x="520" y="508"/>
                  </a:lnTo>
                  <a:lnTo>
                    <a:pt x="519" y="509"/>
                  </a:lnTo>
                  <a:lnTo>
                    <a:pt x="519" y="510"/>
                  </a:lnTo>
                  <a:lnTo>
                    <a:pt x="518" y="510"/>
                  </a:lnTo>
                  <a:lnTo>
                    <a:pt x="517" y="510"/>
                  </a:lnTo>
                  <a:lnTo>
                    <a:pt x="517" y="511"/>
                  </a:lnTo>
                  <a:lnTo>
                    <a:pt x="517" y="513"/>
                  </a:lnTo>
                  <a:lnTo>
                    <a:pt x="515" y="513"/>
                  </a:lnTo>
                  <a:lnTo>
                    <a:pt x="515" y="514"/>
                  </a:lnTo>
                  <a:lnTo>
                    <a:pt x="515" y="515"/>
                  </a:lnTo>
                  <a:lnTo>
                    <a:pt x="515" y="516"/>
                  </a:lnTo>
                  <a:lnTo>
                    <a:pt x="515" y="517"/>
                  </a:lnTo>
                  <a:lnTo>
                    <a:pt x="514" y="517"/>
                  </a:lnTo>
                  <a:lnTo>
                    <a:pt x="514" y="518"/>
                  </a:lnTo>
                  <a:lnTo>
                    <a:pt x="514" y="520"/>
                  </a:lnTo>
                  <a:lnTo>
                    <a:pt x="513" y="521"/>
                  </a:lnTo>
                  <a:lnTo>
                    <a:pt x="513" y="522"/>
                  </a:lnTo>
                  <a:lnTo>
                    <a:pt x="513" y="523"/>
                  </a:lnTo>
                  <a:lnTo>
                    <a:pt x="513" y="524"/>
                  </a:lnTo>
                  <a:lnTo>
                    <a:pt x="513" y="525"/>
                  </a:lnTo>
                  <a:lnTo>
                    <a:pt x="513" y="527"/>
                  </a:lnTo>
                  <a:lnTo>
                    <a:pt x="512" y="528"/>
                  </a:lnTo>
                  <a:lnTo>
                    <a:pt x="512" y="529"/>
                  </a:lnTo>
                  <a:lnTo>
                    <a:pt x="512" y="530"/>
                  </a:lnTo>
                  <a:lnTo>
                    <a:pt x="511" y="531"/>
                  </a:lnTo>
                  <a:lnTo>
                    <a:pt x="510" y="533"/>
                  </a:lnTo>
                  <a:lnTo>
                    <a:pt x="510" y="536"/>
                  </a:lnTo>
                  <a:lnTo>
                    <a:pt x="510" y="537"/>
                  </a:lnTo>
                  <a:lnTo>
                    <a:pt x="511" y="538"/>
                  </a:lnTo>
                  <a:lnTo>
                    <a:pt x="511" y="540"/>
                  </a:lnTo>
                  <a:lnTo>
                    <a:pt x="512" y="542"/>
                  </a:lnTo>
                  <a:lnTo>
                    <a:pt x="512" y="544"/>
                  </a:lnTo>
                  <a:lnTo>
                    <a:pt x="513" y="544"/>
                  </a:lnTo>
                  <a:lnTo>
                    <a:pt x="513" y="545"/>
                  </a:lnTo>
                  <a:lnTo>
                    <a:pt x="513" y="546"/>
                  </a:lnTo>
                  <a:lnTo>
                    <a:pt x="514" y="546"/>
                  </a:lnTo>
                  <a:lnTo>
                    <a:pt x="515" y="546"/>
                  </a:lnTo>
                  <a:lnTo>
                    <a:pt x="515" y="547"/>
                  </a:lnTo>
                  <a:lnTo>
                    <a:pt x="515" y="549"/>
                  </a:lnTo>
                  <a:lnTo>
                    <a:pt x="517" y="547"/>
                  </a:lnTo>
                  <a:lnTo>
                    <a:pt x="518" y="550"/>
                  </a:lnTo>
                  <a:lnTo>
                    <a:pt x="520" y="551"/>
                  </a:lnTo>
                  <a:lnTo>
                    <a:pt x="521" y="551"/>
                  </a:lnTo>
                  <a:lnTo>
                    <a:pt x="521" y="552"/>
                  </a:lnTo>
                  <a:lnTo>
                    <a:pt x="522" y="552"/>
                  </a:lnTo>
                  <a:lnTo>
                    <a:pt x="524" y="553"/>
                  </a:lnTo>
                  <a:lnTo>
                    <a:pt x="525" y="554"/>
                  </a:lnTo>
                  <a:lnTo>
                    <a:pt x="525" y="556"/>
                  </a:lnTo>
                  <a:lnTo>
                    <a:pt x="527" y="557"/>
                  </a:lnTo>
                  <a:lnTo>
                    <a:pt x="528" y="558"/>
                  </a:lnTo>
                  <a:lnTo>
                    <a:pt x="530" y="563"/>
                  </a:lnTo>
                  <a:lnTo>
                    <a:pt x="530" y="564"/>
                  </a:lnTo>
                  <a:lnTo>
                    <a:pt x="532" y="564"/>
                  </a:lnTo>
                  <a:lnTo>
                    <a:pt x="532" y="563"/>
                  </a:lnTo>
                  <a:lnTo>
                    <a:pt x="533" y="563"/>
                  </a:lnTo>
                  <a:lnTo>
                    <a:pt x="533" y="564"/>
                  </a:lnTo>
                  <a:lnTo>
                    <a:pt x="534" y="563"/>
                  </a:lnTo>
                  <a:lnTo>
                    <a:pt x="535" y="563"/>
                  </a:lnTo>
                  <a:lnTo>
                    <a:pt x="537" y="563"/>
                  </a:lnTo>
                  <a:lnTo>
                    <a:pt x="539" y="564"/>
                  </a:lnTo>
                  <a:lnTo>
                    <a:pt x="540" y="564"/>
                  </a:lnTo>
                  <a:lnTo>
                    <a:pt x="541" y="564"/>
                  </a:lnTo>
                  <a:lnTo>
                    <a:pt x="542" y="565"/>
                  </a:lnTo>
                  <a:lnTo>
                    <a:pt x="543" y="565"/>
                  </a:lnTo>
                  <a:lnTo>
                    <a:pt x="544" y="565"/>
                  </a:lnTo>
                  <a:lnTo>
                    <a:pt x="544" y="566"/>
                  </a:lnTo>
                  <a:lnTo>
                    <a:pt x="546" y="565"/>
                  </a:lnTo>
                  <a:lnTo>
                    <a:pt x="546" y="564"/>
                  </a:lnTo>
                  <a:lnTo>
                    <a:pt x="544" y="564"/>
                  </a:lnTo>
                  <a:lnTo>
                    <a:pt x="544" y="563"/>
                  </a:lnTo>
                  <a:lnTo>
                    <a:pt x="543" y="561"/>
                  </a:lnTo>
                  <a:lnTo>
                    <a:pt x="543" y="560"/>
                  </a:lnTo>
                  <a:lnTo>
                    <a:pt x="544" y="559"/>
                  </a:lnTo>
                  <a:lnTo>
                    <a:pt x="544" y="558"/>
                  </a:lnTo>
                  <a:lnTo>
                    <a:pt x="546" y="558"/>
                  </a:lnTo>
                  <a:lnTo>
                    <a:pt x="547" y="558"/>
                  </a:lnTo>
                  <a:lnTo>
                    <a:pt x="547" y="557"/>
                  </a:lnTo>
                  <a:lnTo>
                    <a:pt x="548" y="557"/>
                  </a:lnTo>
                  <a:lnTo>
                    <a:pt x="549" y="558"/>
                  </a:lnTo>
                  <a:lnTo>
                    <a:pt x="550" y="558"/>
                  </a:lnTo>
                  <a:lnTo>
                    <a:pt x="551" y="557"/>
                  </a:lnTo>
                  <a:lnTo>
                    <a:pt x="553" y="557"/>
                  </a:lnTo>
                  <a:lnTo>
                    <a:pt x="553" y="556"/>
                  </a:lnTo>
                  <a:lnTo>
                    <a:pt x="555" y="556"/>
                  </a:lnTo>
                  <a:lnTo>
                    <a:pt x="555" y="559"/>
                  </a:lnTo>
                  <a:lnTo>
                    <a:pt x="555" y="564"/>
                  </a:lnTo>
                  <a:lnTo>
                    <a:pt x="555" y="568"/>
                  </a:lnTo>
                  <a:lnTo>
                    <a:pt x="555" y="573"/>
                  </a:lnTo>
                  <a:lnTo>
                    <a:pt x="555" y="579"/>
                  </a:lnTo>
                  <a:lnTo>
                    <a:pt x="555" y="584"/>
                  </a:lnTo>
                  <a:lnTo>
                    <a:pt x="555" y="588"/>
                  </a:lnTo>
                  <a:lnTo>
                    <a:pt x="555" y="593"/>
                  </a:lnTo>
                  <a:lnTo>
                    <a:pt x="555" y="596"/>
                  </a:lnTo>
                  <a:lnTo>
                    <a:pt x="554" y="598"/>
                  </a:lnTo>
                  <a:lnTo>
                    <a:pt x="551" y="598"/>
                  </a:lnTo>
                  <a:lnTo>
                    <a:pt x="550" y="598"/>
                  </a:lnTo>
                  <a:lnTo>
                    <a:pt x="549" y="598"/>
                  </a:lnTo>
                  <a:lnTo>
                    <a:pt x="549" y="596"/>
                  </a:lnTo>
                  <a:lnTo>
                    <a:pt x="548" y="596"/>
                  </a:lnTo>
                  <a:lnTo>
                    <a:pt x="548" y="595"/>
                  </a:lnTo>
                  <a:lnTo>
                    <a:pt x="549" y="595"/>
                  </a:lnTo>
                  <a:lnTo>
                    <a:pt x="549" y="594"/>
                  </a:lnTo>
                  <a:lnTo>
                    <a:pt x="549" y="593"/>
                  </a:lnTo>
                  <a:lnTo>
                    <a:pt x="550" y="593"/>
                  </a:lnTo>
                  <a:lnTo>
                    <a:pt x="550" y="592"/>
                  </a:lnTo>
                  <a:lnTo>
                    <a:pt x="549" y="592"/>
                  </a:lnTo>
                  <a:lnTo>
                    <a:pt x="548" y="591"/>
                  </a:lnTo>
                  <a:lnTo>
                    <a:pt x="547" y="591"/>
                  </a:lnTo>
                  <a:lnTo>
                    <a:pt x="546" y="591"/>
                  </a:lnTo>
                  <a:lnTo>
                    <a:pt x="544" y="592"/>
                  </a:lnTo>
                  <a:lnTo>
                    <a:pt x="543" y="593"/>
                  </a:lnTo>
                  <a:lnTo>
                    <a:pt x="539" y="594"/>
                  </a:lnTo>
                  <a:lnTo>
                    <a:pt x="537" y="595"/>
                  </a:lnTo>
                  <a:lnTo>
                    <a:pt x="536" y="596"/>
                  </a:lnTo>
                  <a:lnTo>
                    <a:pt x="535" y="596"/>
                  </a:lnTo>
                  <a:lnTo>
                    <a:pt x="535" y="598"/>
                  </a:lnTo>
                  <a:lnTo>
                    <a:pt x="535" y="596"/>
                  </a:lnTo>
                  <a:lnTo>
                    <a:pt x="534" y="596"/>
                  </a:lnTo>
                  <a:lnTo>
                    <a:pt x="534" y="595"/>
                  </a:lnTo>
                  <a:lnTo>
                    <a:pt x="533" y="595"/>
                  </a:lnTo>
                  <a:lnTo>
                    <a:pt x="532" y="595"/>
                  </a:lnTo>
                  <a:lnTo>
                    <a:pt x="530" y="595"/>
                  </a:lnTo>
                  <a:lnTo>
                    <a:pt x="529" y="596"/>
                  </a:lnTo>
                  <a:lnTo>
                    <a:pt x="529" y="595"/>
                  </a:lnTo>
                  <a:lnTo>
                    <a:pt x="528" y="595"/>
                  </a:lnTo>
                  <a:lnTo>
                    <a:pt x="528" y="594"/>
                  </a:lnTo>
                  <a:lnTo>
                    <a:pt x="527" y="593"/>
                  </a:lnTo>
                  <a:lnTo>
                    <a:pt x="526" y="588"/>
                  </a:lnTo>
                  <a:lnTo>
                    <a:pt x="526" y="587"/>
                  </a:lnTo>
                  <a:lnTo>
                    <a:pt x="525" y="587"/>
                  </a:lnTo>
                  <a:lnTo>
                    <a:pt x="525" y="586"/>
                  </a:lnTo>
                  <a:lnTo>
                    <a:pt x="524" y="586"/>
                  </a:lnTo>
                  <a:lnTo>
                    <a:pt x="524" y="585"/>
                  </a:lnTo>
                  <a:lnTo>
                    <a:pt x="524" y="584"/>
                  </a:lnTo>
                  <a:lnTo>
                    <a:pt x="522" y="582"/>
                  </a:lnTo>
                  <a:lnTo>
                    <a:pt x="520" y="579"/>
                  </a:lnTo>
                  <a:lnTo>
                    <a:pt x="519" y="578"/>
                  </a:lnTo>
                  <a:lnTo>
                    <a:pt x="518" y="578"/>
                  </a:lnTo>
                  <a:lnTo>
                    <a:pt x="517" y="578"/>
                  </a:lnTo>
                  <a:lnTo>
                    <a:pt x="517" y="579"/>
                  </a:lnTo>
                  <a:lnTo>
                    <a:pt x="515" y="580"/>
                  </a:lnTo>
                  <a:lnTo>
                    <a:pt x="515" y="579"/>
                  </a:lnTo>
                  <a:lnTo>
                    <a:pt x="515" y="578"/>
                  </a:lnTo>
                  <a:lnTo>
                    <a:pt x="514" y="577"/>
                  </a:lnTo>
                  <a:lnTo>
                    <a:pt x="513" y="575"/>
                  </a:lnTo>
                  <a:lnTo>
                    <a:pt x="513" y="574"/>
                  </a:lnTo>
                  <a:lnTo>
                    <a:pt x="514" y="573"/>
                  </a:lnTo>
                  <a:lnTo>
                    <a:pt x="514" y="572"/>
                  </a:lnTo>
                  <a:lnTo>
                    <a:pt x="513" y="571"/>
                  </a:lnTo>
                  <a:lnTo>
                    <a:pt x="512" y="570"/>
                  </a:lnTo>
                  <a:lnTo>
                    <a:pt x="512" y="568"/>
                  </a:lnTo>
                  <a:lnTo>
                    <a:pt x="511" y="567"/>
                  </a:lnTo>
                  <a:lnTo>
                    <a:pt x="508" y="565"/>
                  </a:lnTo>
                  <a:lnTo>
                    <a:pt x="507" y="565"/>
                  </a:lnTo>
                  <a:lnTo>
                    <a:pt x="506" y="565"/>
                  </a:lnTo>
                  <a:lnTo>
                    <a:pt x="505" y="565"/>
                  </a:lnTo>
                  <a:lnTo>
                    <a:pt x="505" y="564"/>
                  </a:lnTo>
                  <a:lnTo>
                    <a:pt x="504" y="564"/>
                  </a:lnTo>
                  <a:lnTo>
                    <a:pt x="503" y="564"/>
                  </a:lnTo>
                  <a:lnTo>
                    <a:pt x="503" y="565"/>
                  </a:lnTo>
                  <a:lnTo>
                    <a:pt x="501" y="564"/>
                  </a:lnTo>
                  <a:lnTo>
                    <a:pt x="501" y="563"/>
                  </a:lnTo>
                  <a:lnTo>
                    <a:pt x="500" y="563"/>
                  </a:lnTo>
                  <a:lnTo>
                    <a:pt x="498" y="563"/>
                  </a:lnTo>
                  <a:lnTo>
                    <a:pt x="497" y="563"/>
                  </a:lnTo>
                  <a:lnTo>
                    <a:pt x="497" y="561"/>
                  </a:lnTo>
                  <a:lnTo>
                    <a:pt x="496" y="560"/>
                  </a:lnTo>
                  <a:lnTo>
                    <a:pt x="494" y="559"/>
                  </a:lnTo>
                  <a:lnTo>
                    <a:pt x="493" y="559"/>
                  </a:lnTo>
                  <a:lnTo>
                    <a:pt x="492" y="559"/>
                  </a:lnTo>
                  <a:lnTo>
                    <a:pt x="492" y="560"/>
                  </a:lnTo>
                  <a:lnTo>
                    <a:pt x="491" y="560"/>
                  </a:lnTo>
                  <a:lnTo>
                    <a:pt x="490" y="560"/>
                  </a:lnTo>
                  <a:lnTo>
                    <a:pt x="489" y="560"/>
                  </a:lnTo>
                  <a:lnTo>
                    <a:pt x="487" y="560"/>
                  </a:lnTo>
                  <a:lnTo>
                    <a:pt x="486" y="560"/>
                  </a:lnTo>
                  <a:lnTo>
                    <a:pt x="485" y="559"/>
                  </a:lnTo>
                  <a:lnTo>
                    <a:pt x="483" y="557"/>
                  </a:lnTo>
                  <a:lnTo>
                    <a:pt x="482" y="552"/>
                  </a:lnTo>
                  <a:lnTo>
                    <a:pt x="482" y="551"/>
                  </a:lnTo>
                  <a:lnTo>
                    <a:pt x="479" y="549"/>
                  </a:lnTo>
                  <a:lnTo>
                    <a:pt x="473" y="545"/>
                  </a:lnTo>
                  <a:lnTo>
                    <a:pt x="473" y="542"/>
                  </a:lnTo>
                  <a:lnTo>
                    <a:pt x="473" y="540"/>
                  </a:lnTo>
                  <a:lnTo>
                    <a:pt x="473" y="539"/>
                  </a:lnTo>
                  <a:lnTo>
                    <a:pt x="472" y="538"/>
                  </a:lnTo>
                  <a:lnTo>
                    <a:pt x="472" y="537"/>
                  </a:lnTo>
                  <a:lnTo>
                    <a:pt x="471" y="537"/>
                  </a:lnTo>
                  <a:lnTo>
                    <a:pt x="470" y="538"/>
                  </a:lnTo>
                  <a:lnTo>
                    <a:pt x="469" y="538"/>
                  </a:lnTo>
                  <a:lnTo>
                    <a:pt x="468" y="538"/>
                  </a:lnTo>
                  <a:lnTo>
                    <a:pt x="466" y="538"/>
                  </a:lnTo>
                  <a:lnTo>
                    <a:pt x="466" y="539"/>
                  </a:lnTo>
                  <a:lnTo>
                    <a:pt x="468" y="540"/>
                  </a:lnTo>
                  <a:lnTo>
                    <a:pt x="468" y="542"/>
                  </a:lnTo>
                  <a:lnTo>
                    <a:pt x="466" y="542"/>
                  </a:lnTo>
                  <a:lnTo>
                    <a:pt x="465" y="543"/>
                  </a:lnTo>
                  <a:lnTo>
                    <a:pt x="465" y="544"/>
                  </a:lnTo>
                  <a:lnTo>
                    <a:pt x="465" y="546"/>
                  </a:lnTo>
                  <a:lnTo>
                    <a:pt x="465" y="547"/>
                  </a:lnTo>
                  <a:lnTo>
                    <a:pt x="464" y="549"/>
                  </a:lnTo>
                  <a:lnTo>
                    <a:pt x="463" y="550"/>
                  </a:lnTo>
                  <a:lnTo>
                    <a:pt x="461" y="550"/>
                  </a:lnTo>
                  <a:lnTo>
                    <a:pt x="460" y="550"/>
                  </a:lnTo>
                  <a:lnTo>
                    <a:pt x="458" y="550"/>
                  </a:lnTo>
                  <a:lnTo>
                    <a:pt x="458" y="551"/>
                  </a:lnTo>
                  <a:lnTo>
                    <a:pt x="457" y="551"/>
                  </a:lnTo>
                  <a:lnTo>
                    <a:pt x="456" y="551"/>
                  </a:lnTo>
                  <a:lnTo>
                    <a:pt x="455" y="550"/>
                  </a:lnTo>
                  <a:lnTo>
                    <a:pt x="454" y="550"/>
                  </a:lnTo>
                  <a:lnTo>
                    <a:pt x="451" y="550"/>
                  </a:lnTo>
                  <a:lnTo>
                    <a:pt x="450" y="550"/>
                  </a:lnTo>
                  <a:lnTo>
                    <a:pt x="450" y="549"/>
                  </a:lnTo>
                  <a:lnTo>
                    <a:pt x="449" y="549"/>
                  </a:lnTo>
                  <a:lnTo>
                    <a:pt x="448" y="547"/>
                  </a:lnTo>
                  <a:lnTo>
                    <a:pt x="447" y="547"/>
                  </a:lnTo>
                  <a:lnTo>
                    <a:pt x="446" y="549"/>
                  </a:lnTo>
                  <a:lnTo>
                    <a:pt x="444" y="549"/>
                  </a:lnTo>
                  <a:lnTo>
                    <a:pt x="443" y="549"/>
                  </a:lnTo>
                  <a:lnTo>
                    <a:pt x="442" y="549"/>
                  </a:lnTo>
                  <a:lnTo>
                    <a:pt x="441" y="547"/>
                  </a:lnTo>
                  <a:lnTo>
                    <a:pt x="440" y="547"/>
                  </a:lnTo>
                  <a:lnTo>
                    <a:pt x="435" y="547"/>
                  </a:lnTo>
                  <a:lnTo>
                    <a:pt x="434" y="547"/>
                  </a:lnTo>
                  <a:lnTo>
                    <a:pt x="434" y="546"/>
                  </a:lnTo>
                  <a:lnTo>
                    <a:pt x="433" y="546"/>
                  </a:lnTo>
                  <a:lnTo>
                    <a:pt x="430" y="544"/>
                  </a:lnTo>
                  <a:lnTo>
                    <a:pt x="429" y="544"/>
                  </a:lnTo>
                  <a:lnTo>
                    <a:pt x="429" y="545"/>
                  </a:lnTo>
                  <a:lnTo>
                    <a:pt x="427" y="544"/>
                  </a:lnTo>
                  <a:lnTo>
                    <a:pt x="426" y="544"/>
                  </a:lnTo>
                  <a:lnTo>
                    <a:pt x="425" y="544"/>
                  </a:lnTo>
                  <a:lnTo>
                    <a:pt x="425" y="543"/>
                  </a:lnTo>
                  <a:lnTo>
                    <a:pt x="423" y="542"/>
                  </a:lnTo>
                  <a:lnTo>
                    <a:pt x="421" y="542"/>
                  </a:lnTo>
                  <a:lnTo>
                    <a:pt x="421" y="543"/>
                  </a:lnTo>
                  <a:lnTo>
                    <a:pt x="420" y="543"/>
                  </a:lnTo>
                  <a:lnTo>
                    <a:pt x="420" y="544"/>
                  </a:lnTo>
                  <a:lnTo>
                    <a:pt x="419" y="544"/>
                  </a:lnTo>
                  <a:lnTo>
                    <a:pt x="419" y="543"/>
                  </a:lnTo>
                  <a:lnTo>
                    <a:pt x="419" y="542"/>
                  </a:lnTo>
                  <a:lnTo>
                    <a:pt x="418" y="542"/>
                  </a:lnTo>
                  <a:lnTo>
                    <a:pt x="416" y="540"/>
                  </a:lnTo>
                  <a:lnTo>
                    <a:pt x="415" y="539"/>
                  </a:lnTo>
                  <a:lnTo>
                    <a:pt x="414" y="539"/>
                  </a:lnTo>
                  <a:lnTo>
                    <a:pt x="414" y="538"/>
                  </a:lnTo>
                  <a:lnTo>
                    <a:pt x="413" y="536"/>
                  </a:lnTo>
                  <a:lnTo>
                    <a:pt x="413" y="535"/>
                  </a:lnTo>
                  <a:lnTo>
                    <a:pt x="413" y="533"/>
                  </a:lnTo>
                  <a:lnTo>
                    <a:pt x="413" y="532"/>
                  </a:lnTo>
                  <a:lnTo>
                    <a:pt x="412" y="531"/>
                  </a:lnTo>
                  <a:lnTo>
                    <a:pt x="413" y="530"/>
                  </a:lnTo>
                  <a:lnTo>
                    <a:pt x="413" y="529"/>
                  </a:lnTo>
                  <a:lnTo>
                    <a:pt x="413" y="528"/>
                  </a:lnTo>
                  <a:lnTo>
                    <a:pt x="414" y="528"/>
                  </a:lnTo>
                  <a:lnTo>
                    <a:pt x="414" y="527"/>
                  </a:lnTo>
                  <a:lnTo>
                    <a:pt x="414" y="525"/>
                  </a:lnTo>
                  <a:lnTo>
                    <a:pt x="413" y="525"/>
                  </a:lnTo>
                  <a:lnTo>
                    <a:pt x="412" y="525"/>
                  </a:lnTo>
                  <a:lnTo>
                    <a:pt x="409" y="527"/>
                  </a:lnTo>
                  <a:lnTo>
                    <a:pt x="407" y="528"/>
                  </a:lnTo>
                  <a:lnTo>
                    <a:pt x="402" y="528"/>
                  </a:lnTo>
                  <a:lnTo>
                    <a:pt x="401" y="528"/>
                  </a:lnTo>
                  <a:lnTo>
                    <a:pt x="400" y="528"/>
                  </a:lnTo>
                  <a:lnTo>
                    <a:pt x="398" y="529"/>
                  </a:lnTo>
                  <a:lnTo>
                    <a:pt x="397" y="529"/>
                  </a:lnTo>
                  <a:lnTo>
                    <a:pt x="394" y="529"/>
                  </a:lnTo>
                  <a:lnTo>
                    <a:pt x="393" y="530"/>
                  </a:lnTo>
                  <a:lnTo>
                    <a:pt x="392" y="531"/>
                  </a:lnTo>
                  <a:lnTo>
                    <a:pt x="391" y="531"/>
                  </a:lnTo>
                  <a:lnTo>
                    <a:pt x="391" y="532"/>
                  </a:lnTo>
                  <a:lnTo>
                    <a:pt x="390" y="532"/>
                  </a:lnTo>
                  <a:lnTo>
                    <a:pt x="390" y="533"/>
                  </a:lnTo>
                  <a:lnTo>
                    <a:pt x="389" y="533"/>
                  </a:lnTo>
                  <a:lnTo>
                    <a:pt x="387" y="533"/>
                  </a:lnTo>
                  <a:lnTo>
                    <a:pt x="386" y="533"/>
                  </a:lnTo>
                  <a:lnTo>
                    <a:pt x="385" y="533"/>
                  </a:lnTo>
                  <a:lnTo>
                    <a:pt x="384" y="532"/>
                  </a:lnTo>
                  <a:lnTo>
                    <a:pt x="383" y="532"/>
                  </a:lnTo>
                  <a:lnTo>
                    <a:pt x="382" y="532"/>
                  </a:lnTo>
                  <a:lnTo>
                    <a:pt x="382" y="531"/>
                  </a:lnTo>
                  <a:lnTo>
                    <a:pt x="380" y="531"/>
                  </a:lnTo>
                  <a:lnTo>
                    <a:pt x="382" y="531"/>
                  </a:lnTo>
                  <a:lnTo>
                    <a:pt x="383" y="530"/>
                  </a:lnTo>
                  <a:lnTo>
                    <a:pt x="384" y="529"/>
                  </a:lnTo>
                  <a:lnTo>
                    <a:pt x="384" y="528"/>
                  </a:lnTo>
                  <a:lnTo>
                    <a:pt x="385" y="527"/>
                  </a:lnTo>
                  <a:lnTo>
                    <a:pt x="384" y="525"/>
                  </a:lnTo>
                  <a:lnTo>
                    <a:pt x="384" y="524"/>
                  </a:lnTo>
                  <a:lnTo>
                    <a:pt x="384" y="523"/>
                  </a:lnTo>
                  <a:lnTo>
                    <a:pt x="384" y="522"/>
                  </a:lnTo>
                  <a:lnTo>
                    <a:pt x="383" y="522"/>
                  </a:lnTo>
                  <a:lnTo>
                    <a:pt x="382" y="521"/>
                  </a:lnTo>
                  <a:lnTo>
                    <a:pt x="380" y="521"/>
                  </a:lnTo>
                  <a:lnTo>
                    <a:pt x="379" y="521"/>
                  </a:lnTo>
                  <a:lnTo>
                    <a:pt x="378" y="520"/>
                  </a:lnTo>
                  <a:lnTo>
                    <a:pt x="377" y="520"/>
                  </a:lnTo>
                  <a:lnTo>
                    <a:pt x="377" y="521"/>
                  </a:lnTo>
                  <a:lnTo>
                    <a:pt x="376" y="521"/>
                  </a:lnTo>
                  <a:lnTo>
                    <a:pt x="376" y="520"/>
                  </a:lnTo>
                  <a:lnTo>
                    <a:pt x="376" y="518"/>
                  </a:lnTo>
                  <a:lnTo>
                    <a:pt x="376" y="517"/>
                  </a:lnTo>
                  <a:lnTo>
                    <a:pt x="376" y="516"/>
                  </a:lnTo>
                  <a:lnTo>
                    <a:pt x="375" y="516"/>
                  </a:lnTo>
                  <a:lnTo>
                    <a:pt x="373" y="515"/>
                  </a:lnTo>
                  <a:lnTo>
                    <a:pt x="372" y="515"/>
                  </a:lnTo>
                  <a:lnTo>
                    <a:pt x="371" y="515"/>
                  </a:lnTo>
                  <a:lnTo>
                    <a:pt x="370" y="515"/>
                  </a:lnTo>
                  <a:lnTo>
                    <a:pt x="370" y="516"/>
                  </a:lnTo>
                  <a:lnTo>
                    <a:pt x="370" y="517"/>
                  </a:lnTo>
                  <a:lnTo>
                    <a:pt x="369" y="518"/>
                  </a:lnTo>
                  <a:lnTo>
                    <a:pt x="368" y="520"/>
                  </a:lnTo>
                  <a:lnTo>
                    <a:pt x="366" y="520"/>
                  </a:lnTo>
                  <a:lnTo>
                    <a:pt x="365" y="520"/>
                  </a:lnTo>
                  <a:lnTo>
                    <a:pt x="364" y="520"/>
                  </a:lnTo>
                  <a:lnTo>
                    <a:pt x="363" y="520"/>
                  </a:lnTo>
                  <a:lnTo>
                    <a:pt x="362" y="520"/>
                  </a:lnTo>
                  <a:lnTo>
                    <a:pt x="361" y="520"/>
                  </a:lnTo>
                  <a:lnTo>
                    <a:pt x="358" y="518"/>
                  </a:lnTo>
                  <a:lnTo>
                    <a:pt x="356" y="517"/>
                  </a:lnTo>
                  <a:lnTo>
                    <a:pt x="355" y="517"/>
                  </a:lnTo>
                  <a:lnTo>
                    <a:pt x="354" y="517"/>
                  </a:lnTo>
                  <a:lnTo>
                    <a:pt x="352" y="518"/>
                  </a:lnTo>
                  <a:lnTo>
                    <a:pt x="350" y="520"/>
                  </a:lnTo>
                  <a:lnTo>
                    <a:pt x="347" y="521"/>
                  </a:lnTo>
                  <a:lnTo>
                    <a:pt x="344" y="522"/>
                  </a:lnTo>
                  <a:lnTo>
                    <a:pt x="341" y="522"/>
                  </a:lnTo>
                  <a:lnTo>
                    <a:pt x="340" y="522"/>
                  </a:lnTo>
                  <a:lnTo>
                    <a:pt x="338" y="522"/>
                  </a:lnTo>
                  <a:lnTo>
                    <a:pt x="337" y="522"/>
                  </a:lnTo>
                  <a:lnTo>
                    <a:pt x="336" y="521"/>
                  </a:lnTo>
                  <a:lnTo>
                    <a:pt x="335" y="521"/>
                  </a:lnTo>
                  <a:lnTo>
                    <a:pt x="334" y="521"/>
                  </a:lnTo>
                  <a:lnTo>
                    <a:pt x="334" y="522"/>
                  </a:lnTo>
                  <a:lnTo>
                    <a:pt x="333" y="522"/>
                  </a:lnTo>
                  <a:lnTo>
                    <a:pt x="332" y="522"/>
                  </a:lnTo>
                  <a:lnTo>
                    <a:pt x="330" y="522"/>
                  </a:lnTo>
                  <a:lnTo>
                    <a:pt x="329" y="522"/>
                  </a:lnTo>
                  <a:lnTo>
                    <a:pt x="328" y="521"/>
                  </a:lnTo>
                  <a:lnTo>
                    <a:pt x="326" y="520"/>
                  </a:lnTo>
                  <a:lnTo>
                    <a:pt x="325" y="521"/>
                  </a:lnTo>
                  <a:lnTo>
                    <a:pt x="323" y="523"/>
                  </a:lnTo>
                  <a:lnTo>
                    <a:pt x="323" y="524"/>
                  </a:lnTo>
                  <a:lnTo>
                    <a:pt x="320" y="524"/>
                  </a:lnTo>
                  <a:lnTo>
                    <a:pt x="319" y="525"/>
                  </a:lnTo>
                  <a:lnTo>
                    <a:pt x="318" y="527"/>
                  </a:lnTo>
                  <a:lnTo>
                    <a:pt x="316" y="527"/>
                  </a:lnTo>
                  <a:lnTo>
                    <a:pt x="316" y="525"/>
                  </a:lnTo>
                  <a:lnTo>
                    <a:pt x="318" y="524"/>
                  </a:lnTo>
                  <a:lnTo>
                    <a:pt x="316" y="522"/>
                  </a:lnTo>
                  <a:lnTo>
                    <a:pt x="316" y="521"/>
                  </a:lnTo>
                  <a:lnTo>
                    <a:pt x="316" y="520"/>
                  </a:lnTo>
                  <a:lnTo>
                    <a:pt x="315" y="520"/>
                  </a:lnTo>
                  <a:lnTo>
                    <a:pt x="315" y="518"/>
                  </a:lnTo>
                  <a:lnTo>
                    <a:pt x="315" y="517"/>
                  </a:lnTo>
                  <a:lnTo>
                    <a:pt x="314" y="515"/>
                  </a:lnTo>
                  <a:lnTo>
                    <a:pt x="314" y="514"/>
                  </a:lnTo>
                  <a:lnTo>
                    <a:pt x="315" y="514"/>
                  </a:lnTo>
                  <a:lnTo>
                    <a:pt x="315" y="513"/>
                  </a:lnTo>
                  <a:lnTo>
                    <a:pt x="316" y="513"/>
                  </a:lnTo>
                  <a:lnTo>
                    <a:pt x="318" y="511"/>
                  </a:lnTo>
                  <a:lnTo>
                    <a:pt x="319" y="511"/>
                  </a:lnTo>
                  <a:lnTo>
                    <a:pt x="319" y="510"/>
                  </a:lnTo>
                  <a:lnTo>
                    <a:pt x="319" y="509"/>
                  </a:lnTo>
                  <a:lnTo>
                    <a:pt x="319" y="508"/>
                  </a:lnTo>
                  <a:lnTo>
                    <a:pt x="319" y="507"/>
                  </a:lnTo>
                  <a:lnTo>
                    <a:pt x="319" y="506"/>
                  </a:lnTo>
                  <a:lnTo>
                    <a:pt x="319" y="504"/>
                  </a:lnTo>
                  <a:lnTo>
                    <a:pt x="318" y="503"/>
                  </a:lnTo>
                  <a:lnTo>
                    <a:pt x="318" y="502"/>
                  </a:lnTo>
                  <a:lnTo>
                    <a:pt x="319" y="501"/>
                  </a:lnTo>
                  <a:lnTo>
                    <a:pt x="319" y="500"/>
                  </a:lnTo>
                  <a:lnTo>
                    <a:pt x="319" y="499"/>
                  </a:lnTo>
                  <a:lnTo>
                    <a:pt x="319" y="497"/>
                  </a:lnTo>
                  <a:lnTo>
                    <a:pt x="318" y="497"/>
                  </a:lnTo>
                  <a:lnTo>
                    <a:pt x="318" y="495"/>
                  </a:lnTo>
                  <a:lnTo>
                    <a:pt x="316" y="494"/>
                  </a:lnTo>
                  <a:lnTo>
                    <a:pt x="316" y="493"/>
                  </a:lnTo>
                  <a:lnTo>
                    <a:pt x="315" y="492"/>
                  </a:lnTo>
                  <a:lnTo>
                    <a:pt x="315" y="490"/>
                  </a:lnTo>
                  <a:lnTo>
                    <a:pt x="315" y="489"/>
                  </a:lnTo>
                  <a:lnTo>
                    <a:pt x="315" y="488"/>
                  </a:lnTo>
                  <a:lnTo>
                    <a:pt x="314" y="487"/>
                  </a:lnTo>
                  <a:lnTo>
                    <a:pt x="314" y="486"/>
                  </a:lnTo>
                  <a:lnTo>
                    <a:pt x="314" y="485"/>
                  </a:lnTo>
                  <a:lnTo>
                    <a:pt x="312" y="483"/>
                  </a:lnTo>
                  <a:lnTo>
                    <a:pt x="311" y="483"/>
                  </a:lnTo>
                  <a:lnTo>
                    <a:pt x="309" y="481"/>
                  </a:lnTo>
                  <a:lnTo>
                    <a:pt x="308" y="480"/>
                  </a:lnTo>
                  <a:lnTo>
                    <a:pt x="308" y="479"/>
                  </a:lnTo>
                  <a:lnTo>
                    <a:pt x="308" y="480"/>
                  </a:lnTo>
                  <a:lnTo>
                    <a:pt x="307" y="480"/>
                  </a:lnTo>
                  <a:lnTo>
                    <a:pt x="307" y="479"/>
                  </a:lnTo>
                  <a:lnTo>
                    <a:pt x="305" y="476"/>
                  </a:lnTo>
                  <a:lnTo>
                    <a:pt x="305" y="475"/>
                  </a:lnTo>
                  <a:lnTo>
                    <a:pt x="304" y="474"/>
                  </a:lnTo>
                  <a:lnTo>
                    <a:pt x="304" y="471"/>
                  </a:lnTo>
                  <a:lnTo>
                    <a:pt x="304" y="469"/>
                  </a:lnTo>
                  <a:lnTo>
                    <a:pt x="302" y="469"/>
                  </a:lnTo>
                  <a:lnTo>
                    <a:pt x="302" y="468"/>
                  </a:lnTo>
                  <a:lnTo>
                    <a:pt x="302" y="467"/>
                  </a:lnTo>
                  <a:lnTo>
                    <a:pt x="302" y="466"/>
                  </a:lnTo>
                  <a:lnTo>
                    <a:pt x="304" y="464"/>
                  </a:lnTo>
                  <a:lnTo>
                    <a:pt x="305" y="462"/>
                  </a:lnTo>
                  <a:lnTo>
                    <a:pt x="305" y="461"/>
                  </a:lnTo>
                  <a:lnTo>
                    <a:pt x="304" y="458"/>
                  </a:lnTo>
                  <a:lnTo>
                    <a:pt x="305" y="454"/>
                  </a:lnTo>
                  <a:lnTo>
                    <a:pt x="305" y="453"/>
                  </a:lnTo>
                  <a:lnTo>
                    <a:pt x="305" y="451"/>
                  </a:lnTo>
                  <a:lnTo>
                    <a:pt x="305" y="450"/>
                  </a:lnTo>
                  <a:lnTo>
                    <a:pt x="305" y="448"/>
                  </a:lnTo>
                  <a:lnTo>
                    <a:pt x="306" y="446"/>
                  </a:lnTo>
                  <a:lnTo>
                    <a:pt x="306" y="444"/>
                  </a:lnTo>
                  <a:lnTo>
                    <a:pt x="306" y="443"/>
                  </a:lnTo>
                  <a:lnTo>
                    <a:pt x="307" y="443"/>
                  </a:lnTo>
                  <a:lnTo>
                    <a:pt x="307" y="441"/>
                  </a:lnTo>
                  <a:lnTo>
                    <a:pt x="306" y="441"/>
                  </a:lnTo>
                  <a:lnTo>
                    <a:pt x="307" y="439"/>
                  </a:lnTo>
                  <a:lnTo>
                    <a:pt x="307" y="438"/>
                  </a:lnTo>
                  <a:lnTo>
                    <a:pt x="307" y="437"/>
                  </a:lnTo>
                  <a:lnTo>
                    <a:pt x="306" y="436"/>
                  </a:lnTo>
                  <a:lnTo>
                    <a:pt x="306" y="434"/>
                  </a:lnTo>
                  <a:lnTo>
                    <a:pt x="306" y="433"/>
                  </a:lnTo>
                  <a:lnTo>
                    <a:pt x="305" y="432"/>
                  </a:lnTo>
                  <a:lnTo>
                    <a:pt x="305" y="431"/>
                  </a:lnTo>
                  <a:lnTo>
                    <a:pt x="305" y="429"/>
                  </a:lnTo>
                  <a:lnTo>
                    <a:pt x="304" y="429"/>
                  </a:lnTo>
                  <a:lnTo>
                    <a:pt x="304" y="427"/>
                  </a:lnTo>
                  <a:lnTo>
                    <a:pt x="302" y="426"/>
                  </a:lnTo>
                  <a:lnTo>
                    <a:pt x="302" y="425"/>
                  </a:lnTo>
                  <a:lnTo>
                    <a:pt x="301" y="424"/>
                  </a:lnTo>
                  <a:lnTo>
                    <a:pt x="301" y="422"/>
                  </a:lnTo>
                  <a:lnTo>
                    <a:pt x="301" y="420"/>
                  </a:lnTo>
                  <a:lnTo>
                    <a:pt x="301" y="419"/>
                  </a:lnTo>
                  <a:lnTo>
                    <a:pt x="301" y="417"/>
                  </a:lnTo>
                  <a:lnTo>
                    <a:pt x="302" y="416"/>
                  </a:lnTo>
                  <a:lnTo>
                    <a:pt x="302" y="415"/>
                  </a:lnTo>
                  <a:lnTo>
                    <a:pt x="302" y="413"/>
                  </a:lnTo>
                  <a:lnTo>
                    <a:pt x="304" y="413"/>
                  </a:lnTo>
                  <a:lnTo>
                    <a:pt x="304" y="412"/>
                  </a:lnTo>
                  <a:lnTo>
                    <a:pt x="304" y="411"/>
                  </a:lnTo>
                  <a:lnTo>
                    <a:pt x="305" y="410"/>
                  </a:lnTo>
                  <a:lnTo>
                    <a:pt x="305" y="409"/>
                  </a:lnTo>
                  <a:lnTo>
                    <a:pt x="304" y="409"/>
                  </a:lnTo>
                  <a:lnTo>
                    <a:pt x="304" y="408"/>
                  </a:lnTo>
                  <a:lnTo>
                    <a:pt x="305" y="408"/>
                  </a:lnTo>
                  <a:lnTo>
                    <a:pt x="305" y="406"/>
                  </a:lnTo>
                  <a:lnTo>
                    <a:pt x="304" y="406"/>
                  </a:lnTo>
                  <a:lnTo>
                    <a:pt x="304" y="405"/>
                  </a:lnTo>
                  <a:lnTo>
                    <a:pt x="305" y="405"/>
                  </a:lnTo>
                  <a:lnTo>
                    <a:pt x="304" y="405"/>
                  </a:lnTo>
                  <a:lnTo>
                    <a:pt x="304" y="404"/>
                  </a:lnTo>
                  <a:lnTo>
                    <a:pt x="304" y="403"/>
                  </a:lnTo>
                  <a:lnTo>
                    <a:pt x="302" y="402"/>
                  </a:lnTo>
                  <a:lnTo>
                    <a:pt x="302" y="401"/>
                  </a:lnTo>
                  <a:lnTo>
                    <a:pt x="301" y="401"/>
                  </a:lnTo>
                  <a:lnTo>
                    <a:pt x="300" y="401"/>
                  </a:lnTo>
                  <a:lnTo>
                    <a:pt x="298" y="401"/>
                  </a:lnTo>
                  <a:lnTo>
                    <a:pt x="295" y="401"/>
                  </a:lnTo>
                  <a:lnTo>
                    <a:pt x="293" y="401"/>
                  </a:lnTo>
                  <a:lnTo>
                    <a:pt x="291" y="401"/>
                  </a:lnTo>
                  <a:lnTo>
                    <a:pt x="288" y="401"/>
                  </a:lnTo>
                  <a:lnTo>
                    <a:pt x="286" y="401"/>
                  </a:lnTo>
                  <a:lnTo>
                    <a:pt x="284" y="401"/>
                  </a:lnTo>
                  <a:lnTo>
                    <a:pt x="281" y="401"/>
                  </a:lnTo>
                  <a:lnTo>
                    <a:pt x="279" y="401"/>
                  </a:lnTo>
                  <a:lnTo>
                    <a:pt x="277" y="401"/>
                  </a:lnTo>
                  <a:lnTo>
                    <a:pt x="274" y="401"/>
                  </a:lnTo>
                  <a:lnTo>
                    <a:pt x="273" y="401"/>
                  </a:lnTo>
                  <a:lnTo>
                    <a:pt x="271" y="401"/>
                  </a:lnTo>
                  <a:lnTo>
                    <a:pt x="269" y="401"/>
                  </a:lnTo>
                  <a:lnTo>
                    <a:pt x="266" y="401"/>
                  </a:lnTo>
                  <a:lnTo>
                    <a:pt x="264" y="401"/>
                  </a:lnTo>
                  <a:lnTo>
                    <a:pt x="262" y="401"/>
                  </a:lnTo>
                  <a:lnTo>
                    <a:pt x="262" y="399"/>
                  </a:lnTo>
                  <a:lnTo>
                    <a:pt x="262" y="398"/>
                  </a:lnTo>
                  <a:lnTo>
                    <a:pt x="262" y="396"/>
                  </a:lnTo>
                  <a:lnTo>
                    <a:pt x="263" y="395"/>
                  </a:lnTo>
                  <a:lnTo>
                    <a:pt x="263" y="394"/>
                  </a:lnTo>
                  <a:lnTo>
                    <a:pt x="264" y="391"/>
                  </a:lnTo>
                  <a:lnTo>
                    <a:pt x="265" y="389"/>
                  </a:lnTo>
                  <a:lnTo>
                    <a:pt x="263" y="389"/>
                  </a:lnTo>
                  <a:lnTo>
                    <a:pt x="261" y="389"/>
                  </a:lnTo>
                  <a:lnTo>
                    <a:pt x="258" y="389"/>
                  </a:lnTo>
                  <a:lnTo>
                    <a:pt x="256" y="389"/>
                  </a:lnTo>
                  <a:lnTo>
                    <a:pt x="256" y="390"/>
                  </a:lnTo>
                  <a:lnTo>
                    <a:pt x="255" y="390"/>
                  </a:lnTo>
                  <a:lnTo>
                    <a:pt x="255" y="391"/>
                  </a:lnTo>
                  <a:lnTo>
                    <a:pt x="255" y="392"/>
                  </a:lnTo>
                  <a:lnTo>
                    <a:pt x="254" y="392"/>
                  </a:lnTo>
                  <a:lnTo>
                    <a:pt x="252" y="392"/>
                  </a:lnTo>
                  <a:lnTo>
                    <a:pt x="251" y="392"/>
                  </a:lnTo>
                  <a:lnTo>
                    <a:pt x="249" y="392"/>
                  </a:lnTo>
                  <a:lnTo>
                    <a:pt x="248" y="392"/>
                  </a:lnTo>
                  <a:lnTo>
                    <a:pt x="247" y="392"/>
                  </a:lnTo>
                  <a:lnTo>
                    <a:pt x="245" y="392"/>
                  </a:lnTo>
                  <a:lnTo>
                    <a:pt x="244" y="392"/>
                  </a:lnTo>
                  <a:lnTo>
                    <a:pt x="243" y="392"/>
                  </a:lnTo>
                  <a:lnTo>
                    <a:pt x="242" y="392"/>
                  </a:lnTo>
                  <a:lnTo>
                    <a:pt x="241" y="392"/>
                  </a:lnTo>
                  <a:lnTo>
                    <a:pt x="238" y="392"/>
                  </a:lnTo>
                  <a:lnTo>
                    <a:pt x="237" y="392"/>
                  </a:lnTo>
                  <a:lnTo>
                    <a:pt x="236" y="392"/>
                  </a:lnTo>
                  <a:lnTo>
                    <a:pt x="235" y="392"/>
                  </a:lnTo>
                  <a:lnTo>
                    <a:pt x="234" y="392"/>
                  </a:lnTo>
                  <a:lnTo>
                    <a:pt x="233" y="392"/>
                  </a:lnTo>
                  <a:lnTo>
                    <a:pt x="230" y="392"/>
                  </a:lnTo>
                  <a:lnTo>
                    <a:pt x="231" y="394"/>
                  </a:lnTo>
                  <a:lnTo>
                    <a:pt x="230" y="395"/>
                  </a:lnTo>
                  <a:lnTo>
                    <a:pt x="230" y="396"/>
                  </a:lnTo>
                  <a:lnTo>
                    <a:pt x="229" y="397"/>
                  </a:lnTo>
                  <a:lnTo>
                    <a:pt x="229" y="402"/>
                  </a:lnTo>
                  <a:lnTo>
                    <a:pt x="229" y="403"/>
                  </a:lnTo>
                  <a:lnTo>
                    <a:pt x="229" y="404"/>
                  </a:lnTo>
                  <a:lnTo>
                    <a:pt x="230" y="406"/>
                  </a:lnTo>
                  <a:lnTo>
                    <a:pt x="230" y="408"/>
                  </a:lnTo>
                  <a:lnTo>
                    <a:pt x="229" y="408"/>
                  </a:lnTo>
                  <a:lnTo>
                    <a:pt x="229" y="409"/>
                  </a:lnTo>
                  <a:lnTo>
                    <a:pt x="229" y="410"/>
                  </a:lnTo>
                  <a:lnTo>
                    <a:pt x="228" y="410"/>
                  </a:lnTo>
                  <a:lnTo>
                    <a:pt x="226" y="410"/>
                  </a:lnTo>
                  <a:lnTo>
                    <a:pt x="226" y="411"/>
                  </a:lnTo>
                  <a:lnTo>
                    <a:pt x="226" y="412"/>
                  </a:lnTo>
                  <a:lnTo>
                    <a:pt x="226" y="413"/>
                  </a:lnTo>
                  <a:lnTo>
                    <a:pt x="227" y="415"/>
                  </a:lnTo>
                  <a:lnTo>
                    <a:pt x="226" y="415"/>
                  </a:lnTo>
                  <a:lnTo>
                    <a:pt x="226" y="417"/>
                  </a:lnTo>
                  <a:lnTo>
                    <a:pt x="226" y="418"/>
                  </a:lnTo>
                  <a:lnTo>
                    <a:pt x="224" y="419"/>
                  </a:lnTo>
                  <a:lnTo>
                    <a:pt x="224" y="420"/>
                  </a:lnTo>
                  <a:lnTo>
                    <a:pt x="224" y="422"/>
                  </a:lnTo>
                  <a:lnTo>
                    <a:pt x="226" y="424"/>
                  </a:lnTo>
                  <a:lnTo>
                    <a:pt x="224" y="424"/>
                  </a:lnTo>
                  <a:lnTo>
                    <a:pt x="221" y="424"/>
                  </a:lnTo>
                  <a:lnTo>
                    <a:pt x="216" y="424"/>
                  </a:lnTo>
                  <a:lnTo>
                    <a:pt x="213" y="424"/>
                  </a:lnTo>
                  <a:lnTo>
                    <a:pt x="208" y="424"/>
                  </a:lnTo>
                  <a:lnTo>
                    <a:pt x="207" y="424"/>
                  </a:lnTo>
                  <a:lnTo>
                    <a:pt x="207" y="423"/>
                  </a:lnTo>
                  <a:lnTo>
                    <a:pt x="206" y="423"/>
                  </a:lnTo>
                  <a:lnTo>
                    <a:pt x="206" y="422"/>
                  </a:lnTo>
                  <a:lnTo>
                    <a:pt x="204" y="422"/>
                  </a:lnTo>
                  <a:lnTo>
                    <a:pt x="201" y="422"/>
                  </a:lnTo>
                  <a:lnTo>
                    <a:pt x="199" y="422"/>
                  </a:lnTo>
                  <a:lnTo>
                    <a:pt x="199" y="423"/>
                  </a:lnTo>
                  <a:lnTo>
                    <a:pt x="199" y="424"/>
                  </a:lnTo>
                  <a:lnTo>
                    <a:pt x="198" y="424"/>
                  </a:lnTo>
                  <a:lnTo>
                    <a:pt x="195" y="424"/>
                  </a:lnTo>
                  <a:lnTo>
                    <a:pt x="194" y="424"/>
                  </a:lnTo>
                  <a:lnTo>
                    <a:pt x="193" y="424"/>
                  </a:lnTo>
                  <a:lnTo>
                    <a:pt x="191" y="424"/>
                  </a:lnTo>
                  <a:lnTo>
                    <a:pt x="188" y="424"/>
                  </a:lnTo>
                  <a:lnTo>
                    <a:pt x="187" y="424"/>
                  </a:lnTo>
                  <a:lnTo>
                    <a:pt x="186" y="424"/>
                  </a:lnTo>
                  <a:lnTo>
                    <a:pt x="186" y="425"/>
                  </a:lnTo>
                  <a:lnTo>
                    <a:pt x="186" y="426"/>
                  </a:lnTo>
                  <a:lnTo>
                    <a:pt x="186" y="427"/>
                  </a:lnTo>
                  <a:lnTo>
                    <a:pt x="183" y="427"/>
                  </a:lnTo>
                  <a:lnTo>
                    <a:pt x="180" y="426"/>
                  </a:lnTo>
                  <a:lnTo>
                    <a:pt x="179" y="425"/>
                  </a:lnTo>
                  <a:lnTo>
                    <a:pt x="178" y="425"/>
                  </a:lnTo>
                  <a:lnTo>
                    <a:pt x="176" y="426"/>
                  </a:lnTo>
                  <a:lnTo>
                    <a:pt x="174" y="426"/>
                  </a:lnTo>
                  <a:lnTo>
                    <a:pt x="173" y="426"/>
                  </a:lnTo>
                  <a:lnTo>
                    <a:pt x="171" y="427"/>
                  </a:lnTo>
                  <a:lnTo>
                    <a:pt x="170" y="427"/>
                  </a:lnTo>
                  <a:lnTo>
                    <a:pt x="169" y="426"/>
                  </a:lnTo>
                  <a:lnTo>
                    <a:pt x="167" y="426"/>
                  </a:lnTo>
                  <a:lnTo>
                    <a:pt x="169" y="425"/>
                  </a:lnTo>
                  <a:lnTo>
                    <a:pt x="169" y="424"/>
                  </a:lnTo>
                  <a:lnTo>
                    <a:pt x="167" y="424"/>
                  </a:lnTo>
                  <a:lnTo>
                    <a:pt x="166" y="424"/>
                  </a:lnTo>
                  <a:lnTo>
                    <a:pt x="166" y="423"/>
                  </a:lnTo>
                  <a:lnTo>
                    <a:pt x="166" y="422"/>
                  </a:lnTo>
                  <a:lnTo>
                    <a:pt x="166" y="423"/>
                  </a:lnTo>
                  <a:lnTo>
                    <a:pt x="166" y="422"/>
                  </a:lnTo>
                  <a:lnTo>
                    <a:pt x="165" y="422"/>
                  </a:lnTo>
                  <a:lnTo>
                    <a:pt x="165" y="420"/>
                  </a:lnTo>
                  <a:lnTo>
                    <a:pt x="165" y="419"/>
                  </a:lnTo>
                  <a:lnTo>
                    <a:pt x="165" y="420"/>
                  </a:lnTo>
                  <a:lnTo>
                    <a:pt x="164" y="419"/>
                  </a:lnTo>
                  <a:lnTo>
                    <a:pt x="164" y="418"/>
                  </a:lnTo>
                  <a:lnTo>
                    <a:pt x="163" y="418"/>
                  </a:lnTo>
                  <a:lnTo>
                    <a:pt x="163" y="417"/>
                  </a:lnTo>
                  <a:lnTo>
                    <a:pt x="162" y="417"/>
                  </a:lnTo>
                  <a:lnTo>
                    <a:pt x="162" y="416"/>
                  </a:lnTo>
                  <a:lnTo>
                    <a:pt x="160" y="416"/>
                  </a:lnTo>
                  <a:lnTo>
                    <a:pt x="162" y="415"/>
                  </a:lnTo>
                  <a:lnTo>
                    <a:pt x="160" y="415"/>
                  </a:lnTo>
                  <a:lnTo>
                    <a:pt x="160" y="413"/>
                  </a:lnTo>
                  <a:lnTo>
                    <a:pt x="160" y="412"/>
                  </a:lnTo>
                  <a:lnTo>
                    <a:pt x="159" y="411"/>
                  </a:lnTo>
                  <a:lnTo>
                    <a:pt x="158" y="411"/>
                  </a:lnTo>
                  <a:lnTo>
                    <a:pt x="157" y="410"/>
                  </a:lnTo>
                  <a:lnTo>
                    <a:pt x="157" y="409"/>
                  </a:lnTo>
                  <a:lnTo>
                    <a:pt x="157" y="408"/>
                  </a:lnTo>
                  <a:lnTo>
                    <a:pt x="156" y="408"/>
                  </a:lnTo>
                  <a:lnTo>
                    <a:pt x="156" y="406"/>
                  </a:lnTo>
                  <a:lnTo>
                    <a:pt x="157" y="406"/>
                  </a:lnTo>
                  <a:lnTo>
                    <a:pt x="157" y="405"/>
                  </a:lnTo>
                  <a:lnTo>
                    <a:pt x="156" y="405"/>
                  </a:lnTo>
                  <a:lnTo>
                    <a:pt x="155" y="405"/>
                  </a:lnTo>
                  <a:lnTo>
                    <a:pt x="155" y="404"/>
                  </a:lnTo>
                  <a:lnTo>
                    <a:pt x="153" y="403"/>
                  </a:lnTo>
                  <a:lnTo>
                    <a:pt x="152" y="403"/>
                  </a:lnTo>
                  <a:lnTo>
                    <a:pt x="152" y="402"/>
                  </a:lnTo>
                  <a:lnTo>
                    <a:pt x="151" y="402"/>
                  </a:lnTo>
                  <a:lnTo>
                    <a:pt x="151" y="401"/>
                  </a:lnTo>
                  <a:lnTo>
                    <a:pt x="150" y="399"/>
                  </a:lnTo>
                  <a:lnTo>
                    <a:pt x="149" y="398"/>
                  </a:lnTo>
                  <a:lnTo>
                    <a:pt x="149" y="397"/>
                  </a:lnTo>
                  <a:lnTo>
                    <a:pt x="149" y="395"/>
                  </a:lnTo>
                  <a:lnTo>
                    <a:pt x="149" y="394"/>
                  </a:lnTo>
                  <a:lnTo>
                    <a:pt x="150" y="395"/>
                  </a:lnTo>
                  <a:lnTo>
                    <a:pt x="150" y="394"/>
                  </a:lnTo>
                  <a:lnTo>
                    <a:pt x="150" y="392"/>
                  </a:lnTo>
                  <a:lnTo>
                    <a:pt x="150" y="391"/>
                  </a:lnTo>
                  <a:lnTo>
                    <a:pt x="149" y="391"/>
                  </a:lnTo>
                  <a:lnTo>
                    <a:pt x="149" y="390"/>
                  </a:lnTo>
                  <a:lnTo>
                    <a:pt x="149" y="389"/>
                  </a:lnTo>
                  <a:lnTo>
                    <a:pt x="149" y="388"/>
                  </a:lnTo>
                  <a:lnTo>
                    <a:pt x="148" y="388"/>
                  </a:lnTo>
                  <a:lnTo>
                    <a:pt x="146" y="388"/>
                  </a:lnTo>
                  <a:lnTo>
                    <a:pt x="146" y="387"/>
                  </a:lnTo>
                  <a:lnTo>
                    <a:pt x="145" y="387"/>
                  </a:lnTo>
                  <a:lnTo>
                    <a:pt x="145" y="385"/>
                  </a:lnTo>
                  <a:lnTo>
                    <a:pt x="144" y="383"/>
                  </a:lnTo>
                  <a:lnTo>
                    <a:pt x="143" y="382"/>
                  </a:lnTo>
                  <a:lnTo>
                    <a:pt x="143" y="381"/>
                  </a:lnTo>
                  <a:lnTo>
                    <a:pt x="143" y="380"/>
                  </a:lnTo>
                  <a:lnTo>
                    <a:pt x="143" y="378"/>
                  </a:lnTo>
                  <a:lnTo>
                    <a:pt x="143" y="377"/>
                  </a:lnTo>
                  <a:lnTo>
                    <a:pt x="142" y="376"/>
                  </a:lnTo>
                  <a:lnTo>
                    <a:pt x="142" y="375"/>
                  </a:lnTo>
                  <a:lnTo>
                    <a:pt x="142" y="374"/>
                  </a:lnTo>
                  <a:lnTo>
                    <a:pt x="141" y="374"/>
                  </a:lnTo>
                  <a:lnTo>
                    <a:pt x="141" y="371"/>
                  </a:lnTo>
                  <a:lnTo>
                    <a:pt x="142" y="371"/>
                  </a:lnTo>
                  <a:lnTo>
                    <a:pt x="142" y="370"/>
                  </a:lnTo>
                  <a:lnTo>
                    <a:pt x="142" y="368"/>
                  </a:lnTo>
                  <a:lnTo>
                    <a:pt x="142" y="367"/>
                  </a:lnTo>
                  <a:lnTo>
                    <a:pt x="142" y="366"/>
                  </a:lnTo>
                  <a:lnTo>
                    <a:pt x="141" y="364"/>
                  </a:lnTo>
                  <a:lnTo>
                    <a:pt x="140" y="363"/>
                  </a:lnTo>
                  <a:lnTo>
                    <a:pt x="138" y="363"/>
                  </a:lnTo>
                  <a:lnTo>
                    <a:pt x="140" y="363"/>
                  </a:lnTo>
                  <a:lnTo>
                    <a:pt x="140" y="362"/>
                  </a:lnTo>
                  <a:lnTo>
                    <a:pt x="138" y="362"/>
                  </a:lnTo>
                  <a:lnTo>
                    <a:pt x="138" y="360"/>
                  </a:lnTo>
                  <a:lnTo>
                    <a:pt x="137" y="360"/>
                  </a:lnTo>
                  <a:lnTo>
                    <a:pt x="137" y="359"/>
                  </a:lnTo>
                  <a:lnTo>
                    <a:pt x="138" y="359"/>
                  </a:lnTo>
                  <a:lnTo>
                    <a:pt x="137" y="357"/>
                  </a:lnTo>
                  <a:lnTo>
                    <a:pt x="136" y="357"/>
                  </a:lnTo>
                  <a:lnTo>
                    <a:pt x="135" y="357"/>
                  </a:lnTo>
                  <a:lnTo>
                    <a:pt x="134" y="357"/>
                  </a:lnTo>
                  <a:lnTo>
                    <a:pt x="133" y="357"/>
                  </a:lnTo>
                  <a:lnTo>
                    <a:pt x="131" y="357"/>
                  </a:lnTo>
                  <a:lnTo>
                    <a:pt x="130" y="356"/>
                  </a:lnTo>
                  <a:lnTo>
                    <a:pt x="129" y="356"/>
                  </a:lnTo>
                  <a:lnTo>
                    <a:pt x="128" y="356"/>
                  </a:lnTo>
                  <a:lnTo>
                    <a:pt x="124" y="356"/>
                  </a:lnTo>
                  <a:lnTo>
                    <a:pt x="122" y="356"/>
                  </a:lnTo>
                  <a:lnTo>
                    <a:pt x="119" y="356"/>
                  </a:lnTo>
                  <a:lnTo>
                    <a:pt x="116" y="356"/>
                  </a:lnTo>
                  <a:lnTo>
                    <a:pt x="113" y="356"/>
                  </a:lnTo>
                  <a:lnTo>
                    <a:pt x="110" y="356"/>
                  </a:lnTo>
                  <a:lnTo>
                    <a:pt x="107" y="356"/>
                  </a:lnTo>
                  <a:lnTo>
                    <a:pt x="105" y="356"/>
                  </a:lnTo>
                  <a:lnTo>
                    <a:pt x="101" y="356"/>
                  </a:lnTo>
                  <a:lnTo>
                    <a:pt x="99" y="356"/>
                  </a:lnTo>
                  <a:lnTo>
                    <a:pt x="95" y="356"/>
                  </a:lnTo>
                  <a:lnTo>
                    <a:pt x="93" y="356"/>
                  </a:lnTo>
                  <a:lnTo>
                    <a:pt x="89" y="357"/>
                  </a:lnTo>
                  <a:lnTo>
                    <a:pt x="87" y="357"/>
                  </a:lnTo>
                  <a:lnTo>
                    <a:pt x="84" y="357"/>
                  </a:lnTo>
                  <a:lnTo>
                    <a:pt x="81" y="357"/>
                  </a:lnTo>
                  <a:lnTo>
                    <a:pt x="80" y="357"/>
                  </a:lnTo>
                  <a:lnTo>
                    <a:pt x="78" y="357"/>
                  </a:lnTo>
                  <a:lnTo>
                    <a:pt x="74" y="357"/>
                  </a:lnTo>
                  <a:lnTo>
                    <a:pt x="73" y="357"/>
                  </a:lnTo>
                  <a:lnTo>
                    <a:pt x="71" y="357"/>
                  </a:lnTo>
                  <a:lnTo>
                    <a:pt x="70" y="357"/>
                  </a:lnTo>
                  <a:lnTo>
                    <a:pt x="67" y="357"/>
                  </a:lnTo>
                  <a:lnTo>
                    <a:pt x="64" y="357"/>
                  </a:lnTo>
                  <a:lnTo>
                    <a:pt x="63" y="357"/>
                  </a:lnTo>
                  <a:lnTo>
                    <a:pt x="62" y="356"/>
                  </a:lnTo>
                  <a:lnTo>
                    <a:pt x="60" y="356"/>
                  </a:lnTo>
                  <a:lnTo>
                    <a:pt x="57" y="357"/>
                  </a:lnTo>
                  <a:lnTo>
                    <a:pt x="57" y="356"/>
                  </a:lnTo>
                  <a:lnTo>
                    <a:pt x="56" y="356"/>
                  </a:lnTo>
                  <a:lnTo>
                    <a:pt x="55" y="356"/>
                  </a:lnTo>
                  <a:lnTo>
                    <a:pt x="50" y="356"/>
                  </a:lnTo>
                  <a:lnTo>
                    <a:pt x="45" y="356"/>
                  </a:lnTo>
                  <a:lnTo>
                    <a:pt x="42" y="356"/>
                  </a:lnTo>
                  <a:lnTo>
                    <a:pt x="42" y="357"/>
                  </a:lnTo>
                  <a:lnTo>
                    <a:pt x="41" y="357"/>
                  </a:lnTo>
                  <a:lnTo>
                    <a:pt x="41" y="356"/>
                  </a:lnTo>
                  <a:lnTo>
                    <a:pt x="37" y="356"/>
                  </a:lnTo>
                  <a:lnTo>
                    <a:pt x="36" y="356"/>
                  </a:lnTo>
                  <a:lnTo>
                    <a:pt x="36" y="357"/>
                  </a:lnTo>
                  <a:lnTo>
                    <a:pt x="35" y="357"/>
                  </a:lnTo>
                  <a:lnTo>
                    <a:pt x="34" y="356"/>
                  </a:lnTo>
                  <a:lnTo>
                    <a:pt x="30" y="356"/>
                  </a:lnTo>
                  <a:lnTo>
                    <a:pt x="29" y="356"/>
                  </a:lnTo>
                  <a:lnTo>
                    <a:pt x="28" y="356"/>
                  </a:lnTo>
                  <a:lnTo>
                    <a:pt x="27" y="356"/>
                  </a:lnTo>
                  <a:lnTo>
                    <a:pt x="25" y="356"/>
                  </a:lnTo>
                  <a:lnTo>
                    <a:pt x="24" y="356"/>
                  </a:lnTo>
                  <a:lnTo>
                    <a:pt x="23" y="355"/>
                  </a:lnTo>
                  <a:lnTo>
                    <a:pt x="22" y="355"/>
                  </a:lnTo>
                  <a:lnTo>
                    <a:pt x="21" y="355"/>
                  </a:lnTo>
                  <a:lnTo>
                    <a:pt x="20" y="355"/>
                  </a:lnTo>
                  <a:lnTo>
                    <a:pt x="18" y="356"/>
                  </a:lnTo>
                  <a:lnTo>
                    <a:pt x="17" y="357"/>
                  </a:lnTo>
                  <a:lnTo>
                    <a:pt x="16" y="359"/>
                  </a:lnTo>
                  <a:lnTo>
                    <a:pt x="16" y="361"/>
                  </a:lnTo>
                  <a:lnTo>
                    <a:pt x="14" y="361"/>
                  </a:lnTo>
                  <a:lnTo>
                    <a:pt x="13" y="361"/>
                  </a:lnTo>
                  <a:lnTo>
                    <a:pt x="10" y="362"/>
                  </a:lnTo>
                  <a:lnTo>
                    <a:pt x="8" y="363"/>
                  </a:lnTo>
                  <a:lnTo>
                    <a:pt x="7" y="363"/>
                  </a:lnTo>
                  <a:lnTo>
                    <a:pt x="7" y="362"/>
                  </a:lnTo>
                  <a:lnTo>
                    <a:pt x="8" y="362"/>
                  </a:lnTo>
                  <a:lnTo>
                    <a:pt x="8" y="361"/>
                  </a:lnTo>
                  <a:lnTo>
                    <a:pt x="7" y="361"/>
                  </a:lnTo>
                  <a:lnTo>
                    <a:pt x="6" y="361"/>
                  </a:lnTo>
                  <a:lnTo>
                    <a:pt x="5" y="360"/>
                  </a:lnTo>
                  <a:lnTo>
                    <a:pt x="3" y="359"/>
                  </a:lnTo>
                  <a:lnTo>
                    <a:pt x="1" y="356"/>
                  </a:lnTo>
                  <a:lnTo>
                    <a:pt x="0" y="354"/>
                  </a:lnTo>
                  <a:lnTo>
                    <a:pt x="1" y="353"/>
                  </a:lnTo>
                  <a:lnTo>
                    <a:pt x="3" y="353"/>
                  </a:lnTo>
                  <a:lnTo>
                    <a:pt x="7" y="353"/>
                  </a:lnTo>
                  <a:lnTo>
                    <a:pt x="9" y="353"/>
                  </a:lnTo>
                  <a:lnTo>
                    <a:pt x="9" y="349"/>
                  </a:lnTo>
                  <a:lnTo>
                    <a:pt x="9" y="348"/>
                  </a:lnTo>
                  <a:lnTo>
                    <a:pt x="9" y="343"/>
                  </a:lnTo>
                  <a:lnTo>
                    <a:pt x="9" y="340"/>
                  </a:lnTo>
                  <a:lnTo>
                    <a:pt x="9" y="338"/>
                  </a:lnTo>
                  <a:lnTo>
                    <a:pt x="9" y="335"/>
                  </a:lnTo>
                  <a:lnTo>
                    <a:pt x="9" y="334"/>
                  </a:lnTo>
                  <a:lnTo>
                    <a:pt x="9" y="333"/>
                  </a:lnTo>
                  <a:lnTo>
                    <a:pt x="7" y="333"/>
                  </a:lnTo>
                  <a:lnTo>
                    <a:pt x="7" y="332"/>
                  </a:lnTo>
                  <a:lnTo>
                    <a:pt x="8" y="332"/>
                  </a:lnTo>
                  <a:lnTo>
                    <a:pt x="10" y="331"/>
                  </a:lnTo>
                  <a:lnTo>
                    <a:pt x="12" y="329"/>
                  </a:lnTo>
                  <a:lnTo>
                    <a:pt x="12" y="328"/>
                  </a:lnTo>
                  <a:lnTo>
                    <a:pt x="13" y="327"/>
                  </a:lnTo>
                  <a:lnTo>
                    <a:pt x="14" y="327"/>
                  </a:lnTo>
                  <a:lnTo>
                    <a:pt x="15" y="327"/>
                  </a:lnTo>
                  <a:lnTo>
                    <a:pt x="15" y="326"/>
                  </a:lnTo>
                  <a:lnTo>
                    <a:pt x="15" y="325"/>
                  </a:lnTo>
                  <a:lnTo>
                    <a:pt x="16" y="325"/>
                  </a:lnTo>
                  <a:lnTo>
                    <a:pt x="17" y="324"/>
                  </a:lnTo>
                  <a:lnTo>
                    <a:pt x="17" y="322"/>
                  </a:lnTo>
                  <a:lnTo>
                    <a:pt x="18" y="321"/>
                  </a:lnTo>
                  <a:lnTo>
                    <a:pt x="20" y="321"/>
                  </a:lnTo>
                  <a:lnTo>
                    <a:pt x="25" y="319"/>
                  </a:lnTo>
                  <a:lnTo>
                    <a:pt x="27" y="319"/>
                  </a:lnTo>
                  <a:lnTo>
                    <a:pt x="27" y="318"/>
                  </a:lnTo>
                  <a:lnTo>
                    <a:pt x="27" y="317"/>
                  </a:lnTo>
                  <a:lnTo>
                    <a:pt x="28" y="317"/>
                  </a:lnTo>
                  <a:lnTo>
                    <a:pt x="29" y="317"/>
                  </a:lnTo>
                  <a:lnTo>
                    <a:pt x="29" y="318"/>
                  </a:lnTo>
                  <a:lnTo>
                    <a:pt x="30" y="319"/>
                  </a:lnTo>
                  <a:lnTo>
                    <a:pt x="30" y="320"/>
                  </a:lnTo>
                  <a:lnTo>
                    <a:pt x="31" y="320"/>
                  </a:lnTo>
                  <a:lnTo>
                    <a:pt x="32" y="321"/>
                  </a:lnTo>
                  <a:lnTo>
                    <a:pt x="35" y="322"/>
                  </a:lnTo>
                  <a:lnTo>
                    <a:pt x="36" y="322"/>
                  </a:lnTo>
                  <a:lnTo>
                    <a:pt x="36" y="324"/>
                  </a:lnTo>
                  <a:lnTo>
                    <a:pt x="36" y="325"/>
                  </a:lnTo>
                  <a:lnTo>
                    <a:pt x="37" y="326"/>
                  </a:lnTo>
                  <a:lnTo>
                    <a:pt x="38" y="325"/>
                  </a:lnTo>
                  <a:lnTo>
                    <a:pt x="39" y="324"/>
                  </a:lnTo>
                  <a:lnTo>
                    <a:pt x="41" y="322"/>
                  </a:lnTo>
                  <a:lnTo>
                    <a:pt x="39" y="322"/>
                  </a:lnTo>
                  <a:lnTo>
                    <a:pt x="41" y="321"/>
                  </a:lnTo>
                  <a:lnTo>
                    <a:pt x="42" y="322"/>
                  </a:lnTo>
                  <a:lnTo>
                    <a:pt x="43" y="322"/>
                  </a:lnTo>
                  <a:lnTo>
                    <a:pt x="44" y="321"/>
                  </a:lnTo>
                  <a:lnTo>
                    <a:pt x="45" y="321"/>
                  </a:lnTo>
                  <a:lnTo>
                    <a:pt x="46" y="321"/>
                  </a:lnTo>
                  <a:lnTo>
                    <a:pt x="45" y="320"/>
                  </a:lnTo>
                  <a:lnTo>
                    <a:pt x="46" y="320"/>
                  </a:lnTo>
                  <a:lnTo>
                    <a:pt x="46" y="318"/>
                  </a:lnTo>
                  <a:lnTo>
                    <a:pt x="48" y="317"/>
                  </a:lnTo>
                  <a:lnTo>
                    <a:pt x="48" y="315"/>
                  </a:lnTo>
                  <a:lnTo>
                    <a:pt x="46" y="313"/>
                  </a:lnTo>
                  <a:lnTo>
                    <a:pt x="46" y="312"/>
                  </a:lnTo>
                  <a:lnTo>
                    <a:pt x="48" y="312"/>
                  </a:lnTo>
                  <a:lnTo>
                    <a:pt x="49" y="311"/>
                  </a:lnTo>
                  <a:lnTo>
                    <a:pt x="50" y="311"/>
                  </a:lnTo>
                  <a:lnTo>
                    <a:pt x="51" y="312"/>
                  </a:lnTo>
                  <a:lnTo>
                    <a:pt x="51" y="313"/>
                  </a:lnTo>
                  <a:lnTo>
                    <a:pt x="52" y="313"/>
                  </a:lnTo>
                  <a:lnTo>
                    <a:pt x="53" y="313"/>
                  </a:lnTo>
                  <a:lnTo>
                    <a:pt x="55" y="313"/>
                  </a:lnTo>
                  <a:lnTo>
                    <a:pt x="56" y="312"/>
                  </a:lnTo>
                  <a:lnTo>
                    <a:pt x="57" y="311"/>
                  </a:lnTo>
                  <a:lnTo>
                    <a:pt x="58" y="311"/>
                  </a:lnTo>
                  <a:lnTo>
                    <a:pt x="60" y="310"/>
                  </a:lnTo>
                  <a:lnTo>
                    <a:pt x="62" y="310"/>
                  </a:lnTo>
                  <a:lnTo>
                    <a:pt x="63" y="310"/>
                  </a:lnTo>
                  <a:lnTo>
                    <a:pt x="64" y="308"/>
                  </a:lnTo>
                  <a:lnTo>
                    <a:pt x="65" y="307"/>
                  </a:lnTo>
                  <a:lnTo>
                    <a:pt x="66" y="307"/>
                  </a:lnTo>
                  <a:lnTo>
                    <a:pt x="67" y="306"/>
                  </a:lnTo>
                  <a:lnTo>
                    <a:pt x="69" y="306"/>
                  </a:lnTo>
                  <a:lnTo>
                    <a:pt x="69" y="307"/>
                  </a:lnTo>
                  <a:lnTo>
                    <a:pt x="69" y="308"/>
                  </a:lnTo>
                  <a:lnTo>
                    <a:pt x="69" y="310"/>
                  </a:lnTo>
                  <a:lnTo>
                    <a:pt x="70" y="311"/>
                  </a:lnTo>
                  <a:lnTo>
                    <a:pt x="71" y="311"/>
                  </a:lnTo>
                  <a:lnTo>
                    <a:pt x="71" y="312"/>
                  </a:lnTo>
                  <a:lnTo>
                    <a:pt x="70" y="313"/>
                  </a:lnTo>
                  <a:lnTo>
                    <a:pt x="69" y="314"/>
                  </a:lnTo>
                  <a:lnTo>
                    <a:pt x="67" y="314"/>
                  </a:lnTo>
                  <a:lnTo>
                    <a:pt x="67" y="315"/>
                  </a:lnTo>
                  <a:lnTo>
                    <a:pt x="67" y="317"/>
                  </a:lnTo>
                  <a:lnTo>
                    <a:pt x="67" y="318"/>
                  </a:lnTo>
                  <a:lnTo>
                    <a:pt x="69" y="318"/>
                  </a:lnTo>
                  <a:lnTo>
                    <a:pt x="69" y="319"/>
                  </a:lnTo>
                  <a:lnTo>
                    <a:pt x="69" y="320"/>
                  </a:lnTo>
                  <a:lnTo>
                    <a:pt x="69" y="321"/>
                  </a:lnTo>
                  <a:lnTo>
                    <a:pt x="69" y="322"/>
                  </a:lnTo>
                  <a:lnTo>
                    <a:pt x="69" y="325"/>
                  </a:lnTo>
                  <a:lnTo>
                    <a:pt x="69" y="326"/>
                  </a:lnTo>
                  <a:lnTo>
                    <a:pt x="70" y="326"/>
                  </a:lnTo>
                  <a:lnTo>
                    <a:pt x="71" y="325"/>
                  </a:lnTo>
                  <a:lnTo>
                    <a:pt x="72" y="325"/>
                  </a:lnTo>
                  <a:lnTo>
                    <a:pt x="73" y="325"/>
                  </a:lnTo>
                  <a:lnTo>
                    <a:pt x="74" y="325"/>
                  </a:lnTo>
                  <a:lnTo>
                    <a:pt x="74" y="326"/>
                  </a:lnTo>
                  <a:lnTo>
                    <a:pt x="76" y="326"/>
                  </a:lnTo>
                  <a:lnTo>
                    <a:pt x="77" y="326"/>
                  </a:lnTo>
                  <a:lnTo>
                    <a:pt x="78" y="326"/>
                  </a:lnTo>
                  <a:lnTo>
                    <a:pt x="80" y="325"/>
                  </a:lnTo>
                  <a:lnTo>
                    <a:pt x="81" y="324"/>
                  </a:lnTo>
                  <a:lnTo>
                    <a:pt x="82" y="324"/>
                  </a:lnTo>
                  <a:lnTo>
                    <a:pt x="82" y="322"/>
                  </a:lnTo>
                  <a:lnTo>
                    <a:pt x="85" y="318"/>
                  </a:lnTo>
                  <a:lnTo>
                    <a:pt x="88" y="315"/>
                  </a:lnTo>
                  <a:lnTo>
                    <a:pt x="89" y="314"/>
                  </a:lnTo>
                  <a:lnTo>
                    <a:pt x="91" y="313"/>
                  </a:lnTo>
                  <a:lnTo>
                    <a:pt x="92" y="311"/>
                  </a:lnTo>
                  <a:lnTo>
                    <a:pt x="93" y="310"/>
                  </a:lnTo>
                  <a:lnTo>
                    <a:pt x="94" y="308"/>
                  </a:lnTo>
                  <a:lnTo>
                    <a:pt x="95" y="307"/>
                  </a:lnTo>
                  <a:lnTo>
                    <a:pt x="96" y="307"/>
                  </a:lnTo>
                  <a:lnTo>
                    <a:pt x="100" y="305"/>
                  </a:lnTo>
                  <a:lnTo>
                    <a:pt x="101" y="305"/>
                  </a:lnTo>
                  <a:lnTo>
                    <a:pt x="102" y="305"/>
                  </a:lnTo>
                  <a:lnTo>
                    <a:pt x="102" y="304"/>
                  </a:lnTo>
                  <a:lnTo>
                    <a:pt x="103" y="303"/>
                  </a:lnTo>
                  <a:lnTo>
                    <a:pt x="103" y="300"/>
                  </a:lnTo>
                  <a:lnTo>
                    <a:pt x="105" y="299"/>
                  </a:lnTo>
                  <a:lnTo>
                    <a:pt x="106" y="299"/>
                  </a:lnTo>
                  <a:lnTo>
                    <a:pt x="110" y="297"/>
                  </a:lnTo>
                  <a:lnTo>
                    <a:pt x="112" y="297"/>
                  </a:lnTo>
                  <a:lnTo>
                    <a:pt x="113" y="297"/>
                  </a:lnTo>
                  <a:lnTo>
                    <a:pt x="114" y="297"/>
                  </a:lnTo>
                  <a:lnTo>
                    <a:pt x="115" y="296"/>
                  </a:lnTo>
                  <a:lnTo>
                    <a:pt x="116" y="294"/>
                  </a:lnTo>
                  <a:lnTo>
                    <a:pt x="117" y="293"/>
                  </a:lnTo>
                  <a:lnTo>
                    <a:pt x="117" y="292"/>
                  </a:lnTo>
                  <a:lnTo>
                    <a:pt x="119" y="291"/>
                  </a:lnTo>
                  <a:lnTo>
                    <a:pt x="119" y="290"/>
                  </a:lnTo>
                  <a:lnTo>
                    <a:pt x="120" y="289"/>
                  </a:lnTo>
                  <a:lnTo>
                    <a:pt x="121" y="285"/>
                  </a:lnTo>
                  <a:lnTo>
                    <a:pt x="122" y="283"/>
                  </a:lnTo>
                  <a:lnTo>
                    <a:pt x="123" y="282"/>
                  </a:lnTo>
                  <a:lnTo>
                    <a:pt x="124" y="280"/>
                  </a:lnTo>
                  <a:lnTo>
                    <a:pt x="126" y="277"/>
                  </a:lnTo>
                  <a:lnTo>
                    <a:pt x="126" y="276"/>
                  </a:lnTo>
                  <a:lnTo>
                    <a:pt x="127" y="275"/>
                  </a:lnTo>
                  <a:lnTo>
                    <a:pt x="126" y="275"/>
                  </a:lnTo>
                  <a:lnTo>
                    <a:pt x="126" y="273"/>
                  </a:lnTo>
                  <a:lnTo>
                    <a:pt x="126" y="272"/>
                  </a:lnTo>
                  <a:lnTo>
                    <a:pt x="126" y="271"/>
                  </a:lnTo>
                  <a:lnTo>
                    <a:pt x="124" y="271"/>
                  </a:lnTo>
                  <a:lnTo>
                    <a:pt x="124" y="270"/>
                  </a:lnTo>
                  <a:lnTo>
                    <a:pt x="124" y="269"/>
                  </a:lnTo>
                  <a:lnTo>
                    <a:pt x="124" y="266"/>
                  </a:lnTo>
                  <a:lnTo>
                    <a:pt x="124" y="265"/>
                  </a:lnTo>
                  <a:lnTo>
                    <a:pt x="124" y="264"/>
                  </a:lnTo>
                  <a:lnTo>
                    <a:pt x="124" y="262"/>
                  </a:lnTo>
                  <a:lnTo>
                    <a:pt x="126" y="259"/>
                  </a:lnTo>
                  <a:lnTo>
                    <a:pt x="126" y="255"/>
                  </a:lnTo>
                  <a:lnTo>
                    <a:pt x="124" y="247"/>
                  </a:lnTo>
                  <a:lnTo>
                    <a:pt x="124" y="245"/>
                  </a:lnTo>
                  <a:lnTo>
                    <a:pt x="124" y="244"/>
                  </a:lnTo>
                  <a:lnTo>
                    <a:pt x="124" y="243"/>
                  </a:lnTo>
                  <a:lnTo>
                    <a:pt x="124" y="242"/>
                  </a:lnTo>
                  <a:lnTo>
                    <a:pt x="124" y="241"/>
                  </a:lnTo>
                  <a:lnTo>
                    <a:pt x="126" y="240"/>
                  </a:lnTo>
                  <a:lnTo>
                    <a:pt x="126" y="238"/>
                  </a:lnTo>
                  <a:lnTo>
                    <a:pt x="127" y="237"/>
                  </a:lnTo>
                  <a:lnTo>
                    <a:pt x="128" y="237"/>
                  </a:lnTo>
                  <a:lnTo>
                    <a:pt x="129" y="236"/>
                  </a:lnTo>
                  <a:lnTo>
                    <a:pt x="131" y="235"/>
                  </a:lnTo>
                  <a:lnTo>
                    <a:pt x="133" y="233"/>
                  </a:lnTo>
                  <a:lnTo>
                    <a:pt x="134" y="231"/>
                  </a:lnTo>
                  <a:lnTo>
                    <a:pt x="135" y="231"/>
                  </a:lnTo>
                  <a:lnTo>
                    <a:pt x="135" y="230"/>
                  </a:lnTo>
                  <a:lnTo>
                    <a:pt x="138" y="227"/>
                  </a:lnTo>
                  <a:lnTo>
                    <a:pt x="138" y="226"/>
                  </a:lnTo>
                  <a:lnTo>
                    <a:pt x="138" y="224"/>
                  </a:lnTo>
                  <a:lnTo>
                    <a:pt x="138" y="223"/>
                  </a:lnTo>
                  <a:lnTo>
                    <a:pt x="138" y="222"/>
                  </a:lnTo>
                  <a:lnTo>
                    <a:pt x="140" y="221"/>
                  </a:lnTo>
                  <a:lnTo>
                    <a:pt x="141" y="220"/>
                  </a:lnTo>
                  <a:lnTo>
                    <a:pt x="142" y="217"/>
                  </a:lnTo>
                  <a:lnTo>
                    <a:pt x="143" y="215"/>
                  </a:lnTo>
                  <a:lnTo>
                    <a:pt x="144" y="214"/>
                  </a:lnTo>
                  <a:lnTo>
                    <a:pt x="144" y="213"/>
                  </a:lnTo>
                  <a:lnTo>
                    <a:pt x="145" y="212"/>
                  </a:lnTo>
                  <a:lnTo>
                    <a:pt x="146" y="210"/>
                  </a:lnTo>
                  <a:lnTo>
                    <a:pt x="148" y="209"/>
                  </a:lnTo>
                  <a:lnTo>
                    <a:pt x="149" y="208"/>
                  </a:lnTo>
                  <a:lnTo>
                    <a:pt x="150" y="207"/>
                  </a:lnTo>
                  <a:lnTo>
                    <a:pt x="150" y="206"/>
                  </a:lnTo>
                  <a:lnTo>
                    <a:pt x="151" y="206"/>
                  </a:lnTo>
                  <a:lnTo>
                    <a:pt x="152" y="206"/>
                  </a:lnTo>
                  <a:lnTo>
                    <a:pt x="153" y="206"/>
                  </a:lnTo>
                  <a:lnTo>
                    <a:pt x="156" y="205"/>
                  </a:lnTo>
                  <a:lnTo>
                    <a:pt x="157" y="205"/>
                  </a:lnTo>
                  <a:lnTo>
                    <a:pt x="158" y="203"/>
                  </a:lnTo>
                  <a:lnTo>
                    <a:pt x="159" y="203"/>
                  </a:lnTo>
                  <a:lnTo>
                    <a:pt x="160" y="203"/>
                  </a:lnTo>
                  <a:lnTo>
                    <a:pt x="160" y="202"/>
                  </a:lnTo>
                  <a:lnTo>
                    <a:pt x="162" y="202"/>
                  </a:lnTo>
                  <a:lnTo>
                    <a:pt x="163" y="201"/>
                  </a:lnTo>
                  <a:lnTo>
                    <a:pt x="163" y="200"/>
                  </a:lnTo>
                  <a:lnTo>
                    <a:pt x="167" y="195"/>
                  </a:lnTo>
                  <a:lnTo>
                    <a:pt x="170" y="193"/>
                  </a:lnTo>
                  <a:lnTo>
                    <a:pt x="171" y="192"/>
                  </a:lnTo>
                  <a:lnTo>
                    <a:pt x="171" y="191"/>
                  </a:lnTo>
                  <a:lnTo>
                    <a:pt x="173" y="188"/>
                  </a:lnTo>
                  <a:lnTo>
                    <a:pt x="174" y="188"/>
                  </a:lnTo>
                  <a:lnTo>
                    <a:pt x="173" y="182"/>
                  </a:lnTo>
                  <a:lnTo>
                    <a:pt x="173" y="179"/>
                  </a:lnTo>
                  <a:lnTo>
                    <a:pt x="173" y="178"/>
                  </a:lnTo>
                  <a:lnTo>
                    <a:pt x="174" y="172"/>
                  </a:lnTo>
                  <a:lnTo>
                    <a:pt x="174" y="171"/>
                  </a:lnTo>
                  <a:lnTo>
                    <a:pt x="177" y="164"/>
                  </a:lnTo>
                  <a:lnTo>
                    <a:pt x="180" y="160"/>
                  </a:lnTo>
                  <a:lnTo>
                    <a:pt x="180" y="159"/>
                  </a:lnTo>
                  <a:lnTo>
                    <a:pt x="180" y="157"/>
                  </a:lnTo>
                  <a:lnTo>
                    <a:pt x="180" y="156"/>
                  </a:lnTo>
                  <a:lnTo>
                    <a:pt x="180" y="154"/>
                  </a:lnTo>
                  <a:lnTo>
                    <a:pt x="179" y="154"/>
                  </a:lnTo>
                  <a:lnTo>
                    <a:pt x="179" y="153"/>
                  </a:lnTo>
                  <a:lnTo>
                    <a:pt x="178" y="152"/>
                  </a:lnTo>
                  <a:lnTo>
                    <a:pt x="178" y="151"/>
                  </a:lnTo>
                  <a:lnTo>
                    <a:pt x="179" y="149"/>
                  </a:lnTo>
                  <a:lnTo>
                    <a:pt x="179" y="147"/>
                  </a:lnTo>
                  <a:lnTo>
                    <a:pt x="178" y="144"/>
                  </a:lnTo>
                  <a:lnTo>
                    <a:pt x="178" y="142"/>
                  </a:lnTo>
                  <a:lnTo>
                    <a:pt x="178" y="139"/>
                  </a:lnTo>
                  <a:lnTo>
                    <a:pt x="178" y="138"/>
                  </a:lnTo>
                  <a:lnTo>
                    <a:pt x="178" y="137"/>
                  </a:lnTo>
                  <a:lnTo>
                    <a:pt x="179" y="137"/>
                  </a:lnTo>
                  <a:lnTo>
                    <a:pt x="180" y="135"/>
                  </a:lnTo>
                  <a:lnTo>
                    <a:pt x="180" y="133"/>
                  </a:lnTo>
                  <a:lnTo>
                    <a:pt x="180" y="131"/>
                  </a:lnTo>
                  <a:lnTo>
                    <a:pt x="181" y="128"/>
                  </a:lnTo>
                  <a:lnTo>
                    <a:pt x="181" y="126"/>
                  </a:lnTo>
                  <a:lnTo>
                    <a:pt x="183" y="126"/>
                  </a:lnTo>
                  <a:lnTo>
                    <a:pt x="184" y="122"/>
                  </a:lnTo>
                  <a:lnTo>
                    <a:pt x="184" y="112"/>
                  </a:lnTo>
                  <a:lnTo>
                    <a:pt x="184" y="111"/>
                  </a:lnTo>
                  <a:lnTo>
                    <a:pt x="184" y="110"/>
                  </a:lnTo>
                  <a:lnTo>
                    <a:pt x="184" y="109"/>
                  </a:lnTo>
                  <a:lnTo>
                    <a:pt x="184" y="105"/>
                  </a:lnTo>
                  <a:lnTo>
                    <a:pt x="184" y="104"/>
                  </a:lnTo>
                  <a:lnTo>
                    <a:pt x="184" y="103"/>
                  </a:lnTo>
                  <a:lnTo>
                    <a:pt x="185" y="100"/>
                  </a:lnTo>
                  <a:lnTo>
                    <a:pt x="186" y="98"/>
                  </a:lnTo>
                  <a:lnTo>
                    <a:pt x="187" y="98"/>
                  </a:lnTo>
                  <a:lnTo>
                    <a:pt x="187" y="97"/>
                  </a:lnTo>
                  <a:lnTo>
                    <a:pt x="187" y="96"/>
                  </a:lnTo>
                  <a:lnTo>
                    <a:pt x="188" y="96"/>
                  </a:lnTo>
                  <a:lnTo>
                    <a:pt x="188" y="95"/>
                  </a:lnTo>
                  <a:lnTo>
                    <a:pt x="188" y="93"/>
                  </a:lnTo>
                  <a:lnTo>
                    <a:pt x="190" y="91"/>
                  </a:lnTo>
                  <a:lnTo>
                    <a:pt x="191" y="90"/>
                  </a:lnTo>
                  <a:lnTo>
                    <a:pt x="192" y="90"/>
                  </a:lnTo>
                  <a:lnTo>
                    <a:pt x="192" y="89"/>
                  </a:lnTo>
                  <a:lnTo>
                    <a:pt x="194" y="86"/>
                  </a:lnTo>
                  <a:lnTo>
                    <a:pt x="195" y="83"/>
                  </a:lnTo>
                  <a:lnTo>
                    <a:pt x="195" y="82"/>
                  </a:lnTo>
                  <a:lnTo>
                    <a:pt x="195" y="81"/>
                  </a:lnTo>
                  <a:lnTo>
                    <a:pt x="197" y="80"/>
                  </a:lnTo>
                  <a:lnTo>
                    <a:pt x="197" y="79"/>
                  </a:lnTo>
                  <a:lnTo>
                    <a:pt x="198" y="77"/>
                  </a:lnTo>
                  <a:lnTo>
                    <a:pt x="198" y="74"/>
                  </a:lnTo>
                  <a:lnTo>
                    <a:pt x="199" y="74"/>
                  </a:lnTo>
                  <a:lnTo>
                    <a:pt x="200" y="73"/>
                  </a:lnTo>
                  <a:lnTo>
                    <a:pt x="201" y="73"/>
                  </a:lnTo>
                  <a:lnTo>
                    <a:pt x="201" y="72"/>
                  </a:lnTo>
                  <a:lnTo>
                    <a:pt x="201" y="70"/>
                  </a:lnTo>
                  <a:lnTo>
                    <a:pt x="202" y="66"/>
                  </a:lnTo>
                  <a:lnTo>
                    <a:pt x="201" y="62"/>
                  </a:lnTo>
                  <a:lnTo>
                    <a:pt x="201" y="61"/>
                  </a:lnTo>
                  <a:lnTo>
                    <a:pt x="200" y="54"/>
                  </a:lnTo>
                  <a:lnTo>
                    <a:pt x="201" y="51"/>
                  </a:lnTo>
                  <a:lnTo>
                    <a:pt x="201" y="49"/>
                  </a:lnTo>
                  <a:lnTo>
                    <a:pt x="201" y="48"/>
                  </a:lnTo>
                  <a:lnTo>
                    <a:pt x="201" y="47"/>
                  </a:lnTo>
                  <a:lnTo>
                    <a:pt x="202" y="46"/>
                  </a:lnTo>
                  <a:lnTo>
                    <a:pt x="202" y="44"/>
                  </a:lnTo>
                  <a:lnTo>
                    <a:pt x="201" y="41"/>
                  </a:lnTo>
                  <a:lnTo>
                    <a:pt x="201" y="39"/>
                  </a:lnTo>
                  <a:lnTo>
                    <a:pt x="200" y="38"/>
                  </a:lnTo>
                  <a:lnTo>
                    <a:pt x="200" y="37"/>
                  </a:lnTo>
                  <a:lnTo>
                    <a:pt x="199" y="35"/>
                  </a:lnTo>
                  <a:lnTo>
                    <a:pt x="199" y="34"/>
                  </a:lnTo>
                  <a:lnTo>
                    <a:pt x="199" y="33"/>
                  </a:lnTo>
                  <a:lnTo>
                    <a:pt x="200" y="33"/>
                  </a:lnTo>
                  <a:lnTo>
                    <a:pt x="201" y="33"/>
                  </a:lnTo>
                  <a:lnTo>
                    <a:pt x="202" y="33"/>
                  </a:lnTo>
                  <a:lnTo>
                    <a:pt x="205" y="33"/>
                  </a:lnTo>
                  <a:lnTo>
                    <a:pt x="206" y="32"/>
                  </a:lnTo>
                  <a:lnTo>
                    <a:pt x="206" y="31"/>
                  </a:lnTo>
                  <a:lnTo>
                    <a:pt x="208" y="27"/>
                  </a:lnTo>
                  <a:lnTo>
                    <a:pt x="208" y="26"/>
                  </a:lnTo>
                  <a:lnTo>
                    <a:pt x="209" y="25"/>
                  </a:lnTo>
                  <a:lnTo>
                    <a:pt x="209" y="24"/>
                  </a:lnTo>
                  <a:lnTo>
                    <a:pt x="210" y="24"/>
                  </a:lnTo>
                  <a:lnTo>
                    <a:pt x="212" y="21"/>
                  </a:lnTo>
                  <a:lnTo>
                    <a:pt x="213" y="21"/>
                  </a:lnTo>
                  <a:lnTo>
                    <a:pt x="214" y="20"/>
                  </a:lnTo>
                  <a:lnTo>
                    <a:pt x="214" y="19"/>
                  </a:lnTo>
                  <a:lnTo>
                    <a:pt x="215" y="18"/>
                  </a:lnTo>
                  <a:lnTo>
                    <a:pt x="215" y="17"/>
                  </a:lnTo>
                  <a:lnTo>
                    <a:pt x="215" y="16"/>
                  </a:lnTo>
                  <a:lnTo>
                    <a:pt x="216" y="16"/>
                  </a:lnTo>
                  <a:lnTo>
                    <a:pt x="216" y="14"/>
                  </a:lnTo>
                  <a:lnTo>
                    <a:pt x="217" y="14"/>
                  </a:lnTo>
                  <a:lnTo>
                    <a:pt x="219" y="14"/>
                  </a:lnTo>
                  <a:lnTo>
                    <a:pt x="220" y="14"/>
                  </a:lnTo>
                  <a:lnTo>
                    <a:pt x="220" y="13"/>
                  </a:lnTo>
                  <a:lnTo>
                    <a:pt x="221" y="13"/>
                  </a:lnTo>
                  <a:lnTo>
                    <a:pt x="222" y="12"/>
                  </a:lnTo>
                  <a:lnTo>
                    <a:pt x="224" y="10"/>
                  </a:lnTo>
                  <a:lnTo>
                    <a:pt x="226" y="10"/>
                  </a:lnTo>
                  <a:lnTo>
                    <a:pt x="226" y="9"/>
                  </a:lnTo>
                  <a:lnTo>
                    <a:pt x="227" y="9"/>
                  </a:lnTo>
                  <a:lnTo>
                    <a:pt x="229" y="9"/>
                  </a:lnTo>
                  <a:lnTo>
                    <a:pt x="230" y="9"/>
                  </a:lnTo>
                  <a:lnTo>
                    <a:pt x="231" y="9"/>
                  </a:lnTo>
                  <a:lnTo>
                    <a:pt x="233" y="9"/>
                  </a:lnTo>
                  <a:lnTo>
                    <a:pt x="236" y="9"/>
                  </a:lnTo>
                  <a:lnTo>
                    <a:pt x="237" y="9"/>
                  </a:lnTo>
                  <a:lnTo>
                    <a:pt x="237" y="10"/>
                  </a:lnTo>
                  <a:lnTo>
                    <a:pt x="240" y="10"/>
                  </a:lnTo>
                  <a:lnTo>
                    <a:pt x="240" y="11"/>
                  </a:lnTo>
                  <a:lnTo>
                    <a:pt x="241" y="11"/>
                  </a:lnTo>
                  <a:lnTo>
                    <a:pt x="241" y="12"/>
                  </a:lnTo>
                  <a:lnTo>
                    <a:pt x="241" y="13"/>
                  </a:lnTo>
                  <a:lnTo>
                    <a:pt x="242" y="13"/>
                  </a:lnTo>
                  <a:lnTo>
                    <a:pt x="245" y="13"/>
                  </a:lnTo>
                  <a:lnTo>
                    <a:pt x="245" y="14"/>
                  </a:lnTo>
                  <a:lnTo>
                    <a:pt x="247" y="14"/>
                  </a:lnTo>
                  <a:lnTo>
                    <a:pt x="248" y="16"/>
                  </a:lnTo>
                  <a:lnTo>
                    <a:pt x="250" y="17"/>
                  </a:lnTo>
                  <a:lnTo>
                    <a:pt x="251" y="19"/>
                  </a:lnTo>
                  <a:lnTo>
                    <a:pt x="252" y="19"/>
                  </a:lnTo>
                  <a:lnTo>
                    <a:pt x="255" y="20"/>
                  </a:lnTo>
                  <a:lnTo>
                    <a:pt x="256" y="20"/>
                  </a:lnTo>
                  <a:lnTo>
                    <a:pt x="257" y="21"/>
                  </a:lnTo>
                  <a:lnTo>
                    <a:pt x="257" y="24"/>
                  </a:lnTo>
                  <a:lnTo>
                    <a:pt x="258" y="24"/>
                  </a:lnTo>
                  <a:lnTo>
                    <a:pt x="259" y="25"/>
                  </a:lnTo>
                  <a:lnTo>
                    <a:pt x="259" y="26"/>
                  </a:lnTo>
                  <a:lnTo>
                    <a:pt x="259" y="27"/>
                  </a:lnTo>
                  <a:lnTo>
                    <a:pt x="259" y="28"/>
                  </a:lnTo>
                  <a:lnTo>
                    <a:pt x="263" y="31"/>
                  </a:lnTo>
                  <a:lnTo>
                    <a:pt x="263" y="32"/>
                  </a:lnTo>
                  <a:lnTo>
                    <a:pt x="264" y="32"/>
                  </a:lnTo>
                  <a:lnTo>
                    <a:pt x="266" y="31"/>
                  </a:lnTo>
                  <a:lnTo>
                    <a:pt x="269" y="31"/>
                  </a:lnTo>
                  <a:lnTo>
                    <a:pt x="270" y="31"/>
                  </a:lnTo>
                  <a:lnTo>
                    <a:pt x="271" y="31"/>
                  </a:lnTo>
                  <a:lnTo>
                    <a:pt x="272" y="31"/>
                  </a:lnTo>
                  <a:lnTo>
                    <a:pt x="276" y="31"/>
                  </a:lnTo>
                  <a:lnTo>
                    <a:pt x="278" y="32"/>
                  </a:lnTo>
                  <a:lnTo>
                    <a:pt x="279" y="32"/>
                  </a:lnTo>
                  <a:lnTo>
                    <a:pt x="280" y="33"/>
                  </a:lnTo>
                  <a:lnTo>
                    <a:pt x="280" y="34"/>
                  </a:lnTo>
                  <a:lnTo>
                    <a:pt x="281" y="34"/>
                  </a:lnTo>
                  <a:lnTo>
                    <a:pt x="281" y="35"/>
                  </a:lnTo>
                  <a:lnTo>
                    <a:pt x="283" y="35"/>
                  </a:lnTo>
                  <a:lnTo>
                    <a:pt x="284" y="35"/>
                  </a:lnTo>
                  <a:lnTo>
                    <a:pt x="284" y="34"/>
                  </a:lnTo>
                  <a:lnTo>
                    <a:pt x="285" y="34"/>
                  </a:lnTo>
                  <a:lnTo>
                    <a:pt x="286" y="34"/>
                  </a:lnTo>
                  <a:lnTo>
                    <a:pt x="288" y="35"/>
                  </a:lnTo>
                  <a:lnTo>
                    <a:pt x="290" y="35"/>
                  </a:lnTo>
                  <a:lnTo>
                    <a:pt x="290" y="37"/>
                  </a:lnTo>
                  <a:lnTo>
                    <a:pt x="291" y="35"/>
                  </a:lnTo>
                  <a:lnTo>
                    <a:pt x="292" y="37"/>
                  </a:lnTo>
                  <a:lnTo>
                    <a:pt x="293" y="37"/>
                  </a:lnTo>
                  <a:lnTo>
                    <a:pt x="297" y="35"/>
                  </a:lnTo>
                  <a:lnTo>
                    <a:pt x="298" y="35"/>
                  </a:lnTo>
                  <a:lnTo>
                    <a:pt x="299" y="35"/>
                  </a:lnTo>
                  <a:lnTo>
                    <a:pt x="300" y="35"/>
                  </a:lnTo>
                  <a:lnTo>
                    <a:pt x="301" y="35"/>
                  </a:lnTo>
                  <a:lnTo>
                    <a:pt x="302" y="35"/>
                  </a:lnTo>
                  <a:lnTo>
                    <a:pt x="304" y="37"/>
                  </a:lnTo>
                  <a:lnTo>
                    <a:pt x="305" y="37"/>
                  </a:lnTo>
                  <a:lnTo>
                    <a:pt x="307" y="38"/>
                  </a:lnTo>
                  <a:lnTo>
                    <a:pt x="307" y="37"/>
                  </a:lnTo>
                  <a:lnTo>
                    <a:pt x="308" y="37"/>
                  </a:lnTo>
                  <a:lnTo>
                    <a:pt x="309" y="38"/>
                  </a:lnTo>
                  <a:lnTo>
                    <a:pt x="311" y="38"/>
                  </a:lnTo>
                  <a:lnTo>
                    <a:pt x="312" y="38"/>
                  </a:lnTo>
                  <a:lnTo>
                    <a:pt x="313" y="38"/>
                  </a:lnTo>
                  <a:lnTo>
                    <a:pt x="313" y="39"/>
                  </a:lnTo>
                  <a:lnTo>
                    <a:pt x="314" y="39"/>
                  </a:lnTo>
                  <a:lnTo>
                    <a:pt x="315" y="40"/>
                  </a:lnTo>
                  <a:lnTo>
                    <a:pt x="318" y="40"/>
                  </a:lnTo>
                  <a:lnTo>
                    <a:pt x="322" y="40"/>
                  </a:lnTo>
                  <a:lnTo>
                    <a:pt x="323" y="40"/>
                  </a:lnTo>
                  <a:lnTo>
                    <a:pt x="323" y="39"/>
                  </a:lnTo>
                  <a:lnTo>
                    <a:pt x="325" y="39"/>
                  </a:lnTo>
                  <a:lnTo>
                    <a:pt x="325" y="38"/>
                  </a:lnTo>
                  <a:lnTo>
                    <a:pt x="326" y="38"/>
                  </a:lnTo>
                  <a:lnTo>
                    <a:pt x="326" y="37"/>
                  </a:lnTo>
                  <a:lnTo>
                    <a:pt x="326" y="35"/>
                  </a:lnTo>
                  <a:lnTo>
                    <a:pt x="327" y="34"/>
                  </a:lnTo>
                  <a:lnTo>
                    <a:pt x="327" y="33"/>
                  </a:lnTo>
                  <a:lnTo>
                    <a:pt x="328" y="33"/>
                  </a:lnTo>
                  <a:lnTo>
                    <a:pt x="328" y="32"/>
                  </a:lnTo>
                  <a:lnTo>
                    <a:pt x="327" y="32"/>
                  </a:lnTo>
                  <a:lnTo>
                    <a:pt x="327" y="31"/>
                  </a:lnTo>
                  <a:lnTo>
                    <a:pt x="327" y="30"/>
                  </a:lnTo>
                  <a:lnTo>
                    <a:pt x="328" y="30"/>
                  </a:lnTo>
                  <a:lnTo>
                    <a:pt x="329" y="30"/>
                  </a:lnTo>
                  <a:lnTo>
                    <a:pt x="330" y="28"/>
                  </a:lnTo>
                  <a:lnTo>
                    <a:pt x="330" y="27"/>
                  </a:lnTo>
                  <a:lnTo>
                    <a:pt x="332" y="27"/>
                  </a:lnTo>
                  <a:lnTo>
                    <a:pt x="332" y="26"/>
                  </a:lnTo>
                  <a:lnTo>
                    <a:pt x="332" y="25"/>
                  </a:lnTo>
                  <a:lnTo>
                    <a:pt x="332" y="24"/>
                  </a:lnTo>
                  <a:lnTo>
                    <a:pt x="333" y="24"/>
                  </a:lnTo>
                  <a:lnTo>
                    <a:pt x="333" y="23"/>
                  </a:lnTo>
                  <a:lnTo>
                    <a:pt x="333" y="21"/>
                  </a:lnTo>
                  <a:lnTo>
                    <a:pt x="334" y="21"/>
                  </a:lnTo>
                  <a:lnTo>
                    <a:pt x="335" y="21"/>
                  </a:lnTo>
                  <a:lnTo>
                    <a:pt x="336" y="21"/>
                  </a:lnTo>
                  <a:lnTo>
                    <a:pt x="336" y="20"/>
                  </a:lnTo>
                  <a:lnTo>
                    <a:pt x="336" y="19"/>
                  </a:lnTo>
                  <a:lnTo>
                    <a:pt x="337" y="18"/>
                  </a:lnTo>
                  <a:lnTo>
                    <a:pt x="337" y="19"/>
                  </a:lnTo>
                  <a:lnTo>
                    <a:pt x="338" y="18"/>
                  </a:lnTo>
                  <a:lnTo>
                    <a:pt x="340" y="18"/>
                  </a:lnTo>
                  <a:lnTo>
                    <a:pt x="340" y="19"/>
                  </a:lnTo>
                  <a:lnTo>
                    <a:pt x="340" y="20"/>
                  </a:lnTo>
                  <a:lnTo>
                    <a:pt x="341" y="20"/>
                  </a:lnTo>
                  <a:lnTo>
                    <a:pt x="341" y="21"/>
                  </a:lnTo>
                  <a:lnTo>
                    <a:pt x="342" y="21"/>
                  </a:lnTo>
                  <a:lnTo>
                    <a:pt x="343" y="21"/>
                  </a:lnTo>
                  <a:lnTo>
                    <a:pt x="344" y="21"/>
                  </a:lnTo>
                  <a:lnTo>
                    <a:pt x="345" y="21"/>
                  </a:lnTo>
                  <a:lnTo>
                    <a:pt x="347" y="23"/>
                  </a:lnTo>
                  <a:lnTo>
                    <a:pt x="348" y="24"/>
                  </a:lnTo>
                  <a:lnTo>
                    <a:pt x="349" y="25"/>
                  </a:lnTo>
                  <a:lnTo>
                    <a:pt x="350" y="25"/>
                  </a:lnTo>
                  <a:lnTo>
                    <a:pt x="351" y="25"/>
                  </a:lnTo>
                  <a:lnTo>
                    <a:pt x="351" y="26"/>
                  </a:lnTo>
                  <a:lnTo>
                    <a:pt x="352" y="26"/>
                  </a:lnTo>
                  <a:lnTo>
                    <a:pt x="354" y="26"/>
                  </a:lnTo>
                  <a:lnTo>
                    <a:pt x="354" y="25"/>
                  </a:lnTo>
                  <a:lnTo>
                    <a:pt x="354" y="24"/>
                  </a:lnTo>
                  <a:lnTo>
                    <a:pt x="355" y="24"/>
                  </a:lnTo>
                  <a:lnTo>
                    <a:pt x="356" y="24"/>
                  </a:lnTo>
                  <a:lnTo>
                    <a:pt x="356" y="23"/>
                  </a:lnTo>
                  <a:lnTo>
                    <a:pt x="358" y="21"/>
                  </a:lnTo>
                  <a:lnTo>
                    <a:pt x="361" y="21"/>
                  </a:lnTo>
                  <a:lnTo>
                    <a:pt x="362" y="20"/>
                  </a:lnTo>
                  <a:lnTo>
                    <a:pt x="363" y="20"/>
                  </a:lnTo>
                  <a:lnTo>
                    <a:pt x="364" y="19"/>
                  </a:lnTo>
                  <a:lnTo>
                    <a:pt x="365" y="19"/>
                  </a:lnTo>
                  <a:lnTo>
                    <a:pt x="366" y="19"/>
                  </a:lnTo>
                  <a:lnTo>
                    <a:pt x="368" y="19"/>
                  </a:lnTo>
                  <a:lnTo>
                    <a:pt x="368" y="18"/>
                  </a:lnTo>
                  <a:lnTo>
                    <a:pt x="369" y="19"/>
                  </a:lnTo>
                  <a:lnTo>
                    <a:pt x="370" y="19"/>
                  </a:lnTo>
                  <a:lnTo>
                    <a:pt x="370" y="18"/>
                  </a:lnTo>
                  <a:lnTo>
                    <a:pt x="370" y="17"/>
                  </a:lnTo>
                  <a:lnTo>
                    <a:pt x="371" y="17"/>
                  </a:lnTo>
                  <a:lnTo>
                    <a:pt x="371" y="18"/>
                  </a:lnTo>
                  <a:lnTo>
                    <a:pt x="371" y="17"/>
                  </a:lnTo>
                  <a:lnTo>
                    <a:pt x="373" y="17"/>
                  </a:lnTo>
                  <a:lnTo>
                    <a:pt x="375" y="16"/>
                  </a:lnTo>
                  <a:lnTo>
                    <a:pt x="376" y="16"/>
                  </a:lnTo>
                  <a:lnTo>
                    <a:pt x="377" y="16"/>
                  </a:lnTo>
                  <a:lnTo>
                    <a:pt x="378" y="14"/>
                  </a:lnTo>
                  <a:lnTo>
                    <a:pt x="379" y="14"/>
                  </a:lnTo>
                  <a:lnTo>
                    <a:pt x="379" y="16"/>
                  </a:lnTo>
                  <a:lnTo>
                    <a:pt x="380" y="16"/>
                  </a:lnTo>
                  <a:lnTo>
                    <a:pt x="380" y="14"/>
                  </a:lnTo>
                  <a:lnTo>
                    <a:pt x="380" y="13"/>
                  </a:lnTo>
                  <a:lnTo>
                    <a:pt x="382" y="13"/>
                  </a:lnTo>
                  <a:lnTo>
                    <a:pt x="384" y="12"/>
                  </a:lnTo>
                  <a:lnTo>
                    <a:pt x="384" y="11"/>
                  </a:lnTo>
                  <a:lnTo>
                    <a:pt x="383" y="11"/>
                  </a:lnTo>
                  <a:lnTo>
                    <a:pt x="384" y="10"/>
                  </a:lnTo>
                  <a:lnTo>
                    <a:pt x="384" y="9"/>
                  </a:lnTo>
                  <a:lnTo>
                    <a:pt x="384" y="10"/>
                  </a:lnTo>
                  <a:lnTo>
                    <a:pt x="385" y="10"/>
                  </a:lnTo>
                  <a:lnTo>
                    <a:pt x="385" y="11"/>
                  </a:lnTo>
                  <a:lnTo>
                    <a:pt x="385" y="10"/>
                  </a:lnTo>
                  <a:lnTo>
                    <a:pt x="386" y="10"/>
                  </a:lnTo>
                  <a:lnTo>
                    <a:pt x="387" y="10"/>
                  </a:lnTo>
                  <a:lnTo>
                    <a:pt x="389" y="10"/>
                  </a:lnTo>
                  <a:lnTo>
                    <a:pt x="389" y="11"/>
                  </a:lnTo>
                  <a:lnTo>
                    <a:pt x="390" y="12"/>
                  </a:lnTo>
                  <a:lnTo>
                    <a:pt x="391" y="12"/>
                  </a:lnTo>
                  <a:lnTo>
                    <a:pt x="391" y="13"/>
                  </a:lnTo>
                  <a:lnTo>
                    <a:pt x="392" y="13"/>
                  </a:lnTo>
                  <a:lnTo>
                    <a:pt x="392" y="14"/>
                  </a:lnTo>
                  <a:lnTo>
                    <a:pt x="393" y="14"/>
                  </a:lnTo>
                  <a:lnTo>
                    <a:pt x="392" y="14"/>
                  </a:lnTo>
                  <a:lnTo>
                    <a:pt x="392" y="16"/>
                  </a:lnTo>
                  <a:lnTo>
                    <a:pt x="393" y="16"/>
                  </a:lnTo>
                  <a:lnTo>
                    <a:pt x="394" y="16"/>
                  </a:lnTo>
                  <a:lnTo>
                    <a:pt x="396" y="16"/>
                  </a:lnTo>
                  <a:lnTo>
                    <a:pt x="397" y="16"/>
                  </a:lnTo>
                  <a:lnTo>
                    <a:pt x="398" y="14"/>
                  </a:lnTo>
                  <a:lnTo>
                    <a:pt x="399" y="14"/>
                  </a:lnTo>
                  <a:lnTo>
                    <a:pt x="400" y="14"/>
                  </a:lnTo>
                  <a:lnTo>
                    <a:pt x="401" y="13"/>
                  </a:lnTo>
                  <a:lnTo>
                    <a:pt x="402" y="13"/>
                  </a:lnTo>
                  <a:lnTo>
                    <a:pt x="404" y="13"/>
                  </a:lnTo>
                  <a:lnTo>
                    <a:pt x="405" y="14"/>
                  </a:lnTo>
                  <a:lnTo>
                    <a:pt x="406" y="14"/>
                  </a:lnTo>
                  <a:lnTo>
                    <a:pt x="406" y="13"/>
                  </a:lnTo>
                  <a:lnTo>
                    <a:pt x="407" y="13"/>
                  </a:lnTo>
                  <a:lnTo>
                    <a:pt x="407" y="12"/>
                  </a:lnTo>
                  <a:lnTo>
                    <a:pt x="408" y="12"/>
                  </a:lnTo>
                  <a:lnTo>
                    <a:pt x="411" y="12"/>
                  </a:lnTo>
                  <a:lnTo>
                    <a:pt x="412" y="12"/>
                  </a:lnTo>
                  <a:lnTo>
                    <a:pt x="413" y="12"/>
                  </a:lnTo>
                  <a:lnTo>
                    <a:pt x="413" y="11"/>
                  </a:lnTo>
                  <a:lnTo>
                    <a:pt x="414" y="11"/>
                  </a:lnTo>
                  <a:lnTo>
                    <a:pt x="414" y="10"/>
                  </a:lnTo>
                  <a:lnTo>
                    <a:pt x="414" y="9"/>
                  </a:lnTo>
                  <a:lnTo>
                    <a:pt x="414" y="7"/>
                  </a:lnTo>
                  <a:lnTo>
                    <a:pt x="413" y="7"/>
                  </a:lnTo>
                  <a:lnTo>
                    <a:pt x="413" y="6"/>
                  </a:lnTo>
                  <a:lnTo>
                    <a:pt x="414" y="6"/>
                  </a:lnTo>
                  <a:lnTo>
                    <a:pt x="414" y="5"/>
                  </a:lnTo>
                  <a:lnTo>
                    <a:pt x="414" y="4"/>
                  </a:lnTo>
                  <a:lnTo>
                    <a:pt x="415" y="4"/>
                  </a:lnTo>
                  <a:lnTo>
                    <a:pt x="415" y="3"/>
                  </a:lnTo>
                  <a:lnTo>
                    <a:pt x="416" y="3"/>
                  </a:lnTo>
                  <a:lnTo>
                    <a:pt x="418" y="3"/>
                  </a:lnTo>
                  <a:lnTo>
                    <a:pt x="419" y="2"/>
                  </a:lnTo>
                  <a:lnTo>
                    <a:pt x="420" y="2"/>
                  </a:lnTo>
                  <a:lnTo>
                    <a:pt x="421" y="2"/>
                  </a:lnTo>
                  <a:lnTo>
                    <a:pt x="420" y="0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7"/>
            <p:cNvSpPr/>
            <p:nvPr/>
          </p:nvSpPr>
          <p:spPr>
            <a:xfrm>
              <a:off x="3479072" y="3933191"/>
              <a:ext cx="364969" cy="420703"/>
            </a:xfrm>
            <a:custGeom>
              <a:avLst/>
              <a:gdLst/>
              <a:ahLst/>
              <a:cxnLst/>
              <a:rect l="l" t="t" r="r" b="b"/>
              <a:pathLst>
                <a:path w="237" h="277" extrusionOk="0">
                  <a:moveTo>
                    <a:pt x="236" y="7"/>
                  </a:moveTo>
                  <a:lnTo>
                    <a:pt x="236" y="8"/>
                  </a:lnTo>
                  <a:lnTo>
                    <a:pt x="237" y="12"/>
                  </a:lnTo>
                  <a:lnTo>
                    <a:pt x="236" y="16"/>
                  </a:lnTo>
                  <a:lnTo>
                    <a:pt x="236" y="18"/>
                  </a:lnTo>
                  <a:lnTo>
                    <a:pt x="236" y="19"/>
                  </a:lnTo>
                  <a:lnTo>
                    <a:pt x="235" y="19"/>
                  </a:lnTo>
                  <a:lnTo>
                    <a:pt x="234" y="20"/>
                  </a:lnTo>
                  <a:lnTo>
                    <a:pt x="233" y="20"/>
                  </a:lnTo>
                  <a:lnTo>
                    <a:pt x="233" y="23"/>
                  </a:lnTo>
                  <a:lnTo>
                    <a:pt x="232" y="25"/>
                  </a:lnTo>
                  <a:lnTo>
                    <a:pt x="232" y="26"/>
                  </a:lnTo>
                  <a:lnTo>
                    <a:pt x="230" y="27"/>
                  </a:lnTo>
                  <a:lnTo>
                    <a:pt x="230" y="28"/>
                  </a:lnTo>
                  <a:lnTo>
                    <a:pt x="230" y="29"/>
                  </a:lnTo>
                  <a:lnTo>
                    <a:pt x="229" y="32"/>
                  </a:lnTo>
                  <a:lnTo>
                    <a:pt x="227" y="35"/>
                  </a:lnTo>
                  <a:lnTo>
                    <a:pt x="227" y="36"/>
                  </a:lnTo>
                  <a:lnTo>
                    <a:pt x="226" y="36"/>
                  </a:lnTo>
                  <a:lnTo>
                    <a:pt x="225" y="37"/>
                  </a:lnTo>
                  <a:lnTo>
                    <a:pt x="223" y="39"/>
                  </a:lnTo>
                  <a:lnTo>
                    <a:pt x="223" y="41"/>
                  </a:lnTo>
                  <a:lnTo>
                    <a:pt x="223" y="42"/>
                  </a:lnTo>
                  <a:lnTo>
                    <a:pt x="222" y="42"/>
                  </a:lnTo>
                  <a:lnTo>
                    <a:pt x="222" y="43"/>
                  </a:lnTo>
                  <a:lnTo>
                    <a:pt x="222" y="44"/>
                  </a:lnTo>
                  <a:lnTo>
                    <a:pt x="221" y="44"/>
                  </a:lnTo>
                  <a:lnTo>
                    <a:pt x="220" y="46"/>
                  </a:lnTo>
                  <a:lnTo>
                    <a:pt x="219" y="49"/>
                  </a:lnTo>
                  <a:lnTo>
                    <a:pt x="219" y="50"/>
                  </a:lnTo>
                  <a:lnTo>
                    <a:pt x="219" y="51"/>
                  </a:lnTo>
                  <a:lnTo>
                    <a:pt x="219" y="55"/>
                  </a:lnTo>
                  <a:lnTo>
                    <a:pt x="219" y="56"/>
                  </a:lnTo>
                  <a:lnTo>
                    <a:pt x="219" y="57"/>
                  </a:lnTo>
                  <a:lnTo>
                    <a:pt x="219" y="58"/>
                  </a:lnTo>
                  <a:lnTo>
                    <a:pt x="219" y="68"/>
                  </a:lnTo>
                  <a:lnTo>
                    <a:pt x="218" y="72"/>
                  </a:lnTo>
                  <a:lnTo>
                    <a:pt x="216" y="72"/>
                  </a:lnTo>
                  <a:lnTo>
                    <a:pt x="216" y="74"/>
                  </a:lnTo>
                  <a:lnTo>
                    <a:pt x="215" y="77"/>
                  </a:lnTo>
                  <a:lnTo>
                    <a:pt x="215" y="79"/>
                  </a:lnTo>
                  <a:lnTo>
                    <a:pt x="215" y="81"/>
                  </a:lnTo>
                  <a:lnTo>
                    <a:pt x="214" y="83"/>
                  </a:lnTo>
                  <a:lnTo>
                    <a:pt x="213" y="83"/>
                  </a:lnTo>
                  <a:lnTo>
                    <a:pt x="213" y="84"/>
                  </a:lnTo>
                  <a:lnTo>
                    <a:pt x="213" y="85"/>
                  </a:lnTo>
                  <a:lnTo>
                    <a:pt x="213" y="88"/>
                  </a:lnTo>
                  <a:lnTo>
                    <a:pt x="213" y="90"/>
                  </a:lnTo>
                  <a:lnTo>
                    <a:pt x="214" y="93"/>
                  </a:lnTo>
                  <a:lnTo>
                    <a:pt x="214" y="95"/>
                  </a:lnTo>
                  <a:lnTo>
                    <a:pt x="213" y="97"/>
                  </a:lnTo>
                  <a:lnTo>
                    <a:pt x="213" y="98"/>
                  </a:lnTo>
                  <a:lnTo>
                    <a:pt x="214" y="99"/>
                  </a:lnTo>
                  <a:lnTo>
                    <a:pt x="214" y="100"/>
                  </a:lnTo>
                  <a:lnTo>
                    <a:pt x="215" y="100"/>
                  </a:lnTo>
                  <a:lnTo>
                    <a:pt x="215" y="102"/>
                  </a:lnTo>
                  <a:lnTo>
                    <a:pt x="215" y="103"/>
                  </a:lnTo>
                  <a:lnTo>
                    <a:pt x="215" y="105"/>
                  </a:lnTo>
                  <a:lnTo>
                    <a:pt x="215" y="106"/>
                  </a:lnTo>
                  <a:lnTo>
                    <a:pt x="212" y="110"/>
                  </a:lnTo>
                  <a:lnTo>
                    <a:pt x="209" y="117"/>
                  </a:lnTo>
                  <a:lnTo>
                    <a:pt x="209" y="118"/>
                  </a:lnTo>
                  <a:lnTo>
                    <a:pt x="208" y="124"/>
                  </a:lnTo>
                  <a:lnTo>
                    <a:pt x="208" y="125"/>
                  </a:lnTo>
                  <a:lnTo>
                    <a:pt x="208" y="128"/>
                  </a:lnTo>
                  <a:lnTo>
                    <a:pt x="209" y="134"/>
                  </a:lnTo>
                  <a:lnTo>
                    <a:pt x="208" y="134"/>
                  </a:lnTo>
                  <a:lnTo>
                    <a:pt x="206" y="137"/>
                  </a:lnTo>
                  <a:lnTo>
                    <a:pt x="206" y="138"/>
                  </a:lnTo>
                  <a:lnTo>
                    <a:pt x="205" y="139"/>
                  </a:lnTo>
                  <a:lnTo>
                    <a:pt x="202" y="141"/>
                  </a:lnTo>
                  <a:lnTo>
                    <a:pt x="198" y="146"/>
                  </a:lnTo>
                  <a:lnTo>
                    <a:pt x="198" y="147"/>
                  </a:lnTo>
                  <a:lnTo>
                    <a:pt x="197" y="148"/>
                  </a:lnTo>
                  <a:lnTo>
                    <a:pt x="195" y="148"/>
                  </a:lnTo>
                  <a:lnTo>
                    <a:pt x="195" y="149"/>
                  </a:lnTo>
                  <a:lnTo>
                    <a:pt x="194" y="149"/>
                  </a:lnTo>
                  <a:lnTo>
                    <a:pt x="193" y="149"/>
                  </a:lnTo>
                  <a:lnTo>
                    <a:pt x="192" y="151"/>
                  </a:lnTo>
                  <a:lnTo>
                    <a:pt x="191" y="151"/>
                  </a:lnTo>
                  <a:lnTo>
                    <a:pt x="188" y="152"/>
                  </a:lnTo>
                  <a:lnTo>
                    <a:pt x="187" y="152"/>
                  </a:lnTo>
                  <a:lnTo>
                    <a:pt x="186" y="152"/>
                  </a:lnTo>
                  <a:lnTo>
                    <a:pt x="185" y="152"/>
                  </a:lnTo>
                  <a:lnTo>
                    <a:pt x="185" y="153"/>
                  </a:lnTo>
                  <a:lnTo>
                    <a:pt x="184" y="154"/>
                  </a:lnTo>
                  <a:lnTo>
                    <a:pt x="183" y="155"/>
                  </a:lnTo>
                  <a:lnTo>
                    <a:pt x="181" y="156"/>
                  </a:lnTo>
                  <a:lnTo>
                    <a:pt x="180" y="158"/>
                  </a:lnTo>
                  <a:lnTo>
                    <a:pt x="179" y="159"/>
                  </a:lnTo>
                  <a:lnTo>
                    <a:pt x="179" y="160"/>
                  </a:lnTo>
                  <a:lnTo>
                    <a:pt x="178" y="161"/>
                  </a:lnTo>
                  <a:lnTo>
                    <a:pt x="177" y="163"/>
                  </a:lnTo>
                  <a:lnTo>
                    <a:pt x="176" y="166"/>
                  </a:lnTo>
                  <a:lnTo>
                    <a:pt x="175" y="167"/>
                  </a:lnTo>
                  <a:lnTo>
                    <a:pt x="173" y="168"/>
                  </a:lnTo>
                  <a:lnTo>
                    <a:pt x="173" y="169"/>
                  </a:lnTo>
                  <a:lnTo>
                    <a:pt x="173" y="170"/>
                  </a:lnTo>
                  <a:lnTo>
                    <a:pt x="173" y="172"/>
                  </a:lnTo>
                  <a:lnTo>
                    <a:pt x="173" y="173"/>
                  </a:lnTo>
                  <a:lnTo>
                    <a:pt x="170" y="176"/>
                  </a:lnTo>
                  <a:lnTo>
                    <a:pt x="170" y="177"/>
                  </a:lnTo>
                  <a:lnTo>
                    <a:pt x="169" y="177"/>
                  </a:lnTo>
                  <a:lnTo>
                    <a:pt x="168" y="179"/>
                  </a:lnTo>
                  <a:lnTo>
                    <a:pt x="166" y="181"/>
                  </a:lnTo>
                  <a:lnTo>
                    <a:pt x="164" y="182"/>
                  </a:lnTo>
                  <a:lnTo>
                    <a:pt x="163" y="183"/>
                  </a:lnTo>
                  <a:lnTo>
                    <a:pt x="162" y="183"/>
                  </a:lnTo>
                  <a:lnTo>
                    <a:pt x="161" y="184"/>
                  </a:lnTo>
                  <a:lnTo>
                    <a:pt x="161" y="186"/>
                  </a:lnTo>
                  <a:lnTo>
                    <a:pt x="159" y="187"/>
                  </a:lnTo>
                  <a:lnTo>
                    <a:pt x="159" y="188"/>
                  </a:lnTo>
                  <a:lnTo>
                    <a:pt x="159" y="189"/>
                  </a:lnTo>
                  <a:lnTo>
                    <a:pt x="159" y="190"/>
                  </a:lnTo>
                  <a:lnTo>
                    <a:pt x="159" y="191"/>
                  </a:lnTo>
                  <a:lnTo>
                    <a:pt x="159" y="193"/>
                  </a:lnTo>
                  <a:lnTo>
                    <a:pt x="161" y="201"/>
                  </a:lnTo>
                  <a:lnTo>
                    <a:pt x="161" y="205"/>
                  </a:lnTo>
                  <a:lnTo>
                    <a:pt x="159" y="208"/>
                  </a:lnTo>
                  <a:lnTo>
                    <a:pt x="159" y="210"/>
                  </a:lnTo>
                  <a:lnTo>
                    <a:pt x="159" y="211"/>
                  </a:lnTo>
                  <a:lnTo>
                    <a:pt x="159" y="212"/>
                  </a:lnTo>
                  <a:lnTo>
                    <a:pt x="159" y="215"/>
                  </a:lnTo>
                  <a:lnTo>
                    <a:pt x="159" y="216"/>
                  </a:lnTo>
                  <a:lnTo>
                    <a:pt x="159" y="217"/>
                  </a:lnTo>
                  <a:lnTo>
                    <a:pt x="161" y="217"/>
                  </a:lnTo>
                  <a:lnTo>
                    <a:pt x="161" y="218"/>
                  </a:lnTo>
                  <a:lnTo>
                    <a:pt x="161" y="219"/>
                  </a:lnTo>
                  <a:lnTo>
                    <a:pt x="161" y="221"/>
                  </a:lnTo>
                  <a:lnTo>
                    <a:pt x="162" y="221"/>
                  </a:lnTo>
                  <a:lnTo>
                    <a:pt x="161" y="222"/>
                  </a:lnTo>
                  <a:lnTo>
                    <a:pt x="161" y="223"/>
                  </a:lnTo>
                  <a:lnTo>
                    <a:pt x="159" y="226"/>
                  </a:lnTo>
                  <a:lnTo>
                    <a:pt x="158" y="228"/>
                  </a:lnTo>
                  <a:lnTo>
                    <a:pt x="157" y="229"/>
                  </a:lnTo>
                  <a:lnTo>
                    <a:pt x="156" y="231"/>
                  </a:lnTo>
                  <a:lnTo>
                    <a:pt x="155" y="235"/>
                  </a:lnTo>
                  <a:lnTo>
                    <a:pt x="154" y="236"/>
                  </a:lnTo>
                  <a:lnTo>
                    <a:pt x="154" y="237"/>
                  </a:lnTo>
                  <a:lnTo>
                    <a:pt x="152" y="238"/>
                  </a:lnTo>
                  <a:lnTo>
                    <a:pt x="152" y="239"/>
                  </a:lnTo>
                  <a:lnTo>
                    <a:pt x="151" y="240"/>
                  </a:lnTo>
                  <a:lnTo>
                    <a:pt x="150" y="242"/>
                  </a:lnTo>
                  <a:lnTo>
                    <a:pt x="149" y="243"/>
                  </a:lnTo>
                  <a:lnTo>
                    <a:pt x="148" y="243"/>
                  </a:lnTo>
                  <a:lnTo>
                    <a:pt x="147" y="243"/>
                  </a:lnTo>
                  <a:lnTo>
                    <a:pt x="145" y="243"/>
                  </a:lnTo>
                  <a:lnTo>
                    <a:pt x="141" y="245"/>
                  </a:lnTo>
                  <a:lnTo>
                    <a:pt x="140" y="245"/>
                  </a:lnTo>
                  <a:lnTo>
                    <a:pt x="138" y="246"/>
                  </a:lnTo>
                  <a:lnTo>
                    <a:pt x="138" y="249"/>
                  </a:lnTo>
                  <a:lnTo>
                    <a:pt x="137" y="250"/>
                  </a:lnTo>
                  <a:lnTo>
                    <a:pt x="137" y="251"/>
                  </a:lnTo>
                  <a:lnTo>
                    <a:pt x="136" y="251"/>
                  </a:lnTo>
                  <a:lnTo>
                    <a:pt x="135" y="251"/>
                  </a:lnTo>
                  <a:lnTo>
                    <a:pt x="131" y="253"/>
                  </a:lnTo>
                  <a:lnTo>
                    <a:pt x="130" y="253"/>
                  </a:lnTo>
                  <a:lnTo>
                    <a:pt x="129" y="254"/>
                  </a:lnTo>
                  <a:lnTo>
                    <a:pt x="128" y="256"/>
                  </a:lnTo>
                  <a:lnTo>
                    <a:pt x="127" y="257"/>
                  </a:lnTo>
                  <a:lnTo>
                    <a:pt x="126" y="259"/>
                  </a:lnTo>
                  <a:lnTo>
                    <a:pt x="124" y="260"/>
                  </a:lnTo>
                  <a:lnTo>
                    <a:pt x="123" y="261"/>
                  </a:lnTo>
                  <a:lnTo>
                    <a:pt x="120" y="264"/>
                  </a:lnTo>
                  <a:lnTo>
                    <a:pt x="117" y="268"/>
                  </a:lnTo>
                  <a:lnTo>
                    <a:pt x="117" y="270"/>
                  </a:lnTo>
                  <a:lnTo>
                    <a:pt x="116" y="270"/>
                  </a:lnTo>
                  <a:lnTo>
                    <a:pt x="115" y="271"/>
                  </a:lnTo>
                  <a:lnTo>
                    <a:pt x="113" y="272"/>
                  </a:lnTo>
                  <a:lnTo>
                    <a:pt x="112" y="272"/>
                  </a:lnTo>
                  <a:lnTo>
                    <a:pt x="111" y="272"/>
                  </a:lnTo>
                  <a:lnTo>
                    <a:pt x="109" y="272"/>
                  </a:lnTo>
                  <a:lnTo>
                    <a:pt x="109" y="271"/>
                  </a:lnTo>
                  <a:lnTo>
                    <a:pt x="108" y="271"/>
                  </a:lnTo>
                  <a:lnTo>
                    <a:pt x="107" y="271"/>
                  </a:lnTo>
                  <a:lnTo>
                    <a:pt x="106" y="271"/>
                  </a:lnTo>
                  <a:lnTo>
                    <a:pt x="105" y="272"/>
                  </a:lnTo>
                  <a:lnTo>
                    <a:pt x="104" y="272"/>
                  </a:lnTo>
                  <a:lnTo>
                    <a:pt x="104" y="271"/>
                  </a:lnTo>
                  <a:lnTo>
                    <a:pt x="104" y="268"/>
                  </a:lnTo>
                  <a:lnTo>
                    <a:pt x="104" y="267"/>
                  </a:lnTo>
                  <a:lnTo>
                    <a:pt x="104" y="266"/>
                  </a:lnTo>
                  <a:lnTo>
                    <a:pt x="104" y="265"/>
                  </a:lnTo>
                  <a:lnTo>
                    <a:pt x="104" y="264"/>
                  </a:lnTo>
                  <a:lnTo>
                    <a:pt x="102" y="264"/>
                  </a:lnTo>
                  <a:lnTo>
                    <a:pt x="102" y="263"/>
                  </a:lnTo>
                  <a:lnTo>
                    <a:pt x="102" y="261"/>
                  </a:lnTo>
                  <a:lnTo>
                    <a:pt x="102" y="260"/>
                  </a:lnTo>
                  <a:lnTo>
                    <a:pt x="104" y="260"/>
                  </a:lnTo>
                  <a:lnTo>
                    <a:pt x="105" y="259"/>
                  </a:lnTo>
                  <a:lnTo>
                    <a:pt x="106" y="258"/>
                  </a:lnTo>
                  <a:lnTo>
                    <a:pt x="106" y="257"/>
                  </a:lnTo>
                  <a:lnTo>
                    <a:pt x="105" y="257"/>
                  </a:lnTo>
                  <a:lnTo>
                    <a:pt x="104" y="256"/>
                  </a:lnTo>
                  <a:lnTo>
                    <a:pt x="104" y="254"/>
                  </a:lnTo>
                  <a:lnTo>
                    <a:pt x="104" y="253"/>
                  </a:lnTo>
                  <a:lnTo>
                    <a:pt x="104" y="252"/>
                  </a:lnTo>
                  <a:lnTo>
                    <a:pt x="102" y="252"/>
                  </a:lnTo>
                  <a:lnTo>
                    <a:pt x="101" y="253"/>
                  </a:lnTo>
                  <a:lnTo>
                    <a:pt x="100" y="253"/>
                  </a:lnTo>
                  <a:lnTo>
                    <a:pt x="99" y="254"/>
                  </a:lnTo>
                  <a:lnTo>
                    <a:pt x="98" y="256"/>
                  </a:lnTo>
                  <a:lnTo>
                    <a:pt x="97" y="256"/>
                  </a:lnTo>
                  <a:lnTo>
                    <a:pt x="95" y="256"/>
                  </a:lnTo>
                  <a:lnTo>
                    <a:pt x="93" y="257"/>
                  </a:lnTo>
                  <a:lnTo>
                    <a:pt x="92" y="257"/>
                  </a:lnTo>
                  <a:lnTo>
                    <a:pt x="91" y="258"/>
                  </a:lnTo>
                  <a:lnTo>
                    <a:pt x="90" y="259"/>
                  </a:lnTo>
                  <a:lnTo>
                    <a:pt x="88" y="259"/>
                  </a:lnTo>
                  <a:lnTo>
                    <a:pt x="87" y="259"/>
                  </a:lnTo>
                  <a:lnTo>
                    <a:pt x="86" y="259"/>
                  </a:lnTo>
                  <a:lnTo>
                    <a:pt x="86" y="258"/>
                  </a:lnTo>
                  <a:lnTo>
                    <a:pt x="85" y="257"/>
                  </a:lnTo>
                  <a:lnTo>
                    <a:pt x="84" y="257"/>
                  </a:lnTo>
                  <a:lnTo>
                    <a:pt x="83" y="258"/>
                  </a:lnTo>
                  <a:lnTo>
                    <a:pt x="81" y="258"/>
                  </a:lnTo>
                  <a:lnTo>
                    <a:pt x="81" y="259"/>
                  </a:lnTo>
                  <a:lnTo>
                    <a:pt x="83" y="261"/>
                  </a:lnTo>
                  <a:lnTo>
                    <a:pt x="83" y="263"/>
                  </a:lnTo>
                  <a:lnTo>
                    <a:pt x="81" y="264"/>
                  </a:lnTo>
                  <a:lnTo>
                    <a:pt x="81" y="266"/>
                  </a:lnTo>
                  <a:lnTo>
                    <a:pt x="80" y="266"/>
                  </a:lnTo>
                  <a:lnTo>
                    <a:pt x="81" y="267"/>
                  </a:lnTo>
                  <a:lnTo>
                    <a:pt x="80" y="267"/>
                  </a:lnTo>
                  <a:lnTo>
                    <a:pt x="79" y="267"/>
                  </a:lnTo>
                  <a:lnTo>
                    <a:pt x="78" y="268"/>
                  </a:lnTo>
                  <a:lnTo>
                    <a:pt x="77" y="268"/>
                  </a:lnTo>
                  <a:lnTo>
                    <a:pt x="76" y="267"/>
                  </a:lnTo>
                  <a:lnTo>
                    <a:pt x="74" y="268"/>
                  </a:lnTo>
                  <a:lnTo>
                    <a:pt x="76" y="268"/>
                  </a:lnTo>
                  <a:lnTo>
                    <a:pt x="74" y="270"/>
                  </a:lnTo>
                  <a:lnTo>
                    <a:pt x="73" y="271"/>
                  </a:lnTo>
                  <a:lnTo>
                    <a:pt x="72" y="272"/>
                  </a:lnTo>
                  <a:lnTo>
                    <a:pt x="71" y="271"/>
                  </a:lnTo>
                  <a:lnTo>
                    <a:pt x="71" y="270"/>
                  </a:lnTo>
                  <a:lnTo>
                    <a:pt x="71" y="268"/>
                  </a:lnTo>
                  <a:lnTo>
                    <a:pt x="70" y="268"/>
                  </a:lnTo>
                  <a:lnTo>
                    <a:pt x="67" y="267"/>
                  </a:lnTo>
                  <a:lnTo>
                    <a:pt x="66" y="266"/>
                  </a:lnTo>
                  <a:lnTo>
                    <a:pt x="65" y="266"/>
                  </a:lnTo>
                  <a:lnTo>
                    <a:pt x="65" y="265"/>
                  </a:lnTo>
                  <a:lnTo>
                    <a:pt x="64" y="264"/>
                  </a:lnTo>
                  <a:lnTo>
                    <a:pt x="64" y="263"/>
                  </a:lnTo>
                  <a:lnTo>
                    <a:pt x="63" y="263"/>
                  </a:lnTo>
                  <a:lnTo>
                    <a:pt x="62" y="263"/>
                  </a:lnTo>
                  <a:lnTo>
                    <a:pt x="62" y="264"/>
                  </a:lnTo>
                  <a:lnTo>
                    <a:pt x="60" y="264"/>
                  </a:lnTo>
                  <a:lnTo>
                    <a:pt x="58" y="261"/>
                  </a:lnTo>
                  <a:lnTo>
                    <a:pt x="57" y="260"/>
                  </a:lnTo>
                  <a:lnTo>
                    <a:pt x="56" y="259"/>
                  </a:lnTo>
                  <a:lnTo>
                    <a:pt x="56" y="258"/>
                  </a:lnTo>
                  <a:lnTo>
                    <a:pt x="55" y="257"/>
                  </a:lnTo>
                  <a:lnTo>
                    <a:pt x="53" y="257"/>
                  </a:lnTo>
                  <a:lnTo>
                    <a:pt x="52" y="257"/>
                  </a:lnTo>
                  <a:lnTo>
                    <a:pt x="51" y="257"/>
                  </a:lnTo>
                  <a:lnTo>
                    <a:pt x="51" y="258"/>
                  </a:lnTo>
                  <a:lnTo>
                    <a:pt x="50" y="258"/>
                  </a:lnTo>
                  <a:lnTo>
                    <a:pt x="50" y="259"/>
                  </a:lnTo>
                  <a:lnTo>
                    <a:pt x="49" y="259"/>
                  </a:lnTo>
                  <a:lnTo>
                    <a:pt x="49" y="260"/>
                  </a:lnTo>
                  <a:lnTo>
                    <a:pt x="48" y="261"/>
                  </a:lnTo>
                  <a:lnTo>
                    <a:pt x="47" y="261"/>
                  </a:lnTo>
                  <a:lnTo>
                    <a:pt x="43" y="263"/>
                  </a:lnTo>
                  <a:lnTo>
                    <a:pt x="42" y="264"/>
                  </a:lnTo>
                  <a:lnTo>
                    <a:pt x="41" y="264"/>
                  </a:lnTo>
                  <a:lnTo>
                    <a:pt x="40" y="264"/>
                  </a:lnTo>
                  <a:lnTo>
                    <a:pt x="40" y="265"/>
                  </a:lnTo>
                  <a:lnTo>
                    <a:pt x="40" y="266"/>
                  </a:lnTo>
                  <a:lnTo>
                    <a:pt x="38" y="268"/>
                  </a:lnTo>
                  <a:lnTo>
                    <a:pt x="37" y="268"/>
                  </a:lnTo>
                  <a:lnTo>
                    <a:pt x="36" y="268"/>
                  </a:lnTo>
                  <a:lnTo>
                    <a:pt x="36" y="270"/>
                  </a:lnTo>
                  <a:lnTo>
                    <a:pt x="35" y="270"/>
                  </a:lnTo>
                  <a:lnTo>
                    <a:pt x="35" y="268"/>
                  </a:lnTo>
                  <a:lnTo>
                    <a:pt x="34" y="268"/>
                  </a:lnTo>
                  <a:lnTo>
                    <a:pt x="33" y="272"/>
                  </a:lnTo>
                  <a:lnTo>
                    <a:pt x="31" y="273"/>
                  </a:lnTo>
                  <a:lnTo>
                    <a:pt x="28" y="277"/>
                  </a:lnTo>
                  <a:lnTo>
                    <a:pt x="28" y="275"/>
                  </a:lnTo>
                  <a:lnTo>
                    <a:pt x="27" y="275"/>
                  </a:lnTo>
                  <a:lnTo>
                    <a:pt x="27" y="274"/>
                  </a:lnTo>
                  <a:lnTo>
                    <a:pt x="26" y="273"/>
                  </a:lnTo>
                  <a:lnTo>
                    <a:pt x="24" y="272"/>
                  </a:lnTo>
                  <a:lnTo>
                    <a:pt x="24" y="271"/>
                  </a:lnTo>
                  <a:lnTo>
                    <a:pt x="22" y="270"/>
                  </a:lnTo>
                  <a:lnTo>
                    <a:pt x="22" y="268"/>
                  </a:lnTo>
                  <a:lnTo>
                    <a:pt x="23" y="270"/>
                  </a:lnTo>
                  <a:lnTo>
                    <a:pt x="23" y="268"/>
                  </a:lnTo>
                  <a:lnTo>
                    <a:pt x="22" y="267"/>
                  </a:lnTo>
                  <a:lnTo>
                    <a:pt x="21" y="266"/>
                  </a:lnTo>
                  <a:lnTo>
                    <a:pt x="21" y="265"/>
                  </a:lnTo>
                  <a:lnTo>
                    <a:pt x="22" y="265"/>
                  </a:lnTo>
                  <a:lnTo>
                    <a:pt x="22" y="264"/>
                  </a:lnTo>
                  <a:lnTo>
                    <a:pt x="22" y="263"/>
                  </a:lnTo>
                  <a:lnTo>
                    <a:pt x="19" y="259"/>
                  </a:lnTo>
                  <a:lnTo>
                    <a:pt x="15" y="256"/>
                  </a:lnTo>
                  <a:lnTo>
                    <a:pt x="12" y="253"/>
                  </a:lnTo>
                  <a:lnTo>
                    <a:pt x="10" y="252"/>
                  </a:lnTo>
                  <a:lnTo>
                    <a:pt x="9" y="251"/>
                  </a:lnTo>
                  <a:lnTo>
                    <a:pt x="8" y="251"/>
                  </a:lnTo>
                  <a:lnTo>
                    <a:pt x="8" y="250"/>
                  </a:lnTo>
                  <a:lnTo>
                    <a:pt x="7" y="249"/>
                  </a:lnTo>
                  <a:lnTo>
                    <a:pt x="8" y="249"/>
                  </a:lnTo>
                  <a:lnTo>
                    <a:pt x="7" y="249"/>
                  </a:lnTo>
                  <a:lnTo>
                    <a:pt x="7" y="247"/>
                  </a:lnTo>
                  <a:lnTo>
                    <a:pt x="5" y="245"/>
                  </a:lnTo>
                  <a:lnTo>
                    <a:pt x="1" y="244"/>
                  </a:lnTo>
                  <a:lnTo>
                    <a:pt x="0" y="243"/>
                  </a:lnTo>
                  <a:lnTo>
                    <a:pt x="0" y="242"/>
                  </a:lnTo>
                  <a:lnTo>
                    <a:pt x="2" y="236"/>
                  </a:lnTo>
                  <a:lnTo>
                    <a:pt x="2" y="235"/>
                  </a:lnTo>
                  <a:lnTo>
                    <a:pt x="3" y="235"/>
                  </a:lnTo>
                  <a:lnTo>
                    <a:pt x="5" y="233"/>
                  </a:lnTo>
                  <a:lnTo>
                    <a:pt x="6" y="232"/>
                  </a:lnTo>
                  <a:lnTo>
                    <a:pt x="7" y="232"/>
                  </a:lnTo>
                  <a:lnTo>
                    <a:pt x="8" y="232"/>
                  </a:lnTo>
                  <a:lnTo>
                    <a:pt x="9" y="231"/>
                  </a:lnTo>
                  <a:lnTo>
                    <a:pt x="9" y="230"/>
                  </a:lnTo>
                  <a:lnTo>
                    <a:pt x="10" y="230"/>
                  </a:lnTo>
                  <a:lnTo>
                    <a:pt x="12" y="229"/>
                  </a:lnTo>
                  <a:lnTo>
                    <a:pt x="13" y="229"/>
                  </a:lnTo>
                  <a:lnTo>
                    <a:pt x="14" y="230"/>
                  </a:lnTo>
                  <a:lnTo>
                    <a:pt x="16" y="233"/>
                  </a:lnTo>
                  <a:lnTo>
                    <a:pt x="17" y="235"/>
                  </a:lnTo>
                  <a:lnTo>
                    <a:pt x="20" y="235"/>
                  </a:lnTo>
                  <a:lnTo>
                    <a:pt x="22" y="235"/>
                  </a:lnTo>
                  <a:lnTo>
                    <a:pt x="23" y="235"/>
                  </a:lnTo>
                  <a:lnTo>
                    <a:pt x="24" y="233"/>
                  </a:lnTo>
                  <a:lnTo>
                    <a:pt x="24" y="232"/>
                  </a:lnTo>
                  <a:lnTo>
                    <a:pt x="23" y="232"/>
                  </a:lnTo>
                  <a:lnTo>
                    <a:pt x="22" y="231"/>
                  </a:lnTo>
                  <a:lnTo>
                    <a:pt x="22" y="230"/>
                  </a:lnTo>
                  <a:lnTo>
                    <a:pt x="24" y="225"/>
                  </a:lnTo>
                  <a:lnTo>
                    <a:pt x="26" y="224"/>
                  </a:lnTo>
                  <a:lnTo>
                    <a:pt x="26" y="223"/>
                  </a:lnTo>
                  <a:lnTo>
                    <a:pt x="26" y="222"/>
                  </a:lnTo>
                  <a:lnTo>
                    <a:pt x="24" y="222"/>
                  </a:lnTo>
                  <a:lnTo>
                    <a:pt x="23" y="222"/>
                  </a:lnTo>
                  <a:lnTo>
                    <a:pt x="22" y="221"/>
                  </a:lnTo>
                  <a:lnTo>
                    <a:pt x="21" y="219"/>
                  </a:lnTo>
                  <a:lnTo>
                    <a:pt x="20" y="219"/>
                  </a:lnTo>
                  <a:lnTo>
                    <a:pt x="19" y="218"/>
                  </a:lnTo>
                  <a:lnTo>
                    <a:pt x="17" y="218"/>
                  </a:lnTo>
                  <a:lnTo>
                    <a:pt x="17" y="216"/>
                  </a:lnTo>
                  <a:lnTo>
                    <a:pt x="17" y="215"/>
                  </a:lnTo>
                  <a:lnTo>
                    <a:pt x="19" y="215"/>
                  </a:lnTo>
                  <a:lnTo>
                    <a:pt x="19" y="214"/>
                  </a:lnTo>
                  <a:lnTo>
                    <a:pt x="20" y="214"/>
                  </a:lnTo>
                  <a:lnTo>
                    <a:pt x="21" y="214"/>
                  </a:lnTo>
                  <a:lnTo>
                    <a:pt x="21" y="212"/>
                  </a:lnTo>
                  <a:lnTo>
                    <a:pt x="20" y="212"/>
                  </a:lnTo>
                  <a:lnTo>
                    <a:pt x="17" y="210"/>
                  </a:lnTo>
                  <a:lnTo>
                    <a:pt x="16" y="208"/>
                  </a:lnTo>
                  <a:lnTo>
                    <a:pt x="15" y="208"/>
                  </a:lnTo>
                  <a:lnTo>
                    <a:pt x="14" y="208"/>
                  </a:lnTo>
                  <a:lnTo>
                    <a:pt x="13" y="209"/>
                  </a:lnTo>
                  <a:lnTo>
                    <a:pt x="13" y="208"/>
                  </a:lnTo>
                  <a:lnTo>
                    <a:pt x="13" y="207"/>
                  </a:lnTo>
                  <a:lnTo>
                    <a:pt x="15" y="203"/>
                  </a:lnTo>
                  <a:lnTo>
                    <a:pt x="15" y="202"/>
                  </a:lnTo>
                  <a:lnTo>
                    <a:pt x="15" y="201"/>
                  </a:lnTo>
                  <a:lnTo>
                    <a:pt x="15" y="200"/>
                  </a:lnTo>
                  <a:lnTo>
                    <a:pt x="15" y="198"/>
                  </a:lnTo>
                  <a:lnTo>
                    <a:pt x="14" y="197"/>
                  </a:lnTo>
                  <a:lnTo>
                    <a:pt x="14" y="196"/>
                  </a:lnTo>
                  <a:lnTo>
                    <a:pt x="14" y="195"/>
                  </a:lnTo>
                  <a:lnTo>
                    <a:pt x="14" y="194"/>
                  </a:lnTo>
                  <a:lnTo>
                    <a:pt x="14" y="193"/>
                  </a:lnTo>
                  <a:lnTo>
                    <a:pt x="14" y="191"/>
                  </a:lnTo>
                  <a:lnTo>
                    <a:pt x="15" y="191"/>
                  </a:lnTo>
                  <a:lnTo>
                    <a:pt x="16" y="193"/>
                  </a:lnTo>
                  <a:lnTo>
                    <a:pt x="17" y="193"/>
                  </a:lnTo>
                  <a:lnTo>
                    <a:pt x="19" y="194"/>
                  </a:lnTo>
                  <a:lnTo>
                    <a:pt x="20" y="194"/>
                  </a:lnTo>
                  <a:lnTo>
                    <a:pt x="21" y="193"/>
                  </a:lnTo>
                  <a:lnTo>
                    <a:pt x="22" y="193"/>
                  </a:lnTo>
                  <a:lnTo>
                    <a:pt x="23" y="193"/>
                  </a:lnTo>
                  <a:lnTo>
                    <a:pt x="24" y="193"/>
                  </a:lnTo>
                  <a:lnTo>
                    <a:pt x="26" y="191"/>
                  </a:lnTo>
                  <a:lnTo>
                    <a:pt x="27" y="193"/>
                  </a:lnTo>
                  <a:lnTo>
                    <a:pt x="28" y="194"/>
                  </a:lnTo>
                  <a:lnTo>
                    <a:pt x="29" y="194"/>
                  </a:lnTo>
                  <a:lnTo>
                    <a:pt x="42" y="191"/>
                  </a:lnTo>
                  <a:lnTo>
                    <a:pt x="42" y="190"/>
                  </a:lnTo>
                  <a:lnTo>
                    <a:pt x="42" y="189"/>
                  </a:lnTo>
                  <a:lnTo>
                    <a:pt x="42" y="188"/>
                  </a:lnTo>
                  <a:lnTo>
                    <a:pt x="42" y="187"/>
                  </a:lnTo>
                  <a:lnTo>
                    <a:pt x="42" y="186"/>
                  </a:lnTo>
                  <a:lnTo>
                    <a:pt x="43" y="184"/>
                  </a:lnTo>
                  <a:lnTo>
                    <a:pt x="42" y="183"/>
                  </a:lnTo>
                  <a:lnTo>
                    <a:pt x="41" y="182"/>
                  </a:lnTo>
                  <a:lnTo>
                    <a:pt x="41" y="181"/>
                  </a:lnTo>
                  <a:lnTo>
                    <a:pt x="41" y="177"/>
                  </a:lnTo>
                  <a:lnTo>
                    <a:pt x="42" y="177"/>
                  </a:lnTo>
                  <a:lnTo>
                    <a:pt x="42" y="179"/>
                  </a:lnTo>
                  <a:lnTo>
                    <a:pt x="43" y="179"/>
                  </a:lnTo>
                  <a:lnTo>
                    <a:pt x="43" y="177"/>
                  </a:lnTo>
                  <a:lnTo>
                    <a:pt x="44" y="177"/>
                  </a:lnTo>
                  <a:lnTo>
                    <a:pt x="44" y="176"/>
                  </a:lnTo>
                  <a:lnTo>
                    <a:pt x="45" y="176"/>
                  </a:lnTo>
                  <a:lnTo>
                    <a:pt x="45" y="175"/>
                  </a:lnTo>
                  <a:lnTo>
                    <a:pt x="48" y="175"/>
                  </a:lnTo>
                  <a:lnTo>
                    <a:pt x="49" y="176"/>
                  </a:lnTo>
                  <a:lnTo>
                    <a:pt x="51" y="177"/>
                  </a:lnTo>
                  <a:lnTo>
                    <a:pt x="52" y="179"/>
                  </a:lnTo>
                  <a:lnTo>
                    <a:pt x="53" y="180"/>
                  </a:lnTo>
                  <a:lnTo>
                    <a:pt x="53" y="181"/>
                  </a:lnTo>
                  <a:lnTo>
                    <a:pt x="53" y="182"/>
                  </a:lnTo>
                  <a:lnTo>
                    <a:pt x="55" y="182"/>
                  </a:lnTo>
                  <a:lnTo>
                    <a:pt x="55" y="183"/>
                  </a:lnTo>
                  <a:lnTo>
                    <a:pt x="55" y="184"/>
                  </a:lnTo>
                  <a:lnTo>
                    <a:pt x="56" y="184"/>
                  </a:lnTo>
                  <a:lnTo>
                    <a:pt x="56" y="186"/>
                  </a:lnTo>
                  <a:lnTo>
                    <a:pt x="55" y="186"/>
                  </a:lnTo>
                  <a:lnTo>
                    <a:pt x="56" y="186"/>
                  </a:lnTo>
                  <a:lnTo>
                    <a:pt x="56" y="187"/>
                  </a:lnTo>
                  <a:lnTo>
                    <a:pt x="57" y="187"/>
                  </a:lnTo>
                  <a:lnTo>
                    <a:pt x="58" y="188"/>
                  </a:lnTo>
                  <a:lnTo>
                    <a:pt x="58" y="189"/>
                  </a:lnTo>
                  <a:lnTo>
                    <a:pt x="59" y="189"/>
                  </a:lnTo>
                  <a:lnTo>
                    <a:pt x="59" y="190"/>
                  </a:lnTo>
                  <a:lnTo>
                    <a:pt x="59" y="191"/>
                  </a:lnTo>
                  <a:lnTo>
                    <a:pt x="58" y="191"/>
                  </a:lnTo>
                  <a:lnTo>
                    <a:pt x="58" y="193"/>
                  </a:lnTo>
                  <a:lnTo>
                    <a:pt x="59" y="193"/>
                  </a:lnTo>
                  <a:lnTo>
                    <a:pt x="59" y="191"/>
                  </a:lnTo>
                  <a:lnTo>
                    <a:pt x="60" y="191"/>
                  </a:lnTo>
                  <a:lnTo>
                    <a:pt x="63" y="193"/>
                  </a:lnTo>
                  <a:lnTo>
                    <a:pt x="64" y="193"/>
                  </a:lnTo>
                  <a:lnTo>
                    <a:pt x="65" y="193"/>
                  </a:lnTo>
                  <a:lnTo>
                    <a:pt x="71" y="195"/>
                  </a:lnTo>
                  <a:lnTo>
                    <a:pt x="72" y="194"/>
                  </a:lnTo>
                  <a:lnTo>
                    <a:pt x="72" y="195"/>
                  </a:lnTo>
                  <a:lnTo>
                    <a:pt x="73" y="194"/>
                  </a:lnTo>
                  <a:lnTo>
                    <a:pt x="73" y="195"/>
                  </a:lnTo>
                  <a:lnTo>
                    <a:pt x="74" y="194"/>
                  </a:lnTo>
                  <a:lnTo>
                    <a:pt x="76" y="193"/>
                  </a:lnTo>
                  <a:lnTo>
                    <a:pt x="77" y="191"/>
                  </a:lnTo>
                  <a:lnTo>
                    <a:pt x="78" y="191"/>
                  </a:lnTo>
                  <a:lnTo>
                    <a:pt x="78" y="190"/>
                  </a:lnTo>
                  <a:lnTo>
                    <a:pt x="78" y="189"/>
                  </a:lnTo>
                  <a:lnTo>
                    <a:pt x="81" y="187"/>
                  </a:lnTo>
                  <a:lnTo>
                    <a:pt x="81" y="186"/>
                  </a:lnTo>
                  <a:lnTo>
                    <a:pt x="83" y="184"/>
                  </a:lnTo>
                  <a:lnTo>
                    <a:pt x="84" y="184"/>
                  </a:lnTo>
                  <a:lnTo>
                    <a:pt x="84" y="186"/>
                  </a:lnTo>
                  <a:lnTo>
                    <a:pt x="84" y="187"/>
                  </a:lnTo>
                  <a:lnTo>
                    <a:pt x="85" y="189"/>
                  </a:lnTo>
                  <a:lnTo>
                    <a:pt x="86" y="190"/>
                  </a:lnTo>
                  <a:lnTo>
                    <a:pt x="86" y="191"/>
                  </a:lnTo>
                  <a:lnTo>
                    <a:pt x="87" y="191"/>
                  </a:lnTo>
                  <a:lnTo>
                    <a:pt x="87" y="193"/>
                  </a:lnTo>
                  <a:lnTo>
                    <a:pt x="87" y="194"/>
                  </a:lnTo>
                  <a:lnTo>
                    <a:pt x="86" y="194"/>
                  </a:lnTo>
                  <a:lnTo>
                    <a:pt x="86" y="195"/>
                  </a:lnTo>
                  <a:lnTo>
                    <a:pt x="86" y="196"/>
                  </a:lnTo>
                  <a:lnTo>
                    <a:pt x="87" y="196"/>
                  </a:lnTo>
                  <a:lnTo>
                    <a:pt x="88" y="196"/>
                  </a:lnTo>
                  <a:lnTo>
                    <a:pt x="90" y="196"/>
                  </a:lnTo>
                  <a:lnTo>
                    <a:pt x="91" y="196"/>
                  </a:lnTo>
                  <a:lnTo>
                    <a:pt x="92" y="196"/>
                  </a:lnTo>
                  <a:lnTo>
                    <a:pt x="93" y="196"/>
                  </a:lnTo>
                  <a:lnTo>
                    <a:pt x="94" y="196"/>
                  </a:lnTo>
                  <a:lnTo>
                    <a:pt x="94" y="195"/>
                  </a:lnTo>
                  <a:lnTo>
                    <a:pt x="94" y="194"/>
                  </a:lnTo>
                  <a:lnTo>
                    <a:pt x="95" y="194"/>
                  </a:lnTo>
                  <a:lnTo>
                    <a:pt x="95" y="193"/>
                  </a:lnTo>
                  <a:lnTo>
                    <a:pt x="97" y="193"/>
                  </a:lnTo>
                  <a:lnTo>
                    <a:pt x="98" y="191"/>
                  </a:lnTo>
                  <a:lnTo>
                    <a:pt x="95" y="189"/>
                  </a:lnTo>
                  <a:lnTo>
                    <a:pt x="95" y="188"/>
                  </a:lnTo>
                  <a:lnTo>
                    <a:pt x="97" y="187"/>
                  </a:lnTo>
                  <a:lnTo>
                    <a:pt x="98" y="187"/>
                  </a:lnTo>
                  <a:lnTo>
                    <a:pt x="97" y="186"/>
                  </a:lnTo>
                  <a:lnTo>
                    <a:pt x="98" y="186"/>
                  </a:lnTo>
                  <a:lnTo>
                    <a:pt x="98" y="184"/>
                  </a:lnTo>
                  <a:lnTo>
                    <a:pt x="98" y="183"/>
                  </a:lnTo>
                  <a:lnTo>
                    <a:pt x="99" y="182"/>
                  </a:lnTo>
                  <a:lnTo>
                    <a:pt x="98" y="181"/>
                  </a:lnTo>
                  <a:lnTo>
                    <a:pt x="98" y="180"/>
                  </a:lnTo>
                  <a:lnTo>
                    <a:pt x="99" y="180"/>
                  </a:lnTo>
                  <a:lnTo>
                    <a:pt x="102" y="179"/>
                  </a:lnTo>
                  <a:lnTo>
                    <a:pt x="104" y="177"/>
                  </a:lnTo>
                  <a:lnTo>
                    <a:pt x="104" y="176"/>
                  </a:lnTo>
                  <a:lnTo>
                    <a:pt x="104" y="175"/>
                  </a:lnTo>
                  <a:lnTo>
                    <a:pt x="104" y="173"/>
                  </a:lnTo>
                  <a:lnTo>
                    <a:pt x="104" y="172"/>
                  </a:lnTo>
                  <a:lnTo>
                    <a:pt x="105" y="170"/>
                  </a:lnTo>
                  <a:lnTo>
                    <a:pt x="104" y="170"/>
                  </a:lnTo>
                  <a:lnTo>
                    <a:pt x="102" y="169"/>
                  </a:lnTo>
                  <a:lnTo>
                    <a:pt x="102" y="168"/>
                  </a:lnTo>
                  <a:lnTo>
                    <a:pt x="104" y="168"/>
                  </a:lnTo>
                  <a:lnTo>
                    <a:pt x="104" y="167"/>
                  </a:lnTo>
                  <a:lnTo>
                    <a:pt x="105" y="167"/>
                  </a:lnTo>
                  <a:lnTo>
                    <a:pt x="105" y="166"/>
                  </a:lnTo>
                  <a:lnTo>
                    <a:pt x="105" y="165"/>
                  </a:lnTo>
                  <a:lnTo>
                    <a:pt x="105" y="163"/>
                  </a:lnTo>
                  <a:lnTo>
                    <a:pt x="105" y="162"/>
                  </a:lnTo>
                  <a:lnTo>
                    <a:pt x="106" y="162"/>
                  </a:lnTo>
                  <a:lnTo>
                    <a:pt x="106" y="161"/>
                  </a:lnTo>
                  <a:lnTo>
                    <a:pt x="105" y="161"/>
                  </a:lnTo>
                  <a:lnTo>
                    <a:pt x="104" y="160"/>
                  </a:lnTo>
                  <a:lnTo>
                    <a:pt x="104" y="159"/>
                  </a:lnTo>
                  <a:lnTo>
                    <a:pt x="105" y="159"/>
                  </a:lnTo>
                  <a:lnTo>
                    <a:pt x="105" y="158"/>
                  </a:lnTo>
                  <a:lnTo>
                    <a:pt x="105" y="156"/>
                  </a:lnTo>
                  <a:lnTo>
                    <a:pt x="105" y="155"/>
                  </a:lnTo>
                  <a:lnTo>
                    <a:pt x="104" y="154"/>
                  </a:lnTo>
                  <a:lnTo>
                    <a:pt x="105" y="153"/>
                  </a:lnTo>
                  <a:lnTo>
                    <a:pt x="104" y="153"/>
                  </a:lnTo>
                  <a:lnTo>
                    <a:pt x="102" y="149"/>
                  </a:lnTo>
                  <a:lnTo>
                    <a:pt x="104" y="148"/>
                  </a:lnTo>
                  <a:lnTo>
                    <a:pt x="104" y="147"/>
                  </a:lnTo>
                  <a:lnTo>
                    <a:pt x="104" y="146"/>
                  </a:lnTo>
                  <a:lnTo>
                    <a:pt x="105" y="145"/>
                  </a:lnTo>
                  <a:lnTo>
                    <a:pt x="105" y="144"/>
                  </a:lnTo>
                  <a:lnTo>
                    <a:pt x="105" y="142"/>
                  </a:lnTo>
                  <a:lnTo>
                    <a:pt x="105" y="141"/>
                  </a:lnTo>
                  <a:lnTo>
                    <a:pt x="106" y="139"/>
                  </a:lnTo>
                  <a:lnTo>
                    <a:pt x="106" y="138"/>
                  </a:lnTo>
                  <a:lnTo>
                    <a:pt x="106" y="137"/>
                  </a:lnTo>
                  <a:lnTo>
                    <a:pt x="105" y="135"/>
                  </a:lnTo>
                  <a:lnTo>
                    <a:pt x="105" y="134"/>
                  </a:lnTo>
                  <a:lnTo>
                    <a:pt x="104" y="134"/>
                  </a:lnTo>
                  <a:lnTo>
                    <a:pt x="102" y="133"/>
                  </a:lnTo>
                  <a:lnTo>
                    <a:pt x="101" y="132"/>
                  </a:lnTo>
                  <a:lnTo>
                    <a:pt x="100" y="132"/>
                  </a:lnTo>
                  <a:lnTo>
                    <a:pt x="99" y="132"/>
                  </a:lnTo>
                  <a:lnTo>
                    <a:pt x="98" y="132"/>
                  </a:lnTo>
                  <a:lnTo>
                    <a:pt x="97" y="132"/>
                  </a:lnTo>
                  <a:lnTo>
                    <a:pt x="95" y="132"/>
                  </a:lnTo>
                  <a:lnTo>
                    <a:pt x="95" y="131"/>
                  </a:lnTo>
                  <a:lnTo>
                    <a:pt x="95" y="130"/>
                  </a:lnTo>
                  <a:lnTo>
                    <a:pt x="94" y="128"/>
                  </a:lnTo>
                  <a:lnTo>
                    <a:pt x="94" y="127"/>
                  </a:lnTo>
                  <a:lnTo>
                    <a:pt x="93" y="126"/>
                  </a:lnTo>
                  <a:lnTo>
                    <a:pt x="92" y="126"/>
                  </a:lnTo>
                  <a:lnTo>
                    <a:pt x="91" y="126"/>
                  </a:lnTo>
                  <a:lnTo>
                    <a:pt x="90" y="126"/>
                  </a:lnTo>
                  <a:lnTo>
                    <a:pt x="90" y="125"/>
                  </a:lnTo>
                  <a:lnTo>
                    <a:pt x="88" y="125"/>
                  </a:lnTo>
                  <a:lnTo>
                    <a:pt x="87" y="125"/>
                  </a:lnTo>
                  <a:lnTo>
                    <a:pt x="87" y="126"/>
                  </a:lnTo>
                  <a:lnTo>
                    <a:pt x="86" y="126"/>
                  </a:lnTo>
                  <a:lnTo>
                    <a:pt x="85" y="124"/>
                  </a:lnTo>
                  <a:lnTo>
                    <a:pt x="85" y="123"/>
                  </a:lnTo>
                  <a:lnTo>
                    <a:pt x="87" y="120"/>
                  </a:lnTo>
                  <a:lnTo>
                    <a:pt x="87" y="119"/>
                  </a:lnTo>
                  <a:lnTo>
                    <a:pt x="87" y="118"/>
                  </a:lnTo>
                  <a:lnTo>
                    <a:pt x="88" y="118"/>
                  </a:lnTo>
                  <a:lnTo>
                    <a:pt x="88" y="117"/>
                  </a:lnTo>
                  <a:lnTo>
                    <a:pt x="87" y="117"/>
                  </a:lnTo>
                  <a:lnTo>
                    <a:pt x="87" y="114"/>
                  </a:lnTo>
                  <a:lnTo>
                    <a:pt x="86" y="113"/>
                  </a:lnTo>
                  <a:lnTo>
                    <a:pt x="86" y="112"/>
                  </a:lnTo>
                  <a:lnTo>
                    <a:pt x="86" y="111"/>
                  </a:lnTo>
                  <a:lnTo>
                    <a:pt x="87" y="110"/>
                  </a:lnTo>
                  <a:lnTo>
                    <a:pt x="88" y="106"/>
                  </a:lnTo>
                  <a:lnTo>
                    <a:pt x="90" y="106"/>
                  </a:lnTo>
                  <a:lnTo>
                    <a:pt x="92" y="105"/>
                  </a:lnTo>
                  <a:lnTo>
                    <a:pt x="92" y="104"/>
                  </a:lnTo>
                  <a:lnTo>
                    <a:pt x="92" y="103"/>
                  </a:lnTo>
                  <a:lnTo>
                    <a:pt x="92" y="102"/>
                  </a:lnTo>
                  <a:lnTo>
                    <a:pt x="93" y="100"/>
                  </a:lnTo>
                  <a:lnTo>
                    <a:pt x="94" y="100"/>
                  </a:lnTo>
                  <a:lnTo>
                    <a:pt x="95" y="100"/>
                  </a:lnTo>
                  <a:lnTo>
                    <a:pt x="98" y="100"/>
                  </a:lnTo>
                  <a:lnTo>
                    <a:pt x="100" y="98"/>
                  </a:lnTo>
                  <a:lnTo>
                    <a:pt x="101" y="97"/>
                  </a:lnTo>
                  <a:lnTo>
                    <a:pt x="101" y="96"/>
                  </a:lnTo>
                  <a:lnTo>
                    <a:pt x="101" y="95"/>
                  </a:lnTo>
                  <a:lnTo>
                    <a:pt x="104" y="93"/>
                  </a:lnTo>
                  <a:lnTo>
                    <a:pt x="105" y="92"/>
                  </a:lnTo>
                  <a:lnTo>
                    <a:pt x="104" y="90"/>
                  </a:lnTo>
                  <a:lnTo>
                    <a:pt x="105" y="90"/>
                  </a:lnTo>
                  <a:lnTo>
                    <a:pt x="105" y="89"/>
                  </a:lnTo>
                  <a:lnTo>
                    <a:pt x="104" y="89"/>
                  </a:lnTo>
                  <a:lnTo>
                    <a:pt x="104" y="88"/>
                  </a:lnTo>
                  <a:lnTo>
                    <a:pt x="102" y="88"/>
                  </a:lnTo>
                  <a:lnTo>
                    <a:pt x="102" y="86"/>
                  </a:lnTo>
                  <a:lnTo>
                    <a:pt x="102" y="85"/>
                  </a:lnTo>
                  <a:lnTo>
                    <a:pt x="101" y="84"/>
                  </a:lnTo>
                  <a:lnTo>
                    <a:pt x="101" y="83"/>
                  </a:lnTo>
                  <a:lnTo>
                    <a:pt x="100" y="83"/>
                  </a:lnTo>
                  <a:lnTo>
                    <a:pt x="99" y="82"/>
                  </a:lnTo>
                  <a:lnTo>
                    <a:pt x="99" y="79"/>
                  </a:lnTo>
                  <a:lnTo>
                    <a:pt x="99" y="78"/>
                  </a:lnTo>
                  <a:lnTo>
                    <a:pt x="98" y="76"/>
                  </a:lnTo>
                  <a:lnTo>
                    <a:pt x="98" y="75"/>
                  </a:lnTo>
                  <a:lnTo>
                    <a:pt x="97" y="75"/>
                  </a:lnTo>
                  <a:lnTo>
                    <a:pt x="95" y="74"/>
                  </a:lnTo>
                  <a:lnTo>
                    <a:pt x="94" y="74"/>
                  </a:lnTo>
                  <a:lnTo>
                    <a:pt x="93" y="74"/>
                  </a:lnTo>
                  <a:lnTo>
                    <a:pt x="92" y="75"/>
                  </a:lnTo>
                  <a:lnTo>
                    <a:pt x="91" y="74"/>
                  </a:lnTo>
                  <a:lnTo>
                    <a:pt x="90" y="74"/>
                  </a:lnTo>
                  <a:lnTo>
                    <a:pt x="84" y="72"/>
                  </a:lnTo>
                  <a:lnTo>
                    <a:pt x="83" y="72"/>
                  </a:lnTo>
                  <a:lnTo>
                    <a:pt x="83" y="74"/>
                  </a:lnTo>
                  <a:lnTo>
                    <a:pt x="83" y="75"/>
                  </a:lnTo>
                  <a:lnTo>
                    <a:pt x="81" y="75"/>
                  </a:lnTo>
                  <a:lnTo>
                    <a:pt x="80" y="75"/>
                  </a:lnTo>
                  <a:lnTo>
                    <a:pt x="79" y="75"/>
                  </a:lnTo>
                  <a:lnTo>
                    <a:pt x="78" y="75"/>
                  </a:lnTo>
                  <a:lnTo>
                    <a:pt x="78" y="76"/>
                  </a:lnTo>
                  <a:lnTo>
                    <a:pt x="77" y="76"/>
                  </a:lnTo>
                  <a:lnTo>
                    <a:pt x="76" y="77"/>
                  </a:lnTo>
                  <a:lnTo>
                    <a:pt x="74" y="77"/>
                  </a:lnTo>
                  <a:lnTo>
                    <a:pt x="73" y="77"/>
                  </a:lnTo>
                  <a:lnTo>
                    <a:pt x="72" y="77"/>
                  </a:lnTo>
                  <a:lnTo>
                    <a:pt x="71" y="77"/>
                  </a:lnTo>
                  <a:lnTo>
                    <a:pt x="70" y="77"/>
                  </a:lnTo>
                  <a:lnTo>
                    <a:pt x="69" y="78"/>
                  </a:lnTo>
                  <a:lnTo>
                    <a:pt x="67" y="79"/>
                  </a:lnTo>
                  <a:lnTo>
                    <a:pt x="66" y="79"/>
                  </a:lnTo>
                  <a:lnTo>
                    <a:pt x="65" y="79"/>
                  </a:lnTo>
                  <a:lnTo>
                    <a:pt x="64" y="79"/>
                  </a:lnTo>
                  <a:lnTo>
                    <a:pt x="64" y="78"/>
                  </a:lnTo>
                  <a:lnTo>
                    <a:pt x="63" y="78"/>
                  </a:lnTo>
                  <a:lnTo>
                    <a:pt x="64" y="78"/>
                  </a:lnTo>
                  <a:lnTo>
                    <a:pt x="64" y="77"/>
                  </a:lnTo>
                  <a:lnTo>
                    <a:pt x="65" y="77"/>
                  </a:lnTo>
                  <a:lnTo>
                    <a:pt x="66" y="76"/>
                  </a:lnTo>
                  <a:lnTo>
                    <a:pt x="66" y="75"/>
                  </a:lnTo>
                  <a:lnTo>
                    <a:pt x="66" y="74"/>
                  </a:lnTo>
                  <a:lnTo>
                    <a:pt x="66" y="72"/>
                  </a:lnTo>
                  <a:lnTo>
                    <a:pt x="65" y="72"/>
                  </a:lnTo>
                  <a:lnTo>
                    <a:pt x="65" y="71"/>
                  </a:lnTo>
                  <a:lnTo>
                    <a:pt x="64" y="70"/>
                  </a:lnTo>
                  <a:lnTo>
                    <a:pt x="64" y="69"/>
                  </a:lnTo>
                  <a:lnTo>
                    <a:pt x="63" y="69"/>
                  </a:lnTo>
                  <a:lnTo>
                    <a:pt x="63" y="68"/>
                  </a:lnTo>
                  <a:lnTo>
                    <a:pt x="63" y="67"/>
                  </a:lnTo>
                  <a:lnTo>
                    <a:pt x="63" y="64"/>
                  </a:lnTo>
                  <a:lnTo>
                    <a:pt x="63" y="63"/>
                  </a:lnTo>
                  <a:lnTo>
                    <a:pt x="63" y="62"/>
                  </a:lnTo>
                  <a:lnTo>
                    <a:pt x="64" y="62"/>
                  </a:lnTo>
                  <a:lnTo>
                    <a:pt x="64" y="61"/>
                  </a:lnTo>
                  <a:lnTo>
                    <a:pt x="64" y="60"/>
                  </a:lnTo>
                  <a:lnTo>
                    <a:pt x="64" y="58"/>
                  </a:lnTo>
                  <a:lnTo>
                    <a:pt x="63" y="58"/>
                  </a:lnTo>
                  <a:lnTo>
                    <a:pt x="64" y="57"/>
                  </a:lnTo>
                  <a:lnTo>
                    <a:pt x="64" y="56"/>
                  </a:lnTo>
                  <a:lnTo>
                    <a:pt x="65" y="56"/>
                  </a:lnTo>
                  <a:lnTo>
                    <a:pt x="65" y="55"/>
                  </a:lnTo>
                  <a:lnTo>
                    <a:pt x="66" y="54"/>
                  </a:lnTo>
                  <a:lnTo>
                    <a:pt x="67" y="54"/>
                  </a:lnTo>
                  <a:lnTo>
                    <a:pt x="67" y="53"/>
                  </a:lnTo>
                  <a:lnTo>
                    <a:pt x="67" y="51"/>
                  </a:lnTo>
                  <a:lnTo>
                    <a:pt x="67" y="49"/>
                  </a:lnTo>
                  <a:lnTo>
                    <a:pt x="73" y="50"/>
                  </a:lnTo>
                  <a:lnTo>
                    <a:pt x="78" y="50"/>
                  </a:lnTo>
                  <a:lnTo>
                    <a:pt x="79" y="50"/>
                  </a:lnTo>
                  <a:lnTo>
                    <a:pt x="84" y="50"/>
                  </a:lnTo>
                  <a:lnTo>
                    <a:pt x="90" y="50"/>
                  </a:lnTo>
                  <a:lnTo>
                    <a:pt x="95" y="50"/>
                  </a:lnTo>
                  <a:lnTo>
                    <a:pt x="99" y="50"/>
                  </a:lnTo>
                  <a:lnTo>
                    <a:pt x="100" y="49"/>
                  </a:lnTo>
                  <a:lnTo>
                    <a:pt x="102" y="49"/>
                  </a:lnTo>
                  <a:lnTo>
                    <a:pt x="102" y="50"/>
                  </a:lnTo>
                  <a:lnTo>
                    <a:pt x="104" y="50"/>
                  </a:lnTo>
                  <a:lnTo>
                    <a:pt x="105" y="50"/>
                  </a:lnTo>
                  <a:lnTo>
                    <a:pt x="107" y="49"/>
                  </a:lnTo>
                  <a:lnTo>
                    <a:pt x="107" y="48"/>
                  </a:lnTo>
                  <a:lnTo>
                    <a:pt x="108" y="48"/>
                  </a:lnTo>
                  <a:lnTo>
                    <a:pt x="109" y="49"/>
                  </a:lnTo>
                  <a:lnTo>
                    <a:pt x="111" y="49"/>
                  </a:lnTo>
                  <a:lnTo>
                    <a:pt x="111" y="50"/>
                  </a:lnTo>
                  <a:lnTo>
                    <a:pt x="112" y="50"/>
                  </a:lnTo>
                  <a:lnTo>
                    <a:pt x="112" y="51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4" y="51"/>
                  </a:lnTo>
                  <a:lnTo>
                    <a:pt x="113" y="51"/>
                  </a:lnTo>
                  <a:lnTo>
                    <a:pt x="114" y="51"/>
                  </a:lnTo>
                  <a:lnTo>
                    <a:pt x="114" y="53"/>
                  </a:lnTo>
                  <a:lnTo>
                    <a:pt x="116" y="53"/>
                  </a:lnTo>
                  <a:lnTo>
                    <a:pt x="116" y="51"/>
                  </a:lnTo>
                  <a:lnTo>
                    <a:pt x="117" y="51"/>
                  </a:lnTo>
                  <a:lnTo>
                    <a:pt x="117" y="53"/>
                  </a:lnTo>
                  <a:lnTo>
                    <a:pt x="119" y="53"/>
                  </a:lnTo>
                  <a:lnTo>
                    <a:pt x="119" y="54"/>
                  </a:lnTo>
                  <a:lnTo>
                    <a:pt x="120" y="55"/>
                  </a:lnTo>
                  <a:lnTo>
                    <a:pt x="120" y="54"/>
                  </a:lnTo>
                  <a:lnTo>
                    <a:pt x="121" y="54"/>
                  </a:lnTo>
                  <a:lnTo>
                    <a:pt x="122" y="55"/>
                  </a:lnTo>
                  <a:lnTo>
                    <a:pt x="123" y="55"/>
                  </a:lnTo>
                  <a:lnTo>
                    <a:pt x="124" y="55"/>
                  </a:lnTo>
                  <a:lnTo>
                    <a:pt x="126" y="54"/>
                  </a:lnTo>
                  <a:lnTo>
                    <a:pt x="127" y="53"/>
                  </a:lnTo>
                  <a:lnTo>
                    <a:pt x="127" y="54"/>
                  </a:lnTo>
                  <a:lnTo>
                    <a:pt x="128" y="54"/>
                  </a:lnTo>
                  <a:lnTo>
                    <a:pt x="129" y="54"/>
                  </a:lnTo>
                  <a:lnTo>
                    <a:pt x="129" y="55"/>
                  </a:lnTo>
                  <a:lnTo>
                    <a:pt x="130" y="55"/>
                  </a:lnTo>
                  <a:lnTo>
                    <a:pt x="131" y="55"/>
                  </a:lnTo>
                  <a:lnTo>
                    <a:pt x="131" y="56"/>
                  </a:lnTo>
                  <a:lnTo>
                    <a:pt x="133" y="57"/>
                  </a:lnTo>
                  <a:lnTo>
                    <a:pt x="134" y="56"/>
                  </a:lnTo>
                  <a:lnTo>
                    <a:pt x="135" y="55"/>
                  </a:lnTo>
                  <a:lnTo>
                    <a:pt x="137" y="55"/>
                  </a:lnTo>
                  <a:lnTo>
                    <a:pt x="138" y="55"/>
                  </a:lnTo>
                  <a:lnTo>
                    <a:pt x="141" y="56"/>
                  </a:lnTo>
                  <a:lnTo>
                    <a:pt x="144" y="56"/>
                  </a:lnTo>
                  <a:lnTo>
                    <a:pt x="144" y="57"/>
                  </a:lnTo>
                  <a:lnTo>
                    <a:pt x="145" y="57"/>
                  </a:lnTo>
                  <a:lnTo>
                    <a:pt x="147" y="58"/>
                  </a:lnTo>
                  <a:lnTo>
                    <a:pt x="148" y="58"/>
                  </a:lnTo>
                  <a:lnTo>
                    <a:pt x="148" y="60"/>
                  </a:lnTo>
                  <a:lnTo>
                    <a:pt x="149" y="60"/>
                  </a:lnTo>
                  <a:lnTo>
                    <a:pt x="150" y="60"/>
                  </a:lnTo>
                  <a:lnTo>
                    <a:pt x="150" y="61"/>
                  </a:lnTo>
                  <a:lnTo>
                    <a:pt x="151" y="61"/>
                  </a:lnTo>
                  <a:lnTo>
                    <a:pt x="152" y="62"/>
                  </a:lnTo>
                  <a:lnTo>
                    <a:pt x="154" y="62"/>
                  </a:lnTo>
                  <a:lnTo>
                    <a:pt x="154" y="63"/>
                  </a:lnTo>
                  <a:lnTo>
                    <a:pt x="155" y="63"/>
                  </a:lnTo>
                  <a:lnTo>
                    <a:pt x="156" y="65"/>
                  </a:lnTo>
                  <a:lnTo>
                    <a:pt x="157" y="63"/>
                  </a:lnTo>
                  <a:lnTo>
                    <a:pt x="158" y="63"/>
                  </a:lnTo>
                  <a:lnTo>
                    <a:pt x="157" y="60"/>
                  </a:lnTo>
                  <a:lnTo>
                    <a:pt x="156" y="56"/>
                  </a:lnTo>
                  <a:lnTo>
                    <a:pt x="156" y="55"/>
                  </a:lnTo>
                  <a:lnTo>
                    <a:pt x="155" y="55"/>
                  </a:lnTo>
                  <a:lnTo>
                    <a:pt x="155" y="54"/>
                  </a:lnTo>
                  <a:lnTo>
                    <a:pt x="156" y="54"/>
                  </a:lnTo>
                  <a:lnTo>
                    <a:pt x="156" y="53"/>
                  </a:lnTo>
                  <a:lnTo>
                    <a:pt x="156" y="51"/>
                  </a:lnTo>
                  <a:lnTo>
                    <a:pt x="156" y="50"/>
                  </a:lnTo>
                  <a:lnTo>
                    <a:pt x="156" y="49"/>
                  </a:lnTo>
                  <a:lnTo>
                    <a:pt x="157" y="48"/>
                  </a:lnTo>
                  <a:lnTo>
                    <a:pt x="158" y="48"/>
                  </a:lnTo>
                  <a:lnTo>
                    <a:pt x="158" y="49"/>
                  </a:lnTo>
                  <a:lnTo>
                    <a:pt x="159" y="48"/>
                  </a:lnTo>
                  <a:lnTo>
                    <a:pt x="159" y="47"/>
                  </a:lnTo>
                  <a:lnTo>
                    <a:pt x="161" y="43"/>
                  </a:lnTo>
                  <a:lnTo>
                    <a:pt x="163" y="41"/>
                  </a:lnTo>
                  <a:lnTo>
                    <a:pt x="164" y="39"/>
                  </a:lnTo>
                  <a:lnTo>
                    <a:pt x="165" y="35"/>
                  </a:lnTo>
                  <a:lnTo>
                    <a:pt x="166" y="33"/>
                  </a:lnTo>
                  <a:lnTo>
                    <a:pt x="166" y="32"/>
                  </a:lnTo>
                  <a:lnTo>
                    <a:pt x="168" y="29"/>
                  </a:lnTo>
                  <a:lnTo>
                    <a:pt x="169" y="28"/>
                  </a:lnTo>
                  <a:lnTo>
                    <a:pt x="169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9" y="22"/>
                  </a:lnTo>
                  <a:lnTo>
                    <a:pt x="169" y="21"/>
                  </a:lnTo>
                  <a:lnTo>
                    <a:pt x="169" y="20"/>
                  </a:lnTo>
                  <a:lnTo>
                    <a:pt x="168" y="19"/>
                  </a:lnTo>
                  <a:lnTo>
                    <a:pt x="168" y="18"/>
                  </a:lnTo>
                  <a:lnTo>
                    <a:pt x="169" y="18"/>
                  </a:lnTo>
                  <a:lnTo>
                    <a:pt x="170" y="15"/>
                  </a:lnTo>
                  <a:lnTo>
                    <a:pt x="170" y="14"/>
                  </a:lnTo>
                  <a:lnTo>
                    <a:pt x="170" y="12"/>
                  </a:lnTo>
                  <a:lnTo>
                    <a:pt x="171" y="9"/>
                  </a:lnTo>
                  <a:lnTo>
                    <a:pt x="171" y="8"/>
                  </a:lnTo>
                  <a:lnTo>
                    <a:pt x="172" y="7"/>
                  </a:lnTo>
                  <a:lnTo>
                    <a:pt x="173" y="6"/>
                  </a:lnTo>
                  <a:lnTo>
                    <a:pt x="175" y="6"/>
                  </a:lnTo>
                  <a:lnTo>
                    <a:pt x="176" y="6"/>
                  </a:lnTo>
                  <a:lnTo>
                    <a:pt x="179" y="6"/>
                  </a:lnTo>
                  <a:lnTo>
                    <a:pt x="180" y="6"/>
                  </a:lnTo>
                  <a:lnTo>
                    <a:pt x="180" y="5"/>
                  </a:lnTo>
                  <a:lnTo>
                    <a:pt x="181" y="5"/>
                  </a:lnTo>
                  <a:lnTo>
                    <a:pt x="183" y="5"/>
                  </a:lnTo>
                  <a:lnTo>
                    <a:pt x="184" y="5"/>
                  </a:lnTo>
                  <a:lnTo>
                    <a:pt x="184" y="6"/>
                  </a:lnTo>
                  <a:lnTo>
                    <a:pt x="185" y="6"/>
                  </a:lnTo>
                  <a:lnTo>
                    <a:pt x="186" y="5"/>
                  </a:lnTo>
                  <a:lnTo>
                    <a:pt x="187" y="5"/>
                  </a:lnTo>
                  <a:lnTo>
                    <a:pt x="188" y="5"/>
                  </a:lnTo>
                  <a:lnTo>
                    <a:pt x="190" y="5"/>
                  </a:lnTo>
                  <a:lnTo>
                    <a:pt x="191" y="5"/>
                  </a:lnTo>
                  <a:lnTo>
                    <a:pt x="192" y="4"/>
                  </a:lnTo>
                  <a:lnTo>
                    <a:pt x="192" y="2"/>
                  </a:lnTo>
                  <a:lnTo>
                    <a:pt x="193" y="2"/>
                  </a:lnTo>
                  <a:lnTo>
                    <a:pt x="194" y="4"/>
                  </a:lnTo>
                  <a:lnTo>
                    <a:pt x="195" y="4"/>
                  </a:lnTo>
                  <a:lnTo>
                    <a:pt x="195" y="2"/>
                  </a:lnTo>
                  <a:lnTo>
                    <a:pt x="197" y="1"/>
                  </a:lnTo>
                  <a:lnTo>
                    <a:pt x="198" y="1"/>
                  </a:lnTo>
                  <a:lnTo>
                    <a:pt x="199" y="0"/>
                  </a:lnTo>
                  <a:lnTo>
                    <a:pt x="200" y="0"/>
                  </a:lnTo>
                  <a:lnTo>
                    <a:pt x="200" y="1"/>
                  </a:lnTo>
                  <a:lnTo>
                    <a:pt x="201" y="1"/>
                  </a:lnTo>
                  <a:lnTo>
                    <a:pt x="202" y="2"/>
                  </a:lnTo>
                  <a:lnTo>
                    <a:pt x="204" y="2"/>
                  </a:lnTo>
                  <a:lnTo>
                    <a:pt x="205" y="2"/>
                  </a:lnTo>
                  <a:lnTo>
                    <a:pt x="207" y="2"/>
                  </a:lnTo>
                  <a:lnTo>
                    <a:pt x="208" y="2"/>
                  </a:lnTo>
                  <a:lnTo>
                    <a:pt x="208" y="4"/>
                  </a:lnTo>
                  <a:lnTo>
                    <a:pt x="209" y="4"/>
                  </a:lnTo>
                  <a:lnTo>
                    <a:pt x="209" y="2"/>
                  </a:lnTo>
                  <a:lnTo>
                    <a:pt x="211" y="4"/>
                  </a:lnTo>
                  <a:lnTo>
                    <a:pt x="211" y="5"/>
                  </a:lnTo>
                  <a:lnTo>
                    <a:pt x="212" y="5"/>
                  </a:lnTo>
                  <a:lnTo>
                    <a:pt x="212" y="6"/>
                  </a:lnTo>
                  <a:lnTo>
                    <a:pt x="213" y="6"/>
                  </a:lnTo>
                  <a:lnTo>
                    <a:pt x="214" y="5"/>
                  </a:lnTo>
                  <a:lnTo>
                    <a:pt x="215" y="6"/>
                  </a:lnTo>
                  <a:lnTo>
                    <a:pt x="216" y="6"/>
                  </a:lnTo>
                  <a:lnTo>
                    <a:pt x="216" y="5"/>
                  </a:lnTo>
                  <a:lnTo>
                    <a:pt x="218" y="5"/>
                  </a:lnTo>
                  <a:lnTo>
                    <a:pt x="219" y="5"/>
                  </a:lnTo>
                  <a:lnTo>
                    <a:pt x="220" y="5"/>
                  </a:lnTo>
                  <a:lnTo>
                    <a:pt x="221" y="6"/>
                  </a:lnTo>
                  <a:lnTo>
                    <a:pt x="221" y="7"/>
                  </a:lnTo>
                  <a:lnTo>
                    <a:pt x="222" y="7"/>
                  </a:lnTo>
                  <a:lnTo>
                    <a:pt x="223" y="7"/>
                  </a:lnTo>
                  <a:lnTo>
                    <a:pt x="223" y="6"/>
                  </a:lnTo>
                  <a:lnTo>
                    <a:pt x="225" y="5"/>
                  </a:lnTo>
                  <a:lnTo>
                    <a:pt x="226" y="5"/>
                  </a:lnTo>
                  <a:lnTo>
                    <a:pt x="228" y="4"/>
                  </a:lnTo>
                  <a:lnTo>
                    <a:pt x="228" y="5"/>
                  </a:lnTo>
                  <a:lnTo>
                    <a:pt x="229" y="5"/>
                  </a:lnTo>
                  <a:lnTo>
                    <a:pt x="229" y="4"/>
                  </a:lnTo>
                  <a:lnTo>
                    <a:pt x="230" y="4"/>
                  </a:lnTo>
                  <a:lnTo>
                    <a:pt x="230" y="2"/>
                  </a:lnTo>
                  <a:lnTo>
                    <a:pt x="232" y="2"/>
                  </a:lnTo>
                  <a:lnTo>
                    <a:pt x="233" y="4"/>
                  </a:lnTo>
                  <a:lnTo>
                    <a:pt x="234" y="6"/>
                  </a:lnTo>
                  <a:lnTo>
                    <a:pt x="235" y="7"/>
                  </a:lnTo>
                  <a:lnTo>
                    <a:pt x="236" y="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7"/>
            <p:cNvSpPr/>
            <p:nvPr/>
          </p:nvSpPr>
          <p:spPr>
            <a:xfrm>
              <a:off x="5029775" y="4613600"/>
              <a:ext cx="63138" cy="51638"/>
            </a:xfrm>
            <a:custGeom>
              <a:avLst/>
              <a:gdLst/>
              <a:ahLst/>
              <a:cxnLst/>
              <a:rect l="l" t="t" r="r" b="b"/>
              <a:pathLst>
                <a:path w="41" h="34" extrusionOk="0">
                  <a:moveTo>
                    <a:pt x="19" y="33"/>
                  </a:moveTo>
                  <a:lnTo>
                    <a:pt x="19" y="33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3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8" y="31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20" y="33"/>
                  </a:lnTo>
                  <a:lnTo>
                    <a:pt x="19" y="33"/>
                  </a:lnTo>
                  <a:close/>
                  <a:moveTo>
                    <a:pt x="40" y="25"/>
                  </a:moveTo>
                  <a:lnTo>
                    <a:pt x="41" y="28"/>
                  </a:lnTo>
                  <a:lnTo>
                    <a:pt x="41" y="29"/>
                  </a:lnTo>
                  <a:lnTo>
                    <a:pt x="41" y="33"/>
                  </a:lnTo>
                  <a:lnTo>
                    <a:pt x="41" y="34"/>
                  </a:lnTo>
                  <a:lnTo>
                    <a:pt x="41" y="34"/>
                  </a:lnTo>
                  <a:lnTo>
                    <a:pt x="40" y="34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3"/>
                  </a:lnTo>
                  <a:lnTo>
                    <a:pt x="40" y="32"/>
                  </a:lnTo>
                  <a:lnTo>
                    <a:pt x="38" y="31"/>
                  </a:lnTo>
                  <a:lnTo>
                    <a:pt x="36" y="31"/>
                  </a:lnTo>
                  <a:lnTo>
                    <a:pt x="36" y="29"/>
                  </a:lnTo>
                  <a:lnTo>
                    <a:pt x="36" y="29"/>
                  </a:lnTo>
                  <a:lnTo>
                    <a:pt x="35" y="29"/>
                  </a:lnTo>
                  <a:lnTo>
                    <a:pt x="33" y="28"/>
                  </a:lnTo>
                  <a:lnTo>
                    <a:pt x="33" y="28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3" y="27"/>
                  </a:lnTo>
                  <a:lnTo>
                    <a:pt x="33" y="27"/>
                  </a:lnTo>
                  <a:lnTo>
                    <a:pt x="34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36" y="27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39" y="24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40" y="25"/>
                  </a:lnTo>
                  <a:close/>
                  <a:moveTo>
                    <a:pt x="7" y="19"/>
                  </a:moveTo>
                  <a:lnTo>
                    <a:pt x="7" y="19"/>
                  </a:lnTo>
                  <a:lnTo>
                    <a:pt x="7" y="19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1"/>
                  </a:lnTo>
                  <a:lnTo>
                    <a:pt x="1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3"/>
                  </a:lnTo>
                  <a:lnTo>
                    <a:pt x="6" y="3"/>
                  </a:lnTo>
                  <a:lnTo>
                    <a:pt x="5" y="8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7"/>
            <p:cNvSpPr/>
            <p:nvPr/>
          </p:nvSpPr>
          <p:spPr>
            <a:xfrm>
              <a:off x="1672685" y="3252770"/>
              <a:ext cx="132436" cy="121503"/>
            </a:xfrm>
            <a:custGeom>
              <a:avLst/>
              <a:gdLst/>
              <a:ahLst/>
              <a:cxnLst/>
              <a:rect l="l" t="t" r="r" b="b"/>
              <a:pathLst>
                <a:path w="86" h="80" extrusionOk="0">
                  <a:moveTo>
                    <a:pt x="23" y="79"/>
                  </a:moveTo>
                  <a:lnTo>
                    <a:pt x="23" y="79"/>
                  </a:lnTo>
                  <a:lnTo>
                    <a:pt x="22" y="79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79"/>
                  </a:lnTo>
                  <a:lnTo>
                    <a:pt x="21" y="77"/>
                  </a:lnTo>
                  <a:lnTo>
                    <a:pt x="21" y="77"/>
                  </a:lnTo>
                  <a:lnTo>
                    <a:pt x="21" y="77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2" y="76"/>
                  </a:lnTo>
                  <a:lnTo>
                    <a:pt x="23" y="77"/>
                  </a:lnTo>
                  <a:lnTo>
                    <a:pt x="23" y="77"/>
                  </a:lnTo>
                  <a:lnTo>
                    <a:pt x="23" y="79"/>
                  </a:lnTo>
                  <a:close/>
                  <a:moveTo>
                    <a:pt x="33" y="79"/>
                  </a:moveTo>
                  <a:lnTo>
                    <a:pt x="32" y="79"/>
                  </a:lnTo>
                  <a:lnTo>
                    <a:pt x="31" y="79"/>
                  </a:lnTo>
                  <a:lnTo>
                    <a:pt x="30" y="79"/>
                  </a:lnTo>
                  <a:lnTo>
                    <a:pt x="29" y="76"/>
                  </a:lnTo>
                  <a:lnTo>
                    <a:pt x="28" y="76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9" y="74"/>
                  </a:lnTo>
                  <a:lnTo>
                    <a:pt x="29" y="73"/>
                  </a:lnTo>
                  <a:lnTo>
                    <a:pt x="30" y="73"/>
                  </a:lnTo>
                  <a:lnTo>
                    <a:pt x="31" y="72"/>
                  </a:lnTo>
                  <a:lnTo>
                    <a:pt x="32" y="72"/>
                  </a:lnTo>
                  <a:lnTo>
                    <a:pt x="32" y="72"/>
                  </a:lnTo>
                  <a:lnTo>
                    <a:pt x="33" y="72"/>
                  </a:lnTo>
                  <a:lnTo>
                    <a:pt x="33" y="72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35" y="77"/>
                  </a:lnTo>
                  <a:lnTo>
                    <a:pt x="35" y="77"/>
                  </a:lnTo>
                  <a:lnTo>
                    <a:pt x="33" y="79"/>
                  </a:lnTo>
                  <a:close/>
                  <a:moveTo>
                    <a:pt x="52" y="62"/>
                  </a:moveTo>
                  <a:lnTo>
                    <a:pt x="52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2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54" y="65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6" y="65"/>
                  </a:lnTo>
                  <a:lnTo>
                    <a:pt x="57" y="66"/>
                  </a:lnTo>
                  <a:lnTo>
                    <a:pt x="58" y="67"/>
                  </a:lnTo>
                  <a:lnTo>
                    <a:pt x="58" y="67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9" y="67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1" y="70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1" y="72"/>
                  </a:lnTo>
                  <a:lnTo>
                    <a:pt x="62" y="72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3"/>
                  </a:lnTo>
                  <a:lnTo>
                    <a:pt x="61" y="74"/>
                  </a:lnTo>
                  <a:lnTo>
                    <a:pt x="61" y="74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60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9" y="75"/>
                  </a:lnTo>
                  <a:lnTo>
                    <a:pt x="58" y="75"/>
                  </a:lnTo>
                  <a:lnTo>
                    <a:pt x="57" y="75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54" y="75"/>
                  </a:lnTo>
                  <a:lnTo>
                    <a:pt x="53" y="74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70"/>
                  </a:lnTo>
                  <a:lnTo>
                    <a:pt x="51" y="69"/>
                  </a:lnTo>
                  <a:lnTo>
                    <a:pt x="51" y="69"/>
                  </a:lnTo>
                  <a:lnTo>
                    <a:pt x="51" y="68"/>
                  </a:lnTo>
                  <a:lnTo>
                    <a:pt x="52" y="68"/>
                  </a:lnTo>
                  <a:lnTo>
                    <a:pt x="51" y="68"/>
                  </a:lnTo>
                  <a:lnTo>
                    <a:pt x="51" y="67"/>
                  </a:lnTo>
                  <a:lnTo>
                    <a:pt x="51" y="67"/>
                  </a:lnTo>
                  <a:lnTo>
                    <a:pt x="52" y="67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6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2" y="65"/>
                  </a:lnTo>
                  <a:lnTo>
                    <a:pt x="52" y="63"/>
                  </a:lnTo>
                  <a:lnTo>
                    <a:pt x="51" y="63"/>
                  </a:lnTo>
                  <a:lnTo>
                    <a:pt x="51" y="63"/>
                  </a:lnTo>
                  <a:lnTo>
                    <a:pt x="51" y="62"/>
                  </a:lnTo>
                  <a:lnTo>
                    <a:pt x="52" y="62"/>
                  </a:lnTo>
                  <a:lnTo>
                    <a:pt x="51" y="62"/>
                  </a:lnTo>
                  <a:lnTo>
                    <a:pt x="51" y="62"/>
                  </a:lnTo>
                  <a:lnTo>
                    <a:pt x="52" y="61"/>
                  </a:lnTo>
                  <a:lnTo>
                    <a:pt x="52" y="61"/>
                  </a:lnTo>
                  <a:lnTo>
                    <a:pt x="52" y="62"/>
                  </a:lnTo>
                  <a:lnTo>
                    <a:pt x="52" y="62"/>
                  </a:lnTo>
                  <a:lnTo>
                    <a:pt x="52" y="62"/>
                  </a:lnTo>
                  <a:close/>
                  <a:moveTo>
                    <a:pt x="71" y="61"/>
                  </a:moveTo>
                  <a:lnTo>
                    <a:pt x="71" y="62"/>
                  </a:lnTo>
                  <a:lnTo>
                    <a:pt x="72" y="61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2" y="62"/>
                  </a:lnTo>
                  <a:lnTo>
                    <a:pt x="72" y="63"/>
                  </a:lnTo>
                  <a:lnTo>
                    <a:pt x="73" y="66"/>
                  </a:lnTo>
                  <a:lnTo>
                    <a:pt x="73" y="66"/>
                  </a:lnTo>
                  <a:lnTo>
                    <a:pt x="72" y="67"/>
                  </a:lnTo>
                  <a:lnTo>
                    <a:pt x="72" y="67"/>
                  </a:lnTo>
                  <a:lnTo>
                    <a:pt x="72" y="67"/>
                  </a:lnTo>
                  <a:lnTo>
                    <a:pt x="71" y="67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71" y="68"/>
                  </a:lnTo>
                  <a:lnTo>
                    <a:pt x="69" y="68"/>
                  </a:lnTo>
                  <a:lnTo>
                    <a:pt x="69" y="68"/>
                  </a:lnTo>
                  <a:lnTo>
                    <a:pt x="68" y="67"/>
                  </a:lnTo>
                  <a:lnTo>
                    <a:pt x="68" y="67"/>
                  </a:lnTo>
                  <a:lnTo>
                    <a:pt x="68" y="67"/>
                  </a:lnTo>
                  <a:lnTo>
                    <a:pt x="68" y="66"/>
                  </a:lnTo>
                  <a:lnTo>
                    <a:pt x="68" y="66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8" y="65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3"/>
                  </a:lnTo>
                  <a:lnTo>
                    <a:pt x="68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2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lnTo>
                    <a:pt x="71" y="61"/>
                  </a:lnTo>
                  <a:close/>
                  <a:moveTo>
                    <a:pt x="80" y="32"/>
                  </a:moveTo>
                  <a:lnTo>
                    <a:pt x="81" y="32"/>
                  </a:lnTo>
                  <a:lnTo>
                    <a:pt x="81" y="32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5" y="32"/>
                  </a:lnTo>
                  <a:lnTo>
                    <a:pt x="85" y="33"/>
                  </a:lnTo>
                  <a:lnTo>
                    <a:pt x="85" y="33"/>
                  </a:lnTo>
                  <a:lnTo>
                    <a:pt x="86" y="33"/>
                  </a:lnTo>
                  <a:lnTo>
                    <a:pt x="86" y="34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5"/>
                  </a:lnTo>
                  <a:lnTo>
                    <a:pt x="86" y="37"/>
                  </a:lnTo>
                  <a:lnTo>
                    <a:pt x="86" y="37"/>
                  </a:lnTo>
                  <a:lnTo>
                    <a:pt x="85" y="37"/>
                  </a:lnTo>
                  <a:lnTo>
                    <a:pt x="83" y="39"/>
                  </a:lnTo>
                  <a:lnTo>
                    <a:pt x="82" y="39"/>
                  </a:lnTo>
                  <a:lnTo>
                    <a:pt x="81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9" y="39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76" y="37"/>
                  </a:lnTo>
                  <a:lnTo>
                    <a:pt x="76" y="35"/>
                  </a:lnTo>
                  <a:lnTo>
                    <a:pt x="76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2"/>
                  </a:lnTo>
                  <a:lnTo>
                    <a:pt x="78" y="31"/>
                  </a:lnTo>
                  <a:lnTo>
                    <a:pt x="78" y="31"/>
                  </a:lnTo>
                  <a:lnTo>
                    <a:pt x="79" y="31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80" y="32"/>
                  </a:lnTo>
                  <a:close/>
                  <a:moveTo>
                    <a:pt x="33" y="19"/>
                  </a:moveTo>
                  <a:lnTo>
                    <a:pt x="35" y="19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7" y="19"/>
                  </a:lnTo>
                  <a:lnTo>
                    <a:pt x="3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42" y="21"/>
                  </a:lnTo>
                  <a:lnTo>
                    <a:pt x="42" y="21"/>
                  </a:lnTo>
                  <a:lnTo>
                    <a:pt x="39" y="21"/>
                  </a:lnTo>
                  <a:lnTo>
                    <a:pt x="37" y="20"/>
                  </a:lnTo>
                  <a:lnTo>
                    <a:pt x="36" y="20"/>
                  </a:lnTo>
                  <a:lnTo>
                    <a:pt x="35" y="20"/>
                  </a:lnTo>
                  <a:lnTo>
                    <a:pt x="33" y="21"/>
                  </a:lnTo>
                  <a:lnTo>
                    <a:pt x="33" y="23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1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29" y="19"/>
                  </a:lnTo>
                  <a:lnTo>
                    <a:pt x="30" y="18"/>
                  </a:lnTo>
                  <a:lnTo>
                    <a:pt x="31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3" y="18"/>
                  </a:lnTo>
                  <a:lnTo>
                    <a:pt x="33" y="19"/>
                  </a:lnTo>
                  <a:close/>
                  <a:moveTo>
                    <a:pt x="78" y="16"/>
                  </a:moveTo>
                  <a:lnTo>
                    <a:pt x="79" y="16"/>
                  </a:lnTo>
                  <a:lnTo>
                    <a:pt x="79" y="16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9" y="17"/>
                  </a:lnTo>
                  <a:lnTo>
                    <a:pt x="79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8" y="18"/>
                  </a:lnTo>
                  <a:lnTo>
                    <a:pt x="79" y="18"/>
                  </a:lnTo>
                  <a:lnTo>
                    <a:pt x="79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8" y="19"/>
                  </a:lnTo>
                  <a:lnTo>
                    <a:pt x="76" y="17"/>
                  </a:lnTo>
                  <a:lnTo>
                    <a:pt x="76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5" y="14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5" y="12"/>
                  </a:lnTo>
                  <a:lnTo>
                    <a:pt x="75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1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2"/>
                  </a:lnTo>
                  <a:lnTo>
                    <a:pt x="78" y="14"/>
                  </a:lnTo>
                  <a:lnTo>
                    <a:pt x="78" y="16"/>
                  </a:lnTo>
                  <a:lnTo>
                    <a:pt x="78" y="16"/>
                  </a:lnTo>
                  <a:close/>
                  <a:moveTo>
                    <a:pt x="14" y="10"/>
                  </a:moveTo>
                  <a:lnTo>
                    <a:pt x="14" y="10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4" y="11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4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2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4" y="10"/>
                  </a:lnTo>
                  <a:close/>
                  <a:moveTo>
                    <a:pt x="8" y="0"/>
                  </a:moveTo>
                  <a:lnTo>
                    <a:pt x="8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9" y="6"/>
                  </a:lnTo>
                  <a:lnTo>
                    <a:pt x="7" y="7"/>
                  </a:lnTo>
                  <a:lnTo>
                    <a:pt x="7" y="9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7"/>
            <p:cNvSpPr/>
            <p:nvPr/>
          </p:nvSpPr>
          <p:spPr>
            <a:xfrm>
              <a:off x="4968177" y="3453250"/>
              <a:ext cx="81618" cy="86571"/>
            </a:xfrm>
            <a:custGeom>
              <a:avLst/>
              <a:gdLst/>
              <a:ahLst/>
              <a:cxnLst/>
              <a:rect l="l" t="t" r="r" b="b"/>
              <a:pathLst>
                <a:path w="53" h="57" extrusionOk="0">
                  <a:moveTo>
                    <a:pt x="47" y="40"/>
                  </a:moveTo>
                  <a:lnTo>
                    <a:pt x="45" y="42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6" y="55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5" y="56"/>
                  </a:lnTo>
                  <a:lnTo>
                    <a:pt x="35" y="56"/>
                  </a:lnTo>
                  <a:lnTo>
                    <a:pt x="32" y="55"/>
                  </a:lnTo>
                  <a:lnTo>
                    <a:pt x="32" y="55"/>
                  </a:lnTo>
                  <a:lnTo>
                    <a:pt x="31" y="55"/>
                  </a:lnTo>
                  <a:lnTo>
                    <a:pt x="31" y="53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8" y="53"/>
                  </a:lnTo>
                  <a:lnTo>
                    <a:pt x="26" y="53"/>
                  </a:lnTo>
                  <a:lnTo>
                    <a:pt x="25" y="53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9" y="55"/>
                  </a:lnTo>
                  <a:lnTo>
                    <a:pt x="18" y="55"/>
                  </a:lnTo>
                  <a:lnTo>
                    <a:pt x="17" y="55"/>
                  </a:lnTo>
                  <a:lnTo>
                    <a:pt x="17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0" y="55"/>
                  </a:lnTo>
                  <a:lnTo>
                    <a:pt x="10" y="56"/>
                  </a:lnTo>
                  <a:lnTo>
                    <a:pt x="9" y="56"/>
                  </a:lnTo>
                  <a:lnTo>
                    <a:pt x="8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4" y="56"/>
                  </a:lnTo>
                  <a:lnTo>
                    <a:pt x="1" y="56"/>
                  </a:lnTo>
                  <a:lnTo>
                    <a:pt x="1" y="5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2" y="50"/>
                  </a:lnTo>
                  <a:lnTo>
                    <a:pt x="3" y="49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3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1" y="35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4" y="29"/>
                  </a:lnTo>
                  <a:lnTo>
                    <a:pt x="5" y="28"/>
                  </a:lnTo>
                  <a:lnTo>
                    <a:pt x="5" y="28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7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4" y="7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33" y="10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5" y="5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1" y="10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3" y="18"/>
                  </a:lnTo>
                  <a:lnTo>
                    <a:pt x="53" y="20"/>
                  </a:lnTo>
                  <a:lnTo>
                    <a:pt x="53" y="21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1" y="24"/>
                  </a:lnTo>
                  <a:lnTo>
                    <a:pt x="51" y="24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8" y="25"/>
                  </a:lnTo>
                  <a:lnTo>
                    <a:pt x="46" y="25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3" y="28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1" y="28"/>
                  </a:lnTo>
                  <a:lnTo>
                    <a:pt x="41" y="29"/>
                  </a:lnTo>
                  <a:lnTo>
                    <a:pt x="41" y="29"/>
                  </a:lnTo>
                  <a:lnTo>
                    <a:pt x="40" y="29"/>
                  </a:lnTo>
                  <a:lnTo>
                    <a:pt x="39" y="29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7" y="29"/>
                  </a:lnTo>
                  <a:lnTo>
                    <a:pt x="36" y="31"/>
                  </a:lnTo>
                  <a:lnTo>
                    <a:pt x="33" y="31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6" y="38"/>
                  </a:lnTo>
                  <a:lnTo>
                    <a:pt x="25" y="38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5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8"/>
                  </a:lnTo>
                  <a:lnTo>
                    <a:pt x="24" y="38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5" y="40"/>
                  </a:lnTo>
                  <a:lnTo>
                    <a:pt x="26" y="40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30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29" y="38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3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5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3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4" y="35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5" y="38"/>
                  </a:lnTo>
                  <a:lnTo>
                    <a:pt x="45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7" y="4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7"/>
            <p:cNvSpPr/>
            <p:nvPr/>
          </p:nvSpPr>
          <p:spPr>
            <a:xfrm>
              <a:off x="2482699" y="2133428"/>
              <a:ext cx="1020987" cy="1006953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551" y="6"/>
                  </a:moveTo>
                  <a:lnTo>
                    <a:pt x="551" y="7"/>
                  </a:lnTo>
                  <a:lnTo>
                    <a:pt x="551" y="8"/>
                  </a:lnTo>
                  <a:lnTo>
                    <a:pt x="552" y="8"/>
                  </a:lnTo>
                  <a:lnTo>
                    <a:pt x="552" y="10"/>
                  </a:lnTo>
                  <a:lnTo>
                    <a:pt x="552" y="11"/>
                  </a:lnTo>
                  <a:lnTo>
                    <a:pt x="550" y="12"/>
                  </a:lnTo>
                  <a:lnTo>
                    <a:pt x="549" y="12"/>
                  </a:lnTo>
                  <a:lnTo>
                    <a:pt x="548" y="12"/>
                  </a:lnTo>
                  <a:lnTo>
                    <a:pt x="547" y="12"/>
                  </a:lnTo>
                  <a:lnTo>
                    <a:pt x="545" y="13"/>
                  </a:lnTo>
                  <a:lnTo>
                    <a:pt x="547" y="14"/>
                  </a:lnTo>
                  <a:lnTo>
                    <a:pt x="548" y="14"/>
                  </a:lnTo>
                  <a:lnTo>
                    <a:pt x="547" y="17"/>
                  </a:lnTo>
                  <a:lnTo>
                    <a:pt x="547" y="18"/>
                  </a:lnTo>
                  <a:lnTo>
                    <a:pt x="545" y="18"/>
                  </a:lnTo>
                  <a:lnTo>
                    <a:pt x="542" y="21"/>
                  </a:lnTo>
                  <a:lnTo>
                    <a:pt x="540" y="21"/>
                  </a:lnTo>
                  <a:lnTo>
                    <a:pt x="538" y="22"/>
                  </a:lnTo>
                  <a:lnTo>
                    <a:pt x="537" y="24"/>
                  </a:lnTo>
                  <a:lnTo>
                    <a:pt x="537" y="25"/>
                  </a:lnTo>
                  <a:lnTo>
                    <a:pt x="540" y="25"/>
                  </a:lnTo>
                  <a:lnTo>
                    <a:pt x="542" y="25"/>
                  </a:lnTo>
                  <a:lnTo>
                    <a:pt x="543" y="26"/>
                  </a:lnTo>
                  <a:lnTo>
                    <a:pt x="544" y="27"/>
                  </a:lnTo>
                  <a:lnTo>
                    <a:pt x="544" y="29"/>
                  </a:lnTo>
                  <a:lnTo>
                    <a:pt x="542" y="34"/>
                  </a:lnTo>
                  <a:lnTo>
                    <a:pt x="542" y="36"/>
                  </a:lnTo>
                  <a:lnTo>
                    <a:pt x="543" y="38"/>
                  </a:lnTo>
                  <a:lnTo>
                    <a:pt x="543" y="39"/>
                  </a:lnTo>
                  <a:lnTo>
                    <a:pt x="542" y="39"/>
                  </a:lnTo>
                  <a:lnTo>
                    <a:pt x="542" y="40"/>
                  </a:lnTo>
                  <a:lnTo>
                    <a:pt x="542" y="42"/>
                  </a:lnTo>
                  <a:lnTo>
                    <a:pt x="541" y="45"/>
                  </a:lnTo>
                  <a:lnTo>
                    <a:pt x="541" y="46"/>
                  </a:lnTo>
                  <a:lnTo>
                    <a:pt x="541" y="48"/>
                  </a:lnTo>
                  <a:lnTo>
                    <a:pt x="541" y="50"/>
                  </a:lnTo>
                  <a:lnTo>
                    <a:pt x="541" y="53"/>
                  </a:lnTo>
                  <a:lnTo>
                    <a:pt x="541" y="54"/>
                  </a:lnTo>
                  <a:lnTo>
                    <a:pt x="542" y="56"/>
                  </a:lnTo>
                  <a:lnTo>
                    <a:pt x="543" y="57"/>
                  </a:lnTo>
                  <a:lnTo>
                    <a:pt x="543" y="59"/>
                  </a:lnTo>
                  <a:lnTo>
                    <a:pt x="543" y="62"/>
                  </a:lnTo>
                  <a:lnTo>
                    <a:pt x="543" y="63"/>
                  </a:lnTo>
                  <a:lnTo>
                    <a:pt x="542" y="67"/>
                  </a:lnTo>
                  <a:lnTo>
                    <a:pt x="542" y="68"/>
                  </a:lnTo>
                  <a:lnTo>
                    <a:pt x="542" y="69"/>
                  </a:lnTo>
                  <a:lnTo>
                    <a:pt x="542" y="70"/>
                  </a:lnTo>
                  <a:lnTo>
                    <a:pt x="543" y="73"/>
                  </a:lnTo>
                  <a:lnTo>
                    <a:pt x="544" y="73"/>
                  </a:lnTo>
                  <a:lnTo>
                    <a:pt x="545" y="73"/>
                  </a:lnTo>
                  <a:lnTo>
                    <a:pt x="547" y="74"/>
                  </a:lnTo>
                  <a:lnTo>
                    <a:pt x="547" y="75"/>
                  </a:lnTo>
                  <a:lnTo>
                    <a:pt x="544" y="77"/>
                  </a:lnTo>
                  <a:lnTo>
                    <a:pt x="543" y="80"/>
                  </a:lnTo>
                  <a:lnTo>
                    <a:pt x="542" y="81"/>
                  </a:lnTo>
                  <a:lnTo>
                    <a:pt x="542" y="84"/>
                  </a:lnTo>
                  <a:lnTo>
                    <a:pt x="541" y="85"/>
                  </a:lnTo>
                  <a:lnTo>
                    <a:pt x="541" y="88"/>
                  </a:lnTo>
                  <a:lnTo>
                    <a:pt x="541" y="89"/>
                  </a:lnTo>
                  <a:lnTo>
                    <a:pt x="542" y="92"/>
                  </a:lnTo>
                  <a:lnTo>
                    <a:pt x="542" y="94"/>
                  </a:lnTo>
                  <a:lnTo>
                    <a:pt x="541" y="94"/>
                  </a:lnTo>
                  <a:lnTo>
                    <a:pt x="540" y="95"/>
                  </a:lnTo>
                  <a:lnTo>
                    <a:pt x="540" y="96"/>
                  </a:lnTo>
                  <a:lnTo>
                    <a:pt x="541" y="97"/>
                  </a:lnTo>
                  <a:lnTo>
                    <a:pt x="541" y="98"/>
                  </a:lnTo>
                  <a:lnTo>
                    <a:pt x="540" y="98"/>
                  </a:lnTo>
                  <a:lnTo>
                    <a:pt x="538" y="98"/>
                  </a:lnTo>
                  <a:lnTo>
                    <a:pt x="538" y="99"/>
                  </a:lnTo>
                  <a:lnTo>
                    <a:pt x="538" y="101"/>
                  </a:lnTo>
                  <a:lnTo>
                    <a:pt x="537" y="101"/>
                  </a:lnTo>
                  <a:lnTo>
                    <a:pt x="536" y="102"/>
                  </a:lnTo>
                  <a:lnTo>
                    <a:pt x="533" y="103"/>
                  </a:lnTo>
                  <a:lnTo>
                    <a:pt x="531" y="104"/>
                  </a:lnTo>
                  <a:lnTo>
                    <a:pt x="529" y="105"/>
                  </a:lnTo>
                  <a:lnTo>
                    <a:pt x="528" y="106"/>
                  </a:lnTo>
                  <a:lnTo>
                    <a:pt x="527" y="108"/>
                  </a:lnTo>
                  <a:lnTo>
                    <a:pt x="526" y="112"/>
                  </a:lnTo>
                  <a:lnTo>
                    <a:pt x="526" y="113"/>
                  </a:lnTo>
                  <a:lnTo>
                    <a:pt x="524" y="113"/>
                  </a:lnTo>
                  <a:lnTo>
                    <a:pt x="522" y="115"/>
                  </a:lnTo>
                  <a:lnTo>
                    <a:pt x="521" y="115"/>
                  </a:lnTo>
                  <a:lnTo>
                    <a:pt x="520" y="116"/>
                  </a:lnTo>
                  <a:lnTo>
                    <a:pt x="520" y="117"/>
                  </a:lnTo>
                  <a:lnTo>
                    <a:pt x="519" y="118"/>
                  </a:lnTo>
                  <a:lnTo>
                    <a:pt x="517" y="119"/>
                  </a:lnTo>
                  <a:lnTo>
                    <a:pt x="517" y="120"/>
                  </a:lnTo>
                  <a:lnTo>
                    <a:pt x="517" y="123"/>
                  </a:lnTo>
                  <a:lnTo>
                    <a:pt x="516" y="126"/>
                  </a:lnTo>
                  <a:lnTo>
                    <a:pt x="516" y="129"/>
                  </a:lnTo>
                  <a:lnTo>
                    <a:pt x="517" y="131"/>
                  </a:lnTo>
                  <a:lnTo>
                    <a:pt x="519" y="133"/>
                  </a:lnTo>
                  <a:lnTo>
                    <a:pt x="519" y="134"/>
                  </a:lnTo>
                  <a:lnTo>
                    <a:pt x="519" y="136"/>
                  </a:lnTo>
                  <a:lnTo>
                    <a:pt x="521" y="139"/>
                  </a:lnTo>
                  <a:lnTo>
                    <a:pt x="523" y="144"/>
                  </a:lnTo>
                  <a:lnTo>
                    <a:pt x="524" y="145"/>
                  </a:lnTo>
                  <a:lnTo>
                    <a:pt x="524" y="151"/>
                  </a:lnTo>
                  <a:lnTo>
                    <a:pt x="524" y="152"/>
                  </a:lnTo>
                  <a:lnTo>
                    <a:pt x="526" y="153"/>
                  </a:lnTo>
                  <a:lnTo>
                    <a:pt x="527" y="153"/>
                  </a:lnTo>
                  <a:lnTo>
                    <a:pt x="528" y="154"/>
                  </a:lnTo>
                  <a:lnTo>
                    <a:pt x="529" y="154"/>
                  </a:lnTo>
                  <a:lnTo>
                    <a:pt x="533" y="157"/>
                  </a:lnTo>
                  <a:lnTo>
                    <a:pt x="534" y="157"/>
                  </a:lnTo>
                  <a:lnTo>
                    <a:pt x="535" y="158"/>
                  </a:lnTo>
                  <a:lnTo>
                    <a:pt x="535" y="157"/>
                  </a:lnTo>
                  <a:lnTo>
                    <a:pt x="536" y="158"/>
                  </a:lnTo>
                  <a:lnTo>
                    <a:pt x="540" y="162"/>
                  </a:lnTo>
                  <a:lnTo>
                    <a:pt x="543" y="167"/>
                  </a:lnTo>
                  <a:lnTo>
                    <a:pt x="543" y="168"/>
                  </a:lnTo>
                  <a:lnTo>
                    <a:pt x="543" y="174"/>
                  </a:lnTo>
                  <a:lnTo>
                    <a:pt x="544" y="178"/>
                  </a:lnTo>
                  <a:lnTo>
                    <a:pt x="544" y="179"/>
                  </a:lnTo>
                  <a:lnTo>
                    <a:pt x="545" y="180"/>
                  </a:lnTo>
                  <a:lnTo>
                    <a:pt x="549" y="182"/>
                  </a:lnTo>
                  <a:lnTo>
                    <a:pt x="555" y="186"/>
                  </a:lnTo>
                  <a:lnTo>
                    <a:pt x="560" y="192"/>
                  </a:lnTo>
                  <a:lnTo>
                    <a:pt x="566" y="195"/>
                  </a:lnTo>
                  <a:lnTo>
                    <a:pt x="567" y="195"/>
                  </a:lnTo>
                  <a:lnTo>
                    <a:pt x="567" y="196"/>
                  </a:lnTo>
                  <a:lnTo>
                    <a:pt x="567" y="199"/>
                  </a:lnTo>
                  <a:lnTo>
                    <a:pt x="567" y="200"/>
                  </a:lnTo>
                  <a:lnTo>
                    <a:pt x="569" y="203"/>
                  </a:lnTo>
                  <a:lnTo>
                    <a:pt x="570" y="208"/>
                  </a:lnTo>
                  <a:lnTo>
                    <a:pt x="571" y="211"/>
                  </a:lnTo>
                  <a:lnTo>
                    <a:pt x="572" y="216"/>
                  </a:lnTo>
                  <a:lnTo>
                    <a:pt x="572" y="220"/>
                  </a:lnTo>
                  <a:lnTo>
                    <a:pt x="573" y="224"/>
                  </a:lnTo>
                  <a:lnTo>
                    <a:pt x="574" y="228"/>
                  </a:lnTo>
                  <a:lnTo>
                    <a:pt x="576" y="232"/>
                  </a:lnTo>
                  <a:lnTo>
                    <a:pt x="577" y="236"/>
                  </a:lnTo>
                  <a:lnTo>
                    <a:pt x="578" y="241"/>
                  </a:lnTo>
                  <a:lnTo>
                    <a:pt x="578" y="245"/>
                  </a:lnTo>
                  <a:lnTo>
                    <a:pt x="579" y="249"/>
                  </a:lnTo>
                  <a:lnTo>
                    <a:pt x="580" y="253"/>
                  </a:lnTo>
                  <a:lnTo>
                    <a:pt x="581" y="257"/>
                  </a:lnTo>
                  <a:lnTo>
                    <a:pt x="583" y="262"/>
                  </a:lnTo>
                  <a:lnTo>
                    <a:pt x="583" y="265"/>
                  </a:lnTo>
                  <a:lnTo>
                    <a:pt x="576" y="270"/>
                  </a:lnTo>
                  <a:lnTo>
                    <a:pt x="577" y="271"/>
                  </a:lnTo>
                  <a:lnTo>
                    <a:pt x="578" y="273"/>
                  </a:lnTo>
                  <a:lnTo>
                    <a:pt x="580" y="274"/>
                  </a:lnTo>
                  <a:lnTo>
                    <a:pt x="584" y="281"/>
                  </a:lnTo>
                  <a:lnTo>
                    <a:pt x="588" y="288"/>
                  </a:lnTo>
                  <a:lnTo>
                    <a:pt x="591" y="297"/>
                  </a:lnTo>
                  <a:lnTo>
                    <a:pt x="593" y="306"/>
                  </a:lnTo>
                  <a:lnTo>
                    <a:pt x="594" y="312"/>
                  </a:lnTo>
                  <a:lnTo>
                    <a:pt x="594" y="318"/>
                  </a:lnTo>
                  <a:lnTo>
                    <a:pt x="593" y="325"/>
                  </a:lnTo>
                  <a:lnTo>
                    <a:pt x="592" y="337"/>
                  </a:lnTo>
                  <a:lnTo>
                    <a:pt x="592" y="340"/>
                  </a:lnTo>
                  <a:lnTo>
                    <a:pt x="597" y="351"/>
                  </a:lnTo>
                  <a:lnTo>
                    <a:pt x="597" y="353"/>
                  </a:lnTo>
                  <a:lnTo>
                    <a:pt x="597" y="354"/>
                  </a:lnTo>
                  <a:lnTo>
                    <a:pt x="594" y="361"/>
                  </a:lnTo>
                  <a:lnTo>
                    <a:pt x="593" y="362"/>
                  </a:lnTo>
                  <a:lnTo>
                    <a:pt x="593" y="363"/>
                  </a:lnTo>
                  <a:lnTo>
                    <a:pt x="593" y="364"/>
                  </a:lnTo>
                  <a:lnTo>
                    <a:pt x="593" y="365"/>
                  </a:lnTo>
                  <a:lnTo>
                    <a:pt x="592" y="367"/>
                  </a:lnTo>
                  <a:lnTo>
                    <a:pt x="592" y="368"/>
                  </a:lnTo>
                  <a:lnTo>
                    <a:pt x="591" y="370"/>
                  </a:lnTo>
                  <a:lnTo>
                    <a:pt x="591" y="371"/>
                  </a:lnTo>
                  <a:lnTo>
                    <a:pt x="591" y="372"/>
                  </a:lnTo>
                  <a:lnTo>
                    <a:pt x="593" y="382"/>
                  </a:lnTo>
                  <a:lnTo>
                    <a:pt x="594" y="385"/>
                  </a:lnTo>
                  <a:lnTo>
                    <a:pt x="594" y="386"/>
                  </a:lnTo>
                  <a:lnTo>
                    <a:pt x="595" y="388"/>
                  </a:lnTo>
                  <a:lnTo>
                    <a:pt x="597" y="388"/>
                  </a:lnTo>
                  <a:lnTo>
                    <a:pt x="597" y="389"/>
                  </a:lnTo>
                  <a:lnTo>
                    <a:pt x="595" y="392"/>
                  </a:lnTo>
                  <a:lnTo>
                    <a:pt x="595" y="393"/>
                  </a:lnTo>
                  <a:lnTo>
                    <a:pt x="597" y="395"/>
                  </a:lnTo>
                  <a:lnTo>
                    <a:pt x="597" y="396"/>
                  </a:lnTo>
                  <a:lnTo>
                    <a:pt x="594" y="400"/>
                  </a:lnTo>
                  <a:lnTo>
                    <a:pt x="583" y="406"/>
                  </a:lnTo>
                  <a:lnTo>
                    <a:pt x="583" y="407"/>
                  </a:lnTo>
                  <a:lnTo>
                    <a:pt x="581" y="409"/>
                  </a:lnTo>
                  <a:lnTo>
                    <a:pt x="580" y="411"/>
                  </a:lnTo>
                  <a:lnTo>
                    <a:pt x="579" y="413"/>
                  </a:lnTo>
                  <a:lnTo>
                    <a:pt x="580" y="414"/>
                  </a:lnTo>
                  <a:lnTo>
                    <a:pt x="585" y="421"/>
                  </a:lnTo>
                  <a:lnTo>
                    <a:pt x="590" y="427"/>
                  </a:lnTo>
                  <a:lnTo>
                    <a:pt x="594" y="433"/>
                  </a:lnTo>
                  <a:lnTo>
                    <a:pt x="599" y="440"/>
                  </a:lnTo>
                  <a:lnTo>
                    <a:pt x="600" y="442"/>
                  </a:lnTo>
                  <a:lnTo>
                    <a:pt x="600" y="445"/>
                  </a:lnTo>
                  <a:lnTo>
                    <a:pt x="600" y="449"/>
                  </a:lnTo>
                  <a:lnTo>
                    <a:pt x="601" y="454"/>
                  </a:lnTo>
                  <a:lnTo>
                    <a:pt x="601" y="459"/>
                  </a:lnTo>
                  <a:lnTo>
                    <a:pt x="601" y="460"/>
                  </a:lnTo>
                  <a:lnTo>
                    <a:pt x="606" y="462"/>
                  </a:lnTo>
                  <a:lnTo>
                    <a:pt x="607" y="463"/>
                  </a:lnTo>
                  <a:lnTo>
                    <a:pt x="607" y="467"/>
                  </a:lnTo>
                  <a:lnTo>
                    <a:pt x="608" y="468"/>
                  </a:lnTo>
                  <a:lnTo>
                    <a:pt x="608" y="469"/>
                  </a:lnTo>
                  <a:lnTo>
                    <a:pt x="613" y="472"/>
                  </a:lnTo>
                  <a:lnTo>
                    <a:pt x="613" y="473"/>
                  </a:lnTo>
                  <a:lnTo>
                    <a:pt x="614" y="473"/>
                  </a:lnTo>
                  <a:lnTo>
                    <a:pt x="618" y="470"/>
                  </a:lnTo>
                  <a:lnTo>
                    <a:pt x="622" y="469"/>
                  </a:lnTo>
                  <a:lnTo>
                    <a:pt x="623" y="469"/>
                  </a:lnTo>
                  <a:lnTo>
                    <a:pt x="629" y="472"/>
                  </a:lnTo>
                  <a:lnTo>
                    <a:pt x="637" y="474"/>
                  </a:lnTo>
                  <a:lnTo>
                    <a:pt x="647" y="477"/>
                  </a:lnTo>
                  <a:lnTo>
                    <a:pt x="648" y="477"/>
                  </a:lnTo>
                  <a:lnTo>
                    <a:pt x="649" y="479"/>
                  </a:lnTo>
                  <a:lnTo>
                    <a:pt x="650" y="480"/>
                  </a:lnTo>
                  <a:lnTo>
                    <a:pt x="652" y="484"/>
                  </a:lnTo>
                  <a:lnTo>
                    <a:pt x="655" y="489"/>
                  </a:lnTo>
                  <a:lnTo>
                    <a:pt x="658" y="496"/>
                  </a:lnTo>
                  <a:lnTo>
                    <a:pt x="661" y="501"/>
                  </a:lnTo>
                  <a:lnTo>
                    <a:pt x="663" y="505"/>
                  </a:lnTo>
                  <a:lnTo>
                    <a:pt x="661" y="507"/>
                  </a:lnTo>
                  <a:lnTo>
                    <a:pt x="659" y="508"/>
                  </a:lnTo>
                  <a:lnTo>
                    <a:pt x="657" y="510"/>
                  </a:lnTo>
                  <a:lnTo>
                    <a:pt x="655" y="511"/>
                  </a:lnTo>
                  <a:lnTo>
                    <a:pt x="652" y="512"/>
                  </a:lnTo>
                  <a:lnTo>
                    <a:pt x="650" y="514"/>
                  </a:lnTo>
                  <a:lnTo>
                    <a:pt x="648" y="515"/>
                  </a:lnTo>
                  <a:lnTo>
                    <a:pt x="645" y="517"/>
                  </a:lnTo>
                  <a:lnTo>
                    <a:pt x="643" y="518"/>
                  </a:lnTo>
                  <a:lnTo>
                    <a:pt x="642" y="519"/>
                  </a:lnTo>
                  <a:lnTo>
                    <a:pt x="640" y="521"/>
                  </a:lnTo>
                  <a:lnTo>
                    <a:pt x="637" y="523"/>
                  </a:lnTo>
                  <a:lnTo>
                    <a:pt x="635" y="524"/>
                  </a:lnTo>
                  <a:lnTo>
                    <a:pt x="633" y="525"/>
                  </a:lnTo>
                  <a:lnTo>
                    <a:pt x="630" y="526"/>
                  </a:lnTo>
                  <a:lnTo>
                    <a:pt x="628" y="528"/>
                  </a:lnTo>
                  <a:lnTo>
                    <a:pt x="627" y="530"/>
                  </a:lnTo>
                  <a:lnTo>
                    <a:pt x="625" y="531"/>
                  </a:lnTo>
                  <a:lnTo>
                    <a:pt x="622" y="532"/>
                  </a:lnTo>
                  <a:lnTo>
                    <a:pt x="620" y="533"/>
                  </a:lnTo>
                  <a:lnTo>
                    <a:pt x="618" y="535"/>
                  </a:lnTo>
                  <a:lnTo>
                    <a:pt x="615" y="537"/>
                  </a:lnTo>
                  <a:lnTo>
                    <a:pt x="613" y="538"/>
                  </a:lnTo>
                  <a:lnTo>
                    <a:pt x="612" y="539"/>
                  </a:lnTo>
                  <a:lnTo>
                    <a:pt x="609" y="540"/>
                  </a:lnTo>
                  <a:lnTo>
                    <a:pt x="607" y="542"/>
                  </a:lnTo>
                  <a:lnTo>
                    <a:pt x="605" y="544"/>
                  </a:lnTo>
                  <a:lnTo>
                    <a:pt x="602" y="545"/>
                  </a:lnTo>
                  <a:lnTo>
                    <a:pt x="600" y="546"/>
                  </a:lnTo>
                  <a:lnTo>
                    <a:pt x="598" y="547"/>
                  </a:lnTo>
                  <a:lnTo>
                    <a:pt x="595" y="549"/>
                  </a:lnTo>
                  <a:lnTo>
                    <a:pt x="594" y="551"/>
                  </a:lnTo>
                  <a:lnTo>
                    <a:pt x="592" y="552"/>
                  </a:lnTo>
                  <a:lnTo>
                    <a:pt x="590" y="553"/>
                  </a:lnTo>
                  <a:lnTo>
                    <a:pt x="587" y="554"/>
                  </a:lnTo>
                  <a:lnTo>
                    <a:pt x="585" y="556"/>
                  </a:lnTo>
                  <a:lnTo>
                    <a:pt x="583" y="558"/>
                  </a:lnTo>
                  <a:lnTo>
                    <a:pt x="580" y="559"/>
                  </a:lnTo>
                  <a:lnTo>
                    <a:pt x="579" y="560"/>
                  </a:lnTo>
                  <a:lnTo>
                    <a:pt x="577" y="561"/>
                  </a:lnTo>
                  <a:lnTo>
                    <a:pt x="574" y="563"/>
                  </a:lnTo>
                  <a:lnTo>
                    <a:pt x="572" y="565"/>
                  </a:lnTo>
                  <a:lnTo>
                    <a:pt x="570" y="566"/>
                  </a:lnTo>
                  <a:lnTo>
                    <a:pt x="567" y="567"/>
                  </a:lnTo>
                  <a:lnTo>
                    <a:pt x="565" y="568"/>
                  </a:lnTo>
                  <a:lnTo>
                    <a:pt x="564" y="570"/>
                  </a:lnTo>
                  <a:lnTo>
                    <a:pt x="562" y="571"/>
                  </a:lnTo>
                  <a:lnTo>
                    <a:pt x="559" y="573"/>
                  </a:lnTo>
                  <a:lnTo>
                    <a:pt x="557" y="574"/>
                  </a:lnTo>
                  <a:lnTo>
                    <a:pt x="555" y="575"/>
                  </a:lnTo>
                  <a:lnTo>
                    <a:pt x="552" y="577"/>
                  </a:lnTo>
                  <a:lnTo>
                    <a:pt x="550" y="578"/>
                  </a:lnTo>
                  <a:lnTo>
                    <a:pt x="549" y="580"/>
                  </a:lnTo>
                  <a:lnTo>
                    <a:pt x="547" y="581"/>
                  </a:lnTo>
                  <a:lnTo>
                    <a:pt x="544" y="582"/>
                  </a:lnTo>
                  <a:lnTo>
                    <a:pt x="542" y="584"/>
                  </a:lnTo>
                  <a:lnTo>
                    <a:pt x="540" y="585"/>
                  </a:lnTo>
                  <a:lnTo>
                    <a:pt x="537" y="587"/>
                  </a:lnTo>
                  <a:lnTo>
                    <a:pt x="535" y="588"/>
                  </a:lnTo>
                  <a:lnTo>
                    <a:pt x="534" y="589"/>
                  </a:lnTo>
                  <a:lnTo>
                    <a:pt x="531" y="591"/>
                  </a:lnTo>
                  <a:lnTo>
                    <a:pt x="529" y="592"/>
                  </a:lnTo>
                  <a:lnTo>
                    <a:pt x="527" y="594"/>
                  </a:lnTo>
                  <a:lnTo>
                    <a:pt x="524" y="595"/>
                  </a:lnTo>
                  <a:lnTo>
                    <a:pt x="520" y="598"/>
                  </a:lnTo>
                  <a:lnTo>
                    <a:pt x="517" y="600"/>
                  </a:lnTo>
                  <a:lnTo>
                    <a:pt x="515" y="602"/>
                  </a:lnTo>
                  <a:lnTo>
                    <a:pt x="513" y="605"/>
                  </a:lnTo>
                  <a:lnTo>
                    <a:pt x="510" y="607"/>
                  </a:lnTo>
                  <a:lnTo>
                    <a:pt x="508" y="608"/>
                  </a:lnTo>
                  <a:lnTo>
                    <a:pt x="506" y="610"/>
                  </a:lnTo>
                  <a:lnTo>
                    <a:pt x="505" y="612"/>
                  </a:lnTo>
                  <a:lnTo>
                    <a:pt x="502" y="614"/>
                  </a:lnTo>
                  <a:lnTo>
                    <a:pt x="501" y="615"/>
                  </a:lnTo>
                  <a:lnTo>
                    <a:pt x="499" y="617"/>
                  </a:lnTo>
                  <a:lnTo>
                    <a:pt x="496" y="619"/>
                  </a:lnTo>
                  <a:lnTo>
                    <a:pt x="494" y="621"/>
                  </a:lnTo>
                  <a:lnTo>
                    <a:pt x="493" y="623"/>
                  </a:lnTo>
                  <a:lnTo>
                    <a:pt x="491" y="624"/>
                  </a:lnTo>
                  <a:lnTo>
                    <a:pt x="488" y="627"/>
                  </a:lnTo>
                  <a:lnTo>
                    <a:pt x="487" y="628"/>
                  </a:lnTo>
                  <a:lnTo>
                    <a:pt x="485" y="630"/>
                  </a:lnTo>
                  <a:lnTo>
                    <a:pt x="483" y="631"/>
                  </a:lnTo>
                  <a:lnTo>
                    <a:pt x="480" y="634"/>
                  </a:lnTo>
                  <a:lnTo>
                    <a:pt x="479" y="636"/>
                  </a:lnTo>
                  <a:lnTo>
                    <a:pt x="477" y="637"/>
                  </a:lnTo>
                  <a:lnTo>
                    <a:pt x="474" y="640"/>
                  </a:lnTo>
                  <a:lnTo>
                    <a:pt x="472" y="641"/>
                  </a:lnTo>
                  <a:lnTo>
                    <a:pt x="471" y="643"/>
                  </a:lnTo>
                  <a:lnTo>
                    <a:pt x="469" y="645"/>
                  </a:lnTo>
                  <a:lnTo>
                    <a:pt x="466" y="647"/>
                  </a:lnTo>
                  <a:lnTo>
                    <a:pt x="465" y="647"/>
                  </a:lnTo>
                  <a:lnTo>
                    <a:pt x="462" y="648"/>
                  </a:lnTo>
                  <a:lnTo>
                    <a:pt x="458" y="649"/>
                  </a:lnTo>
                  <a:lnTo>
                    <a:pt x="451" y="650"/>
                  </a:lnTo>
                  <a:lnTo>
                    <a:pt x="444" y="651"/>
                  </a:lnTo>
                  <a:lnTo>
                    <a:pt x="441" y="652"/>
                  </a:lnTo>
                  <a:lnTo>
                    <a:pt x="435" y="654"/>
                  </a:lnTo>
                  <a:lnTo>
                    <a:pt x="429" y="655"/>
                  </a:lnTo>
                  <a:lnTo>
                    <a:pt x="423" y="656"/>
                  </a:lnTo>
                  <a:lnTo>
                    <a:pt x="417" y="657"/>
                  </a:lnTo>
                  <a:lnTo>
                    <a:pt x="412" y="658"/>
                  </a:lnTo>
                  <a:lnTo>
                    <a:pt x="406" y="659"/>
                  </a:lnTo>
                  <a:lnTo>
                    <a:pt x="403" y="661"/>
                  </a:lnTo>
                  <a:lnTo>
                    <a:pt x="400" y="661"/>
                  </a:lnTo>
                  <a:lnTo>
                    <a:pt x="395" y="662"/>
                  </a:lnTo>
                  <a:lnTo>
                    <a:pt x="392" y="663"/>
                  </a:lnTo>
                  <a:lnTo>
                    <a:pt x="389" y="663"/>
                  </a:lnTo>
                  <a:lnTo>
                    <a:pt x="388" y="663"/>
                  </a:lnTo>
                  <a:lnTo>
                    <a:pt x="387" y="663"/>
                  </a:lnTo>
                  <a:lnTo>
                    <a:pt x="385" y="661"/>
                  </a:lnTo>
                  <a:lnTo>
                    <a:pt x="384" y="659"/>
                  </a:lnTo>
                  <a:lnTo>
                    <a:pt x="382" y="659"/>
                  </a:lnTo>
                  <a:lnTo>
                    <a:pt x="381" y="658"/>
                  </a:lnTo>
                  <a:lnTo>
                    <a:pt x="381" y="657"/>
                  </a:lnTo>
                  <a:lnTo>
                    <a:pt x="381" y="656"/>
                  </a:lnTo>
                  <a:lnTo>
                    <a:pt x="381" y="655"/>
                  </a:lnTo>
                  <a:lnTo>
                    <a:pt x="382" y="655"/>
                  </a:lnTo>
                  <a:lnTo>
                    <a:pt x="384" y="654"/>
                  </a:lnTo>
                  <a:lnTo>
                    <a:pt x="384" y="652"/>
                  </a:lnTo>
                  <a:lnTo>
                    <a:pt x="384" y="651"/>
                  </a:lnTo>
                  <a:lnTo>
                    <a:pt x="385" y="651"/>
                  </a:lnTo>
                  <a:lnTo>
                    <a:pt x="385" y="650"/>
                  </a:lnTo>
                  <a:lnTo>
                    <a:pt x="386" y="650"/>
                  </a:lnTo>
                  <a:lnTo>
                    <a:pt x="386" y="649"/>
                  </a:lnTo>
                  <a:lnTo>
                    <a:pt x="386" y="648"/>
                  </a:lnTo>
                  <a:lnTo>
                    <a:pt x="385" y="648"/>
                  </a:lnTo>
                  <a:lnTo>
                    <a:pt x="385" y="647"/>
                  </a:lnTo>
                  <a:lnTo>
                    <a:pt x="385" y="645"/>
                  </a:lnTo>
                  <a:lnTo>
                    <a:pt x="384" y="643"/>
                  </a:lnTo>
                  <a:lnTo>
                    <a:pt x="384" y="642"/>
                  </a:lnTo>
                  <a:lnTo>
                    <a:pt x="385" y="636"/>
                  </a:lnTo>
                  <a:lnTo>
                    <a:pt x="384" y="635"/>
                  </a:lnTo>
                  <a:lnTo>
                    <a:pt x="382" y="634"/>
                  </a:lnTo>
                  <a:lnTo>
                    <a:pt x="381" y="634"/>
                  </a:lnTo>
                  <a:lnTo>
                    <a:pt x="380" y="633"/>
                  </a:lnTo>
                  <a:lnTo>
                    <a:pt x="375" y="630"/>
                  </a:lnTo>
                  <a:lnTo>
                    <a:pt x="367" y="629"/>
                  </a:lnTo>
                  <a:lnTo>
                    <a:pt x="365" y="629"/>
                  </a:lnTo>
                  <a:lnTo>
                    <a:pt x="363" y="628"/>
                  </a:lnTo>
                  <a:lnTo>
                    <a:pt x="362" y="628"/>
                  </a:lnTo>
                  <a:lnTo>
                    <a:pt x="360" y="628"/>
                  </a:lnTo>
                  <a:lnTo>
                    <a:pt x="359" y="627"/>
                  </a:lnTo>
                  <a:lnTo>
                    <a:pt x="358" y="627"/>
                  </a:lnTo>
                  <a:lnTo>
                    <a:pt x="357" y="624"/>
                  </a:lnTo>
                  <a:lnTo>
                    <a:pt x="356" y="623"/>
                  </a:lnTo>
                  <a:lnTo>
                    <a:pt x="355" y="621"/>
                  </a:lnTo>
                  <a:lnTo>
                    <a:pt x="352" y="620"/>
                  </a:lnTo>
                  <a:lnTo>
                    <a:pt x="351" y="620"/>
                  </a:lnTo>
                  <a:lnTo>
                    <a:pt x="350" y="620"/>
                  </a:lnTo>
                  <a:lnTo>
                    <a:pt x="349" y="621"/>
                  </a:lnTo>
                  <a:lnTo>
                    <a:pt x="348" y="622"/>
                  </a:lnTo>
                  <a:lnTo>
                    <a:pt x="345" y="621"/>
                  </a:lnTo>
                  <a:lnTo>
                    <a:pt x="344" y="621"/>
                  </a:lnTo>
                  <a:lnTo>
                    <a:pt x="344" y="620"/>
                  </a:lnTo>
                  <a:lnTo>
                    <a:pt x="343" y="621"/>
                  </a:lnTo>
                  <a:lnTo>
                    <a:pt x="342" y="621"/>
                  </a:lnTo>
                  <a:lnTo>
                    <a:pt x="342" y="620"/>
                  </a:lnTo>
                  <a:lnTo>
                    <a:pt x="341" y="620"/>
                  </a:lnTo>
                  <a:lnTo>
                    <a:pt x="341" y="619"/>
                  </a:lnTo>
                  <a:lnTo>
                    <a:pt x="339" y="619"/>
                  </a:lnTo>
                  <a:lnTo>
                    <a:pt x="338" y="619"/>
                  </a:lnTo>
                  <a:lnTo>
                    <a:pt x="335" y="615"/>
                  </a:lnTo>
                  <a:lnTo>
                    <a:pt x="334" y="615"/>
                  </a:lnTo>
                  <a:lnTo>
                    <a:pt x="334" y="613"/>
                  </a:lnTo>
                  <a:lnTo>
                    <a:pt x="334" y="612"/>
                  </a:lnTo>
                  <a:lnTo>
                    <a:pt x="334" y="610"/>
                  </a:lnTo>
                  <a:lnTo>
                    <a:pt x="331" y="609"/>
                  </a:lnTo>
                  <a:lnTo>
                    <a:pt x="330" y="608"/>
                  </a:lnTo>
                  <a:lnTo>
                    <a:pt x="329" y="608"/>
                  </a:lnTo>
                  <a:lnTo>
                    <a:pt x="328" y="608"/>
                  </a:lnTo>
                  <a:lnTo>
                    <a:pt x="328" y="607"/>
                  </a:lnTo>
                  <a:lnTo>
                    <a:pt x="327" y="607"/>
                  </a:lnTo>
                  <a:lnTo>
                    <a:pt x="324" y="607"/>
                  </a:lnTo>
                  <a:lnTo>
                    <a:pt x="324" y="606"/>
                  </a:lnTo>
                  <a:lnTo>
                    <a:pt x="323" y="605"/>
                  </a:lnTo>
                  <a:lnTo>
                    <a:pt x="322" y="605"/>
                  </a:lnTo>
                  <a:lnTo>
                    <a:pt x="321" y="605"/>
                  </a:lnTo>
                  <a:lnTo>
                    <a:pt x="320" y="605"/>
                  </a:lnTo>
                  <a:lnTo>
                    <a:pt x="318" y="605"/>
                  </a:lnTo>
                  <a:lnTo>
                    <a:pt x="317" y="603"/>
                  </a:lnTo>
                  <a:lnTo>
                    <a:pt x="317" y="602"/>
                  </a:lnTo>
                  <a:lnTo>
                    <a:pt x="318" y="599"/>
                  </a:lnTo>
                  <a:lnTo>
                    <a:pt x="318" y="595"/>
                  </a:lnTo>
                  <a:lnTo>
                    <a:pt x="318" y="594"/>
                  </a:lnTo>
                  <a:lnTo>
                    <a:pt x="318" y="593"/>
                  </a:lnTo>
                  <a:lnTo>
                    <a:pt x="317" y="592"/>
                  </a:lnTo>
                  <a:lnTo>
                    <a:pt x="314" y="589"/>
                  </a:lnTo>
                  <a:lnTo>
                    <a:pt x="311" y="587"/>
                  </a:lnTo>
                  <a:lnTo>
                    <a:pt x="308" y="586"/>
                  </a:lnTo>
                  <a:lnTo>
                    <a:pt x="306" y="584"/>
                  </a:lnTo>
                  <a:lnTo>
                    <a:pt x="302" y="581"/>
                  </a:lnTo>
                  <a:lnTo>
                    <a:pt x="300" y="580"/>
                  </a:lnTo>
                  <a:lnTo>
                    <a:pt x="298" y="578"/>
                  </a:lnTo>
                  <a:lnTo>
                    <a:pt x="294" y="575"/>
                  </a:lnTo>
                  <a:lnTo>
                    <a:pt x="292" y="574"/>
                  </a:lnTo>
                  <a:lnTo>
                    <a:pt x="288" y="572"/>
                  </a:lnTo>
                  <a:lnTo>
                    <a:pt x="286" y="570"/>
                  </a:lnTo>
                  <a:lnTo>
                    <a:pt x="284" y="568"/>
                  </a:lnTo>
                  <a:lnTo>
                    <a:pt x="281" y="566"/>
                  </a:lnTo>
                  <a:lnTo>
                    <a:pt x="280" y="566"/>
                  </a:lnTo>
                  <a:lnTo>
                    <a:pt x="278" y="565"/>
                  </a:lnTo>
                  <a:lnTo>
                    <a:pt x="274" y="563"/>
                  </a:lnTo>
                  <a:lnTo>
                    <a:pt x="272" y="560"/>
                  </a:lnTo>
                  <a:lnTo>
                    <a:pt x="270" y="559"/>
                  </a:lnTo>
                  <a:lnTo>
                    <a:pt x="266" y="557"/>
                  </a:lnTo>
                  <a:lnTo>
                    <a:pt x="264" y="554"/>
                  </a:lnTo>
                  <a:lnTo>
                    <a:pt x="260" y="553"/>
                  </a:lnTo>
                  <a:lnTo>
                    <a:pt x="258" y="551"/>
                  </a:lnTo>
                  <a:lnTo>
                    <a:pt x="256" y="549"/>
                  </a:lnTo>
                  <a:lnTo>
                    <a:pt x="252" y="547"/>
                  </a:lnTo>
                  <a:lnTo>
                    <a:pt x="250" y="545"/>
                  </a:lnTo>
                  <a:lnTo>
                    <a:pt x="246" y="543"/>
                  </a:lnTo>
                  <a:lnTo>
                    <a:pt x="244" y="542"/>
                  </a:lnTo>
                  <a:lnTo>
                    <a:pt x="242" y="539"/>
                  </a:lnTo>
                  <a:lnTo>
                    <a:pt x="238" y="537"/>
                  </a:lnTo>
                  <a:lnTo>
                    <a:pt x="236" y="536"/>
                  </a:lnTo>
                  <a:lnTo>
                    <a:pt x="232" y="533"/>
                  </a:lnTo>
                  <a:lnTo>
                    <a:pt x="230" y="532"/>
                  </a:lnTo>
                  <a:lnTo>
                    <a:pt x="228" y="530"/>
                  </a:lnTo>
                  <a:lnTo>
                    <a:pt x="224" y="528"/>
                  </a:lnTo>
                  <a:lnTo>
                    <a:pt x="222" y="526"/>
                  </a:lnTo>
                  <a:lnTo>
                    <a:pt x="218" y="524"/>
                  </a:lnTo>
                  <a:lnTo>
                    <a:pt x="216" y="522"/>
                  </a:lnTo>
                  <a:lnTo>
                    <a:pt x="214" y="521"/>
                  </a:lnTo>
                  <a:lnTo>
                    <a:pt x="210" y="518"/>
                  </a:lnTo>
                  <a:lnTo>
                    <a:pt x="208" y="516"/>
                  </a:lnTo>
                  <a:lnTo>
                    <a:pt x="204" y="515"/>
                  </a:lnTo>
                  <a:lnTo>
                    <a:pt x="202" y="512"/>
                  </a:lnTo>
                  <a:lnTo>
                    <a:pt x="200" y="510"/>
                  </a:lnTo>
                  <a:lnTo>
                    <a:pt x="196" y="509"/>
                  </a:lnTo>
                  <a:lnTo>
                    <a:pt x="194" y="507"/>
                  </a:lnTo>
                  <a:lnTo>
                    <a:pt x="190" y="504"/>
                  </a:lnTo>
                  <a:lnTo>
                    <a:pt x="188" y="503"/>
                  </a:lnTo>
                  <a:lnTo>
                    <a:pt x="186" y="501"/>
                  </a:lnTo>
                  <a:lnTo>
                    <a:pt x="182" y="498"/>
                  </a:lnTo>
                  <a:lnTo>
                    <a:pt x="180" y="497"/>
                  </a:lnTo>
                  <a:lnTo>
                    <a:pt x="176" y="495"/>
                  </a:lnTo>
                  <a:lnTo>
                    <a:pt x="174" y="494"/>
                  </a:lnTo>
                  <a:lnTo>
                    <a:pt x="172" y="491"/>
                  </a:lnTo>
                  <a:lnTo>
                    <a:pt x="170" y="490"/>
                  </a:lnTo>
                  <a:lnTo>
                    <a:pt x="167" y="488"/>
                  </a:lnTo>
                  <a:lnTo>
                    <a:pt x="164" y="486"/>
                  </a:lnTo>
                  <a:lnTo>
                    <a:pt x="161" y="484"/>
                  </a:lnTo>
                  <a:lnTo>
                    <a:pt x="159" y="482"/>
                  </a:lnTo>
                  <a:lnTo>
                    <a:pt x="157" y="481"/>
                  </a:lnTo>
                  <a:lnTo>
                    <a:pt x="154" y="479"/>
                  </a:lnTo>
                  <a:lnTo>
                    <a:pt x="151" y="477"/>
                  </a:lnTo>
                  <a:lnTo>
                    <a:pt x="149" y="475"/>
                  </a:lnTo>
                  <a:lnTo>
                    <a:pt x="146" y="474"/>
                  </a:lnTo>
                  <a:lnTo>
                    <a:pt x="144" y="472"/>
                  </a:lnTo>
                  <a:lnTo>
                    <a:pt x="140" y="470"/>
                  </a:lnTo>
                  <a:lnTo>
                    <a:pt x="138" y="468"/>
                  </a:lnTo>
                  <a:lnTo>
                    <a:pt x="135" y="466"/>
                  </a:lnTo>
                  <a:lnTo>
                    <a:pt x="132" y="465"/>
                  </a:lnTo>
                  <a:lnTo>
                    <a:pt x="130" y="462"/>
                  </a:lnTo>
                  <a:lnTo>
                    <a:pt x="128" y="461"/>
                  </a:lnTo>
                  <a:lnTo>
                    <a:pt x="125" y="459"/>
                  </a:lnTo>
                  <a:lnTo>
                    <a:pt x="119" y="455"/>
                  </a:lnTo>
                  <a:lnTo>
                    <a:pt x="114" y="452"/>
                  </a:lnTo>
                  <a:lnTo>
                    <a:pt x="108" y="448"/>
                  </a:lnTo>
                  <a:lnTo>
                    <a:pt x="102" y="445"/>
                  </a:lnTo>
                  <a:lnTo>
                    <a:pt x="99" y="442"/>
                  </a:lnTo>
                  <a:lnTo>
                    <a:pt x="97" y="441"/>
                  </a:lnTo>
                  <a:lnTo>
                    <a:pt x="93" y="439"/>
                  </a:lnTo>
                  <a:lnTo>
                    <a:pt x="88" y="435"/>
                  </a:lnTo>
                  <a:lnTo>
                    <a:pt x="82" y="432"/>
                  </a:lnTo>
                  <a:lnTo>
                    <a:pt x="76" y="428"/>
                  </a:lnTo>
                  <a:lnTo>
                    <a:pt x="71" y="424"/>
                  </a:lnTo>
                  <a:lnTo>
                    <a:pt x="64" y="420"/>
                  </a:lnTo>
                  <a:lnTo>
                    <a:pt x="58" y="416"/>
                  </a:lnTo>
                  <a:lnTo>
                    <a:pt x="51" y="412"/>
                  </a:lnTo>
                  <a:lnTo>
                    <a:pt x="45" y="407"/>
                  </a:lnTo>
                  <a:lnTo>
                    <a:pt x="38" y="404"/>
                  </a:lnTo>
                  <a:lnTo>
                    <a:pt x="32" y="399"/>
                  </a:lnTo>
                  <a:lnTo>
                    <a:pt x="25" y="396"/>
                  </a:lnTo>
                  <a:lnTo>
                    <a:pt x="19" y="391"/>
                  </a:lnTo>
                  <a:lnTo>
                    <a:pt x="12" y="388"/>
                  </a:lnTo>
                  <a:lnTo>
                    <a:pt x="7" y="383"/>
                  </a:lnTo>
                  <a:lnTo>
                    <a:pt x="0" y="379"/>
                  </a:lnTo>
                  <a:lnTo>
                    <a:pt x="0" y="376"/>
                  </a:lnTo>
                  <a:lnTo>
                    <a:pt x="0" y="372"/>
                  </a:lnTo>
                  <a:lnTo>
                    <a:pt x="0" y="369"/>
                  </a:lnTo>
                  <a:lnTo>
                    <a:pt x="0" y="365"/>
                  </a:lnTo>
                  <a:lnTo>
                    <a:pt x="0" y="364"/>
                  </a:lnTo>
                  <a:lnTo>
                    <a:pt x="0" y="362"/>
                  </a:lnTo>
                  <a:lnTo>
                    <a:pt x="0" y="360"/>
                  </a:lnTo>
                  <a:lnTo>
                    <a:pt x="0" y="357"/>
                  </a:lnTo>
                  <a:lnTo>
                    <a:pt x="0" y="355"/>
                  </a:lnTo>
                  <a:lnTo>
                    <a:pt x="0" y="353"/>
                  </a:lnTo>
                  <a:lnTo>
                    <a:pt x="0" y="350"/>
                  </a:lnTo>
                  <a:lnTo>
                    <a:pt x="0" y="348"/>
                  </a:lnTo>
                  <a:lnTo>
                    <a:pt x="0" y="347"/>
                  </a:lnTo>
                  <a:lnTo>
                    <a:pt x="0" y="344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0" y="337"/>
                  </a:lnTo>
                  <a:lnTo>
                    <a:pt x="0" y="335"/>
                  </a:lnTo>
                  <a:lnTo>
                    <a:pt x="0" y="333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0" y="328"/>
                  </a:lnTo>
                  <a:lnTo>
                    <a:pt x="1" y="327"/>
                  </a:lnTo>
                  <a:lnTo>
                    <a:pt x="4" y="325"/>
                  </a:lnTo>
                  <a:lnTo>
                    <a:pt x="5" y="323"/>
                  </a:lnTo>
                  <a:lnTo>
                    <a:pt x="7" y="323"/>
                  </a:lnTo>
                  <a:lnTo>
                    <a:pt x="8" y="322"/>
                  </a:lnTo>
                  <a:lnTo>
                    <a:pt x="9" y="320"/>
                  </a:lnTo>
                  <a:lnTo>
                    <a:pt x="10" y="320"/>
                  </a:lnTo>
                  <a:lnTo>
                    <a:pt x="11" y="319"/>
                  </a:lnTo>
                  <a:lnTo>
                    <a:pt x="12" y="318"/>
                  </a:lnTo>
                  <a:lnTo>
                    <a:pt x="15" y="315"/>
                  </a:lnTo>
                  <a:lnTo>
                    <a:pt x="18" y="314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6" y="308"/>
                  </a:lnTo>
                  <a:lnTo>
                    <a:pt x="28" y="306"/>
                  </a:lnTo>
                  <a:lnTo>
                    <a:pt x="30" y="305"/>
                  </a:lnTo>
                  <a:lnTo>
                    <a:pt x="32" y="302"/>
                  </a:lnTo>
                  <a:lnTo>
                    <a:pt x="33" y="302"/>
                  </a:lnTo>
                  <a:lnTo>
                    <a:pt x="35" y="302"/>
                  </a:lnTo>
                  <a:lnTo>
                    <a:pt x="36" y="302"/>
                  </a:lnTo>
                  <a:lnTo>
                    <a:pt x="37" y="302"/>
                  </a:lnTo>
                  <a:lnTo>
                    <a:pt x="38" y="302"/>
                  </a:lnTo>
                  <a:lnTo>
                    <a:pt x="42" y="302"/>
                  </a:lnTo>
                  <a:lnTo>
                    <a:pt x="44" y="299"/>
                  </a:lnTo>
                  <a:lnTo>
                    <a:pt x="48" y="298"/>
                  </a:lnTo>
                  <a:lnTo>
                    <a:pt x="51" y="298"/>
                  </a:lnTo>
                  <a:lnTo>
                    <a:pt x="54" y="298"/>
                  </a:lnTo>
                  <a:lnTo>
                    <a:pt x="60" y="300"/>
                  </a:lnTo>
                  <a:lnTo>
                    <a:pt x="62" y="298"/>
                  </a:lnTo>
                  <a:lnTo>
                    <a:pt x="67" y="297"/>
                  </a:lnTo>
                  <a:lnTo>
                    <a:pt x="72" y="295"/>
                  </a:lnTo>
                  <a:lnTo>
                    <a:pt x="76" y="294"/>
                  </a:lnTo>
                  <a:lnTo>
                    <a:pt x="81" y="294"/>
                  </a:lnTo>
                  <a:lnTo>
                    <a:pt x="85" y="294"/>
                  </a:lnTo>
                  <a:lnTo>
                    <a:pt x="88" y="294"/>
                  </a:lnTo>
                  <a:lnTo>
                    <a:pt x="93" y="293"/>
                  </a:lnTo>
                  <a:lnTo>
                    <a:pt x="94" y="297"/>
                  </a:lnTo>
                  <a:lnTo>
                    <a:pt x="96" y="298"/>
                  </a:lnTo>
                  <a:lnTo>
                    <a:pt x="100" y="297"/>
                  </a:lnTo>
                  <a:lnTo>
                    <a:pt x="103" y="292"/>
                  </a:lnTo>
                  <a:lnTo>
                    <a:pt x="106" y="287"/>
                  </a:lnTo>
                  <a:lnTo>
                    <a:pt x="108" y="283"/>
                  </a:lnTo>
                  <a:lnTo>
                    <a:pt x="111" y="279"/>
                  </a:lnTo>
                  <a:lnTo>
                    <a:pt x="115" y="277"/>
                  </a:lnTo>
                  <a:lnTo>
                    <a:pt x="118" y="274"/>
                  </a:lnTo>
                  <a:lnTo>
                    <a:pt x="121" y="272"/>
                  </a:lnTo>
                  <a:lnTo>
                    <a:pt x="124" y="270"/>
                  </a:lnTo>
                  <a:lnTo>
                    <a:pt x="129" y="267"/>
                  </a:lnTo>
                  <a:lnTo>
                    <a:pt x="133" y="264"/>
                  </a:lnTo>
                  <a:lnTo>
                    <a:pt x="137" y="259"/>
                  </a:lnTo>
                  <a:lnTo>
                    <a:pt x="139" y="258"/>
                  </a:lnTo>
                  <a:lnTo>
                    <a:pt x="144" y="257"/>
                  </a:lnTo>
                  <a:lnTo>
                    <a:pt x="149" y="256"/>
                  </a:lnTo>
                  <a:lnTo>
                    <a:pt x="154" y="255"/>
                  </a:lnTo>
                  <a:lnTo>
                    <a:pt x="160" y="251"/>
                  </a:lnTo>
                  <a:lnTo>
                    <a:pt x="159" y="249"/>
                  </a:lnTo>
                  <a:lnTo>
                    <a:pt x="159" y="246"/>
                  </a:lnTo>
                  <a:lnTo>
                    <a:pt x="161" y="245"/>
                  </a:lnTo>
                  <a:lnTo>
                    <a:pt x="163" y="243"/>
                  </a:lnTo>
                  <a:lnTo>
                    <a:pt x="161" y="239"/>
                  </a:lnTo>
                  <a:lnTo>
                    <a:pt x="160" y="238"/>
                  </a:lnTo>
                  <a:lnTo>
                    <a:pt x="160" y="237"/>
                  </a:lnTo>
                  <a:lnTo>
                    <a:pt x="159" y="237"/>
                  </a:lnTo>
                  <a:lnTo>
                    <a:pt x="158" y="236"/>
                  </a:lnTo>
                  <a:lnTo>
                    <a:pt x="158" y="235"/>
                  </a:lnTo>
                  <a:lnTo>
                    <a:pt x="157" y="235"/>
                  </a:lnTo>
                  <a:lnTo>
                    <a:pt x="157" y="234"/>
                  </a:lnTo>
                  <a:lnTo>
                    <a:pt x="156" y="235"/>
                  </a:lnTo>
                  <a:lnTo>
                    <a:pt x="154" y="235"/>
                  </a:lnTo>
                  <a:lnTo>
                    <a:pt x="154" y="236"/>
                  </a:lnTo>
                  <a:lnTo>
                    <a:pt x="153" y="236"/>
                  </a:lnTo>
                  <a:lnTo>
                    <a:pt x="153" y="235"/>
                  </a:lnTo>
                  <a:lnTo>
                    <a:pt x="153" y="234"/>
                  </a:lnTo>
                  <a:lnTo>
                    <a:pt x="154" y="232"/>
                  </a:lnTo>
                  <a:lnTo>
                    <a:pt x="154" y="231"/>
                  </a:lnTo>
                  <a:lnTo>
                    <a:pt x="154" y="229"/>
                  </a:lnTo>
                  <a:lnTo>
                    <a:pt x="154" y="228"/>
                  </a:lnTo>
                  <a:lnTo>
                    <a:pt x="157" y="227"/>
                  </a:lnTo>
                  <a:lnTo>
                    <a:pt x="159" y="227"/>
                  </a:lnTo>
                  <a:lnTo>
                    <a:pt x="159" y="216"/>
                  </a:lnTo>
                  <a:lnTo>
                    <a:pt x="161" y="215"/>
                  </a:lnTo>
                  <a:lnTo>
                    <a:pt x="163" y="216"/>
                  </a:lnTo>
                  <a:lnTo>
                    <a:pt x="164" y="215"/>
                  </a:lnTo>
                  <a:lnTo>
                    <a:pt x="173" y="214"/>
                  </a:lnTo>
                  <a:lnTo>
                    <a:pt x="180" y="211"/>
                  </a:lnTo>
                  <a:lnTo>
                    <a:pt x="186" y="210"/>
                  </a:lnTo>
                  <a:lnTo>
                    <a:pt x="185" y="207"/>
                  </a:lnTo>
                  <a:lnTo>
                    <a:pt x="182" y="201"/>
                  </a:lnTo>
                  <a:lnTo>
                    <a:pt x="183" y="200"/>
                  </a:lnTo>
                  <a:lnTo>
                    <a:pt x="189" y="200"/>
                  </a:lnTo>
                  <a:lnTo>
                    <a:pt x="195" y="197"/>
                  </a:lnTo>
                  <a:lnTo>
                    <a:pt x="200" y="197"/>
                  </a:lnTo>
                  <a:lnTo>
                    <a:pt x="202" y="197"/>
                  </a:lnTo>
                  <a:lnTo>
                    <a:pt x="204" y="197"/>
                  </a:lnTo>
                  <a:lnTo>
                    <a:pt x="207" y="199"/>
                  </a:lnTo>
                  <a:lnTo>
                    <a:pt x="209" y="199"/>
                  </a:lnTo>
                  <a:lnTo>
                    <a:pt x="213" y="199"/>
                  </a:lnTo>
                  <a:lnTo>
                    <a:pt x="215" y="199"/>
                  </a:lnTo>
                  <a:lnTo>
                    <a:pt x="218" y="199"/>
                  </a:lnTo>
                  <a:lnTo>
                    <a:pt x="221" y="199"/>
                  </a:lnTo>
                  <a:lnTo>
                    <a:pt x="223" y="199"/>
                  </a:lnTo>
                  <a:lnTo>
                    <a:pt x="225" y="199"/>
                  </a:lnTo>
                  <a:lnTo>
                    <a:pt x="228" y="199"/>
                  </a:lnTo>
                  <a:lnTo>
                    <a:pt x="230" y="199"/>
                  </a:lnTo>
                  <a:lnTo>
                    <a:pt x="231" y="199"/>
                  </a:lnTo>
                  <a:lnTo>
                    <a:pt x="232" y="199"/>
                  </a:lnTo>
                  <a:lnTo>
                    <a:pt x="234" y="199"/>
                  </a:lnTo>
                  <a:lnTo>
                    <a:pt x="236" y="199"/>
                  </a:lnTo>
                  <a:lnTo>
                    <a:pt x="237" y="199"/>
                  </a:lnTo>
                  <a:lnTo>
                    <a:pt x="238" y="197"/>
                  </a:lnTo>
                  <a:lnTo>
                    <a:pt x="238" y="196"/>
                  </a:lnTo>
                  <a:lnTo>
                    <a:pt x="237" y="196"/>
                  </a:lnTo>
                  <a:lnTo>
                    <a:pt x="236" y="196"/>
                  </a:lnTo>
                  <a:lnTo>
                    <a:pt x="235" y="196"/>
                  </a:lnTo>
                  <a:lnTo>
                    <a:pt x="235" y="195"/>
                  </a:lnTo>
                  <a:lnTo>
                    <a:pt x="236" y="195"/>
                  </a:lnTo>
                  <a:lnTo>
                    <a:pt x="236" y="194"/>
                  </a:lnTo>
                  <a:lnTo>
                    <a:pt x="236" y="190"/>
                  </a:lnTo>
                  <a:lnTo>
                    <a:pt x="236" y="188"/>
                  </a:lnTo>
                  <a:lnTo>
                    <a:pt x="237" y="188"/>
                  </a:lnTo>
                  <a:lnTo>
                    <a:pt x="237" y="187"/>
                  </a:lnTo>
                  <a:lnTo>
                    <a:pt x="238" y="187"/>
                  </a:lnTo>
                  <a:lnTo>
                    <a:pt x="239" y="187"/>
                  </a:lnTo>
                  <a:lnTo>
                    <a:pt x="240" y="186"/>
                  </a:lnTo>
                  <a:lnTo>
                    <a:pt x="242" y="186"/>
                  </a:lnTo>
                  <a:lnTo>
                    <a:pt x="243" y="183"/>
                  </a:lnTo>
                  <a:lnTo>
                    <a:pt x="243" y="182"/>
                  </a:lnTo>
                  <a:lnTo>
                    <a:pt x="234" y="175"/>
                  </a:lnTo>
                  <a:lnTo>
                    <a:pt x="231" y="175"/>
                  </a:lnTo>
                  <a:lnTo>
                    <a:pt x="230" y="174"/>
                  </a:lnTo>
                  <a:lnTo>
                    <a:pt x="225" y="167"/>
                  </a:lnTo>
                  <a:lnTo>
                    <a:pt x="228" y="166"/>
                  </a:lnTo>
                  <a:lnTo>
                    <a:pt x="228" y="165"/>
                  </a:lnTo>
                  <a:lnTo>
                    <a:pt x="228" y="164"/>
                  </a:lnTo>
                  <a:lnTo>
                    <a:pt x="228" y="162"/>
                  </a:lnTo>
                  <a:lnTo>
                    <a:pt x="228" y="161"/>
                  </a:lnTo>
                  <a:lnTo>
                    <a:pt x="227" y="161"/>
                  </a:lnTo>
                  <a:lnTo>
                    <a:pt x="225" y="160"/>
                  </a:lnTo>
                  <a:lnTo>
                    <a:pt x="224" y="159"/>
                  </a:lnTo>
                  <a:lnTo>
                    <a:pt x="224" y="158"/>
                  </a:lnTo>
                  <a:lnTo>
                    <a:pt x="224" y="157"/>
                  </a:lnTo>
                  <a:lnTo>
                    <a:pt x="222" y="155"/>
                  </a:lnTo>
                  <a:lnTo>
                    <a:pt x="222" y="154"/>
                  </a:lnTo>
                  <a:lnTo>
                    <a:pt x="222" y="150"/>
                  </a:lnTo>
                  <a:lnTo>
                    <a:pt x="222" y="148"/>
                  </a:lnTo>
                  <a:lnTo>
                    <a:pt x="223" y="146"/>
                  </a:lnTo>
                  <a:lnTo>
                    <a:pt x="223" y="145"/>
                  </a:lnTo>
                  <a:lnTo>
                    <a:pt x="224" y="144"/>
                  </a:lnTo>
                  <a:lnTo>
                    <a:pt x="224" y="143"/>
                  </a:lnTo>
                  <a:lnTo>
                    <a:pt x="222" y="139"/>
                  </a:lnTo>
                  <a:lnTo>
                    <a:pt x="221" y="139"/>
                  </a:lnTo>
                  <a:lnTo>
                    <a:pt x="221" y="138"/>
                  </a:lnTo>
                  <a:lnTo>
                    <a:pt x="220" y="138"/>
                  </a:lnTo>
                  <a:lnTo>
                    <a:pt x="220" y="137"/>
                  </a:lnTo>
                  <a:lnTo>
                    <a:pt x="221" y="136"/>
                  </a:lnTo>
                  <a:lnTo>
                    <a:pt x="221" y="134"/>
                  </a:lnTo>
                  <a:lnTo>
                    <a:pt x="221" y="133"/>
                  </a:lnTo>
                  <a:lnTo>
                    <a:pt x="221" y="132"/>
                  </a:lnTo>
                  <a:lnTo>
                    <a:pt x="221" y="130"/>
                  </a:lnTo>
                  <a:lnTo>
                    <a:pt x="222" y="124"/>
                  </a:lnTo>
                  <a:lnTo>
                    <a:pt x="222" y="123"/>
                  </a:lnTo>
                  <a:lnTo>
                    <a:pt x="222" y="122"/>
                  </a:lnTo>
                  <a:lnTo>
                    <a:pt x="220" y="115"/>
                  </a:lnTo>
                  <a:lnTo>
                    <a:pt x="218" y="112"/>
                  </a:lnTo>
                  <a:lnTo>
                    <a:pt x="217" y="111"/>
                  </a:lnTo>
                  <a:lnTo>
                    <a:pt x="221" y="108"/>
                  </a:lnTo>
                  <a:lnTo>
                    <a:pt x="220" y="106"/>
                  </a:lnTo>
                  <a:lnTo>
                    <a:pt x="218" y="106"/>
                  </a:lnTo>
                  <a:lnTo>
                    <a:pt x="215" y="103"/>
                  </a:lnTo>
                  <a:lnTo>
                    <a:pt x="215" y="102"/>
                  </a:lnTo>
                  <a:lnTo>
                    <a:pt x="217" y="99"/>
                  </a:lnTo>
                  <a:lnTo>
                    <a:pt x="217" y="97"/>
                  </a:lnTo>
                  <a:lnTo>
                    <a:pt x="218" y="97"/>
                  </a:lnTo>
                  <a:lnTo>
                    <a:pt x="217" y="96"/>
                  </a:lnTo>
                  <a:lnTo>
                    <a:pt x="214" y="95"/>
                  </a:lnTo>
                  <a:lnTo>
                    <a:pt x="213" y="94"/>
                  </a:lnTo>
                  <a:lnTo>
                    <a:pt x="211" y="92"/>
                  </a:lnTo>
                  <a:lnTo>
                    <a:pt x="211" y="91"/>
                  </a:lnTo>
                  <a:lnTo>
                    <a:pt x="210" y="91"/>
                  </a:lnTo>
                  <a:lnTo>
                    <a:pt x="210" y="90"/>
                  </a:lnTo>
                  <a:lnTo>
                    <a:pt x="209" y="90"/>
                  </a:lnTo>
                  <a:lnTo>
                    <a:pt x="208" y="89"/>
                  </a:lnTo>
                  <a:lnTo>
                    <a:pt x="207" y="88"/>
                  </a:lnTo>
                  <a:lnTo>
                    <a:pt x="206" y="88"/>
                  </a:lnTo>
                  <a:lnTo>
                    <a:pt x="204" y="87"/>
                  </a:lnTo>
                  <a:lnTo>
                    <a:pt x="203" y="87"/>
                  </a:lnTo>
                  <a:lnTo>
                    <a:pt x="203" y="85"/>
                  </a:lnTo>
                  <a:lnTo>
                    <a:pt x="203" y="83"/>
                  </a:lnTo>
                  <a:lnTo>
                    <a:pt x="204" y="83"/>
                  </a:lnTo>
                  <a:lnTo>
                    <a:pt x="206" y="83"/>
                  </a:lnTo>
                  <a:lnTo>
                    <a:pt x="207" y="83"/>
                  </a:lnTo>
                  <a:lnTo>
                    <a:pt x="208" y="84"/>
                  </a:lnTo>
                  <a:lnTo>
                    <a:pt x="209" y="84"/>
                  </a:lnTo>
                  <a:lnTo>
                    <a:pt x="211" y="83"/>
                  </a:lnTo>
                  <a:lnTo>
                    <a:pt x="211" y="84"/>
                  </a:lnTo>
                  <a:lnTo>
                    <a:pt x="213" y="84"/>
                  </a:lnTo>
                  <a:lnTo>
                    <a:pt x="213" y="83"/>
                  </a:lnTo>
                  <a:lnTo>
                    <a:pt x="216" y="82"/>
                  </a:lnTo>
                  <a:lnTo>
                    <a:pt x="217" y="82"/>
                  </a:lnTo>
                  <a:lnTo>
                    <a:pt x="218" y="82"/>
                  </a:lnTo>
                  <a:lnTo>
                    <a:pt x="220" y="80"/>
                  </a:lnTo>
                  <a:lnTo>
                    <a:pt x="222" y="80"/>
                  </a:lnTo>
                  <a:lnTo>
                    <a:pt x="223" y="78"/>
                  </a:lnTo>
                  <a:lnTo>
                    <a:pt x="227" y="75"/>
                  </a:lnTo>
                  <a:lnTo>
                    <a:pt x="230" y="75"/>
                  </a:lnTo>
                  <a:lnTo>
                    <a:pt x="231" y="74"/>
                  </a:lnTo>
                  <a:lnTo>
                    <a:pt x="232" y="73"/>
                  </a:lnTo>
                  <a:lnTo>
                    <a:pt x="234" y="73"/>
                  </a:lnTo>
                  <a:lnTo>
                    <a:pt x="234" y="71"/>
                  </a:lnTo>
                  <a:lnTo>
                    <a:pt x="235" y="70"/>
                  </a:lnTo>
                  <a:lnTo>
                    <a:pt x="235" y="69"/>
                  </a:lnTo>
                  <a:lnTo>
                    <a:pt x="235" y="68"/>
                  </a:lnTo>
                  <a:lnTo>
                    <a:pt x="236" y="67"/>
                  </a:lnTo>
                  <a:lnTo>
                    <a:pt x="237" y="64"/>
                  </a:lnTo>
                  <a:lnTo>
                    <a:pt x="237" y="63"/>
                  </a:lnTo>
                  <a:lnTo>
                    <a:pt x="238" y="63"/>
                  </a:lnTo>
                  <a:lnTo>
                    <a:pt x="239" y="62"/>
                  </a:lnTo>
                  <a:lnTo>
                    <a:pt x="239" y="61"/>
                  </a:lnTo>
                  <a:lnTo>
                    <a:pt x="240" y="61"/>
                  </a:lnTo>
                  <a:lnTo>
                    <a:pt x="242" y="60"/>
                  </a:lnTo>
                  <a:lnTo>
                    <a:pt x="243" y="60"/>
                  </a:lnTo>
                  <a:lnTo>
                    <a:pt x="243" y="59"/>
                  </a:lnTo>
                  <a:lnTo>
                    <a:pt x="244" y="59"/>
                  </a:lnTo>
                  <a:lnTo>
                    <a:pt x="245" y="57"/>
                  </a:lnTo>
                  <a:lnTo>
                    <a:pt x="245" y="59"/>
                  </a:lnTo>
                  <a:lnTo>
                    <a:pt x="246" y="59"/>
                  </a:lnTo>
                  <a:lnTo>
                    <a:pt x="247" y="57"/>
                  </a:lnTo>
                  <a:lnTo>
                    <a:pt x="249" y="56"/>
                  </a:lnTo>
                  <a:lnTo>
                    <a:pt x="250" y="56"/>
                  </a:lnTo>
                  <a:lnTo>
                    <a:pt x="251" y="56"/>
                  </a:lnTo>
                  <a:lnTo>
                    <a:pt x="251" y="57"/>
                  </a:lnTo>
                  <a:lnTo>
                    <a:pt x="252" y="57"/>
                  </a:lnTo>
                  <a:lnTo>
                    <a:pt x="252" y="59"/>
                  </a:lnTo>
                  <a:lnTo>
                    <a:pt x="253" y="59"/>
                  </a:lnTo>
                  <a:lnTo>
                    <a:pt x="254" y="57"/>
                  </a:lnTo>
                  <a:lnTo>
                    <a:pt x="256" y="57"/>
                  </a:lnTo>
                  <a:lnTo>
                    <a:pt x="256" y="56"/>
                  </a:lnTo>
                  <a:lnTo>
                    <a:pt x="257" y="56"/>
                  </a:lnTo>
                  <a:lnTo>
                    <a:pt x="258" y="56"/>
                  </a:lnTo>
                  <a:lnTo>
                    <a:pt x="258" y="55"/>
                  </a:lnTo>
                  <a:lnTo>
                    <a:pt x="259" y="53"/>
                  </a:lnTo>
                  <a:lnTo>
                    <a:pt x="259" y="52"/>
                  </a:lnTo>
                  <a:lnTo>
                    <a:pt x="260" y="52"/>
                  </a:lnTo>
                  <a:lnTo>
                    <a:pt x="261" y="52"/>
                  </a:lnTo>
                  <a:lnTo>
                    <a:pt x="263" y="50"/>
                  </a:lnTo>
                  <a:lnTo>
                    <a:pt x="264" y="50"/>
                  </a:lnTo>
                  <a:lnTo>
                    <a:pt x="264" y="52"/>
                  </a:lnTo>
                  <a:lnTo>
                    <a:pt x="265" y="52"/>
                  </a:lnTo>
                  <a:lnTo>
                    <a:pt x="265" y="53"/>
                  </a:lnTo>
                  <a:lnTo>
                    <a:pt x="265" y="54"/>
                  </a:lnTo>
                  <a:lnTo>
                    <a:pt x="266" y="54"/>
                  </a:lnTo>
                  <a:lnTo>
                    <a:pt x="268" y="54"/>
                  </a:lnTo>
                  <a:lnTo>
                    <a:pt x="270" y="55"/>
                  </a:lnTo>
                  <a:lnTo>
                    <a:pt x="271" y="55"/>
                  </a:lnTo>
                  <a:lnTo>
                    <a:pt x="272" y="55"/>
                  </a:lnTo>
                  <a:lnTo>
                    <a:pt x="273" y="54"/>
                  </a:lnTo>
                  <a:lnTo>
                    <a:pt x="274" y="53"/>
                  </a:lnTo>
                  <a:lnTo>
                    <a:pt x="275" y="52"/>
                  </a:lnTo>
                  <a:lnTo>
                    <a:pt x="277" y="49"/>
                  </a:lnTo>
                  <a:lnTo>
                    <a:pt x="278" y="49"/>
                  </a:lnTo>
                  <a:lnTo>
                    <a:pt x="278" y="46"/>
                  </a:lnTo>
                  <a:lnTo>
                    <a:pt x="279" y="46"/>
                  </a:lnTo>
                  <a:lnTo>
                    <a:pt x="279" y="45"/>
                  </a:lnTo>
                  <a:lnTo>
                    <a:pt x="280" y="43"/>
                  </a:lnTo>
                  <a:lnTo>
                    <a:pt x="281" y="42"/>
                  </a:lnTo>
                  <a:lnTo>
                    <a:pt x="284" y="41"/>
                  </a:lnTo>
                  <a:lnTo>
                    <a:pt x="285" y="41"/>
                  </a:lnTo>
                  <a:lnTo>
                    <a:pt x="285" y="40"/>
                  </a:lnTo>
                  <a:lnTo>
                    <a:pt x="286" y="39"/>
                  </a:lnTo>
                  <a:lnTo>
                    <a:pt x="286" y="38"/>
                  </a:lnTo>
                  <a:lnTo>
                    <a:pt x="287" y="38"/>
                  </a:lnTo>
                  <a:lnTo>
                    <a:pt x="288" y="38"/>
                  </a:lnTo>
                  <a:lnTo>
                    <a:pt x="289" y="38"/>
                  </a:lnTo>
                  <a:lnTo>
                    <a:pt x="291" y="36"/>
                  </a:lnTo>
                  <a:lnTo>
                    <a:pt x="293" y="35"/>
                  </a:lnTo>
                  <a:lnTo>
                    <a:pt x="294" y="35"/>
                  </a:lnTo>
                  <a:lnTo>
                    <a:pt x="294" y="34"/>
                  </a:lnTo>
                  <a:lnTo>
                    <a:pt x="295" y="34"/>
                  </a:lnTo>
                  <a:lnTo>
                    <a:pt x="295" y="33"/>
                  </a:lnTo>
                  <a:lnTo>
                    <a:pt x="296" y="33"/>
                  </a:lnTo>
                  <a:lnTo>
                    <a:pt x="299" y="33"/>
                  </a:lnTo>
                  <a:lnTo>
                    <a:pt x="300" y="32"/>
                  </a:lnTo>
                  <a:lnTo>
                    <a:pt x="302" y="32"/>
                  </a:lnTo>
                  <a:lnTo>
                    <a:pt x="303" y="31"/>
                  </a:lnTo>
                  <a:lnTo>
                    <a:pt x="303" y="29"/>
                  </a:lnTo>
                  <a:lnTo>
                    <a:pt x="304" y="29"/>
                  </a:lnTo>
                  <a:lnTo>
                    <a:pt x="304" y="28"/>
                  </a:lnTo>
                  <a:lnTo>
                    <a:pt x="306" y="28"/>
                  </a:lnTo>
                  <a:lnTo>
                    <a:pt x="307" y="27"/>
                  </a:lnTo>
                  <a:lnTo>
                    <a:pt x="308" y="27"/>
                  </a:lnTo>
                  <a:lnTo>
                    <a:pt x="310" y="27"/>
                  </a:lnTo>
                  <a:lnTo>
                    <a:pt x="311" y="26"/>
                  </a:lnTo>
                  <a:lnTo>
                    <a:pt x="313" y="26"/>
                  </a:lnTo>
                  <a:lnTo>
                    <a:pt x="315" y="26"/>
                  </a:lnTo>
                  <a:lnTo>
                    <a:pt x="316" y="25"/>
                  </a:lnTo>
                  <a:lnTo>
                    <a:pt x="317" y="25"/>
                  </a:lnTo>
                  <a:lnTo>
                    <a:pt x="318" y="25"/>
                  </a:lnTo>
                  <a:lnTo>
                    <a:pt x="320" y="25"/>
                  </a:lnTo>
                  <a:lnTo>
                    <a:pt x="321" y="25"/>
                  </a:lnTo>
                  <a:lnTo>
                    <a:pt x="322" y="25"/>
                  </a:lnTo>
                  <a:lnTo>
                    <a:pt x="323" y="25"/>
                  </a:lnTo>
                  <a:lnTo>
                    <a:pt x="329" y="24"/>
                  </a:lnTo>
                  <a:lnTo>
                    <a:pt x="330" y="24"/>
                  </a:lnTo>
                  <a:lnTo>
                    <a:pt x="331" y="24"/>
                  </a:lnTo>
                  <a:lnTo>
                    <a:pt x="332" y="24"/>
                  </a:lnTo>
                  <a:lnTo>
                    <a:pt x="335" y="24"/>
                  </a:lnTo>
                  <a:lnTo>
                    <a:pt x="336" y="24"/>
                  </a:lnTo>
                  <a:lnTo>
                    <a:pt x="337" y="24"/>
                  </a:lnTo>
                  <a:lnTo>
                    <a:pt x="338" y="24"/>
                  </a:lnTo>
                  <a:lnTo>
                    <a:pt x="341" y="24"/>
                  </a:lnTo>
                  <a:lnTo>
                    <a:pt x="349" y="20"/>
                  </a:lnTo>
                  <a:lnTo>
                    <a:pt x="350" y="20"/>
                  </a:lnTo>
                  <a:lnTo>
                    <a:pt x="351" y="20"/>
                  </a:lnTo>
                  <a:lnTo>
                    <a:pt x="351" y="21"/>
                  </a:lnTo>
                  <a:lnTo>
                    <a:pt x="352" y="21"/>
                  </a:lnTo>
                  <a:lnTo>
                    <a:pt x="352" y="22"/>
                  </a:lnTo>
                  <a:lnTo>
                    <a:pt x="353" y="22"/>
                  </a:lnTo>
                  <a:lnTo>
                    <a:pt x="358" y="22"/>
                  </a:lnTo>
                  <a:lnTo>
                    <a:pt x="359" y="21"/>
                  </a:lnTo>
                  <a:lnTo>
                    <a:pt x="363" y="19"/>
                  </a:lnTo>
                  <a:lnTo>
                    <a:pt x="364" y="18"/>
                  </a:lnTo>
                  <a:lnTo>
                    <a:pt x="365" y="18"/>
                  </a:lnTo>
                  <a:lnTo>
                    <a:pt x="366" y="15"/>
                  </a:lnTo>
                  <a:lnTo>
                    <a:pt x="367" y="14"/>
                  </a:lnTo>
                  <a:lnTo>
                    <a:pt x="368" y="13"/>
                  </a:lnTo>
                  <a:lnTo>
                    <a:pt x="370" y="13"/>
                  </a:lnTo>
                  <a:lnTo>
                    <a:pt x="371" y="13"/>
                  </a:lnTo>
                  <a:lnTo>
                    <a:pt x="372" y="13"/>
                  </a:lnTo>
                  <a:lnTo>
                    <a:pt x="372" y="14"/>
                  </a:lnTo>
                  <a:lnTo>
                    <a:pt x="373" y="14"/>
                  </a:lnTo>
                  <a:lnTo>
                    <a:pt x="374" y="15"/>
                  </a:lnTo>
                  <a:lnTo>
                    <a:pt x="375" y="15"/>
                  </a:lnTo>
                  <a:lnTo>
                    <a:pt x="377" y="15"/>
                  </a:lnTo>
                  <a:lnTo>
                    <a:pt x="378" y="15"/>
                  </a:lnTo>
                  <a:lnTo>
                    <a:pt x="378" y="14"/>
                  </a:lnTo>
                  <a:lnTo>
                    <a:pt x="378" y="13"/>
                  </a:lnTo>
                  <a:lnTo>
                    <a:pt x="379" y="13"/>
                  </a:lnTo>
                  <a:lnTo>
                    <a:pt x="381" y="14"/>
                  </a:lnTo>
                  <a:lnTo>
                    <a:pt x="382" y="14"/>
                  </a:lnTo>
                  <a:lnTo>
                    <a:pt x="386" y="14"/>
                  </a:lnTo>
                  <a:lnTo>
                    <a:pt x="388" y="14"/>
                  </a:lnTo>
                  <a:lnTo>
                    <a:pt x="389" y="13"/>
                  </a:lnTo>
                  <a:lnTo>
                    <a:pt x="391" y="13"/>
                  </a:lnTo>
                  <a:lnTo>
                    <a:pt x="392" y="12"/>
                  </a:lnTo>
                  <a:lnTo>
                    <a:pt x="394" y="11"/>
                  </a:lnTo>
                  <a:lnTo>
                    <a:pt x="395" y="10"/>
                  </a:lnTo>
                  <a:lnTo>
                    <a:pt x="398" y="8"/>
                  </a:lnTo>
                  <a:lnTo>
                    <a:pt x="399" y="8"/>
                  </a:lnTo>
                  <a:lnTo>
                    <a:pt x="400" y="8"/>
                  </a:lnTo>
                  <a:lnTo>
                    <a:pt x="401" y="10"/>
                  </a:lnTo>
                  <a:lnTo>
                    <a:pt x="402" y="10"/>
                  </a:lnTo>
                  <a:lnTo>
                    <a:pt x="403" y="10"/>
                  </a:lnTo>
                  <a:lnTo>
                    <a:pt x="405" y="10"/>
                  </a:lnTo>
                  <a:lnTo>
                    <a:pt x="406" y="10"/>
                  </a:lnTo>
                  <a:lnTo>
                    <a:pt x="407" y="10"/>
                  </a:lnTo>
                  <a:lnTo>
                    <a:pt x="408" y="10"/>
                  </a:lnTo>
                  <a:lnTo>
                    <a:pt x="408" y="8"/>
                  </a:lnTo>
                  <a:lnTo>
                    <a:pt x="409" y="10"/>
                  </a:lnTo>
                  <a:lnTo>
                    <a:pt x="410" y="10"/>
                  </a:lnTo>
                  <a:lnTo>
                    <a:pt x="412" y="8"/>
                  </a:lnTo>
                  <a:lnTo>
                    <a:pt x="413" y="8"/>
                  </a:lnTo>
                  <a:lnTo>
                    <a:pt x="413" y="10"/>
                  </a:lnTo>
                  <a:lnTo>
                    <a:pt x="414" y="10"/>
                  </a:lnTo>
                  <a:lnTo>
                    <a:pt x="417" y="8"/>
                  </a:lnTo>
                  <a:lnTo>
                    <a:pt x="419" y="8"/>
                  </a:lnTo>
                  <a:lnTo>
                    <a:pt x="419" y="10"/>
                  </a:lnTo>
                  <a:lnTo>
                    <a:pt x="420" y="10"/>
                  </a:lnTo>
                  <a:lnTo>
                    <a:pt x="421" y="10"/>
                  </a:lnTo>
                  <a:lnTo>
                    <a:pt x="422" y="10"/>
                  </a:lnTo>
                  <a:lnTo>
                    <a:pt x="423" y="10"/>
                  </a:lnTo>
                  <a:lnTo>
                    <a:pt x="426" y="10"/>
                  </a:lnTo>
                  <a:lnTo>
                    <a:pt x="428" y="10"/>
                  </a:lnTo>
                  <a:lnTo>
                    <a:pt x="429" y="10"/>
                  </a:lnTo>
                  <a:lnTo>
                    <a:pt x="434" y="11"/>
                  </a:lnTo>
                  <a:lnTo>
                    <a:pt x="435" y="12"/>
                  </a:lnTo>
                  <a:lnTo>
                    <a:pt x="436" y="12"/>
                  </a:lnTo>
                  <a:lnTo>
                    <a:pt x="436" y="13"/>
                  </a:lnTo>
                  <a:lnTo>
                    <a:pt x="437" y="13"/>
                  </a:lnTo>
                  <a:lnTo>
                    <a:pt x="438" y="13"/>
                  </a:lnTo>
                  <a:lnTo>
                    <a:pt x="438" y="15"/>
                  </a:lnTo>
                  <a:lnTo>
                    <a:pt x="438" y="17"/>
                  </a:lnTo>
                  <a:lnTo>
                    <a:pt x="439" y="17"/>
                  </a:lnTo>
                  <a:lnTo>
                    <a:pt x="443" y="19"/>
                  </a:lnTo>
                  <a:lnTo>
                    <a:pt x="444" y="19"/>
                  </a:lnTo>
                  <a:lnTo>
                    <a:pt x="445" y="19"/>
                  </a:lnTo>
                  <a:lnTo>
                    <a:pt x="448" y="19"/>
                  </a:lnTo>
                  <a:lnTo>
                    <a:pt x="449" y="18"/>
                  </a:lnTo>
                  <a:lnTo>
                    <a:pt x="450" y="18"/>
                  </a:lnTo>
                  <a:lnTo>
                    <a:pt x="451" y="18"/>
                  </a:lnTo>
                  <a:lnTo>
                    <a:pt x="452" y="17"/>
                  </a:lnTo>
                  <a:lnTo>
                    <a:pt x="453" y="17"/>
                  </a:lnTo>
                  <a:lnTo>
                    <a:pt x="453" y="15"/>
                  </a:lnTo>
                  <a:lnTo>
                    <a:pt x="455" y="14"/>
                  </a:lnTo>
                  <a:lnTo>
                    <a:pt x="456" y="13"/>
                  </a:lnTo>
                  <a:lnTo>
                    <a:pt x="457" y="13"/>
                  </a:lnTo>
                  <a:lnTo>
                    <a:pt x="458" y="12"/>
                  </a:lnTo>
                  <a:lnTo>
                    <a:pt x="459" y="12"/>
                  </a:lnTo>
                  <a:lnTo>
                    <a:pt x="460" y="12"/>
                  </a:lnTo>
                  <a:lnTo>
                    <a:pt x="462" y="12"/>
                  </a:lnTo>
                  <a:lnTo>
                    <a:pt x="464" y="12"/>
                  </a:lnTo>
                  <a:lnTo>
                    <a:pt x="469" y="11"/>
                  </a:lnTo>
                  <a:lnTo>
                    <a:pt x="474" y="8"/>
                  </a:lnTo>
                  <a:lnTo>
                    <a:pt x="476" y="7"/>
                  </a:lnTo>
                  <a:lnTo>
                    <a:pt x="476" y="6"/>
                  </a:lnTo>
                  <a:lnTo>
                    <a:pt x="476" y="5"/>
                  </a:lnTo>
                  <a:lnTo>
                    <a:pt x="477" y="4"/>
                  </a:lnTo>
                  <a:lnTo>
                    <a:pt x="478" y="3"/>
                  </a:lnTo>
                  <a:lnTo>
                    <a:pt x="478" y="1"/>
                  </a:lnTo>
                  <a:lnTo>
                    <a:pt x="479" y="1"/>
                  </a:lnTo>
                  <a:lnTo>
                    <a:pt x="481" y="0"/>
                  </a:lnTo>
                  <a:lnTo>
                    <a:pt x="483" y="0"/>
                  </a:lnTo>
                  <a:lnTo>
                    <a:pt x="484" y="1"/>
                  </a:lnTo>
                  <a:lnTo>
                    <a:pt x="485" y="1"/>
                  </a:lnTo>
                  <a:lnTo>
                    <a:pt x="485" y="3"/>
                  </a:lnTo>
                  <a:lnTo>
                    <a:pt x="486" y="3"/>
                  </a:lnTo>
                  <a:lnTo>
                    <a:pt x="486" y="4"/>
                  </a:lnTo>
                  <a:lnTo>
                    <a:pt x="486" y="5"/>
                  </a:lnTo>
                  <a:lnTo>
                    <a:pt x="487" y="5"/>
                  </a:lnTo>
                  <a:lnTo>
                    <a:pt x="488" y="5"/>
                  </a:lnTo>
                  <a:lnTo>
                    <a:pt x="488" y="6"/>
                  </a:lnTo>
                  <a:lnTo>
                    <a:pt x="490" y="6"/>
                  </a:lnTo>
                  <a:lnTo>
                    <a:pt x="494" y="6"/>
                  </a:lnTo>
                  <a:lnTo>
                    <a:pt x="495" y="7"/>
                  </a:lnTo>
                  <a:lnTo>
                    <a:pt x="496" y="7"/>
                  </a:lnTo>
                  <a:lnTo>
                    <a:pt x="496" y="8"/>
                  </a:lnTo>
                  <a:lnTo>
                    <a:pt x="499" y="8"/>
                  </a:lnTo>
                  <a:lnTo>
                    <a:pt x="502" y="7"/>
                  </a:lnTo>
                  <a:lnTo>
                    <a:pt x="503" y="7"/>
                  </a:lnTo>
                  <a:lnTo>
                    <a:pt x="505" y="7"/>
                  </a:lnTo>
                  <a:lnTo>
                    <a:pt x="506" y="7"/>
                  </a:lnTo>
                  <a:lnTo>
                    <a:pt x="507" y="6"/>
                  </a:lnTo>
                  <a:lnTo>
                    <a:pt x="508" y="5"/>
                  </a:lnTo>
                  <a:lnTo>
                    <a:pt x="508" y="4"/>
                  </a:lnTo>
                  <a:lnTo>
                    <a:pt x="507" y="1"/>
                  </a:lnTo>
                  <a:lnTo>
                    <a:pt x="506" y="1"/>
                  </a:lnTo>
                  <a:lnTo>
                    <a:pt x="506" y="0"/>
                  </a:lnTo>
                  <a:lnTo>
                    <a:pt x="507" y="0"/>
                  </a:lnTo>
                  <a:lnTo>
                    <a:pt x="508" y="1"/>
                  </a:lnTo>
                  <a:lnTo>
                    <a:pt x="509" y="1"/>
                  </a:lnTo>
                  <a:lnTo>
                    <a:pt x="510" y="1"/>
                  </a:lnTo>
                  <a:lnTo>
                    <a:pt x="512" y="1"/>
                  </a:lnTo>
                  <a:lnTo>
                    <a:pt x="513" y="1"/>
                  </a:lnTo>
                  <a:lnTo>
                    <a:pt x="513" y="3"/>
                  </a:lnTo>
                  <a:lnTo>
                    <a:pt x="514" y="3"/>
                  </a:lnTo>
                  <a:lnTo>
                    <a:pt x="515" y="3"/>
                  </a:lnTo>
                  <a:lnTo>
                    <a:pt x="515" y="1"/>
                  </a:lnTo>
                  <a:lnTo>
                    <a:pt x="516" y="3"/>
                  </a:lnTo>
                  <a:lnTo>
                    <a:pt x="517" y="4"/>
                  </a:lnTo>
                  <a:lnTo>
                    <a:pt x="519" y="5"/>
                  </a:lnTo>
                  <a:lnTo>
                    <a:pt x="520" y="5"/>
                  </a:lnTo>
                  <a:lnTo>
                    <a:pt x="521" y="5"/>
                  </a:lnTo>
                  <a:lnTo>
                    <a:pt x="522" y="5"/>
                  </a:lnTo>
                  <a:lnTo>
                    <a:pt x="523" y="6"/>
                  </a:lnTo>
                  <a:lnTo>
                    <a:pt x="524" y="5"/>
                  </a:lnTo>
                  <a:lnTo>
                    <a:pt x="526" y="5"/>
                  </a:lnTo>
                  <a:lnTo>
                    <a:pt x="526" y="4"/>
                  </a:lnTo>
                  <a:lnTo>
                    <a:pt x="526" y="5"/>
                  </a:lnTo>
                  <a:lnTo>
                    <a:pt x="526" y="6"/>
                  </a:lnTo>
                  <a:lnTo>
                    <a:pt x="524" y="7"/>
                  </a:lnTo>
                  <a:lnTo>
                    <a:pt x="526" y="7"/>
                  </a:lnTo>
                  <a:lnTo>
                    <a:pt x="524" y="8"/>
                  </a:lnTo>
                  <a:lnTo>
                    <a:pt x="526" y="10"/>
                  </a:lnTo>
                  <a:lnTo>
                    <a:pt x="528" y="10"/>
                  </a:lnTo>
                  <a:lnTo>
                    <a:pt x="529" y="10"/>
                  </a:lnTo>
                  <a:lnTo>
                    <a:pt x="534" y="8"/>
                  </a:lnTo>
                  <a:lnTo>
                    <a:pt x="535" y="8"/>
                  </a:lnTo>
                  <a:lnTo>
                    <a:pt x="540" y="6"/>
                  </a:lnTo>
                  <a:lnTo>
                    <a:pt x="541" y="6"/>
                  </a:lnTo>
                  <a:lnTo>
                    <a:pt x="542" y="7"/>
                  </a:lnTo>
                  <a:lnTo>
                    <a:pt x="543" y="7"/>
                  </a:lnTo>
                  <a:lnTo>
                    <a:pt x="544" y="7"/>
                  </a:lnTo>
                  <a:lnTo>
                    <a:pt x="545" y="7"/>
                  </a:lnTo>
                  <a:lnTo>
                    <a:pt x="547" y="7"/>
                  </a:lnTo>
                  <a:lnTo>
                    <a:pt x="548" y="8"/>
                  </a:lnTo>
                  <a:lnTo>
                    <a:pt x="548" y="7"/>
                  </a:lnTo>
                  <a:lnTo>
                    <a:pt x="551" y="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7"/>
            <p:cNvSpPr/>
            <p:nvPr/>
          </p:nvSpPr>
          <p:spPr>
            <a:xfrm>
              <a:off x="4130444" y="2452372"/>
              <a:ext cx="602121" cy="528536"/>
            </a:xfrm>
            <a:custGeom>
              <a:avLst/>
              <a:gdLst/>
              <a:ahLst/>
              <a:cxnLst/>
              <a:rect l="l" t="t" r="r" b="b"/>
              <a:pathLst>
                <a:path w="391" h="348" extrusionOk="0">
                  <a:moveTo>
                    <a:pt x="299" y="181"/>
                  </a:moveTo>
                  <a:lnTo>
                    <a:pt x="299" y="182"/>
                  </a:lnTo>
                  <a:lnTo>
                    <a:pt x="298" y="181"/>
                  </a:lnTo>
                  <a:lnTo>
                    <a:pt x="298" y="179"/>
                  </a:lnTo>
                  <a:lnTo>
                    <a:pt x="299" y="181"/>
                  </a:lnTo>
                  <a:close/>
                  <a:moveTo>
                    <a:pt x="299" y="153"/>
                  </a:moveTo>
                  <a:lnTo>
                    <a:pt x="300" y="153"/>
                  </a:lnTo>
                  <a:lnTo>
                    <a:pt x="300" y="154"/>
                  </a:lnTo>
                  <a:lnTo>
                    <a:pt x="300" y="155"/>
                  </a:lnTo>
                  <a:lnTo>
                    <a:pt x="299" y="154"/>
                  </a:lnTo>
                  <a:lnTo>
                    <a:pt x="298" y="154"/>
                  </a:lnTo>
                  <a:lnTo>
                    <a:pt x="298" y="153"/>
                  </a:lnTo>
                  <a:lnTo>
                    <a:pt x="297" y="154"/>
                  </a:lnTo>
                  <a:lnTo>
                    <a:pt x="297" y="153"/>
                  </a:lnTo>
                  <a:lnTo>
                    <a:pt x="297" y="152"/>
                  </a:lnTo>
                  <a:lnTo>
                    <a:pt x="298" y="152"/>
                  </a:lnTo>
                  <a:lnTo>
                    <a:pt x="298" y="153"/>
                  </a:lnTo>
                  <a:lnTo>
                    <a:pt x="299" y="153"/>
                  </a:lnTo>
                  <a:close/>
                  <a:moveTo>
                    <a:pt x="323" y="139"/>
                  </a:moveTo>
                  <a:lnTo>
                    <a:pt x="321" y="139"/>
                  </a:lnTo>
                  <a:lnTo>
                    <a:pt x="320" y="138"/>
                  </a:lnTo>
                  <a:lnTo>
                    <a:pt x="321" y="137"/>
                  </a:lnTo>
                  <a:lnTo>
                    <a:pt x="323" y="137"/>
                  </a:lnTo>
                  <a:lnTo>
                    <a:pt x="323" y="139"/>
                  </a:lnTo>
                  <a:close/>
                  <a:moveTo>
                    <a:pt x="317" y="136"/>
                  </a:moveTo>
                  <a:lnTo>
                    <a:pt x="316" y="136"/>
                  </a:lnTo>
                  <a:lnTo>
                    <a:pt x="316" y="137"/>
                  </a:lnTo>
                  <a:lnTo>
                    <a:pt x="317" y="137"/>
                  </a:lnTo>
                  <a:lnTo>
                    <a:pt x="318" y="137"/>
                  </a:lnTo>
                  <a:lnTo>
                    <a:pt x="318" y="138"/>
                  </a:lnTo>
                  <a:lnTo>
                    <a:pt x="319" y="138"/>
                  </a:lnTo>
                  <a:lnTo>
                    <a:pt x="319" y="139"/>
                  </a:lnTo>
                  <a:lnTo>
                    <a:pt x="318" y="139"/>
                  </a:lnTo>
                  <a:lnTo>
                    <a:pt x="317" y="139"/>
                  </a:lnTo>
                  <a:lnTo>
                    <a:pt x="316" y="138"/>
                  </a:lnTo>
                  <a:lnTo>
                    <a:pt x="316" y="137"/>
                  </a:lnTo>
                  <a:lnTo>
                    <a:pt x="316" y="136"/>
                  </a:lnTo>
                  <a:lnTo>
                    <a:pt x="317" y="136"/>
                  </a:lnTo>
                  <a:close/>
                  <a:moveTo>
                    <a:pt x="267" y="22"/>
                  </a:moveTo>
                  <a:lnTo>
                    <a:pt x="268" y="22"/>
                  </a:lnTo>
                  <a:lnTo>
                    <a:pt x="267" y="22"/>
                  </a:lnTo>
                  <a:lnTo>
                    <a:pt x="267" y="21"/>
                  </a:lnTo>
                  <a:lnTo>
                    <a:pt x="267" y="22"/>
                  </a:lnTo>
                  <a:close/>
                  <a:moveTo>
                    <a:pt x="282" y="19"/>
                  </a:moveTo>
                  <a:lnTo>
                    <a:pt x="283" y="20"/>
                  </a:lnTo>
                  <a:lnTo>
                    <a:pt x="282" y="19"/>
                  </a:lnTo>
                  <a:lnTo>
                    <a:pt x="277" y="17"/>
                  </a:lnTo>
                  <a:lnTo>
                    <a:pt x="276" y="17"/>
                  </a:lnTo>
                  <a:lnTo>
                    <a:pt x="277" y="17"/>
                  </a:lnTo>
                  <a:lnTo>
                    <a:pt x="279" y="18"/>
                  </a:lnTo>
                  <a:lnTo>
                    <a:pt x="281" y="18"/>
                  </a:lnTo>
                  <a:lnTo>
                    <a:pt x="282" y="19"/>
                  </a:lnTo>
                  <a:close/>
                  <a:moveTo>
                    <a:pt x="271" y="17"/>
                  </a:moveTo>
                  <a:lnTo>
                    <a:pt x="276" y="17"/>
                  </a:lnTo>
                  <a:lnTo>
                    <a:pt x="275" y="17"/>
                  </a:lnTo>
                  <a:lnTo>
                    <a:pt x="274" y="17"/>
                  </a:lnTo>
                  <a:lnTo>
                    <a:pt x="272" y="17"/>
                  </a:lnTo>
                  <a:lnTo>
                    <a:pt x="271" y="17"/>
                  </a:lnTo>
                  <a:lnTo>
                    <a:pt x="270" y="17"/>
                  </a:lnTo>
                  <a:lnTo>
                    <a:pt x="267" y="19"/>
                  </a:lnTo>
                  <a:lnTo>
                    <a:pt x="265" y="20"/>
                  </a:lnTo>
                  <a:lnTo>
                    <a:pt x="265" y="19"/>
                  </a:lnTo>
                  <a:lnTo>
                    <a:pt x="267" y="19"/>
                  </a:lnTo>
                  <a:lnTo>
                    <a:pt x="268" y="18"/>
                  </a:lnTo>
                  <a:lnTo>
                    <a:pt x="270" y="17"/>
                  </a:lnTo>
                  <a:lnTo>
                    <a:pt x="271" y="17"/>
                  </a:lnTo>
                  <a:close/>
                  <a:moveTo>
                    <a:pt x="20" y="6"/>
                  </a:moveTo>
                  <a:lnTo>
                    <a:pt x="21" y="6"/>
                  </a:lnTo>
                  <a:lnTo>
                    <a:pt x="22" y="5"/>
                  </a:lnTo>
                  <a:lnTo>
                    <a:pt x="23" y="6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6" y="5"/>
                  </a:lnTo>
                  <a:lnTo>
                    <a:pt x="30" y="4"/>
                  </a:lnTo>
                  <a:lnTo>
                    <a:pt x="37" y="1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54" y="5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7" y="6"/>
                  </a:lnTo>
                  <a:lnTo>
                    <a:pt x="67" y="7"/>
                  </a:lnTo>
                  <a:lnTo>
                    <a:pt x="69" y="7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3" y="7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7" y="10"/>
                  </a:lnTo>
                  <a:lnTo>
                    <a:pt x="78" y="10"/>
                  </a:lnTo>
                  <a:lnTo>
                    <a:pt x="80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85" y="11"/>
                  </a:lnTo>
                  <a:lnTo>
                    <a:pt x="86" y="12"/>
                  </a:lnTo>
                  <a:lnTo>
                    <a:pt x="86" y="13"/>
                  </a:lnTo>
                  <a:lnTo>
                    <a:pt x="87" y="14"/>
                  </a:lnTo>
                  <a:lnTo>
                    <a:pt x="87" y="15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17"/>
                  </a:lnTo>
                  <a:lnTo>
                    <a:pt x="92" y="17"/>
                  </a:lnTo>
                  <a:lnTo>
                    <a:pt x="93" y="18"/>
                  </a:lnTo>
                  <a:lnTo>
                    <a:pt x="94" y="17"/>
                  </a:lnTo>
                  <a:lnTo>
                    <a:pt x="96" y="18"/>
                  </a:lnTo>
                  <a:lnTo>
                    <a:pt x="98" y="18"/>
                  </a:lnTo>
                  <a:lnTo>
                    <a:pt x="101" y="15"/>
                  </a:lnTo>
                  <a:lnTo>
                    <a:pt x="103" y="15"/>
                  </a:lnTo>
                  <a:lnTo>
                    <a:pt x="103" y="17"/>
                  </a:lnTo>
                  <a:lnTo>
                    <a:pt x="103" y="18"/>
                  </a:lnTo>
                  <a:lnTo>
                    <a:pt x="104" y="19"/>
                  </a:lnTo>
                  <a:lnTo>
                    <a:pt x="104" y="20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12" y="21"/>
                  </a:lnTo>
                  <a:lnTo>
                    <a:pt x="113" y="21"/>
                  </a:lnTo>
                  <a:lnTo>
                    <a:pt x="113" y="22"/>
                  </a:lnTo>
                  <a:lnTo>
                    <a:pt x="114" y="22"/>
                  </a:lnTo>
                  <a:lnTo>
                    <a:pt x="115" y="22"/>
                  </a:lnTo>
                  <a:lnTo>
                    <a:pt x="117" y="22"/>
                  </a:lnTo>
                  <a:lnTo>
                    <a:pt x="118" y="22"/>
                  </a:lnTo>
                  <a:lnTo>
                    <a:pt x="119" y="21"/>
                  </a:lnTo>
                  <a:lnTo>
                    <a:pt x="120" y="21"/>
                  </a:lnTo>
                  <a:lnTo>
                    <a:pt x="121" y="21"/>
                  </a:lnTo>
                  <a:lnTo>
                    <a:pt x="121" y="22"/>
                  </a:lnTo>
                  <a:lnTo>
                    <a:pt x="122" y="22"/>
                  </a:lnTo>
                  <a:lnTo>
                    <a:pt x="124" y="22"/>
                  </a:lnTo>
                  <a:lnTo>
                    <a:pt x="125" y="22"/>
                  </a:lnTo>
                  <a:lnTo>
                    <a:pt x="125" y="24"/>
                  </a:lnTo>
                  <a:lnTo>
                    <a:pt x="131" y="25"/>
                  </a:lnTo>
                  <a:lnTo>
                    <a:pt x="132" y="26"/>
                  </a:lnTo>
                  <a:lnTo>
                    <a:pt x="133" y="26"/>
                  </a:lnTo>
                  <a:lnTo>
                    <a:pt x="133" y="27"/>
                  </a:lnTo>
                  <a:lnTo>
                    <a:pt x="134" y="28"/>
                  </a:lnTo>
                  <a:lnTo>
                    <a:pt x="140" y="32"/>
                  </a:lnTo>
                  <a:lnTo>
                    <a:pt x="146" y="31"/>
                  </a:lnTo>
                  <a:lnTo>
                    <a:pt x="150" y="28"/>
                  </a:lnTo>
                  <a:lnTo>
                    <a:pt x="155" y="26"/>
                  </a:lnTo>
                  <a:lnTo>
                    <a:pt x="157" y="25"/>
                  </a:lnTo>
                  <a:lnTo>
                    <a:pt x="158" y="25"/>
                  </a:lnTo>
                  <a:lnTo>
                    <a:pt x="158" y="24"/>
                  </a:lnTo>
                  <a:lnTo>
                    <a:pt x="163" y="20"/>
                  </a:lnTo>
                  <a:lnTo>
                    <a:pt x="164" y="19"/>
                  </a:lnTo>
                  <a:lnTo>
                    <a:pt x="165" y="19"/>
                  </a:lnTo>
                  <a:lnTo>
                    <a:pt x="168" y="18"/>
                  </a:lnTo>
                  <a:lnTo>
                    <a:pt x="167" y="18"/>
                  </a:lnTo>
                  <a:lnTo>
                    <a:pt x="167" y="17"/>
                  </a:lnTo>
                  <a:lnTo>
                    <a:pt x="168" y="17"/>
                  </a:lnTo>
                  <a:lnTo>
                    <a:pt x="170" y="15"/>
                  </a:lnTo>
                  <a:lnTo>
                    <a:pt x="171" y="14"/>
                  </a:lnTo>
                  <a:lnTo>
                    <a:pt x="172" y="14"/>
                  </a:lnTo>
                  <a:lnTo>
                    <a:pt x="172" y="13"/>
                  </a:lnTo>
                  <a:lnTo>
                    <a:pt x="174" y="12"/>
                  </a:lnTo>
                  <a:lnTo>
                    <a:pt x="174" y="13"/>
                  </a:lnTo>
                  <a:lnTo>
                    <a:pt x="175" y="14"/>
                  </a:lnTo>
                  <a:lnTo>
                    <a:pt x="176" y="14"/>
                  </a:lnTo>
                  <a:lnTo>
                    <a:pt x="177" y="14"/>
                  </a:lnTo>
                  <a:lnTo>
                    <a:pt x="176" y="14"/>
                  </a:lnTo>
                  <a:lnTo>
                    <a:pt x="176" y="15"/>
                  </a:lnTo>
                  <a:lnTo>
                    <a:pt x="176" y="17"/>
                  </a:lnTo>
                  <a:lnTo>
                    <a:pt x="177" y="17"/>
                  </a:lnTo>
                  <a:lnTo>
                    <a:pt x="178" y="15"/>
                  </a:lnTo>
                  <a:lnTo>
                    <a:pt x="178" y="17"/>
                  </a:lnTo>
                  <a:lnTo>
                    <a:pt x="179" y="15"/>
                  </a:lnTo>
                  <a:lnTo>
                    <a:pt x="181" y="15"/>
                  </a:lnTo>
                  <a:lnTo>
                    <a:pt x="181" y="14"/>
                  </a:lnTo>
                  <a:lnTo>
                    <a:pt x="179" y="14"/>
                  </a:lnTo>
                  <a:lnTo>
                    <a:pt x="179" y="15"/>
                  </a:lnTo>
                  <a:lnTo>
                    <a:pt x="179" y="14"/>
                  </a:lnTo>
                  <a:lnTo>
                    <a:pt x="177" y="14"/>
                  </a:lnTo>
                  <a:lnTo>
                    <a:pt x="178" y="14"/>
                  </a:lnTo>
                  <a:lnTo>
                    <a:pt x="179" y="13"/>
                  </a:lnTo>
                  <a:lnTo>
                    <a:pt x="182" y="12"/>
                  </a:lnTo>
                  <a:lnTo>
                    <a:pt x="182" y="11"/>
                  </a:lnTo>
                  <a:lnTo>
                    <a:pt x="183" y="10"/>
                  </a:lnTo>
                  <a:lnTo>
                    <a:pt x="183" y="7"/>
                  </a:lnTo>
                  <a:lnTo>
                    <a:pt x="182" y="6"/>
                  </a:lnTo>
                  <a:lnTo>
                    <a:pt x="183" y="6"/>
                  </a:lnTo>
                  <a:lnTo>
                    <a:pt x="183" y="7"/>
                  </a:lnTo>
                  <a:lnTo>
                    <a:pt x="183" y="8"/>
                  </a:lnTo>
                  <a:lnTo>
                    <a:pt x="184" y="8"/>
                  </a:lnTo>
                  <a:lnTo>
                    <a:pt x="183" y="7"/>
                  </a:lnTo>
                  <a:lnTo>
                    <a:pt x="183" y="6"/>
                  </a:lnTo>
                  <a:lnTo>
                    <a:pt x="184" y="6"/>
                  </a:lnTo>
                  <a:lnTo>
                    <a:pt x="185" y="7"/>
                  </a:lnTo>
                  <a:lnTo>
                    <a:pt x="186" y="7"/>
                  </a:lnTo>
                  <a:lnTo>
                    <a:pt x="188" y="7"/>
                  </a:lnTo>
                  <a:lnTo>
                    <a:pt x="189" y="7"/>
                  </a:lnTo>
                  <a:lnTo>
                    <a:pt x="193" y="6"/>
                  </a:lnTo>
                  <a:lnTo>
                    <a:pt x="203" y="3"/>
                  </a:lnTo>
                  <a:lnTo>
                    <a:pt x="201" y="3"/>
                  </a:lnTo>
                  <a:lnTo>
                    <a:pt x="199" y="4"/>
                  </a:lnTo>
                  <a:lnTo>
                    <a:pt x="197" y="6"/>
                  </a:lnTo>
                  <a:lnTo>
                    <a:pt x="195" y="6"/>
                  </a:lnTo>
                  <a:lnTo>
                    <a:pt x="193" y="7"/>
                  </a:lnTo>
                  <a:lnTo>
                    <a:pt x="192" y="7"/>
                  </a:lnTo>
                  <a:lnTo>
                    <a:pt x="191" y="8"/>
                  </a:lnTo>
                  <a:lnTo>
                    <a:pt x="190" y="8"/>
                  </a:lnTo>
                  <a:lnTo>
                    <a:pt x="189" y="8"/>
                  </a:lnTo>
                  <a:lnTo>
                    <a:pt x="189" y="10"/>
                  </a:lnTo>
                  <a:lnTo>
                    <a:pt x="190" y="11"/>
                  </a:lnTo>
                  <a:lnTo>
                    <a:pt x="190" y="10"/>
                  </a:lnTo>
                  <a:lnTo>
                    <a:pt x="190" y="11"/>
                  </a:lnTo>
                  <a:lnTo>
                    <a:pt x="191" y="11"/>
                  </a:lnTo>
                  <a:lnTo>
                    <a:pt x="192" y="10"/>
                  </a:lnTo>
                  <a:lnTo>
                    <a:pt x="193" y="10"/>
                  </a:lnTo>
                  <a:lnTo>
                    <a:pt x="195" y="10"/>
                  </a:lnTo>
                  <a:lnTo>
                    <a:pt x="195" y="11"/>
                  </a:lnTo>
                  <a:lnTo>
                    <a:pt x="195" y="10"/>
                  </a:lnTo>
                  <a:lnTo>
                    <a:pt x="196" y="8"/>
                  </a:lnTo>
                  <a:lnTo>
                    <a:pt x="197" y="8"/>
                  </a:lnTo>
                  <a:lnTo>
                    <a:pt x="198" y="8"/>
                  </a:lnTo>
                  <a:lnTo>
                    <a:pt x="199" y="8"/>
                  </a:lnTo>
                  <a:lnTo>
                    <a:pt x="199" y="10"/>
                  </a:lnTo>
                  <a:lnTo>
                    <a:pt x="200" y="10"/>
                  </a:lnTo>
                  <a:lnTo>
                    <a:pt x="200" y="8"/>
                  </a:lnTo>
                  <a:lnTo>
                    <a:pt x="201" y="8"/>
                  </a:lnTo>
                  <a:lnTo>
                    <a:pt x="201" y="7"/>
                  </a:lnTo>
                  <a:lnTo>
                    <a:pt x="203" y="8"/>
                  </a:lnTo>
                  <a:lnTo>
                    <a:pt x="204" y="8"/>
                  </a:lnTo>
                  <a:lnTo>
                    <a:pt x="204" y="7"/>
                  </a:lnTo>
                  <a:lnTo>
                    <a:pt x="204" y="6"/>
                  </a:lnTo>
                  <a:lnTo>
                    <a:pt x="204" y="5"/>
                  </a:lnTo>
                  <a:lnTo>
                    <a:pt x="205" y="5"/>
                  </a:lnTo>
                  <a:lnTo>
                    <a:pt x="206" y="5"/>
                  </a:lnTo>
                  <a:lnTo>
                    <a:pt x="206" y="6"/>
                  </a:lnTo>
                  <a:lnTo>
                    <a:pt x="207" y="6"/>
                  </a:lnTo>
                  <a:lnTo>
                    <a:pt x="207" y="5"/>
                  </a:lnTo>
                  <a:lnTo>
                    <a:pt x="206" y="4"/>
                  </a:lnTo>
                  <a:lnTo>
                    <a:pt x="204" y="3"/>
                  </a:lnTo>
                  <a:lnTo>
                    <a:pt x="203" y="3"/>
                  </a:lnTo>
                  <a:lnTo>
                    <a:pt x="204" y="3"/>
                  </a:lnTo>
                  <a:lnTo>
                    <a:pt x="206" y="3"/>
                  </a:lnTo>
                  <a:lnTo>
                    <a:pt x="207" y="3"/>
                  </a:lnTo>
                  <a:lnTo>
                    <a:pt x="211" y="3"/>
                  </a:lnTo>
                  <a:lnTo>
                    <a:pt x="214" y="5"/>
                  </a:lnTo>
                  <a:lnTo>
                    <a:pt x="215" y="5"/>
                  </a:lnTo>
                  <a:lnTo>
                    <a:pt x="217" y="6"/>
                  </a:lnTo>
                  <a:lnTo>
                    <a:pt x="220" y="8"/>
                  </a:lnTo>
                  <a:lnTo>
                    <a:pt x="221" y="8"/>
                  </a:lnTo>
                  <a:lnTo>
                    <a:pt x="222" y="8"/>
                  </a:lnTo>
                  <a:lnTo>
                    <a:pt x="227" y="7"/>
                  </a:lnTo>
                  <a:lnTo>
                    <a:pt x="231" y="5"/>
                  </a:lnTo>
                  <a:lnTo>
                    <a:pt x="232" y="5"/>
                  </a:lnTo>
                  <a:lnTo>
                    <a:pt x="233" y="5"/>
                  </a:lnTo>
                  <a:lnTo>
                    <a:pt x="234" y="5"/>
                  </a:lnTo>
                  <a:lnTo>
                    <a:pt x="234" y="6"/>
                  </a:lnTo>
                  <a:lnTo>
                    <a:pt x="234" y="7"/>
                  </a:lnTo>
                  <a:lnTo>
                    <a:pt x="235" y="8"/>
                  </a:lnTo>
                  <a:lnTo>
                    <a:pt x="235" y="10"/>
                  </a:lnTo>
                  <a:lnTo>
                    <a:pt x="236" y="10"/>
                  </a:lnTo>
                  <a:lnTo>
                    <a:pt x="238" y="11"/>
                  </a:lnTo>
                  <a:lnTo>
                    <a:pt x="239" y="11"/>
                  </a:lnTo>
                  <a:lnTo>
                    <a:pt x="239" y="12"/>
                  </a:lnTo>
                  <a:lnTo>
                    <a:pt x="240" y="12"/>
                  </a:lnTo>
                  <a:lnTo>
                    <a:pt x="240" y="13"/>
                  </a:lnTo>
                  <a:lnTo>
                    <a:pt x="241" y="14"/>
                  </a:lnTo>
                  <a:lnTo>
                    <a:pt x="242" y="14"/>
                  </a:lnTo>
                  <a:lnTo>
                    <a:pt x="241" y="14"/>
                  </a:lnTo>
                  <a:lnTo>
                    <a:pt x="238" y="12"/>
                  </a:lnTo>
                  <a:lnTo>
                    <a:pt x="239" y="12"/>
                  </a:lnTo>
                  <a:lnTo>
                    <a:pt x="238" y="12"/>
                  </a:lnTo>
                  <a:lnTo>
                    <a:pt x="238" y="11"/>
                  </a:lnTo>
                  <a:lnTo>
                    <a:pt x="236" y="11"/>
                  </a:lnTo>
                  <a:lnTo>
                    <a:pt x="235" y="10"/>
                  </a:lnTo>
                  <a:lnTo>
                    <a:pt x="235" y="8"/>
                  </a:lnTo>
                  <a:lnTo>
                    <a:pt x="234" y="8"/>
                  </a:lnTo>
                  <a:lnTo>
                    <a:pt x="235" y="8"/>
                  </a:lnTo>
                  <a:lnTo>
                    <a:pt x="234" y="6"/>
                  </a:lnTo>
                  <a:lnTo>
                    <a:pt x="233" y="6"/>
                  </a:lnTo>
                  <a:lnTo>
                    <a:pt x="233" y="5"/>
                  </a:lnTo>
                  <a:lnTo>
                    <a:pt x="232" y="5"/>
                  </a:lnTo>
                  <a:lnTo>
                    <a:pt x="232" y="6"/>
                  </a:lnTo>
                  <a:lnTo>
                    <a:pt x="231" y="6"/>
                  </a:lnTo>
                  <a:lnTo>
                    <a:pt x="231" y="5"/>
                  </a:lnTo>
                  <a:lnTo>
                    <a:pt x="231" y="6"/>
                  </a:lnTo>
                  <a:lnTo>
                    <a:pt x="232" y="6"/>
                  </a:lnTo>
                  <a:lnTo>
                    <a:pt x="231" y="7"/>
                  </a:lnTo>
                  <a:lnTo>
                    <a:pt x="232" y="7"/>
                  </a:lnTo>
                  <a:lnTo>
                    <a:pt x="232" y="8"/>
                  </a:lnTo>
                  <a:lnTo>
                    <a:pt x="231" y="8"/>
                  </a:lnTo>
                  <a:lnTo>
                    <a:pt x="231" y="7"/>
                  </a:lnTo>
                  <a:lnTo>
                    <a:pt x="229" y="8"/>
                  </a:lnTo>
                  <a:lnTo>
                    <a:pt x="231" y="8"/>
                  </a:lnTo>
                  <a:lnTo>
                    <a:pt x="231" y="10"/>
                  </a:lnTo>
                  <a:lnTo>
                    <a:pt x="232" y="10"/>
                  </a:lnTo>
                  <a:lnTo>
                    <a:pt x="231" y="10"/>
                  </a:lnTo>
                  <a:lnTo>
                    <a:pt x="231" y="11"/>
                  </a:lnTo>
                  <a:lnTo>
                    <a:pt x="229" y="11"/>
                  </a:lnTo>
                  <a:lnTo>
                    <a:pt x="231" y="12"/>
                  </a:lnTo>
                  <a:lnTo>
                    <a:pt x="229" y="12"/>
                  </a:lnTo>
                  <a:lnTo>
                    <a:pt x="228" y="12"/>
                  </a:lnTo>
                  <a:lnTo>
                    <a:pt x="229" y="12"/>
                  </a:lnTo>
                  <a:lnTo>
                    <a:pt x="229" y="13"/>
                  </a:lnTo>
                  <a:lnTo>
                    <a:pt x="228" y="13"/>
                  </a:lnTo>
                  <a:lnTo>
                    <a:pt x="229" y="13"/>
                  </a:lnTo>
                  <a:lnTo>
                    <a:pt x="228" y="13"/>
                  </a:lnTo>
                  <a:lnTo>
                    <a:pt x="228" y="14"/>
                  </a:lnTo>
                  <a:lnTo>
                    <a:pt x="229" y="14"/>
                  </a:lnTo>
                  <a:lnTo>
                    <a:pt x="228" y="14"/>
                  </a:lnTo>
                  <a:lnTo>
                    <a:pt x="229" y="14"/>
                  </a:lnTo>
                  <a:lnTo>
                    <a:pt x="231" y="15"/>
                  </a:lnTo>
                  <a:lnTo>
                    <a:pt x="232" y="17"/>
                  </a:lnTo>
                  <a:lnTo>
                    <a:pt x="232" y="15"/>
                  </a:lnTo>
                  <a:lnTo>
                    <a:pt x="233" y="15"/>
                  </a:lnTo>
                  <a:lnTo>
                    <a:pt x="232" y="15"/>
                  </a:lnTo>
                  <a:lnTo>
                    <a:pt x="232" y="17"/>
                  </a:lnTo>
                  <a:lnTo>
                    <a:pt x="233" y="17"/>
                  </a:lnTo>
                  <a:lnTo>
                    <a:pt x="232" y="17"/>
                  </a:lnTo>
                  <a:lnTo>
                    <a:pt x="233" y="17"/>
                  </a:lnTo>
                  <a:lnTo>
                    <a:pt x="232" y="17"/>
                  </a:lnTo>
                  <a:lnTo>
                    <a:pt x="232" y="18"/>
                  </a:lnTo>
                  <a:lnTo>
                    <a:pt x="233" y="18"/>
                  </a:lnTo>
                  <a:lnTo>
                    <a:pt x="233" y="17"/>
                  </a:lnTo>
                  <a:lnTo>
                    <a:pt x="233" y="18"/>
                  </a:lnTo>
                  <a:lnTo>
                    <a:pt x="233" y="17"/>
                  </a:lnTo>
                  <a:lnTo>
                    <a:pt x="233" y="18"/>
                  </a:lnTo>
                  <a:lnTo>
                    <a:pt x="234" y="18"/>
                  </a:lnTo>
                  <a:lnTo>
                    <a:pt x="234" y="17"/>
                  </a:lnTo>
                  <a:lnTo>
                    <a:pt x="235" y="17"/>
                  </a:lnTo>
                  <a:lnTo>
                    <a:pt x="236" y="17"/>
                  </a:lnTo>
                  <a:lnTo>
                    <a:pt x="236" y="18"/>
                  </a:lnTo>
                  <a:lnTo>
                    <a:pt x="236" y="19"/>
                  </a:lnTo>
                  <a:lnTo>
                    <a:pt x="236" y="20"/>
                  </a:lnTo>
                  <a:lnTo>
                    <a:pt x="238" y="20"/>
                  </a:lnTo>
                  <a:lnTo>
                    <a:pt x="238" y="21"/>
                  </a:lnTo>
                  <a:lnTo>
                    <a:pt x="236" y="21"/>
                  </a:lnTo>
                  <a:lnTo>
                    <a:pt x="238" y="21"/>
                  </a:lnTo>
                  <a:lnTo>
                    <a:pt x="238" y="22"/>
                  </a:lnTo>
                  <a:lnTo>
                    <a:pt x="238" y="21"/>
                  </a:lnTo>
                  <a:lnTo>
                    <a:pt x="239" y="22"/>
                  </a:lnTo>
                  <a:lnTo>
                    <a:pt x="238" y="22"/>
                  </a:lnTo>
                  <a:lnTo>
                    <a:pt x="239" y="22"/>
                  </a:lnTo>
                  <a:lnTo>
                    <a:pt x="240" y="22"/>
                  </a:lnTo>
                  <a:lnTo>
                    <a:pt x="239" y="22"/>
                  </a:lnTo>
                  <a:lnTo>
                    <a:pt x="239" y="21"/>
                  </a:lnTo>
                  <a:lnTo>
                    <a:pt x="240" y="22"/>
                  </a:lnTo>
                  <a:lnTo>
                    <a:pt x="240" y="21"/>
                  </a:lnTo>
                  <a:lnTo>
                    <a:pt x="241" y="21"/>
                  </a:lnTo>
                  <a:lnTo>
                    <a:pt x="240" y="21"/>
                  </a:lnTo>
                  <a:lnTo>
                    <a:pt x="241" y="21"/>
                  </a:lnTo>
                  <a:lnTo>
                    <a:pt x="241" y="20"/>
                  </a:lnTo>
                  <a:lnTo>
                    <a:pt x="242" y="20"/>
                  </a:lnTo>
                  <a:lnTo>
                    <a:pt x="242" y="21"/>
                  </a:lnTo>
                  <a:lnTo>
                    <a:pt x="243" y="21"/>
                  </a:lnTo>
                  <a:lnTo>
                    <a:pt x="245" y="20"/>
                  </a:lnTo>
                  <a:lnTo>
                    <a:pt x="245" y="19"/>
                  </a:lnTo>
                  <a:lnTo>
                    <a:pt x="243" y="19"/>
                  </a:lnTo>
                  <a:lnTo>
                    <a:pt x="245" y="19"/>
                  </a:lnTo>
                  <a:lnTo>
                    <a:pt x="245" y="18"/>
                  </a:lnTo>
                  <a:lnTo>
                    <a:pt x="245" y="17"/>
                  </a:lnTo>
                  <a:lnTo>
                    <a:pt x="245" y="15"/>
                  </a:lnTo>
                  <a:lnTo>
                    <a:pt x="245" y="14"/>
                  </a:lnTo>
                  <a:lnTo>
                    <a:pt x="243" y="14"/>
                  </a:lnTo>
                  <a:lnTo>
                    <a:pt x="242" y="14"/>
                  </a:lnTo>
                  <a:lnTo>
                    <a:pt x="243" y="14"/>
                  </a:lnTo>
                  <a:lnTo>
                    <a:pt x="246" y="14"/>
                  </a:lnTo>
                  <a:lnTo>
                    <a:pt x="246" y="15"/>
                  </a:lnTo>
                  <a:lnTo>
                    <a:pt x="247" y="15"/>
                  </a:lnTo>
                  <a:lnTo>
                    <a:pt x="247" y="17"/>
                  </a:lnTo>
                  <a:lnTo>
                    <a:pt x="248" y="17"/>
                  </a:lnTo>
                  <a:lnTo>
                    <a:pt x="249" y="18"/>
                  </a:lnTo>
                  <a:lnTo>
                    <a:pt x="250" y="19"/>
                  </a:lnTo>
                  <a:lnTo>
                    <a:pt x="252" y="21"/>
                  </a:lnTo>
                  <a:lnTo>
                    <a:pt x="253" y="21"/>
                  </a:lnTo>
                  <a:lnTo>
                    <a:pt x="254" y="22"/>
                  </a:lnTo>
                  <a:lnTo>
                    <a:pt x="255" y="22"/>
                  </a:lnTo>
                  <a:lnTo>
                    <a:pt x="256" y="22"/>
                  </a:lnTo>
                  <a:lnTo>
                    <a:pt x="257" y="22"/>
                  </a:lnTo>
                  <a:lnTo>
                    <a:pt x="260" y="22"/>
                  </a:lnTo>
                  <a:lnTo>
                    <a:pt x="263" y="20"/>
                  </a:lnTo>
                  <a:lnTo>
                    <a:pt x="264" y="20"/>
                  </a:lnTo>
                  <a:lnTo>
                    <a:pt x="265" y="19"/>
                  </a:lnTo>
                  <a:lnTo>
                    <a:pt x="265" y="20"/>
                  </a:lnTo>
                  <a:lnTo>
                    <a:pt x="264" y="20"/>
                  </a:lnTo>
                  <a:lnTo>
                    <a:pt x="262" y="21"/>
                  </a:lnTo>
                  <a:lnTo>
                    <a:pt x="261" y="21"/>
                  </a:lnTo>
                  <a:lnTo>
                    <a:pt x="260" y="22"/>
                  </a:lnTo>
                  <a:lnTo>
                    <a:pt x="257" y="24"/>
                  </a:lnTo>
                  <a:lnTo>
                    <a:pt x="259" y="24"/>
                  </a:lnTo>
                  <a:lnTo>
                    <a:pt x="260" y="24"/>
                  </a:lnTo>
                  <a:lnTo>
                    <a:pt x="262" y="22"/>
                  </a:lnTo>
                  <a:lnTo>
                    <a:pt x="264" y="21"/>
                  </a:lnTo>
                  <a:lnTo>
                    <a:pt x="265" y="21"/>
                  </a:lnTo>
                  <a:lnTo>
                    <a:pt x="264" y="21"/>
                  </a:lnTo>
                  <a:lnTo>
                    <a:pt x="264" y="22"/>
                  </a:lnTo>
                  <a:lnTo>
                    <a:pt x="265" y="22"/>
                  </a:lnTo>
                  <a:lnTo>
                    <a:pt x="265" y="21"/>
                  </a:lnTo>
                  <a:lnTo>
                    <a:pt x="264" y="21"/>
                  </a:lnTo>
                  <a:lnTo>
                    <a:pt x="265" y="21"/>
                  </a:lnTo>
                  <a:lnTo>
                    <a:pt x="267" y="21"/>
                  </a:lnTo>
                  <a:lnTo>
                    <a:pt x="267" y="22"/>
                  </a:lnTo>
                  <a:lnTo>
                    <a:pt x="268" y="22"/>
                  </a:lnTo>
                  <a:lnTo>
                    <a:pt x="269" y="21"/>
                  </a:lnTo>
                  <a:lnTo>
                    <a:pt x="269" y="20"/>
                  </a:lnTo>
                  <a:lnTo>
                    <a:pt x="270" y="20"/>
                  </a:lnTo>
                  <a:lnTo>
                    <a:pt x="269" y="20"/>
                  </a:lnTo>
                  <a:lnTo>
                    <a:pt x="269" y="21"/>
                  </a:lnTo>
                  <a:lnTo>
                    <a:pt x="268" y="21"/>
                  </a:lnTo>
                  <a:lnTo>
                    <a:pt x="269" y="21"/>
                  </a:lnTo>
                  <a:lnTo>
                    <a:pt x="268" y="21"/>
                  </a:lnTo>
                  <a:lnTo>
                    <a:pt x="267" y="21"/>
                  </a:lnTo>
                  <a:lnTo>
                    <a:pt x="268" y="20"/>
                  </a:lnTo>
                  <a:lnTo>
                    <a:pt x="269" y="19"/>
                  </a:lnTo>
                  <a:lnTo>
                    <a:pt x="270" y="19"/>
                  </a:lnTo>
                  <a:lnTo>
                    <a:pt x="271" y="18"/>
                  </a:lnTo>
                  <a:lnTo>
                    <a:pt x="271" y="19"/>
                  </a:lnTo>
                  <a:lnTo>
                    <a:pt x="272" y="20"/>
                  </a:lnTo>
                  <a:lnTo>
                    <a:pt x="272" y="21"/>
                  </a:lnTo>
                  <a:lnTo>
                    <a:pt x="271" y="21"/>
                  </a:lnTo>
                  <a:lnTo>
                    <a:pt x="272" y="21"/>
                  </a:lnTo>
                  <a:lnTo>
                    <a:pt x="272" y="22"/>
                  </a:lnTo>
                  <a:lnTo>
                    <a:pt x="271" y="24"/>
                  </a:lnTo>
                  <a:lnTo>
                    <a:pt x="272" y="22"/>
                  </a:lnTo>
                  <a:lnTo>
                    <a:pt x="274" y="22"/>
                  </a:lnTo>
                  <a:lnTo>
                    <a:pt x="275" y="22"/>
                  </a:lnTo>
                  <a:lnTo>
                    <a:pt x="274" y="22"/>
                  </a:lnTo>
                  <a:lnTo>
                    <a:pt x="276" y="21"/>
                  </a:lnTo>
                  <a:lnTo>
                    <a:pt x="276" y="22"/>
                  </a:lnTo>
                  <a:lnTo>
                    <a:pt x="276" y="21"/>
                  </a:lnTo>
                  <a:lnTo>
                    <a:pt x="277" y="21"/>
                  </a:lnTo>
                  <a:lnTo>
                    <a:pt x="277" y="22"/>
                  </a:lnTo>
                  <a:lnTo>
                    <a:pt x="277" y="21"/>
                  </a:lnTo>
                  <a:lnTo>
                    <a:pt x="278" y="21"/>
                  </a:lnTo>
                  <a:lnTo>
                    <a:pt x="277" y="21"/>
                  </a:lnTo>
                  <a:lnTo>
                    <a:pt x="276" y="21"/>
                  </a:lnTo>
                  <a:lnTo>
                    <a:pt x="279" y="21"/>
                  </a:lnTo>
                  <a:lnTo>
                    <a:pt x="279" y="20"/>
                  </a:lnTo>
                  <a:lnTo>
                    <a:pt x="281" y="20"/>
                  </a:lnTo>
                  <a:lnTo>
                    <a:pt x="281" y="19"/>
                  </a:lnTo>
                  <a:lnTo>
                    <a:pt x="281" y="20"/>
                  </a:lnTo>
                  <a:lnTo>
                    <a:pt x="282" y="20"/>
                  </a:lnTo>
                  <a:lnTo>
                    <a:pt x="282" y="19"/>
                  </a:lnTo>
                  <a:lnTo>
                    <a:pt x="283" y="20"/>
                  </a:lnTo>
                  <a:lnTo>
                    <a:pt x="284" y="20"/>
                  </a:lnTo>
                  <a:lnTo>
                    <a:pt x="286" y="20"/>
                  </a:lnTo>
                  <a:lnTo>
                    <a:pt x="286" y="21"/>
                  </a:lnTo>
                  <a:lnTo>
                    <a:pt x="286" y="20"/>
                  </a:lnTo>
                  <a:lnTo>
                    <a:pt x="288" y="21"/>
                  </a:lnTo>
                  <a:lnTo>
                    <a:pt x="289" y="21"/>
                  </a:lnTo>
                  <a:lnTo>
                    <a:pt x="295" y="19"/>
                  </a:lnTo>
                  <a:lnTo>
                    <a:pt x="302" y="17"/>
                  </a:lnTo>
                  <a:lnTo>
                    <a:pt x="306" y="13"/>
                  </a:lnTo>
                  <a:lnTo>
                    <a:pt x="307" y="15"/>
                  </a:lnTo>
                  <a:lnTo>
                    <a:pt x="307" y="18"/>
                  </a:lnTo>
                  <a:lnTo>
                    <a:pt x="309" y="19"/>
                  </a:lnTo>
                  <a:lnTo>
                    <a:pt x="310" y="22"/>
                  </a:lnTo>
                  <a:lnTo>
                    <a:pt x="311" y="26"/>
                  </a:lnTo>
                  <a:lnTo>
                    <a:pt x="312" y="28"/>
                  </a:lnTo>
                  <a:lnTo>
                    <a:pt x="313" y="33"/>
                  </a:lnTo>
                  <a:lnTo>
                    <a:pt x="316" y="39"/>
                  </a:lnTo>
                  <a:lnTo>
                    <a:pt x="316" y="41"/>
                  </a:lnTo>
                  <a:lnTo>
                    <a:pt x="316" y="42"/>
                  </a:lnTo>
                  <a:lnTo>
                    <a:pt x="316" y="43"/>
                  </a:lnTo>
                  <a:lnTo>
                    <a:pt x="317" y="45"/>
                  </a:lnTo>
                  <a:lnTo>
                    <a:pt x="317" y="46"/>
                  </a:lnTo>
                  <a:lnTo>
                    <a:pt x="317" y="47"/>
                  </a:lnTo>
                  <a:lnTo>
                    <a:pt x="317" y="48"/>
                  </a:lnTo>
                  <a:lnTo>
                    <a:pt x="319" y="49"/>
                  </a:lnTo>
                  <a:lnTo>
                    <a:pt x="320" y="53"/>
                  </a:lnTo>
                  <a:lnTo>
                    <a:pt x="321" y="59"/>
                  </a:lnTo>
                  <a:lnTo>
                    <a:pt x="323" y="62"/>
                  </a:lnTo>
                  <a:lnTo>
                    <a:pt x="324" y="62"/>
                  </a:lnTo>
                  <a:lnTo>
                    <a:pt x="324" y="63"/>
                  </a:lnTo>
                  <a:lnTo>
                    <a:pt x="324" y="64"/>
                  </a:lnTo>
                  <a:lnTo>
                    <a:pt x="325" y="69"/>
                  </a:lnTo>
                  <a:lnTo>
                    <a:pt x="326" y="73"/>
                  </a:lnTo>
                  <a:lnTo>
                    <a:pt x="327" y="76"/>
                  </a:lnTo>
                  <a:lnTo>
                    <a:pt x="327" y="78"/>
                  </a:lnTo>
                  <a:lnTo>
                    <a:pt x="327" y="80"/>
                  </a:lnTo>
                  <a:lnTo>
                    <a:pt x="327" y="81"/>
                  </a:lnTo>
                  <a:lnTo>
                    <a:pt x="328" y="82"/>
                  </a:lnTo>
                  <a:lnTo>
                    <a:pt x="327" y="82"/>
                  </a:lnTo>
                  <a:lnTo>
                    <a:pt x="327" y="83"/>
                  </a:lnTo>
                  <a:lnTo>
                    <a:pt x="326" y="83"/>
                  </a:lnTo>
                  <a:lnTo>
                    <a:pt x="326" y="84"/>
                  </a:lnTo>
                  <a:lnTo>
                    <a:pt x="325" y="84"/>
                  </a:lnTo>
                  <a:lnTo>
                    <a:pt x="325" y="85"/>
                  </a:lnTo>
                  <a:lnTo>
                    <a:pt x="326" y="85"/>
                  </a:lnTo>
                  <a:lnTo>
                    <a:pt x="325" y="85"/>
                  </a:lnTo>
                  <a:lnTo>
                    <a:pt x="325" y="87"/>
                  </a:lnTo>
                  <a:lnTo>
                    <a:pt x="324" y="87"/>
                  </a:lnTo>
                  <a:lnTo>
                    <a:pt x="324" y="88"/>
                  </a:lnTo>
                  <a:lnTo>
                    <a:pt x="324" y="89"/>
                  </a:lnTo>
                  <a:lnTo>
                    <a:pt x="323" y="90"/>
                  </a:lnTo>
                  <a:lnTo>
                    <a:pt x="323" y="92"/>
                  </a:lnTo>
                  <a:lnTo>
                    <a:pt x="323" y="94"/>
                  </a:lnTo>
                  <a:lnTo>
                    <a:pt x="321" y="94"/>
                  </a:lnTo>
                  <a:lnTo>
                    <a:pt x="321" y="95"/>
                  </a:lnTo>
                  <a:lnTo>
                    <a:pt x="321" y="96"/>
                  </a:lnTo>
                  <a:lnTo>
                    <a:pt x="321" y="98"/>
                  </a:lnTo>
                  <a:lnTo>
                    <a:pt x="321" y="99"/>
                  </a:lnTo>
                  <a:lnTo>
                    <a:pt x="321" y="101"/>
                  </a:lnTo>
                  <a:lnTo>
                    <a:pt x="320" y="101"/>
                  </a:lnTo>
                  <a:lnTo>
                    <a:pt x="320" y="102"/>
                  </a:lnTo>
                  <a:lnTo>
                    <a:pt x="320" y="104"/>
                  </a:lnTo>
                  <a:lnTo>
                    <a:pt x="319" y="105"/>
                  </a:lnTo>
                  <a:lnTo>
                    <a:pt x="319" y="106"/>
                  </a:lnTo>
                  <a:lnTo>
                    <a:pt x="319" y="108"/>
                  </a:lnTo>
                  <a:lnTo>
                    <a:pt x="320" y="108"/>
                  </a:lnTo>
                  <a:lnTo>
                    <a:pt x="319" y="108"/>
                  </a:lnTo>
                  <a:lnTo>
                    <a:pt x="319" y="109"/>
                  </a:lnTo>
                  <a:lnTo>
                    <a:pt x="319" y="110"/>
                  </a:lnTo>
                  <a:lnTo>
                    <a:pt x="318" y="111"/>
                  </a:lnTo>
                  <a:lnTo>
                    <a:pt x="318" y="113"/>
                  </a:lnTo>
                  <a:lnTo>
                    <a:pt x="317" y="115"/>
                  </a:lnTo>
                  <a:lnTo>
                    <a:pt x="316" y="116"/>
                  </a:lnTo>
                  <a:lnTo>
                    <a:pt x="317" y="117"/>
                  </a:lnTo>
                  <a:lnTo>
                    <a:pt x="316" y="118"/>
                  </a:lnTo>
                  <a:lnTo>
                    <a:pt x="314" y="119"/>
                  </a:lnTo>
                  <a:lnTo>
                    <a:pt x="314" y="120"/>
                  </a:lnTo>
                  <a:lnTo>
                    <a:pt x="313" y="122"/>
                  </a:lnTo>
                  <a:lnTo>
                    <a:pt x="313" y="123"/>
                  </a:lnTo>
                  <a:lnTo>
                    <a:pt x="312" y="124"/>
                  </a:lnTo>
                  <a:lnTo>
                    <a:pt x="312" y="125"/>
                  </a:lnTo>
                  <a:lnTo>
                    <a:pt x="313" y="126"/>
                  </a:lnTo>
                  <a:lnTo>
                    <a:pt x="312" y="127"/>
                  </a:lnTo>
                  <a:lnTo>
                    <a:pt x="313" y="127"/>
                  </a:lnTo>
                  <a:lnTo>
                    <a:pt x="313" y="129"/>
                  </a:lnTo>
                  <a:lnTo>
                    <a:pt x="314" y="130"/>
                  </a:lnTo>
                  <a:lnTo>
                    <a:pt x="313" y="130"/>
                  </a:lnTo>
                  <a:lnTo>
                    <a:pt x="313" y="131"/>
                  </a:lnTo>
                  <a:lnTo>
                    <a:pt x="313" y="132"/>
                  </a:lnTo>
                  <a:lnTo>
                    <a:pt x="313" y="133"/>
                  </a:lnTo>
                  <a:lnTo>
                    <a:pt x="313" y="137"/>
                  </a:lnTo>
                  <a:lnTo>
                    <a:pt x="312" y="137"/>
                  </a:lnTo>
                  <a:lnTo>
                    <a:pt x="312" y="138"/>
                  </a:lnTo>
                  <a:lnTo>
                    <a:pt x="311" y="138"/>
                  </a:lnTo>
                  <a:lnTo>
                    <a:pt x="311" y="139"/>
                  </a:lnTo>
                  <a:lnTo>
                    <a:pt x="310" y="139"/>
                  </a:lnTo>
                  <a:lnTo>
                    <a:pt x="310" y="140"/>
                  </a:lnTo>
                  <a:lnTo>
                    <a:pt x="310" y="141"/>
                  </a:lnTo>
                  <a:lnTo>
                    <a:pt x="309" y="141"/>
                  </a:lnTo>
                  <a:lnTo>
                    <a:pt x="309" y="140"/>
                  </a:lnTo>
                  <a:lnTo>
                    <a:pt x="309" y="141"/>
                  </a:lnTo>
                  <a:lnTo>
                    <a:pt x="307" y="143"/>
                  </a:lnTo>
                  <a:lnTo>
                    <a:pt x="306" y="144"/>
                  </a:lnTo>
                  <a:lnTo>
                    <a:pt x="307" y="144"/>
                  </a:lnTo>
                  <a:lnTo>
                    <a:pt x="307" y="145"/>
                  </a:lnTo>
                  <a:lnTo>
                    <a:pt x="307" y="146"/>
                  </a:lnTo>
                  <a:lnTo>
                    <a:pt x="307" y="145"/>
                  </a:lnTo>
                  <a:lnTo>
                    <a:pt x="306" y="145"/>
                  </a:lnTo>
                  <a:lnTo>
                    <a:pt x="306" y="144"/>
                  </a:lnTo>
                  <a:lnTo>
                    <a:pt x="305" y="144"/>
                  </a:lnTo>
                  <a:lnTo>
                    <a:pt x="302" y="143"/>
                  </a:lnTo>
                  <a:lnTo>
                    <a:pt x="299" y="140"/>
                  </a:lnTo>
                  <a:lnTo>
                    <a:pt x="299" y="139"/>
                  </a:lnTo>
                  <a:lnTo>
                    <a:pt x="298" y="139"/>
                  </a:lnTo>
                  <a:lnTo>
                    <a:pt x="297" y="138"/>
                  </a:lnTo>
                  <a:lnTo>
                    <a:pt x="296" y="138"/>
                  </a:lnTo>
                  <a:lnTo>
                    <a:pt x="295" y="137"/>
                  </a:lnTo>
                  <a:lnTo>
                    <a:pt x="293" y="136"/>
                  </a:lnTo>
                  <a:lnTo>
                    <a:pt x="292" y="136"/>
                  </a:lnTo>
                  <a:lnTo>
                    <a:pt x="292" y="134"/>
                  </a:lnTo>
                  <a:lnTo>
                    <a:pt x="290" y="133"/>
                  </a:lnTo>
                  <a:lnTo>
                    <a:pt x="290" y="132"/>
                  </a:lnTo>
                  <a:lnTo>
                    <a:pt x="289" y="131"/>
                  </a:lnTo>
                  <a:lnTo>
                    <a:pt x="289" y="130"/>
                  </a:lnTo>
                  <a:lnTo>
                    <a:pt x="288" y="130"/>
                  </a:lnTo>
                  <a:lnTo>
                    <a:pt x="288" y="129"/>
                  </a:lnTo>
                  <a:lnTo>
                    <a:pt x="288" y="127"/>
                  </a:lnTo>
                  <a:lnTo>
                    <a:pt x="286" y="127"/>
                  </a:lnTo>
                  <a:lnTo>
                    <a:pt x="286" y="126"/>
                  </a:lnTo>
                  <a:lnTo>
                    <a:pt x="285" y="125"/>
                  </a:lnTo>
                  <a:lnTo>
                    <a:pt x="281" y="123"/>
                  </a:lnTo>
                  <a:lnTo>
                    <a:pt x="281" y="122"/>
                  </a:lnTo>
                  <a:lnTo>
                    <a:pt x="281" y="120"/>
                  </a:lnTo>
                  <a:lnTo>
                    <a:pt x="279" y="120"/>
                  </a:lnTo>
                  <a:lnTo>
                    <a:pt x="279" y="119"/>
                  </a:lnTo>
                  <a:lnTo>
                    <a:pt x="277" y="118"/>
                  </a:lnTo>
                  <a:lnTo>
                    <a:pt x="277" y="117"/>
                  </a:lnTo>
                  <a:lnTo>
                    <a:pt x="276" y="117"/>
                  </a:lnTo>
                  <a:lnTo>
                    <a:pt x="276" y="116"/>
                  </a:lnTo>
                  <a:lnTo>
                    <a:pt x="276" y="115"/>
                  </a:lnTo>
                  <a:lnTo>
                    <a:pt x="275" y="115"/>
                  </a:lnTo>
                  <a:lnTo>
                    <a:pt x="276" y="116"/>
                  </a:lnTo>
                  <a:lnTo>
                    <a:pt x="275" y="116"/>
                  </a:lnTo>
                  <a:lnTo>
                    <a:pt x="275" y="115"/>
                  </a:lnTo>
                  <a:lnTo>
                    <a:pt x="275" y="112"/>
                  </a:lnTo>
                  <a:lnTo>
                    <a:pt x="274" y="112"/>
                  </a:lnTo>
                  <a:lnTo>
                    <a:pt x="274" y="111"/>
                  </a:lnTo>
                  <a:lnTo>
                    <a:pt x="274" y="110"/>
                  </a:lnTo>
                  <a:lnTo>
                    <a:pt x="275" y="109"/>
                  </a:lnTo>
                  <a:lnTo>
                    <a:pt x="275" y="108"/>
                  </a:lnTo>
                  <a:lnTo>
                    <a:pt x="274" y="108"/>
                  </a:lnTo>
                  <a:lnTo>
                    <a:pt x="274" y="106"/>
                  </a:lnTo>
                  <a:lnTo>
                    <a:pt x="274" y="105"/>
                  </a:lnTo>
                  <a:lnTo>
                    <a:pt x="272" y="105"/>
                  </a:lnTo>
                  <a:lnTo>
                    <a:pt x="272" y="103"/>
                  </a:lnTo>
                  <a:lnTo>
                    <a:pt x="272" y="102"/>
                  </a:lnTo>
                  <a:lnTo>
                    <a:pt x="272" y="101"/>
                  </a:lnTo>
                  <a:lnTo>
                    <a:pt x="272" y="99"/>
                  </a:lnTo>
                  <a:lnTo>
                    <a:pt x="272" y="98"/>
                  </a:lnTo>
                  <a:lnTo>
                    <a:pt x="271" y="98"/>
                  </a:lnTo>
                  <a:lnTo>
                    <a:pt x="271" y="97"/>
                  </a:lnTo>
                  <a:lnTo>
                    <a:pt x="270" y="97"/>
                  </a:lnTo>
                  <a:lnTo>
                    <a:pt x="269" y="96"/>
                  </a:lnTo>
                  <a:lnTo>
                    <a:pt x="269" y="95"/>
                  </a:lnTo>
                  <a:lnTo>
                    <a:pt x="268" y="94"/>
                  </a:lnTo>
                  <a:lnTo>
                    <a:pt x="265" y="91"/>
                  </a:lnTo>
                  <a:lnTo>
                    <a:pt x="264" y="91"/>
                  </a:lnTo>
                  <a:lnTo>
                    <a:pt x="264" y="90"/>
                  </a:lnTo>
                  <a:lnTo>
                    <a:pt x="263" y="90"/>
                  </a:lnTo>
                  <a:lnTo>
                    <a:pt x="263" y="89"/>
                  </a:lnTo>
                  <a:lnTo>
                    <a:pt x="263" y="88"/>
                  </a:lnTo>
                  <a:lnTo>
                    <a:pt x="262" y="88"/>
                  </a:lnTo>
                  <a:lnTo>
                    <a:pt x="262" y="85"/>
                  </a:lnTo>
                  <a:lnTo>
                    <a:pt x="262" y="84"/>
                  </a:lnTo>
                  <a:lnTo>
                    <a:pt x="261" y="83"/>
                  </a:lnTo>
                  <a:lnTo>
                    <a:pt x="259" y="82"/>
                  </a:lnTo>
                  <a:lnTo>
                    <a:pt x="260" y="82"/>
                  </a:lnTo>
                  <a:lnTo>
                    <a:pt x="259" y="82"/>
                  </a:lnTo>
                  <a:lnTo>
                    <a:pt x="259" y="81"/>
                  </a:lnTo>
                  <a:lnTo>
                    <a:pt x="259" y="82"/>
                  </a:lnTo>
                  <a:lnTo>
                    <a:pt x="259" y="81"/>
                  </a:lnTo>
                  <a:lnTo>
                    <a:pt x="259" y="80"/>
                  </a:lnTo>
                  <a:lnTo>
                    <a:pt x="259" y="77"/>
                  </a:lnTo>
                  <a:lnTo>
                    <a:pt x="257" y="77"/>
                  </a:lnTo>
                  <a:lnTo>
                    <a:pt x="257" y="76"/>
                  </a:lnTo>
                  <a:lnTo>
                    <a:pt x="257" y="75"/>
                  </a:lnTo>
                  <a:lnTo>
                    <a:pt x="257" y="74"/>
                  </a:lnTo>
                  <a:lnTo>
                    <a:pt x="257" y="73"/>
                  </a:lnTo>
                  <a:lnTo>
                    <a:pt x="257" y="71"/>
                  </a:lnTo>
                  <a:lnTo>
                    <a:pt x="256" y="70"/>
                  </a:lnTo>
                  <a:lnTo>
                    <a:pt x="255" y="69"/>
                  </a:lnTo>
                  <a:lnTo>
                    <a:pt x="255" y="68"/>
                  </a:lnTo>
                  <a:lnTo>
                    <a:pt x="255" y="67"/>
                  </a:lnTo>
                  <a:lnTo>
                    <a:pt x="255" y="66"/>
                  </a:lnTo>
                  <a:lnTo>
                    <a:pt x="254" y="64"/>
                  </a:lnTo>
                  <a:lnTo>
                    <a:pt x="254" y="63"/>
                  </a:lnTo>
                  <a:lnTo>
                    <a:pt x="254" y="62"/>
                  </a:lnTo>
                  <a:lnTo>
                    <a:pt x="253" y="63"/>
                  </a:lnTo>
                  <a:lnTo>
                    <a:pt x="254" y="63"/>
                  </a:lnTo>
                  <a:lnTo>
                    <a:pt x="254" y="64"/>
                  </a:lnTo>
                  <a:lnTo>
                    <a:pt x="253" y="63"/>
                  </a:lnTo>
                  <a:lnTo>
                    <a:pt x="253" y="64"/>
                  </a:lnTo>
                  <a:lnTo>
                    <a:pt x="252" y="63"/>
                  </a:lnTo>
                  <a:lnTo>
                    <a:pt x="252" y="64"/>
                  </a:lnTo>
                  <a:lnTo>
                    <a:pt x="250" y="64"/>
                  </a:lnTo>
                  <a:lnTo>
                    <a:pt x="250" y="66"/>
                  </a:lnTo>
                  <a:lnTo>
                    <a:pt x="250" y="67"/>
                  </a:lnTo>
                  <a:lnTo>
                    <a:pt x="252" y="67"/>
                  </a:lnTo>
                  <a:lnTo>
                    <a:pt x="252" y="68"/>
                  </a:lnTo>
                  <a:lnTo>
                    <a:pt x="248" y="71"/>
                  </a:lnTo>
                  <a:lnTo>
                    <a:pt x="248" y="73"/>
                  </a:lnTo>
                  <a:lnTo>
                    <a:pt x="247" y="74"/>
                  </a:lnTo>
                  <a:lnTo>
                    <a:pt x="247" y="76"/>
                  </a:lnTo>
                  <a:lnTo>
                    <a:pt x="246" y="77"/>
                  </a:lnTo>
                  <a:lnTo>
                    <a:pt x="247" y="77"/>
                  </a:lnTo>
                  <a:lnTo>
                    <a:pt x="247" y="78"/>
                  </a:lnTo>
                  <a:lnTo>
                    <a:pt x="247" y="80"/>
                  </a:lnTo>
                  <a:lnTo>
                    <a:pt x="248" y="80"/>
                  </a:lnTo>
                  <a:lnTo>
                    <a:pt x="249" y="81"/>
                  </a:lnTo>
                  <a:lnTo>
                    <a:pt x="252" y="83"/>
                  </a:lnTo>
                  <a:lnTo>
                    <a:pt x="253" y="83"/>
                  </a:lnTo>
                  <a:lnTo>
                    <a:pt x="253" y="84"/>
                  </a:lnTo>
                  <a:lnTo>
                    <a:pt x="254" y="85"/>
                  </a:lnTo>
                  <a:lnTo>
                    <a:pt x="254" y="87"/>
                  </a:lnTo>
                  <a:lnTo>
                    <a:pt x="255" y="89"/>
                  </a:lnTo>
                  <a:lnTo>
                    <a:pt x="255" y="90"/>
                  </a:lnTo>
                  <a:lnTo>
                    <a:pt x="255" y="91"/>
                  </a:lnTo>
                  <a:lnTo>
                    <a:pt x="256" y="95"/>
                  </a:lnTo>
                  <a:lnTo>
                    <a:pt x="256" y="96"/>
                  </a:lnTo>
                  <a:lnTo>
                    <a:pt x="256" y="97"/>
                  </a:lnTo>
                  <a:lnTo>
                    <a:pt x="255" y="97"/>
                  </a:lnTo>
                  <a:lnTo>
                    <a:pt x="255" y="98"/>
                  </a:lnTo>
                  <a:lnTo>
                    <a:pt x="255" y="101"/>
                  </a:lnTo>
                  <a:lnTo>
                    <a:pt x="256" y="102"/>
                  </a:lnTo>
                  <a:lnTo>
                    <a:pt x="257" y="102"/>
                  </a:lnTo>
                  <a:lnTo>
                    <a:pt x="257" y="103"/>
                  </a:lnTo>
                  <a:lnTo>
                    <a:pt x="257" y="104"/>
                  </a:lnTo>
                  <a:lnTo>
                    <a:pt x="260" y="106"/>
                  </a:lnTo>
                  <a:lnTo>
                    <a:pt x="261" y="106"/>
                  </a:lnTo>
                  <a:lnTo>
                    <a:pt x="261" y="108"/>
                  </a:lnTo>
                  <a:lnTo>
                    <a:pt x="262" y="109"/>
                  </a:lnTo>
                  <a:lnTo>
                    <a:pt x="263" y="113"/>
                  </a:lnTo>
                  <a:lnTo>
                    <a:pt x="263" y="115"/>
                  </a:lnTo>
                  <a:lnTo>
                    <a:pt x="265" y="116"/>
                  </a:lnTo>
                  <a:lnTo>
                    <a:pt x="265" y="117"/>
                  </a:lnTo>
                  <a:lnTo>
                    <a:pt x="267" y="117"/>
                  </a:lnTo>
                  <a:lnTo>
                    <a:pt x="267" y="118"/>
                  </a:lnTo>
                  <a:lnTo>
                    <a:pt x="268" y="118"/>
                  </a:lnTo>
                  <a:lnTo>
                    <a:pt x="268" y="119"/>
                  </a:lnTo>
                  <a:lnTo>
                    <a:pt x="269" y="120"/>
                  </a:lnTo>
                  <a:lnTo>
                    <a:pt x="270" y="122"/>
                  </a:lnTo>
                  <a:lnTo>
                    <a:pt x="270" y="123"/>
                  </a:lnTo>
                  <a:lnTo>
                    <a:pt x="270" y="124"/>
                  </a:lnTo>
                  <a:lnTo>
                    <a:pt x="271" y="124"/>
                  </a:lnTo>
                  <a:lnTo>
                    <a:pt x="271" y="125"/>
                  </a:lnTo>
                  <a:lnTo>
                    <a:pt x="272" y="126"/>
                  </a:lnTo>
                  <a:lnTo>
                    <a:pt x="274" y="127"/>
                  </a:lnTo>
                  <a:lnTo>
                    <a:pt x="274" y="129"/>
                  </a:lnTo>
                  <a:lnTo>
                    <a:pt x="275" y="129"/>
                  </a:lnTo>
                  <a:lnTo>
                    <a:pt x="275" y="130"/>
                  </a:lnTo>
                  <a:lnTo>
                    <a:pt x="275" y="131"/>
                  </a:lnTo>
                  <a:lnTo>
                    <a:pt x="276" y="131"/>
                  </a:lnTo>
                  <a:lnTo>
                    <a:pt x="277" y="132"/>
                  </a:lnTo>
                  <a:lnTo>
                    <a:pt x="278" y="132"/>
                  </a:lnTo>
                  <a:lnTo>
                    <a:pt x="278" y="133"/>
                  </a:lnTo>
                  <a:lnTo>
                    <a:pt x="279" y="133"/>
                  </a:lnTo>
                  <a:lnTo>
                    <a:pt x="279" y="134"/>
                  </a:lnTo>
                  <a:lnTo>
                    <a:pt x="282" y="134"/>
                  </a:lnTo>
                  <a:lnTo>
                    <a:pt x="284" y="137"/>
                  </a:lnTo>
                  <a:lnTo>
                    <a:pt x="284" y="139"/>
                  </a:lnTo>
                  <a:lnTo>
                    <a:pt x="285" y="139"/>
                  </a:lnTo>
                  <a:lnTo>
                    <a:pt x="285" y="141"/>
                  </a:lnTo>
                  <a:lnTo>
                    <a:pt x="286" y="141"/>
                  </a:lnTo>
                  <a:lnTo>
                    <a:pt x="286" y="143"/>
                  </a:lnTo>
                  <a:lnTo>
                    <a:pt x="285" y="143"/>
                  </a:lnTo>
                  <a:lnTo>
                    <a:pt x="284" y="141"/>
                  </a:lnTo>
                  <a:lnTo>
                    <a:pt x="283" y="141"/>
                  </a:lnTo>
                  <a:lnTo>
                    <a:pt x="282" y="141"/>
                  </a:lnTo>
                  <a:lnTo>
                    <a:pt x="283" y="143"/>
                  </a:lnTo>
                  <a:lnTo>
                    <a:pt x="283" y="144"/>
                  </a:lnTo>
                  <a:lnTo>
                    <a:pt x="284" y="144"/>
                  </a:lnTo>
                  <a:lnTo>
                    <a:pt x="284" y="145"/>
                  </a:lnTo>
                  <a:lnTo>
                    <a:pt x="285" y="144"/>
                  </a:lnTo>
                  <a:lnTo>
                    <a:pt x="285" y="145"/>
                  </a:lnTo>
                  <a:lnTo>
                    <a:pt x="284" y="146"/>
                  </a:lnTo>
                  <a:lnTo>
                    <a:pt x="285" y="146"/>
                  </a:lnTo>
                  <a:lnTo>
                    <a:pt x="285" y="147"/>
                  </a:lnTo>
                  <a:lnTo>
                    <a:pt x="286" y="148"/>
                  </a:lnTo>
                  <a:lnTo>
                    <a:pt x="285" y="148"/>
                  </a:lnTo>
                  <a:lnTo>
                    <a:pt x="285" y="147"/>
                  </a:lnTo>
                  <a:lnTo>
                    <a:pt x="285" y="148"/>
                  </a:lnTo>
                  <a:lnTo>
                    <a:pt x="284" y="147"/>
                  </a:lnTo>
                  <a:lnTo>
                    <a:pt x="283" y="147"/>
                  </a:lnTo>
                  <a:lnTo>
                    <a:pt x="283" y="148"/>
                  </a:lnTo>
                  <a:lnTo>
                    <a:pt x="284" y="148"/>
                  </a:lnTo>
                  <a:lnTo>
                    <a:pt x="284" y="150"/>
                  </a:lnTo>
                  <a:lnTo>
                    <a:pt x="285" y="151"/>
                  </a:lnTo>
                  <a:lnTo>
                    <a:pt x="285" y="152"/>
                  </a:lnTo>
                  <a:lnTo>
                    <a:pt x="285" y="153"/>
                  </a:lnTo>
                  <a:lnTo>
                    <a:pt x="286" y="153"/>
                  </a:lnTo>
                  <a:lnTo>
                    <a:pt x="288" y="154"/>
                  </a:lnTo>
                  <a:lnTo>
                    <a:pt x="288" y="155"/>
                  </a:lnTo>
                  <a:lnTo>
                    <a:pt x="289" y="157"/>
                  </a:lnTo>
                  <a:lnTo>
                    <a:pt x="289" y="158"/>
                  </a:lnTo>
                  <a:lnTo>
                    <a:pt x="289" y="159"/>
                  </a:lnTo>
                  <a:lnTo>
                    <a:pt x="290" y="160"/>
                  </a:lnTo>
                  <a:lnTo>
                    <a:pt x="291" y="161"/>
                  </a:lnTo>
                  <a:lnTo>
                    <a:pt x="293" y="162"/>
                  </a:lnTo>
                  <a:lnTo>
                    <a:pt x="295" y="164"/>
                  </a:lnTo>
                  <a:lnTo>
                    <a:pt x="293" y="165"/>
                  </a:lnTo>
                  <a:lnTo>
                    <a:pt x="293" y="166"/>
                  </a:lnTo>
                  <a:lnTo>
                    <a:pt x="293" y="167"/>
                  </a:lnTo>
                  <a:lnTo>
                    <a:pt x="295" y="168"/>
                  </a:lnTo>
                  <a:lnTo>
                    <a:pt x="296" y="168"/>
                  </a:lnTo>
                  <a:lnTo>
                    <a:pt x="296" y="169"/>
                  </a:lnTo>
                  <a:lnTo>
                    <a:pt x="296" y="171"/>
                  </a:lnTo>
                  <a:lnTo>
                    <a:pt x="296" y="172"/>
                  </a:lnTo>
                  <a:lnTo>
                    <a:pt x="297" y="172"/>
                  </a:lnTo>
                  <a:lnTo>
                    <a:pt x="297" y="173"/>
                  </a:lnTo>
                  <a:lnTo>
                    <a:pt x="297" y="174"/>
                  </a:lnTo>
                  <a:lnTo>
                    <a:pt x="298" y="174"/>
                  </a:lnTo>
                  <a:lnTo>
                    <a:pt x="298" y="175"/>
                  </a:lnTo>
                  <a:lnTo>
                    <a:pt x="299" y="175"/>
                  </a:lnTo>
                  <a:lnTo>
                    <a:pt x="299" y="176"/>
                  </a:lnTo>
                  <a:lnTo>
                    <a:pt x="299" y="178"/>
                  </a:lnTo>
                  <a:lnTo>
                    <a:pt x="298" y="178"/>
                  </a:lnTo>
                  <a:lnTo>
                    <a:pt x="297" y="178"/>
                  </a:lnTo>
                  <a:lnTo>
                    <a:pt x="297" y="179"/>
                  </a:lnTo>
                  <a:lnTo>
                    <a:pt x="297" y="180"/>
                  </a:lnTo>
                  <a:lnTo>
                    <a:pt x="298" y="180"/>
                  </a:lnTo>
                  <a:lnTo>
                    <a:pt x="298" y="181"/>
                  </a:lnTo>
                  <a:lnTo>
                    <a:pt x="297" y="183"/>
                  </a:lnTo>
                  <a:lnTo>
                    <a:pt x="297" y="185"/>
                  </a:lnTo>
                  <a:lnTo>
                    <a:pt x="298" y="185"/>
                  </a:lnTo>
                  <a:lnTo>
                    <a:pt x="299" y="185"/>
                  </a:lnTo>
                  <a:lnTo>
                    <a:pt x="299" y="186"/>
                  </a:lnTo>
                  <a:lnTo>
                    <a:pt x="299" y="187"/>
                  </a:lnTo>
                  <a:lnTo>
                    <a:pt x="300" y="188"/>
                  </a:lnTo>
                  <a:lnTo>
                    <a:pt x="302" y="189"/>
                  </a:lnTo>
                  <a:lnTo>
                    <a:pt x="303" y="193"/>
                  </a:lnTo>
                  <a:lnTo>
                    <a:pt x="304" y="194"/>
                  </a:lnTo>
                  <a:lnTo>
                    <a:pt x="304" y="195"/>
                  </a:lnTo>
                  <a:lnTo>
                    <a:pt x="305" y="196"/>
                  </a:lnTo>
                  <a:lnTo>
                    <a:pt x="307" y="202"/>
                  </a:lnTo>
                  <a:lnTo>
                    <a:pt x="309" y="204"/>
                  </a:lnTo>
                  <a:lnTo>
                    <a:pt x="310" y="208"/>
                  </a:lnTo>
                  <a:lnTo>
                    <a:pt x="312" y="211"/>
                  </a:lnTo>
                  <a:lnTo>
                    <a:pt x="313" y="213"/>
                  </a:lnTo>
                  <a:lnTo>
                    <a:pt x="316" y="216"/>
                  </a:lnTo>
                  <a:lnTo>
                    <a:pt x="317" y="217"/>
                  </a:lnTo>
                  <a:lnTo>
                    <a:pt x="319" y="223"/>
                  </a:lnTo>
                  <a:lnTo>
                    <a:pt x="320" y="224"/>
                  </a:lnTo>
                  <a:lnTo>
                    <a:pt x="320" y="227"/>
                  </a:lnTo>
                  <a:lnTo>
                    <a:pt x="320" y="228"/>
                  </a:lnTo>
                  <a:lnTo>
                    <a:pt x="321" y="229"/>
                  </a:lnTo>
                  <a:lnTo>
                    <a:pt x="323" y="230"/>
                  </a:lnTo>
                  <a:lnTo>
                    <a:pt x="323" y="231"/>
                  </a:lnTo>
                  <a:lnTo>
                    <a:pt x="324" y="232"/>
                  </a:lnTo>
                  <a:lnTo>
                    <a:pt x="325" y="234"/>
                  </a:lnTo>
                  <a:lnTo>
                    <a:pt x="325" y="236"/>
                  </a:lnTo>
                  <a:lnTo>
                    <a:pt x="326" y="238"/>
                  </a:lnTo>
                  <a:lnTo>
                    <a:pt x="328" y="243"/>
                  </a:lnTo>
                  <a:lnTo>
                    <a:pt x="329" y="244"/>
                  </a:lnTo>
                  <a:lnTo>
                    <a:pt x="329" y="245"/>
                  </a:lnTo>
                  <a:lnTo>
                    <a:pt x="331" y="246"/>
                  </a:lnTo>
                  <a:lnTo>
                    <a:pt x="331" y="249"/>
                  </a:lnTo>
                  <a:lnTo>
                    <a:pt x="331" y="250"/>
                  </a:lnTo>
                  <a:lnTo>
                    <a:pt x="332" y="250"/>
                  </a:lnTo>
                  <a:lnTo>
                    <a:pt x="332" y="251"/>
                  </a:lnTo>
                  <a:lnTo>
                    <a:pt x="333" y="251"/>
                  </a:lnTo>
                  <a:lnTo>
                    <a:pt x="333" y="252"/>
                  </a:lnTo>
                  <a:lnTo>
                    <a:pt x="334" y="255"/>
                  </a:lnTo>
                  <a:lnTo>
                    <a:pt x="334" y="256"/>
                  </a:lnTo>
                  <a:lnTo>
                    <a:pt x="335" y="257"/>
                  </a:lnTo>
                  <a:lnTo>
                    <a:pt x="335" y="258"/>
                  </a:lnTo>
                  <a:lnTo>
                    <a:pt x="336" y="258"/>
                  </a:lnTo>
                  <a:lnTo>
                    <a:pt x="335" y="259"/>
                  </a:lnTo>
                  <a:lnTo>
                    <a:pt x="335" y="260"/>
                  </a:lnTo>
                  <a:lnTo>
                    <a:pt x="336" y="262"/>
                  </a:lnTo>
                  <a:lnTo>
                    <a:pt x="339" y="264"/>
                  </a:lnTo>
                  <a:lnTo>
                    <a:pt x="342" y="267"/>
                  </a:lnTo>
                  <a:lnTo>
                    <a:pt x="343" y="269"/>
                  </a:lnTo>
                  <a:lnTo>
                    <a:pt x="345" y="272"/>
                  </a:lnTo>
                  <a:lnTo>
                    <a:pt x="346" y="272"/>
                  </a:lnTo>
                  <a:lnTo>
                    <a:pt x="347" y="274"/>
                  </a:lnTo>
                  <a:lnTo>
                    <a:pt x="347" y="273"/>
                  </a:lnTo>
                  <a:lnTo>
                    <a:pt x="347" y="274"/>
                  </a:lnTo>
                  <a:lnTo>
                    <a:pt x="348" y="274"/>
                  </a:lnTo>
                  <a:lnTo>
                    <a:pt x="349" y="276"/>
                  </a:lnTo>
                  <a:lnTo>
                    <a:pt x="350" y="277"/>
                  </a:lnTo>
                  <a:lnTo>
                    <a:pt x="350" y="278"/>
                  </a:lnTo>
                  <a:lnTo>
                    <a:pt x="352" y="278"/>
                  </a:lnTo>
                  <a:lnTo>
                    <a:pt x="353" y="278"/>
                  </a:lnTo>
                  <a:lnTo>
                    <a:pt x="354" y="278"/>
                  </a:lnTo>
                  <a:lnTo>
                    <a:pt x="354" y="279"/>
                  </a:lnTo>
                  <a:lnTo>
                    <a:pt x="355" y="279"/>
                  </a:lnTo>
                  <a:lnTo>
                    <a:pt x="355" y="281"/>
                  </a:lnTo>
                  <a:lnTo>
                    <a:pt x="356" y="281"/>
                  </a:lnTo>
                  <a:lnTo>
                    <a:pt x="355" y="281"/>
                  </a:lnTo>
                  <a:lnTo>
                    <a:pt x="355" y="280"/>
                  </a:lnTo>
                  <a:lnTo>
                    <a:pt x="354" y="280"/>
                  </a:lnTo>
                  <a:lnTo>
                    <a:pt x="353" y="281"/>
                  </a:lnTo>
                  <a:lnTo>
                    <a:pt x="352" y="281"/>
                  </a:lnTo>
                  <a:lnTo>
                    <a:pt x="352" y="280"/>
                  </a:lnTo>
                  <a:lnTo>
                    <a:pt x="350" y="280"/>
                  </a:lnTo>
                  <a:lnTo>
                    <a:pt x="349" y="280"/>
                  </a:lnTo>
                  <a:lnTo>
                    <a:pt x="348" y="280"/>
                  </a:lnTo>
                  <a:lnTo>
                    <a:pt x="348" y="279"/>
                  </a:lnTo>
                  <a:lnTo>
                    <a:pt x="347" y="279"/>
                  </a:lnTo>
                  <a:lnTo>
                    <a:pt x="347" y="280"/>
                  </a:lnTo>
                  <a:lnTo>
                    <a:pt x="346" y="281"/>
                  </a:lnTo>
                  <a:lnTo>
                    <a:pt x="347" y="283"/>
                  </a:lnTo>
                  <a:lnTo>
                    <a:pt x="346" y="284"/>
                  </a:lnTo>
                  <a:lnTo>
                    <a:pt x="346" y="285"/>
                  </a:lnTo>
                  <a:lnTo>
                    <a:pt x="346" y="286"/>
                  </a:lnTo>
                  <a:lnTo>
                    <a:pt x="347" y="286"/>
                  </a:lnTo>
                  <a:lnTo>
                    <a:pt x="347" y="287"/>
                  </a:lnTo>
                  <a:lnTo>
                    <a:pt x="347" y="288"/>
                  </a:lnTo>
                  <a:lnTo>
                    <a:pt x="347" y="290"/>
                  </a:lnTo>
                  <a:lnTo>
                    <a:pt x="347" y="291"/>
                  </a:lnTo>
                  <a:lnTo>
                    <a:pt x="347" y="294"/>
                  </a:lnTo>
                  <a:lnTo>
                    <a:pt x="346" y="295"/>
                  </a:lnTo>
                  <a:lnTo>
                    <a:pt x="347" y="297"/>
                  </a:lnTo>
                  <a:lnTo>
                    <a:pt x="347" y="298"/>
                  </a:lnTo>
                  <a:lnTo>
                    <a:pt x="348" y="299"/>
                  </a:lnTo>
                  <a:lnTo>
                    <a:pt x="348" y="300"/>
                  </a:lnTo>
                  <a:lnTo>
                    <a:pt x="348" y="301"/>
                  </a:lnTo>
                  <a:lnTo>
                    <a:pt x="348" y="304"/>
                  </a:lnTo>
                  <a:lnTo>
                    <a:pt x="349" y="305"/>
                  </a:lnTo>
                  <a:lnTo>
                    <a:pt x="349" y="306"/>
                  </a:lnTo>
                  <a:lnTo>
                    <a:pt x="350" y="308"/>
                  </a:lnTo>
                  <a:lnTo>
                    <a:pt x="350" y="309"/>
                  </a:lnTo>
                  <a:lnTo>
                    <a:pt x="352" y="311"/>
                  </a:lnTo>
                  <a:lnTo>
                    <a:pt x="352" y="314"/>
                  </a:lnTo>
                  <a:lnTo>
                    <a:pt x="353" y="315"/>
                  </a:lnTo>
                  <a:lnTo>
                    <a:pt x="354" y="318"/>
                  </a:lnTo>
                  <a:lnTo>
                    <a:pt x="355" y="318"/>
                  </a:lnTo>
                  <a:lnTo>
                    <a:pt x="355" y="316"/>
                  </a:lnTo>
                  <a:lnTo>
                    <a:pt x="354" y="315"/>
                  </a:lnTo>
                  <a:lnTo>
                    <a:pt x="355" y="315"/>
                  </a:lnTo>
                  <a:lnTo>
                    <a:pt x="355" y="316"/>
                  </a:lnTo>
                  <a:lnTo>
                    <a:pt x="355" y="319"/>
                  </a:lnTo>
                  <a:lnTo>
                    <a:pt x="356" y="319"/>
                  </a:lnTo>
                  <a:lnTo>
                    <a:pt x="356" y="320"/>
                  </a:lnTo>
                  <a:lnTo>
                    <a:pt x="357" y="320"/>
                  </a:lnTo>
                  <a:lnTo>
                    <a:pt x="357" y="321"/>
                  </a:lnTo>
                  <a:lnTo>
                    <a:pt x="359" y="322"/>
                  </a:lnTo>
                  <a:lnTo>
                    <a:pt x="360" y="322"/>
                  </a:lnTo>
                  <a:lnTo>
                    <a:pt x="361" y="323"/>
                  </a:lnTo>
                  <a:lnTo>
                    <a:pt x="362" y="323"/>
                  </a:lnTo>
                  <a:lnTo>
                    <a:pt x="363" y="323"/>
                  </a:lnTo>
                  <a:lnTo>
                    <a:pt x="367" y="325"/>
                  </a:lnTo>
                  <a:lnTo>
                    <a:pt x="369" y="325"/>
                  </a:lnTo>
                  <a:lnTo>
                    <a:pt x="370" y="326"/>
                  </a:lnTo>
                  <a:lnTo>
                    <a:pt x="371" y="327"/>
                  </a:lnTo>
                  <a:lnTo>
                    <a:pt x="371" y="328"/>
                  </a:lnTo>
                  <a:lnTo>
                    <a:pt x="371" y="329"/>
                  </a:lnTo>
                  <a:lnTo>
                    <a:pt x="373" y="330"/>
                  </a:lnTo>
                  <a:lnTo>
                    <a:pt x="374" y="332"/>
                  </a:lnTo>
                  <a:lnTo>
                    <a:pt x="375" y="333"/>
                  </a:lnTo>
                  <a:lnTo>
                    <a:pt x="376" y="333"/>
                  </a:lnTo>
                  <a:lnTo>
                    <a:pt x="376" y="334"/>
                  </a:lnTo>
                  <a:lnTo>
                    <a:pt x="376" y="335"/>
                  </a:lnTo>
                  <a:lnTo>
                    <a:pt x="378" y="336"/>
                  </a:lnTo>
                  <a:lnTo>
                    <a:pt x="380" y="337"/>
                  </a:lnTo>
                  <a:lnTo>
                    <a:pt x="381" y="337"/>
                  </a:lnTo>
                  <a:lnTo>
                    <a:pt x="382" y="339"/>
                  </a:lnTo>
                  <a:lnTo>
                    <a:pt x="385" y="342"/>
                  </a:lnTo>
                  <a:lnTo>
                    <a:pt x="387" y="342"/>
                  </a:lnTo>
                  <a:lnTo>
                    <a:pt x="388" y="342"/>
                  </a:lnTo>
                  <a:lnTo>
                    <a:pt x="389" y="343"/>
                  </a:lnTo>
                  <a:lnTo>
                    <a:pt x="389" y="344"/>
                  </a:lnTo>
                  <a:lnTo>
                    <a:pt x="390" y="346"/>
                  </a:lnTo>
                  <a:lnTo>
                    <a:pt x="391" y="346"/>
                  </a:lnTo>
                  <a:lnTo>
                    <a:pt x="391" y="347"/>
                  </a:lnTo>
                  <a:lnTo>
                    <a:pt x="391" y="348"/>
                  </a:lnTo>
                  <a:lnTo>
                    <a:pt x="383" y="348"/>
                  </a:lnTo>
                  <a:lnTo>
                    <a:pt x="376" y="348"/>
                  </a:lnTo>
                  <a:lnTo>
                    <a:pt x="368" y="348"/>
                  </a:lnTo>
                  <a:lnTo>
                    <a:pt x="361" y="348"/>
                  </a:lnTo>
                  <a:lnTo>
                    <a:pt x="354" y="348"/>
                  </a:lnTo>
                  <a:lnTo>
                    <a:pt x="346" y="348"/>
                  </a:lnTo>
                  <a:lnTo>
                    <a:pt x="339" y="348"/>
                  </a:lnTo>
                  <a:lnTo>
                    <a:pt x="331" y="348"/>
                  </a:lnTo>
                  <a:lnTo>
                    <a:pt x="324" y="348"/>
                  </a:lnTo>
                  <a:lnTo>
                    <a:pt x="317" y="348"/>
                  </a:lnTo>
                  <a:lnTo>
                    <a:pt x="309" y="348"/>
                  </a:lnTo>
                  <a:lnTo>
                    <a:pt x="302" y="348"/>
                  </a:lnTo>
                  <a:lnTo>
                    <a:pt x="293" y="348"/>
                  </a:lnTo>
                  <a:lnTo>
                    <a:pt x="286" y="348"/>
                  </a:lnTo>
                  <a:lnTo>
                    <a:pt x="279" y="348"/>
                  </a:lnTo>
                  <a:lnTo>
                    <a:pt x="272" y="348"/>
                  </a:lnTo>
                  <a:lnTo>
                    <a:pt x="271" y="348"/>
                  </a:lnTo>
                  <a:lnTo>
                    <a:pt x="268" y="348"/>
                  </a:lnTo>
                  <a:lnTo>
                    <a:pt x="265" y="347"/>
                  </a:lnTo>
                  <a:lnTo>
                    <a:pt x="262" y="347"/>
                  </a:lnTo>
                  <a:lnTo>
                    <a:pt x="259" y="347"/>
                  </a:lnTo>
                  <a:lnTo>
                    <a:pt x="255" y="347"/>
                  </a:lnTo>
                  <a:lnTo>
                    <a:pt x="252" y="347"/>
                  </a:lnTo>
                  <a:lnTo>
                    <a:pt x="248" y="347"/>
                  </a:lnTo>
                  <a:lnTo>
                    <a:pt x="246" y="347"/>
                  </a:lnTo>
                  <a:lnTo>
                    <a:pt x="242" y="347"/>
                  </a:lnTo>
                  <a:lnTo>
                    <a:pt x="239" y="347"/>
                  </a:lnTo>
                  <a:lnTo>
                    <a:pt x="235" y="347"/>
                  </a:lnTo>
                  <a:lnTo>
                    <a:pt x="232" y="347"/>
                  </a:lnTo>
                  <a:lnTo>
                    <a:pt x="229" y="347"/>
                  </a:lnTo>
                  <a:lnTo>
                    <a:pt x="226" y="347"/>
                  </a:lnTo>
                  <a:lnTo>
                    <a:pt x="222" y="347"/>
                  </a:lnTo>
                  <a:lnTo>
                    <a:pt x="219" y="347"/>
                  </a:lnTo>
                  <a:lnTo>
                    <a:pt x="218" y="347"/>
                  </a:lnTo>
                  <a:lnTo>
                    <a:pt x="217" y="347"/>
                  </a:lnTo>
                  <a:lnTo>
                    <a:pt x="218" y="344"/>
                  </a:lnTo>
                  <a:lnTo>
                    <a:pt x="218" y="342"/>
                  </a:lnTo>
                  <a:lnTo>
                    <a:pt x="218" y="341"/>
                  </a:lnTo>
                  <a:lnTo>
                    <a:pt x="218" y="340"/>
                  </a:lnTo>
                  <a:lnTo>
                    <a:pt x="217" y="340"/>
                  </a:lnTo>
                  <a:lnTo>
                    <a:pt x="215" y="340"/>
                  </a:lnTo>
                  <a:lnTo>
                    <a:pt x="214" y="340"/>
                  </a:lnTo>
                  <a:lnTo>
                    <a:pt x="214" y="341"/>
                  </a:lnTo>
                  <a:lnTo>
                    <a:pt x="212" y="343"/>
                  </a:lnTo>
                  <a:lnTo>
                    <a:pt x="211" y="347"/>
                  </a:lnTo>
                  <a:lnTo>
                    <a:pt x="210" y="347"/>
                  </a:lnTo>
                  <a:lnTo>
                    <a:pt x="206" y="347"/>
                  </a:lnTo>
                  <a:lnTo>
                    <a:pt x="203" y="347"/>
                  </a:lnTo>
                  <a:lnTo>
                    <a:pt x="200" y="347"/>
                  </a:lnTo>
                  <a:lnTo>
                    <a:pt x="197" y="347"/>
                  </a:lnTo>
                  <a:lnTo>
                    <a:pt x="193" y="347"/>
                  </a:lnTo>
                  <a:lnTo>
                    <a:pt x="190" y="347"/>
                  </a:lnTo>
                  <a:lnTo>
                    <a:pt x="188" y="347"/>
                  </a:lnTo>
                  <a:lnTo>
                    <a:pt x="184" y="347"/>
                  </a:lnTo>
                  <a:lnTo>
                    <a:pt x="181" y="347"/>
                  </a:lnTo>
                  <a:lnTo>
                    <a:pt x="178" y="347"/>
                  </a:lnTo>
                  <a:lnTo>
                    <a:pt x="175" y="347"/>
                  </a:lnTo>
                  <a:lnTo>
                    <a:pt x="171" y="347"/>
                  </a:lnTo>
                  <a:lnTo>
                    <a:pt x="169" y="347"/>
                  </a:lnTo>
                  <a:lnTo>
                    <a:pt x="165" y="347"/>
                  </a:lnTo>
                  <a:lnTo>
                    <a:pt x="162" y="347"/>
                  </a:lnTo>
                  <a:lnTo>
                    <a:pt x="160" y="347"/>
                  </a:lnTo>
                  <a:lnTo>
                    <a:pt x="156" y="347"/>
                  </a:lnTo>
                  <a:lnTo>
                    <a:pt x="153" y="347"/>
                  </a:lnTo>
                  <a:lnTo>
                    <a:pt x="150" y="347"/>
                  </a:lnTo>
                  <a:lnTo>
                    <a:pt x="147" y="347"/>
                  </a:lnTo>
                  <a:lnTo>
                    <a:pt x="143" y="347"/>
                  </a:lnTo>
                  <a:lnTo>
                    <a:pt x="141" y="347"/>
                  </a:lnTo>
                  <a:lnTo>
                    <a:pt x="137" y="347"/>
                  </a:lnTo>
                  <a:lnTo>
                    <a:pt x="134" y="347"/>
                  </a:lnTo>
                  <a:lnTo>
                    <a:pt x="132" y="347"/>
                  </a:lnTo>
                  <a:lnTo>
                    <a:pt x="128" y="347"/>
                  </a:lnTo>
                  <a:lnTo>
                    <a:pt x="125" y="347"/>
                  </a:lnTo>
                  <a:lnTo>
                    <a:pt x="122" y="347"/>
                  </a:lnTo>
                  <a:lnTo>
                    <a:pt x="119" y="347"/>
                  </a:lnTo>
                  <a:lnTo>
                    <a:pt x="115" y="347"/>
                  </a:lnTo>
                  <a:lnTo>
                    <a:pt x="113" y="347"/>
                  </a:lnTo>
                  <a:lnTo>
                    <a:pt x="110" y="347"/>
                  </a:lnTo>
                  <a:lnTo>
                    <a:pt x="106" y="347"/>
                  </a:lnTo>
                  <a:lnTo>
                    <a:pt x="104" y="347"/>
                  </a:lnTo>
                  <a:lnTo>
                    <a:pt x="100" y="347"/>
                  </a:lnTo>
                  <a:lnTo>
                    <a:pt x="97" y="347"/>
                  </a:lnTo>
                  <a:lnTo>
                    <a:pt x="94" y="347"/>
                  </a:lnTo>
                  <a:lnTo>
                    <a:pt x="91" y="347"/>
                  </a:lnTo>
                  <a:lnTo>
                    <a:pt x="87" y="347"/>
                  </a:lnTo>
                  <a:lnTo>
                    <a:pt x="85" y="347"/>
                  </a:lnTo>
                  <a:lnTo>
                    <a:pt x="82" y="347"/>
                  </a:lnTo>
                  <a:lnTo>
                    <a:pt x="78" y="347"/>
                  </a:lnTo>
                  <a:lnTo>
                    <a:pt x="75" y="347"/>
                  </a:lnTo>
                  <a:lnTo>
                    <a:pt x="72" y="347"/>
                  </a:lnTo>
                  <a:lnTo>
                    <a:pt x="69" y="347"/>
                  </a:lnTo>
                  <a:lnTo>
                    <a:pt x="65" y="347"/>
                  </a:lnTo>
                  <a:lnTo>
                    <a:pt x="63" y="347"/>
                  </a:lnTo>
                  <a:lnTo>
                    <a:pt x="60" y="347"/>
                  </a:lnTo>
                  <a:lnTo>
                    <a:pt x="56" y="347"/>
                  </a:lnTo>
                  <a:lnTo>
                    <a:pt x="54" y="347"/>
                  </a:lnTo>
                  <a:lnTo>
                    <a:pt x="50" y="347"/>
                  </a:lnTo>
                  <a:lnTo>
                    <a:pt x="47" y="347"/>
                  </a:lnTo>
                  <a:lnTo>
                    <a:pt x="44" y="347"/>
                  </a:lnTo>
                  <a:lnTo>
                    <a:pt x="41" y="347"/>
                  </a:lnTo>
                  <a:lnTo>
                    <a:pt x="37" y="347"/>
                  </a:lnTo>
                  <a:lnTo>
                    <a:pt x="35" y="347"/>
                  </a:lnTo>
                  <a:lnTo>
                    <a:pt x="32" y="347"/>
                  </a:lnTo>
                  <a:lnTo>
                    <a:pt x="28" y="347"/>
                  </a:lnTo>
                  <a:lnTo>
                    <a:pt x="26" y="347"/>
                  </a:lnTo>
                  <a:lnTo>
                    <a:pt x="22" y="347"/>
                  </a:lnTo>
                  <a:lnTo>
                    <a:pt x="19" y="347"/>
                  </a:lnTo>
                  <a:lnTo>
                    <a:pt x="16" y="347"/>
                  </a:lnTo>
                  <a:lnTo>
                    <a:pt x="13" y="347"/>
                  </a:lnTo>
                  <a:lnTo>
                    <a:pt x="9" y="347"/>
                  </a:lnTo>
                  <a:lnTo>
                    <a:pt x="9" y="336"/>
                  </a:lnTo>
                  <a:lnTo>
                    <a:pt x="9" y="327"/>
                  </a:lnTo>
                  <a:lnTo>
                    <a:pt x="9" y="316"/>
                  </a:lnTo>
                  <a:lnTo>
                    <a:pt x="9" y="307"/>
                  </a:lnTo>
                  <a:lnTo>
                    <a:pt x="9" y="297"/>
                  </a:lnTo>
                  <a:lnTo>
                    <a:pt x="9" y="286"/>
                  </a:lnTo>
                  <a:lnTo>
                    <a:pt x="9" y="276"/>
                  </a:lnTo>
                  <a:lnTo>
                    <a:pt x="9" y="266"/>
                  </a:lnTo>
                  <a:lnTo>
                    <a:pt x="9" y="256"/>
                  </a:lnTo>
                  <a:lnTo>
                    <a:pt x="9" y="245"/>
                  </a:lnTo>
                  <a:lnTo>
                    <a:pt x="9" y="235"/>
                  </a:lnTo>
                  <a:lnTo>
                    <a:pt x="9" y="224"/>
                  </a:lnTo>
                  <a:lnTo>
                    <a:pt x="9" y="215"/>
                  </a:lnTo>
                  <a:lnTo>
                    <a:pt x="9" y="204"/>
                  </a:lnTo>
                  <a:lnTo>
                    <a:pt x="9" y="194"/>
                  </a:lnTo>
                  <a:lnTo>
                    <a:pt x="9" y="183"/>
                  </a:lnTo>
                  <a:lnTo>
                    <a:pt x="9" y="176"/>
                  </a:lnTo>
                  <a:lnTo>
                    <a:pt x="9" y="169"/>
                  </a:lnTo>
                  <a:lnTo>
                    <a:pt x="9" y="166"/>
                  </a:lnTo>
                  <a:lnTo>
                    <a:pt x="9" y="154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9" y="117"/>
                  </a:lnTo>
                  <a:lnTo>
                    <a:pt x="9" y="103"/>
                  </a:lnTo>
                  <a:lnTo>
                    <a:pt x="9" y="96"/>
                  </a:lnTo>
                  <a:lnTo>
                    <a:pt x="9" y="92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6" y="82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6" y="75"/>
                  </a:lnTo>
                  <a:lnTo>
                    <a:pt x="6" y="74"/>
                  </a:lnTo>
                  <a:lnTo>
                    <a:pt x="4" y="71"/>
                  </a:lnTo>
                  <a:lnTo>
                    <a:pt x="4" y="69"/>
                  </a:lnTo>
                  <a:lnTo>
                    <a:pt x="5" y="68"/>
                  </a:lnTo>
                  <a:lnTo>
                    <a:pt x="5" y="67"/>
                  </a:lnTo>
                  <a:lnTo>
                    <a:pt x="5" y="66"/>
                  </a:lnTo>
                  <a:lnTo>
                    <a:pt x="1" y="59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1" y="54"/>
                  </a:lnTo>
                  <a:lnTo>
                    <a:pt x="3" y="52"/>
                  </a:lnTo>
                  <a:lnTo>
                    <a:pt x="3" y="50"/>
                  </a:lnTo>
                  <a:lnTo>
                    <a:pt x="4" y="49"/>
                  </a:lnTo>
                  <a:lnTo>
                    <a:pt x="4" y="48"/>
                  </a:lnTo>
                  <a:lnTo>
                    <a:pt x="5" y="47"/>
                  </a:lnTo>
                  <a:lnTo>
                    <a:pt x="7" y="45"/>
                  </a:lnTo>
                  <a:lnTo>
                    <a:pt x="7" y="43"/>
                  </a:lnTo>
                  <a:lnTo>
                    <a:pt x="8" y="42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9" y="36"/>
                  </a:lnTo>
                  <a:lnTo>
                    <a:pt x="9" y="35"/>
                  </a:lnTo>
                  <a:lnTo>
                    <a:pt x="9" y="34"/>
                  </a:lnTo>
                  <a:lnTo>
                    <a:pt x="11" y="33"/>
                  </a:lnTo>
                  <a:lnTo>
                    <a:pt x="9" y="31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6" y="12"/>
                  </a:lnTo>
                  <a:lnTo>
                    <a:pt x="6" y="11"/>
                  </a:lnTo>
                  <a:lnTo>
                    <a:pt x="11" y="6"/>
                  </a:lnTo>
                  <a:lnTo>
                    <a:pt x="12" y="3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5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7"/>
            <p:cNvSpPr/>
            <p:nvPr/>
          </p:nvSpPr>
          <p:spPr>
            <a:xfrm>
              <a:off x="4707927" y="3185944"/>
              <a:ext cx="328010" cy="284012"/>
            </a:xfrm>
            <a:custGeom>
              <a:avLst/>
              <a:gdLst/>
              <a:ahLst/>
              <a:cxnLst/>
              <a:rect l="l" t="t" r="r" b="b"/>
              <a:pathLst>
                <a:path w="213" h="187" extrusionOk="0">
                  <a:moveTo>
                    <a:pt x="115" y="71"/>
                  </a:moveTo>
                  <a:lnTo>
                    <a:pt x="116" y="71"/>
                  </a:lnTo>
                  <a:lnTo>
                    <a:pt x="116" y="72"/>
                  </a:lnTo>
                  <a:lnTo>
                    <a:pt x="117" y="72"/>
                  </a:lnTo>
                  <a:lnTo>
                    <a:pt x="117" y="74"/>
                  </a:lnTo>
                  <a:lnTo>
                    <a:pt x="116" y="74"/>
                  </a:lnTo>
                  <a:lnTo>
                    <a:pt x="116" y="75"/>
                  </a:lnTo>
                  <a:lnTo>
                    <a:pt x="117" y="75"/>
                  </a:lnTo>
                  <a:lnTo>
                    <a:pt x="117" y="74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19" y="77"/>
                  </a:lnTo>
                  <a:lnTo>
                    <a:pt x="119" y="78"/>
                  </a:lnTo>
                  <a:lnTo>
                    <a:pt x="119" y="79"/>
                  </a:lnTo>
                  <a:lnTo>
                    <a:pt x="120" y="79"/>
                  </a:lnTo>
                  <a:lnTo>
                    <a:pt x="121" y="79"/>
                  </a:lnTo>
                  <a:lnTo>
                    <a:pt x="122" y="78"/>
                  </a:lnTo>
                  <a:lnTo>
                    <a:pt x="121" y="78"/>
                  </a:lnTo>
                  <a:lnTo>
                    <a:pt x="121" y="77"/>
                  </a:lnTo>
                  <a:lnTo>
                    <a:pt x="122" y="77"/>
                  </a:lnTo>
                  <a:lnTo>
                    <a:pt x="123" y="77"/>
                  </a:lnTo>
                  <a:lnTo>
                    <a:pt x="124" y="77"/>
                  </a:lnTo>
                  <a:lnTo>
                    <a:pt x="124" y="78"/>
                  </a:lnTo>
                  <a:lnTo>
                    <a:pt x="126" y="78"/>
                  </a:lnTo>
                  <a:lnTo>
                    <a:pt x="126" y="79"/>
                  </a:lnTo>
                  <a:lnTo>
                    <a:pt x="127" y="79"/>
                  </a:lnTo>
                  <a:lnTo>
                    <a:pt x="127" y="81"/>
                  </a:lnTo>
                  <a:lnTo>
                    <a:pt x="127" y="82"/>
                  </a:lnTo>
                  <a:lnTo>
                    <a:pt x="126" y="82"/>
                  </a:lnTo>
                  <a:lnTo>
                    <a:pt x="126" y="81"/>
                  </a:lnTo>
                  <a:lnTo>
                    <a:pt x="123" y="82"/>
                  </a:lnTo>
                  <a:lnTo>
                    <a:pt x="122" y="82"/>
                  </a:lnTo>
                  <a:lnTo>
                    <a:pt x="121" y="81"/>
                  </a:lnTo>
                  <a:lnTo>
                    <a:pt x="119" y="81"/>
                  </a:lnTo>
                  <a:lnTo>
                    <a:pt x="117" y="81"/>
                  </a:lnTo>
                  <a:lnTo>
                    <a:pt x="116" y="81"/>
                  </a:lnTo>
                  <a:lnTo>
                    <a:pt x="114" y="81"/>
                  </a:lnTo>
                  <a:lnTo>
                    <a:pt x="113" y="81"/>
                  </a:lnTo>
                  <a:lnTo>
                    <a:pt x="113" y="79"/>
                  </a:lnTo>
                  <a:lnTo>
                    <a:pt x="112" y="77"/>
                  </a:lnTo>
                  <a:lnTo>
                    <a:pt x="113" y="77"/>
                  </a:lnTo>
                  <a:lnTo>
                    <a:pt x="113" y="78"/>
                  </a:lnTo>
                  <a:lnTo>
                    <a:pt x="114" y="78"/>
                  </a:lnTo>
                  <a:lnTo>
                    <a:pt x="114" y="79"/>
                  </a:lnTo>
                  <a:lnTo>
                    <a:pt x="115" y="79"/>
                  </a:lnTo>
                  <a:lnTo>
                    <a:pt x="116" y="78"/>
                  </a:lnTo>
                  <a:lnTo>
                    <a:pt x="116" y="77"/>
                  </a:lnTo>
                  <a:lnTo>
                    <a:pt x="115" y="77"/>
                  </a:lnTo>
                  <a:lnTo>
                    <a:pt x="114" y="76"/>
                  </a:lnTo>
                  <a:lnTo>
                    <a:pt x="113" y="76"/>
                  </a:lnTo>
                  <a:lnTo>
                    <a:pt x="112" y="76"/>
                  </a:lnTo>
                  <a:lnTo>
                    <a:pt x="112" y="75"/>
                  </a:lnTo>
                  <a:lnTo>
                    <a:pt x="113" y="75"/>
                  </a:lnTo>
                  <a:lnTo>
                    <a:pt x="114" y="75"/>
                  </a:lnTo>
                  <a:lnTo>
                    <a:pt x="113" y="74"/>
                  </a:lnTo>
                  <a:lnTo>
                    <a:pt x="114" y="74"/>
                  </a:lnTo>
                  <a:lnTo>
                    <a:pt x="115" y="74"/>
                  </a:lnTo>
                  <a:lnTo>
                    <a:pt x="115" y="72"/>
                  </a:lnTo>
                  <a:lnTo>
                    <a:pt x="115" y="71"/>
                  </a:lnTo>
                  <a:lnTo>
                    <a:pt x="114" y="71"/>
                  </a:lnTo>
                  <a:lnTo>
                    <a:pt x="113" y="71"/>
                  </a:lnTo>
                  <a:lnTo>
                    <a:pt x="114" y="71"/>
                  </a:lnTo>
                  <a:lnTo>
                    <a:pt x="115" y="71"/>
                  </a:lnTo>
                  <a:close/>
                  <a:moveTo>
                    <a:pt x="117" y="68"/>
                  </a:moveTo>
                  <a:lnTo>
                    <a:pt x="116" y="68"/>
                  </a:lnTo>
                  <a:lnTo>
                    <a:pt x="115" y="68"/>
                  </a:lnTo>
                  <a:lnTo>
                    <a:pt x="114" y="67"/>
                  </a:lnTo>
                  <a:lnTo>
                    <a:pt x="114" y="65"/>
                  </a:lnTo>
                  <a:lnTo>
                    <a:pt x="115" y="65"/>
                  </a:lnTo>
                  <a:lnTo>
                    <a:pt x="115" y="64"/>
                  </a:lnTo>
                  <a:lnTo>
                    <a:pt x="116" y="64"/>
                  </a:lnTo>
                  <a:lnTo>
                    <a:pt x="117" y="64"/>
                  </a:lnTo>
                  <a:lnTo>
                    <a:pt x="117" y="65"/>
                  </a:lnTo>
                  <a:lnTo>
                    <a:pt x="116" y="67"/>
                  </a:lnTo>
                  <a:lnTo>
                    <a:pt x="117" y="67"/>
                  </a:lnTo>
                  <a:lnTo>
                    <a:pt x="117" y="68"/>
                  </a:lnTo>
                  <a:close/>
                  <a:moveTo>
                    <a:pt x="76" y="12"/>
                  </a:moveTo>
                  <a:lnTo>
                    <a:pt x="78" y="17"/>
                  </a:lnTo>
                  <a:lnTo>
                    <a:pt x="80" y="21"/>
                  </a:lnTo>
                  <a:lnTo>
                    <a:pt x="81" y="24"/>
                  </a:lnTo>
                  <a:lnTo>
                    <a:pt x="81" y="25"/>
                  </a:lnTo>
                  <a:lnTo>
                    <a:pt x="81" y="26"/>
                  </a:lnTo>
                  <a:lnTo>
                    <a:pt x="81" y="27"/>
                  </a:lnTo>
                  <a:lnTo>
                    <a:pt x="82" y="27"/>
                  </a:lnTo>
                  <a:lnTo>
                    <a:pt x="82" y="28"/>
                  </a:lnTo>
                  <a:lnTo>
                    <a:pt x="82" y="29"/>
                  </a:lnTo>
                  <a:lnTo>
                    <a:pt x="84" y="31"/>
                  </a:lnTo>
                  <a:lnTo>
                    <a:pt x="84" y="33"/>
                  </a:lnTo>
                  <a:lnTo>
                    <a:pt x="84" y="34"/>
                  </a:lnTo>
                  <a:lnTo>
                    <a:pt x="85" y="35"/>
                  </a:lnTo>
                  <a:lnTo>
                    <a:pt x="85" y="36"/>
                  </a:lnTo>
                  <a:lnTo>
                    <a:pt x="85" y="37"/>
                  </a:lnTo>
                  <a:lnTo>
                    <a:pt x="85" y="39"/>
                  </a:lnTo>
                  <a:lnTo>
                    <a:pt x="86" y="41"/>
                  </a:lnTo>
                  <a:lnTo>
                    <a:pt x="87" y="43"/>
                  </a:lnTo>
                  <a:lnTo>
                    <a:pt x="86" y="43"/>
                  </a:lnTo>
                  <a:lnTo>
                    <a:pt x="87" y="44"/>
                  </a:lnTo>
                  <a:lnTo>
                    <a:pt x="87" y="46"/>
                  </a:lnTo>
                  <a:lnTo>
                    <a:pt x="87" y="47"/>
                  </a:lnTo>
                  <a:lnTo>
                    <a:pt x="87" y="48"/>
                  </a:lnTo>
                  <a:lnTo>
                    <a:pt x="87" y="49"/>
                  </a:lnTo>
                  <a:lnTo>
                    <a:pt x="87" y="50"/>
                  </a:lnTo>
                  <a:lnTo>
                    <a:pt x="88" y="50"/>
                  </a:lnTo>
                  <a:lnTo>
                    <a:pt x="87" y="51"/>
                  </a:lnTo>
                  <a:lnTo>
                    <a:pt x="88" y="51"/>
                  </a:lnTo>
                  <a:lnTo>
                    <a:pt x="88" y="53"/>
                  </a:lnTo>
                  <a:lnTo>
                    <a:pt x="88" y="54"/>
                  </a:lnTo>
                  <a:lnTo>
                    <a:pt x="88" y="55"/>
                  </a:lnTo>
                  <a:lnTo>
                    <a:pt x="88" y="56"/>
                  </a:lnTo>
                  <a:lnTo>
                    <a:pt x="88" y="57"/>
                  </a:lnTo>
                  <a:lnTo>
                    <a:pt x="89" y="62"/>
                  </a:lnTo>
                  <a:lnTo>
                    <a:pt x="89" y="63"/>
                  </a:lnTo>
                  <a:lnTo>
                    <a:pt x="91" y="65"/>
                  </a:lnTo>
                  <a:lnTo>
                    <a:pt x="92" y="70"/>
                  </a:lnTo>
                  <a:lnTo>
                    <a:pt x="92" y="71"/>
                  </a:lnTo>
                  <a:lnTo>
                    <a:pt x="94" y="72"/>
                  </a:lnTo>
                  <a:lnTo>
                    <a:pt x="95" y="74"/>
                  </a:lnTo>
                  <a:lnTo>
                    <a:pt x="96" y="74"/>
                  </a:lnTo>
                  <a:lnTo>
                    <a:pt x="95" y="75"/>
                  </a:lnTo>
                  <a:lnTo>
                    <a:pt x="96" y="76"/>
                  </a:lnTo>
                  <a:lnTo>
                    <a:pt x="96" y="77"/>
                  </a:lnTo>
                  <a:lnTo>
                    <a:pt x="98" y="78"/>
                  </a:lnTo>
                  <a:lnTo>
                    <a:pt x="96" y="78"/>
                  </a:lnTo>
                  <a:lnTo>
                    <a:pt x="96" y="79"/>
                  </a:lnTo>
                  <a:lnTo>
                    <a:pt x="98" y="79"/>
                  </a:lnTo>
                  <a:lnTo>
                    <a:pt x="96" y="81"/>
                  </a:lnTo>
                  <a:lnTo>
                    <a:pt x="95" y="81"/>
                  </a:lnTo>
                  <a:lnTo>
                    <a:pt x="96" y="82"/>
                  </a:lnTo>
                  <a:lnTo>
                    <a:pt x="96" y="83"/>
                  </a:lnTo>
                  <a:lnTo>
                    <a:pt x="98" y="83"/>
                  </a:lnTo>
                  <a:lnTo>
                    <a:pt x="99" y="83"/>
                  </a:lnTo>
                  <a:lnTo>
                    <a:pt x="100" y="83"/>
                  </a:lnTo>
                  <a:lnTo>
                    <a:pt x="101" y="83"/>
                  </a:lnTo>
                  <a:lnTo>
                    <a:pt x="101" y="84"/>
                  </a:lnTo>
                  <a:lnTo>
                    <a:pt x="103" y="89"/>
                  </a:lnTo>
                  <a:lnTo>
                    <a:pt x="103" y="90"/>
                  </a:lnTo>
                  <a:lnTo>
                    <a:pt x="105" y="91"/>
                  </a:lnTo>
                  <a:lnTo>
                    <a:pt x="105" y="93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6" y="97"/>
                  </a:lnTo>
                  <a:lnTo>
                    <a:pt x="106" y="98"/>
                  </a:lnTo>
                  <a:lnTo>
                    <a:pt x="107" y="98"/>
                  </a:lnTo>
                  <a:lnTo>
                    <a:pt x="108" y="98"/>
                  </a:lnTo>
                  <a:lnTo>
                    <a:pt x="108" y="97"/>
                  </a:lnTo>
                  <a:lnTo>
                    <a:pt x="108" y="96"/>
                  </a:lnTo>
                  <a:lnTo>
                    <a:pt x="109" y="95"/>
                  </a:lnTo>
                  <a:lnTo>
                    <a:pt x="109" y="93"/>
                  </a:lnTo>
                  <a:lnTo>
                    <a:pt x="108" y="92"/>
                  </a:lnTo>
                  <a:lnTo>
                    <a:pt x="108" y="91"/>
                  </a:lnTo>
                  <a:lnTo>
                    <a:pt x="107" y="91"/>
                  </a:lnTo>
                  <a:lnTo>
                    <a:pt x="107" y="92"/>
                  </a:lnTo>
                  <a:lnTo>
                    <a:pt x="107" y="91"/>
                  </a:lnTo>
                  <a:lnTo>
                    <a:pt x="107" y="90"/>
                  </a:lnTo>
                  <a:lnTo>
                    <a:pt x="107" y="89"/>
                  </a:lnTo>
                  <a:lnTo>
                    <a:pt x="107" y="88"/>
                  </a:lnTo>
                  <a:lnTo>
                    <a:pt x="107" y="86"/>
                  </a:lnTo>
                  <a:lnTo>
                    <a:pt x="107" y="85"/>
                  </a:lnTo>
                  <a:lnTo>
                    <a:pt x="108" y="85"/>
                  </a:lnTo>
                  <a:lnTo>
                    <a:pt x="108" y="84"/>
                  </a:lnTo>
                  <a:lnTo>
                    <a:pt x="109" y="84"/>
                  </a:lnTo>
                  <a:lnTo>
                    <a:pt x="109" y="85"/>
                  </a:lnTo>
                  <a:lnTo>
                    <a:pt x="109" y="84"/>
                  </a:lnTo>
                  <a:lnTo>
                    <a:pt x="110" y="84"/>
                  </a:lnTo>
                  <a:lnTo>
                    <a:pt x="110" y="85"/>
                  </a:lnTo>
                  <a:lnTo>
                    <a:pt x="114" y="88"/>
                  </a:lnTo>
                  <a:lnTo>
                    <a:pt x="115" y="89"/>
                  </a:lnTo>
                  <a:lnTo>
                    <a:pt x="116" y="89"/>
                  </a:lnTo>
                  <a:lnTo>
                    <a:pt x="116" y="90"/>
                  </a:lnTo>
                  <a:lnTo>
                    <a:pt x="115" y="91"/>
                  </a:lnTo>
                  <a:lnTo>
                    <a:pt x="115" y="92"/>
                  </a:lnTo>
                  <a:lnTo>
                    <a:pt x="115" y="93"/>
                  </a:lnTo>
                  <a:lnTo>
                    <a:pt x="115" y="95"/>
                  </a:lnTo>
                  <a:lnTo>
                    <a:pt x="116" y="95"/>
                  </a:lnTo>
                  <a:lnTo>
                    <a:pt x="116" y="96"/>
                  </a:lnTo>
                  <a:lnTo>
                    <a:pt x="117" y="97"/>
                  </a:lnTo>
                  <a:lnTo>
                    <a:pt x="116" y="98"/>
                  </a:lnTo>
                  <a:lnTo>
                    <a:pt x="117" y="98"/>
                  </a:lnTo>
                  <a:lnTo>
                    <a:pt x="119" y="98"/>
                  </a:lnTo>
                  <a:lnTo>
                    <a:pt x="119" y="99"/>
                  </a:lnTo>
                  <a:lnTo>
                    <a:pt x="119" y="100"/>
                  </a:lnTo>
                  <a:lnTo>
                    <a:pt x="120" y="102"/>
                  </a:lnTo>
                  <a:lnTo>
                    <a:pt x="122" y="103"/>
                  </a:lnTo>
                  <a:lnTo>
                    <a:pt x="123" y="103"/>
                  </a:lnTo>
                  <a:lnTo>
                    <a:pt x="124" y="103"/>
                  </a:lnTo>
                  <a:lnTo>
                    <a:pt x="126" y="102"/>
                  </a:lnTo>
                  <a:lnTo>
                    <a:pt x="126" y="100"/>
                  </a:lnTo>
                  <a:lnTo>
                    <a:pt x="127" y="102"/>
                  </a:lnTo>
                  <a:lnTo>
                    <a:pt x="127" y="100"/>
                  </a:lnTo>
                  <a:lnTo>
                    <a:pt x="128" y="100"/>
                  </a:lnTo>
                  <a:lnTo>
                    <a:pt x="129" y="100"/>
                  </a:lnTo>
                  <a:lnTo>
                    <a:pt x="128" y="100"/>
                  </a:lnTo>
                  <a:lnTo>
                    <a:pt x="128" y="102"/>
                  </a:lnTo>
                  <a:lnTo>
                    <a:pt x="129" y="102"/>
                  </a:lnTo>
                  <a:lnTo>
                    <a:pt x="130" y="102"/>
                  </a:lnTo>
                  <a:lnTo>
                    <a:pt x="130" y="100"/>
                  </a:lnTo>
                  <a:lnTo>
                    <a:pt x="131" y="100"/>
                  </a:lnTo>
                  <a:lnTo>
                    <a:pt x="131" y="102"/>
                  </a:lnTo>
                  <a:lnTo>
                    <a:pt x="133" y="102"/>
                  </a:lnTo>
                  <a:lnTo>
                    <a:pt x="134" y="102"/>
                  </a:lnTo>
                  <a:lnTo>
                    <a:pt x="134" y="103"/>
                  </a:lnTo>
                  <a:lnTo>
                    <a:pt x="134" y="104"/>
                  </a:lnTo>
                  <a:lnTo>
                    <a:pt x="135" y="104"/>
                  </a:lnTo>
                  <a:lnTo>
                    <a:pt x="136" y="104"/>
                  </a:lnTo>
                  <a:lnTo>
                    <a:pt x="135" y="104"/>
                  </a:lnTo>
                  <a:lnTo>
                    <a:pt x="136" y="106"/>
                  </a:lnTo>
                  <a:lnTo>
                    <a:pt x="137" y="106"/>
                  </a:lnTo>
                  <a:lnTo>
                    <a:pt x="137" y="107"/>
                  </a:lnTo>
                  <a:lnTo>
                    <a:pt x="137" y="109"/>
                  </a:lnTo>
                  <a:lnTo>
                    <a:pt x="138" y="110"/>
                  </a:lnTo>
                  <a:lnTo>
                    <a:pt x="138" y="111"/>
                  </a:lnTo>
                  <a:lnTo>
                    <a:pt x="138" y="110"/>
                  </a:lnTo>
                  <a:lnTo>
                    <a:pt x="140" y="110"/>
                  </a:lnTo>
                  <a:lnTo>
                    <a:pt x="141" y="110"/>
                  </a:lnTo>
                  <a:lnTo>
                    <a:pt x="142" y="110"/>
                  </a:lnTo>
                  <a:lnTo>
                    <a:pt x="143" y="111"/>
                  </a:lnTo>
                  <a:lnTo>
                    <a:pt x="144" y="111"/>
                  </a:lnTo>
                  <a:lnTo>
                    <a:pt x="146" y="111"/>
                  </a:lnTo>
                  <a:lnTo>
                    <a:pt x="150" y="112"/>
                  </a:lnTo>
                  <a:lnTo>
                    <a:pt x="151" y="112"/>
                  </a:lnTo>
                  <a:lnTo>
                    <a:pt x="151" y="113"/>
                  </a:lnTo>
                  <a:lnTo>
                    <a:pt x="151" y="114"/>
                  </a:lnTo>
                  <a:lnTo>
                    <a:pt x="152" y="114"/>
                  </a:lnTo>
                  <a:lnTo>
                    <a:pt x="153" y="116"/>
                  </a:lnTo>
                  <a:lnTo>
                    <a:pt x="155" y="117"/>
                  </a:lnTo>
                  <a:lnTo>
                    <a:pt x="155" y="118"/>
                  </a:lnTo>
                  <a:lnTo>
                    <a:pt x="156" y="119"/>
                  </a:lnTo>
                  <a:lnTo>
                    <a:pt x="156" y="120"/>
                  </a:lnTo>
                  <a:lnTo>
                    <a:pt x="157" y="120"/>
                  </a:lnTo>
                  <a:lnTo>
                    <a:pt x="157" y="121"/>
                  </a:lnTo>
                  <a:lnTo>
                    <a:pt x="158" y="121"/>
                  </a:lnTo>
                  <a:lnTo>
                    <a:pt x="158" y="123"/>
                  </a:lnTo>
                  <a:lnTo>
                    <a:pt x="158" y="124"/>
                  </a:lnTo>
                  <a:lnTo>
                    <a:pt x="159" y="124"/>
                  </a:lnTo>
                  <a:lnTo>
                    <a:pt x="160" y="126"/>
                  </a:lnTo>
                  <a:lnTo>
                    <a:pt x="162" y="126"/>
                  </a:lnTo>
                  <a:lnTo>
                    <a:pt x="162" y="127"/>
                  </a:lnTo>
                  <a:lnTo>
                    <a:pt x="163" y="128"/>
                  </a:lnTo>
                  <a:lnTo>
                    <a:pt x="163" y="130"/>
                  </a:lnTo>
                  <a:lnTo>
                    <a:pt x="164" y="131"/>
                  </a:lnTo>
                  <a:lnTo>
                    <a:pt x="165" y="131"/>
                  </a:lnTo>
                  <a:lnTo>
                    <a:pt x="165" y="132"/>
                  </a:lnTo>
                  <a:lnTo>
                    <a:pt x="166" y="133"/>
                  </a:lnTo>
                  <a:lnTo>
                    <a:pt x="166" y="135"/>
                  </a:lnTo>
                  <a:lnTo>
                    <a:pt x="167" y="135"/>
                  </a:lnTo>
                  <a:lnTo>
                    <a:pt x="169" y="137"/>
                  </a:lnTo>
                  <a:lnTo>
                    <a:pt x="170" y="137"/>
                  </a:lnTo>
                  <a:lnTo>
                    <a:pt x="170" y="135"/>
                  </a:lnTo>
                  <a:lnTo>
                    <a:pt x="171" y="135"/>
                  </a:lnTo>
                  <a:lnTo>
                    <a:pt x="172" y="137"/>
                  </a:lnTo>
                  <a:lnTo>
                    <a:pt x="172" y="138"/>
                  </a:lnTo>
                  <a:lnTo>
                    <a:pt x="173" y="138"/>
                  </a:lnTo>
                  <a:lnTo>
                    <a:pt x="174" y="138"/>
                  </a:lnTo>
                  <a:lnTo>
                    <a:pt x="176" y="139"/>
                  </a:lnTo>
                  <a:lnTo>
                    <a:pt x="177" y="139"/>
                  </a:lnTo>
                  <a:lnTo>
                    <a:pt x="177" y="140"/>
                  </a:lnTo>
                  <a:lnTo>
                    <a:pt x="177" y="141"/>
                  </a:lnTo>
                  <a:lnTo>
                    <a:pt x="178" y="141"/>
                  </a:lnTo>
                  <a:lnTo>
                    <a:pt x="178" y="142"/>
                  </a:lnTo>
                  <a:lnTo>
                    <a:pt x="179" y="142"/>
                  </a:lnTo>
                  <a:lnTo>
                    <a:pt x="179" y="144"/>
                  </a:lnTo>
                  <a:lnTo>
                    <a:pt x="180" y="144"/>
                  </a:lnTo>
                  <a:lnTo>
                    <a:pt x="180" y="145"/>
                  </a:lnTo>
                  <a:lnTo>
                    <a:pt x="180" y="146"/>
                  </a:lnTo>
                  <a:lnTo>
                    <a:pt x="181" y="145"/>
                  </a:lnTo>
                  <a:lnTo>
                    <a:pt x="183" y="146"/>
                  </a:lnTo>
                  <a:lnTo>
                    <a:pt x="183" y="147"/>
                  </a:lnTo>
                  <a:lnTo>
                    <a:pt x="184" y="148"/>
                  </a:lnTo>
                  <a:lnTo>
                    <a:pt x="185" y="148"/>
                  </a:lnTo>
                  <a:lnTo>
                    <a:pt x="184" y="148"/>
                  </a:lnTo>
                  <a:lnTo>
                    <a:pt x="184" y="147"/>
                  </a:lnTo>
                  <a:lnTo>
                    <a:pt x="184" y="146"/>
                  </a:lnTo>
                  <a:lnTo>
                    <a:pt x="184" y="145"/>
                  </a:lnTo>
                  <a:lnTo>
                    <a:pt x="183" y="145"/>
                  </a:lnTo>
                  <a:lnTo>
                    <a:pt x="184" y="146"/>
                  </a:lnTo>
                  <a:lnTo>
                    <a:pt x="185" y="147"/>
                  </a:lnTo>
                  <a:lnTo>
                    <a:pt x="186" y="147"/>
                  </a:lnTo>
                  <a:lnTo>
                    <a:pt x="186" y="148"/>
                  </a:lnTo>
                  <a:lnTo>
                    <a:pt x="186" y="149"/>
                  </a:lnTo>
                  <a:lnTo>
                    <a:pt x="187" y="151"/>
                  </a:lnTo>
                  <a:lnTo>
                    <a:pt x="187" y="152"/>
                  </a:lnTo>
                  <a:lnTo>
                    <a:pt x="188" y="153"/>
                  </a:lnTo>
                  <a:lnTo>
                    <a:pt x="188" y="156"/>
                  </a:lnTo>
                  <a:lnTo>
                    <a:pt x="188" y="158"/>
                  </a:lnTo>
                  <a:lnTo>
                    <a:pt x="190" y="159"/>
                  </a:lnTo>
                  <a:lnTo>
                    <a:pt x="190" y="160"/>
                  </a:lnTo>
                  <a:lnTo>
                    <a:pt x="191" y="160"/>
                  </a:lnTo>
                  <a:lnTo>
                    <a:pt x="192" y="160"/>
                  </a:lnTo>
                  <a:lnTo>
                    <a:pt x="193" y="160"/>
                  </a:lnTo>
                  <a:lnTo>
                    <a:pt x="193" y="159"/>
                  </a:lnTo>
                  <a:lnTo>
                    <a:pt x="194" y="159"/>
                  </a:lnTo>
                  <a:lnTo>
                    <a:pt x="194" y="160"/>
                  </a:lnTo>
                  <a:lnTo>
                    <a:pt x="195" y="160"/>
                  </a:lnTo>
                  <a:lnTo>
                    <a:pt x="195" y="161"/>
                  </a:lnTo>
                  <a:lnTo>
                    <a:pt x="197" y="162"/>
                  </a:lnTo>
                  <a:lnTo>
                    <a:pt x="198" y="165"/>
                  </a:lnTo>
                  <a:lnTo>
                    <a:pt x="199" y="165"/>
                  </a:lnTo>
                  <a:lnTo>
                    <a:pt x="200" y="165"/>
                  </a:lnTo>
                  <a:lnTo>
                    <a:pt x="200" y="166"/>
                  </a:lnTo>
                  <a:lnTo>
                    <a:pt x="201" y="168"/>
                  </a:lnTo>
                  <a:lnTo>
                    <a:pt x="201" y="169"/>
                  </a:lnTo>
                  <a:lnTo>
                    <a:pt x="201" y="170"/>
                  </a:lnTo>
                  <a:lnTo>
                    <a:pt x="202" y="172"/>
                  </a:lnTo>
                  <a:lnTo>
                    <a:pt x="204" y="172"/>
                  </a:lnTo>
                  <a:lnTo>
                    <a:pt x="204" y="170"/>
                  </a:lnTo>
                  <a:lnTo>
                    <a:pt x="204" y="172"/>
                  </a:lnTo>
                  <a:lnTo>
                    <a:pt x="205" y="173"/>
                  </a:lnTo>
                  <a:lnTo>
                    <a:pt x="206" y="173"/>
                  </a:lnTo>
                  <a:lnTo>
                    <a:pt x="207" y="173"/>
                  </a:lnTo>
                  <a:lnTo>
                    <a:pt x="206" y="173"/>
                  </a:lnTo>
                  <a:lnTo>
                    <a:pt x="207" y="174"/>
                  </a:lnTo>
                  <a:lnTo>
                    <a:pt x="207" y="173"/>
                  </a:lnTo>
                  <a:lnTo>
                    <a:pt x="208" y="173"/>
                  </a:lnTo>
                  <a:lnTo>
                    <a:pt x="208" y="172"/>
                  </a:lnTo>
                  <a:lnTo>
                    <a:pt x="209" y="170"/>
                  </a:lnTo>
                  <a:lnTo>
                    <a:pt x="208" y="170"/>
                  </a:lnTo>
                  <a:lnTo>
                    <a:pt x="209" y="169"/>
                  </a:lnTo>
                  <a:lnTo>
                    <a:pt x="209" y="170"/>
                  </a:lnTo>
                  <a:lnTo>
                    <a:pt x="210" y="170"/>
                  </a:lnTo>
                  <a:lnTo>
                    <a:pt x="210" y="172"/>
                  </a:lnTo>
                  <a:lnTo>
                    <a:pt x="212" y="172"/>
                  </a:lnTo>
                  <a:lnTo>
                    <a:pt x="212" y="173"/>
                  </a:lnTo>
                  <a:lnTo>
                    <a:pt x="212" y="174"/>
                  </a:lnTo>
                  <a:lnTo>
                    <a:pt x="213" y="176"/>
                  </a:lnTo>
                  <a:lnTo>
                    <a:pt x="206" y="179"/>
                  </a:lnTo>
                  <a:lnTo>
                    <a:pt x="205" y="179"/>
                  </a:lnTo>
                  <a:lnTo>
                    <a:pt x="204" y="179"/>
                  </a:lnTo>
                  <a:lnTo>
                    <a:pt x="204" y="181"/>
                  </a:lnTo>
                  <a:lnTo>
                    <a:pt x="202" y="182"/>
                  </a:lnTo>
                  <a:lnTo>
                    <a:pt x="202" y="183"/>
                  </a:lnTo>
                  <a:lnTo>
                    <a:pt x="202" y="184"/>
                  </a:lnTo>
                  <a:lnTo>
                    <a:pt x="202" y="186"/>
                  </a:lnTo>
                  <a:lnTo>
                    <a:pt x="201" y="186"/>
                  </a:lnTo>
                  <a:lnTo>
                    <a:pt x="200" y="186"/>
                  </a:lnTo>
                  <a:lnTo>
                    <a:pt x="200" y="187"/>
                  </a:lnTo>
                  <a:lnTo>
                    <a:pt x="199" y="187"/>
                  </a:lnTo>
                  <a:lnTo>
                    <a:pt x="193" y="183"/>
                  </a:lnTo>
                  <a:lnTo>
                    <a:pt x="192" y="182"/>
                  </a:lnTo>
                  <a:lnTo>
                    <a:pt x="191" y="182"/>
                  </a:lnTo>
                  <a:lnTo>
                    <a:pt x="188" y="183"/>
                  </a:lnTo>
                  <a:lnTo>
                    <a:pt x="187" y="182"/>
                  </a:lnTo>
                  <a:lnTo>
                    <a:pt x="185" y="179"/>
                  </a:lnTo>
                  <a:lnTo>
                    <a:pt x="183" y="175"/>
                  </a:lnTo>
                  <a:lnTo>
                    <a:pt x="181" y="174"/>
                  </a:lnTo>
                  <a:lnTo>
                    <a:pt x="179" y="173"/>
                  </a:lnTo>
                  <a:lnTo>
                    <a:pt x="178" y="172"/>
                  </a:lnTo>
                  <a:lnTo>
                    <a:pt x="176" y="170"/>
                  </a:lnTo>
                  <a:lnTo>
                    <a:pt x="173" y="168"/>
                  </a:lnTo>
                  <a:lnTo>
                    <a:pt x="171" y="162"/>
                  </a:lnTo>
                  <a:lnTo>
                    <a:pt x="170" y="161"/>
                  </a:lnTo>
                  <a:lnTo>
                    <a:pt x="169" y="160"/>
                  </a:lnTo>
                  <a:lnTo>
                    <a:pt x="167" y="158"/>
                  </a:lnTo>
                  <a:lnTo>
                    <a:pt x="165" y="156"/>
                  </a:lnTo>
                  <a:lnTo>
                    <a:pt x="162" y="153"/>
                  </a:lnTo>
                  <a:lnTo>
                    <a:pt x="157" y="149"/>
                  </a:lnTo>
                  <a:lnTo>
                    <a:pt x="152" y="147"/>
                  </a:lnTo>
                  <a:lnTo>
                    <a:pt x="151" y="146"/>
                  </a:lnTo>
                  <a:lnTo>
                    <a:pt x="149" y="142"/>
                  </a:lnTo>
                  <a:lnTo>
                    <a:pt x="146" y="138"/>
                  </a:lnTo>
                  <a:lnTo>
                    <a:pt x="143" y="134"/>
                  </a:lnTo>
                  <a:lnTo>
                    <a:pt x="140" y="130"/>
                  </a:lnTo>
                  <a:lnTo>
                    <a:pt x="138" y="128"/>
                  </a:lnTo>
                  <a:lnTo>
                    <a:pt x="136" y="127"/>
                  </a:lnTo>
                  <a:lnTo>
                    <a:pt x="133" y="127"/>
                  </a:lnTo>
                  <a:lnTo>
                    <a:pt x="129" y="125"/>
                  </a:lnTo>
                  <a:lnTo>
                    <a:pt x="127" y="124"/>
                  </a:lnTo>
                  <a:lnTo>
                    <a:pt x="124" y="123"/>
                  </a:lnTo>
                  <a:lnTo>
                    <a:pt x="122" y="120"/>
                  </a:lnTo>
                  <a:lnTo>
                    <a:pt x="121" y="119"/>
                  </a:lnTo>
                  <a:lnTo>
                    <a:pt x="120" y="119"/>
                  </a:lnTo>
                  <a:lnTo>
                    <a:pt x="117" y="118"/>
                  </a:lnTo>
                  <a:lnTo>
                    <a:pt x="116" y="118"/>
                  </a:lnTo>
                  <a:lnTo>
                    <a:pt x="115" y="118"/>
                  </a:lnTo>
                  <a:lnTo>
                    <a:pt x="114" y="118"/>
                  </a:lnTo>
                  <a:lnTo>
                    <a:pt x="113" y="118"/>
                  </a:lnTo>
                  <a:lnTo>
                    <a:pt x="112" y="119"/>
                  </a:lnTo>
                  <a:lnTo>
                    <a:pt x="110" y="119"/>
                  </a:lnTo>
                  <a:lnTo>
                    <a:pt x="109" y="119"/>
                  </a:lnTo>
                  <a:lnTo>
                    <a:pt x="108" y="118"/>
                  </a:lnTo>
                  <a:lnTo>
                    <a:pt x="107" y="117"/>
                  </a:lnTo>
                  <a:lnTo>
                    <a:pt x="106" y="117"/>
                  </a:lnTo>
                  <a:lnTo>
                    <a:pt x="105" y="117"/>
                  </a:lnTo>
                  <a:lnTo>
                    <a:pt x="103" y="117"/>
                  </a:lnTo>
                  <a:lnTo>
                    <a:pt x="102" y="117"/>
                  </a:lnTo>
                  <a:lnTo>
                    <a:pt x="101" y="117"/>
                  </a:lnTo>
                  <a:lnTo>
                    <a:pt x="100" y="116"/>
                  </a:lnTo>
                  <a:lnTo>
                    <a:pt x="99" y="114"/>
                  </a:lnTo>
                  <a:lnTo>
                    <a:pt x="98" y="114"/>
                  </a:lnTo>
                  <a:lnTo>
                    <a:pt x="98" y="116"/>
                  </a:lnTo>
                  <a:lnTo>
                    <a:pt x="96" y="117"/>
                  </a:lnTo>
                  <a:lnTo>
                    <a:pt x="93" y="117"/>
                  </a:lnTo>
                  <a:lnTo>
                    <a:pt x="91" y="117"/>
                  </a:lnTo>
                  <a:lnTo>
                    <a:pt x="89" y="118"/>
                  </a:lnTo>
                  <a:lnTo>
                    <a:pt x="89" y="119"/>
                  </a:lnTo>
                  <a:lnTo>
                    <a:pt x="88" y="119"/>
                  </a:lnTo>
                  <a:lnTo>
                    <a:pt x="87" y="117"/>
                  </a:lnTo>
                  <a:lnTo>
                    <a:pt x="87" y="114"/>
                  </a:lnTo>
                  <a:lnTo>
                    <a:pt x="86" y="114"/>
                  </a:lnTo>
                  <a:lnTo>
                    <a:pt x="86" y="113"/>
                  </a:lnTo>
                  <a:lnTo>
                    <a:pt x="85" y="112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1" y="112"/>
                  </a:lnTo>
                  <a:lnTo>
                    <a:pt x="81" y="113"/>
                  </a:lnTo>
                  <a:lnTo>
                    <a:pt x="81" y="114"/>
                  </a:lnTo>
                  <a:lnTo>
                    <a:pt x="80" y="114"/>
                  </a:lnTo>
                  <a:lnTo>
                    <a:pt x="79" y="116"/>
                  </a:lnTo>
                  <a:lnTo>
                    <a:pt x="78" y="117"/>
                  </a:lnTo>
                  <a:lnTo>
                    <a:pt x="76" y="117"/>
                  </a:lnTo>
                  <a:lnTo>
                    <a:pt x="74" y="118"/>
                  </a:lnTo>
                  <a:lnTo>
                    <a:pt x="73" y="118"/>
                  </a:lnTo>
                  <a:lnTo>
                    <a:pt x="72" y="118"/>
                  </a:lnTo>
                  <a:lnTo>
                    <a:pt x="71" y="118"/>
                  </a:lnTo>
                  <a:lnTo>
                    <a:pt x="70" y="119"/>
                  </a:lnTo>
                  <a:lnTo>
                    <a:pt x="69" y="119"/>
                  </a:lnTo>
                  <a:lnTo>
                    <a:pt x="65" y="119"/>
                  </a:lnTo>
                  <a:lnTo>
                    <a:pt x="64" y="119"/>
                  </a:lnTo>
                  <a:lnTo>
                    <a:pt x="63" y="119"/>
                  </a:lnTo>
                  <a:lnTo>
                    <a:pt x="63" y="118"/>
                  </a:lnTo>
                  <a:lnTo>
                    <a:pt x="60" y="117"/>
                  </a:lnTo>
                  <a:lnTo>
                    <a:pt x="60" y="116"/>
                  </a:lnTo>
                  <a:lnTo>
                    <a:pt x="59" y="116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8" y="113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6" y="110"/>
                  </a:lnTo>
                  <a:lnTo>
                    <a:pt x="55" y="111"/>
                  </a:lnTo>
                  <a:lnTo>
                    <a:pt x="53" y="111"/>
                  </a:lnTo>
                  <a:lnTo>
                    <a:pt x="50" y="109"/>
                  </a:lnTo>
                  <a:lnTo>
                    <a:pt x="50" y="107"/>
                  </a:lnTo>
                  <a:lnTo>
                    <a:pt x="49" y="107"/>
                  </a:lnTo>
                  <a:lnTo>
                    <a:pt x="49" y="106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6" y="104"/>
                  </a:lnTo>
                  <a:lnTo>
                    <a:pt x="45" y="107"/>
                  </a:lnTo>
                  <a:lnTo>
                    <a:pt x="43" y="112"/>
                  </a:lnTo>
                  <a:lnTo>
                    <a:pt x="41" y="117"/>
                  </a:lnTo>
                  <a:lnTo>
                    <a:pt x="39" y="121"/>
                  </a:lnTo>
                  <a:lnTo>
                    <a:pt x="37" y="126"/>
                  </a:lnTo>
                  <a:lnTo>
                    <a:pt x="36" y="128"/>
                  </a:lnTo>
                  <a:lnTo>
                    <a:pt x="36" y="130"/>
                  </a:lnTo>
                  <a:lnTo>
                    <a:pt x="35" y="128"/>
                  </a:lnTo>
                  <a:lnTo>
                    <a:pt x="35" y="127"/>
                  </a:lnTo>
                  <a:lnTo>
                    <a:pt x="34" y="126"/>
                  </a:lnTo>
                  <a:lnTo>
                    <a:pt x="32" y="126"/>
                  </a:lnTo>
                  <a:lnTo>
                    <a:pt x="32" y="125"/>
                  </a:lnTo>
                  <a:lnTo>
                    <a:pt x="32" y="124"/>
                  </a:lnTo>
                  <a:lnTo>
                    <a:pt x="31" y="123"/>
                  </a:lnTo>
                  <a:lnTo>
                    <a:pt x="30" y="123"/>
                  </a:lnTo>
                  <a:lnTo>
                    <a:pt x="30" y="121"/>
                  </a:lnTo>
                  <a:lnTo>
                    <a:pt x="30" y="120"/>
                  </a:lnTo>
                  <a:lnTo>
                    <a:pt x="29" y="119"/>
                  </a:lnTo>
                  <a:lnTo>
                    <a:pt x="28" y="118"/>
                  </a:lnTo>
                  <a:lnTo>
                    <a:pt x="27" y="118"/>
                  </a:lnTo>
                  <a:lnTo>
                    <a:pt x="24" y="118"/>
                  </a:lnTo>
                  <a:lnTo>
                    <a:pt x="23" y="118"/>
                  </a:lnTo>
                  <a:lnTo>
                    <a:pt x="22" y="119"/>
                  </a:lnTo>
                  <a:lnTo>
                    <a:pt x="21" y="119"/>
                  </a:lnTo>
                  <a:lnTo>
                    <a:pt x="21" y="120"/>
                  </a:lnTo>
                  <a:lnTo>
                    <a:pt x="21" y="121"/>
                  </a:lnTo>
                  <a:lnTo>
                    <a:pt x="21" y="123"/>
                  </a:lnTo>
                  <a:lnTo>
                    <a:pt x="20" y="124"/>
                  </a:lnTo>
                  <a:lnTo>
                    <a:pt x="18" y="124"/>
                  </a:lnTo>
                  <a:lnTo>
                    <a:pt x="17" y="124"/>
                  </a:lnTo>
                  <a:lnTo>
                    <a:pt x="16" y="123"/>
                  </a:lnTo>
                  <a:lnTo>
                    <a:pt x="15" y="123"/>
                  </a:lnTo>
                  <a:lnTo>
                    <a:pt x="13" y="121"/>
                  </a:lnTo>
                  <a:lnTo>
                    <a:pt x="12" y="121"/>
                  </a:lnTo>
                  <a:lnTo>
                    <a:pt x="10" y="121"/>
                  </a:lnTo>
                  <a:lnTo>
                    <a:pt x="9" y="121"/>
                  </a:lnTo>
                  <a:lnTo>
                    <a:pt x="9" y="123"/>
                  </a:lnTo>
                  <a:lnTo>
                    <a:pt x="7" y="123"/>
                  </a:lnTo>
                  <a:lnTo>
                    <a:pt x="6" y="123"/>
                  </a:lnTo>
                  <a:lnTo>
                    <a:pt x="5" y="123"/>
                  </a:lnTo>
                  <a:lnTo>
                    <a:pt x="3" y="124"/>
                  </a:lnTo>
                  <a:lnTo>
                    <a:pt x="2" y="118"/>
                  </a:lnTo>
                  <a:lnTo>
                    <a:pt x="2" y="113"/>
                  </a:lnTo>
                  <a:lnTo>
                    <a:pt x="1" y="110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2" y="92"/>
                  </a:lnTo>
                  <a:lnTo>
                    <a:pt x="3" y="91"/>
                  </a:lnTo>
                  <a:lnTo>
                    <a:pt x="5" y="86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6" y="82"/>
                  </a:lnTo>
                  <a:lnTo>
                    <a:pt x="8" y="76"/>
                  </a:lnTo>
                  <a:lnTo>
                    <a:pt x="8" y="75"/>
                  </a:lnTo>
                  <a:lnTo>
                    <a:pt x="9" y="74"/>
                  </a:lnTo>
                  <a:lnTo>
                    <a:pt x="10" y="72"/>
                  </a:lnTo>
                  <a:lnTo>
                    <a:pt x="12" y="68"/>
                  </a:lnTo>
                  <a:lnTo>
                    <a:pt x="14" y="63"/>
                  </a:lnTo>
                  <a:lnTo>
                    <a:pt x="15" y="61"/>
                  </a:lnTo>
                  <a:lnTo>
                    <a:pt x="15" y="60"/>
                  </a:lnTo>
                  <a:lnTo>
                    <a:pt x="16" y="58"/>
                  </a:lnTo>
                  <a:lnTo>
                    <a:pt x="17" y="57"/>
                  </a:lnTo>
                  <a:lnTo>
                    <a:pt x="16" y="57"/>
                  </a:lnTo>
                  <a:lnTo>
                    <a:pt x="16" y="55"/>
                  </a:lnTo>
                  <a:lnTo>
                    <a:pt x="16" y="54"/>
                  </a:lnTo>
                  <a:lnTo>
                    <a:pt x="16" y="53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7" y="43"/>
                  </a:lnTo>
                  <a:lnTo>
                    <a:pt x="17" y="41"/>
                  </a:lnTo>
                  <a:lnTo>
                    <a:pt x="18" y="40"/>
                  </a:lnTo>
                  <a:lnTo>
                    <a:pt x="18" y="39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7" y="32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1" y="32"/>
                  </a:lnTo>
                  <a:lnTo>
                    <a:pt x="21" y="33"/>
                  </a:lnTo>
                  <a:lnTo>
                    <a:pt x="22" y="33"/>
                  </a:lnTo>
                  <a:lnTo>
                    <a:pt x="23" y="33"/>
                  </a:lnTo>
                  <a:lnTo>
                    <a:pt x="24" y="33"/>
                  </a:lnTo>
                  <a:lnTo>
                    <a:pt x="25" y="33"/>
                  </a:lnTo>
                  <a:lnTo>
                    <a:pt x="28" y="32"/>
                  </a:lnTo>
                  <a:lnTo>
                    <a:pt x="31" y="33"/>
                  </a:lnTo>
                  <a:lnTo>
                    <a:pt x="34" y="31"/>
                  </a:lnTo>
                  <a:lnTo>
                    <a:pt x="34" y="29"/>
                  </a:lnTo>
                  <a:lnTo>
                    <a:pt x="35" y="28"/>
                  </a:lnTo>
                  <a:lnTo>
                    <a:pt x="35" y="27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9" y="22"/>
                  </a:lnTo>
                  <a:lnTo>
                    <a:pt x="41" y="21"/>
                  </a:lnTo>
                  <a:lnTo>
                    <a:pt x="42" y="21"/>
                  </a:lnTo>
                  <a:lnTo>
                    <a:pt x="43" y="19"/>
                  </a:lnTo>
                  <a:lnTo>
                    <a:pt x="44" y="18"/>
                  </a:lnTo>
                  <a:lnTo>
                    <a:pt x="45" y="19"/>
                  </a:lnTo>
                  <a:lnTo>
                    <a:pt x="46" y="19"/>
                  </a:lnTo>
                  <a:lnTo>
                    <a:pt x="48" y="19"/>
                  </a:lnTo>
                  <a:lnTo>
                    <a:pt x="49" y="18"/>
                  </a:lnTo>
                  <a:lnTo>
                    <a:pt x="51" y="15"/>
                  </a:lnTo>
                  <a:lnTo>
                    <a:pt x="52" y="15"/>
                  </a:lnTo>
                  <a:lnTo>
                    <a:pt x="52" y="17"/>
                  </a:lnTo>
                  <a:lnTo>
                    <a:pt x="52" y="18"/>
                  </a:lnTo>
                  <a:lnTo>
                    <a:pt x="53" y="18"/>
                  </a:lnTo>
                  <a:lnTo>
                    <a:pt x="55" y="17"/>
                  </a:lnTo>
                  <a:lnTo>
                    <a:pt x="55" y="15"/>
                  </a:lnTo>
                  <a:lnTo>
                    <a:pt x="56" y="15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2" y="12"/>
                  </a:lnTo>
                  <a:lnTo>
                    <a:pt x="63" y="11"/>
                  </a:lnTo>
                  <a:lnTo>
                    <a:pt x="64" y="6"/>
                  </a:lnTo>
                  <a:lnTo>
                    <a:pt x="65" y="5"/>
                  </a:lnTo>
                  <a:lnTo>
                    <a:pt x="70" y="0"/>
                  </a:lnTo>
                  <a:lnTo>
                    <a:pt x="70" y="1"/>
                  </a:lnTo>
                  <a:lnTo>
                    <a:pt x="71" y="3"/>
                  </a:lnTo>
                  <a:lnTo>
                    <a:pt x="72" y="4"/>
                  </a:lnTo>
                  <a:lnTo>
                    <a:pt x="72" y="5"/>
                  </a:lnTo>
                  <a:lnTo>
                    <a:pt x="72" y="6"/>
                  </a:lnTo>
                  <a:lnTo>
                    <a:pt x="73" y="7"/>
                  </a:lnTo>
                  <a:lnTo>
                    <a:pt x="76" y="1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7"/>
            <p:cNvSpPr/>
            <p:nvPr/>
          </p:nvSpPr>
          <p:spPr>
            <a:xfrm>
              <a:off x="4536991" y="3343898"/>
              <a:ext cx="733016" cy="560431"/>
            </a:xfrm>
            <a:custGeom>
              <a:avLst/>
              <a:gdLst/>
              <a:ahLst/>
              <a:cxnLst/>
              <a:rect l="l" t="t" r="r" b="b"/>
              <a:pathLst>
                <a:path w="476" h="369" extrusionOk="0">
                  <a:moveTo>
                    <a:pt x="299" y="79"/>
                  </a:moveTo>
                  <a:lnTo>
                    <a:pt x="298" y="83"/>
                  </a:lnTo>
                  <a:lnTo>
                    <a:pt x="297" y="84"/>
                  </a:lnTo>
                  <a:lnTo>
                    <a:pt x="292" y="90"/>
                  </a:lnTo>
                  <a:lnTo>
                    <a:pt x="292" y="91"/>
                  </a:lnTo>
                  <a:lnTo>
                    <a:pt x="292" y="92"/>
                  </a:lnTo>
                  <a:lnTo>
                    <a:pt x="291" y="92"/>
                  </a:lnTo>
                  <a:lnTo>
                    <a:pt x="289" y="94"/>
                  </a:lnTo>
                  <a:lnTo>
                    <a:pt x="287" y="99"/>
                  </a:lnTo>
                  <a:lnTo>
                    <a:pt x="285" y="100"/>
                  </a:lnTo>
                  <a:lnTo>
                    <a:pt x="284" y="101"/>
                  </a:lnTo>
                  <a:lnTo>
                    <a:pt x="283" y="101"/>
                  </a:lnTo>
                  <a:lnTo>
                    <a:pt x="283" y="103"/>
                  </a:lnTo>
                  <a:lnTo>
                    <a:pt x="282" y="103"/>
                  </a:lnTo>
                  <a:lnTo>
                    <a:pt x="282" y="104"/>
                  </a:lnTo>
                  <a:lnTo>
                    <a:pt x="281" y="104"/>
                  </a:lnTo>
                  <a:lnTo>
                    <a:pt x="281" y="107"/>
                  </a:lnTo>
                  <a:lnTo>
                    <a:pt x="280" y="110"/>
                  </a:lnTo>
                  <a:lnTo>
                    <a:pt x="280" y="112"/>
                  </a:lnTo>
                  <a:lnTo>
                    <a:pt x="281" y="115"/>
                  </a:lnTo>
                  <a:lnTo>
                    <a:pt x="281" y="118"/>
                  </a:lnTo>
                  <a:lnTo>
                    <a:pt x="280" y="118"/>
                  </a:lnTo>
                  <a:lnTo>
                    <a:pt x="278" y="118"/>
                  </a:lnTo>
                  <a:lnTo>
                    <a:pt x="278" y="119"/>
                  </a:lnTo>
                  <a:lnTo>
                    <a:pt x="277" y="120"/>
                  </a:lnTo>
                  <a:lnTo>
                    <a:pt x="277" y="121"/>
                  </a:lnTo>
                  <a:lnTo>
                    <a:pt x="277" y="122"/>
                  </a:lnTo>
                  <a:lnTo>
                    <a:pt x="278" y="124"/>
                  </a:lnTo>
                  <a:lnTo>
                    <a:pt x="280" y="125"/>
                  </a:lnTo>
                  <a:lnTo>
                    <a:pt x="281" y="124"/>
                  </a:lnTo>
                  <a:lnTo>
                    <a:pt x="281" y="125"/>
                  </a:lnTo>
                  <a:lnTo>
                    <a:pt x="281" y="126"/>
                  </a:lnTo>
                  <a:lnTo>
                    <a:pt x="280" y="127"/>
                  </a:lnTo>
                  <a:lnTo>
                    <a:pt x="281" y="128"/>
                  </a:lnTo>
                  <a:lnTo>
                    <a:pt x="284" y="128"/>
                  </a:lnTo>
                  <a:lnTo>
                    <a:pt x="285" y="129"/>
                  </a:lnTo>
                  <a:lnTo>
                    <a:pt x="288" y="129"/>
                  </a:lnTo>
                  <a:lnTo>
                    <a:pt x="289" y="128"/>
                  </a:lnTo>
                  <a:lnTo>
                    <a:pt x="290" y="128"/>
                  </a:lnTo>
                  <a:lnTo>
                    <a:pt x="290" y="127"/>
                  </a:lnTo>
                  <a:lnTo>
                    <a:pt x="292" y="127"/>
                  </a:lnTo>
                  <a:lnTo>
                    <a:pt x="294" y="127"/>
                  </a:lnTo>
                  <a:lnTo>
                    <a:pt x="295" y="127"/>
                  </a:lnTo>
                  <a:lnTo>
                    <a:pt x="296" y="127"/>
                  </a:lnTo>
                  <a:lnTo>
                    <a:pt x="297" y="127"/>
                  </a:lnTo>
                  <a:lnTo>
                    <a:pt x="298" y="127"/>
                  </a:lnTo>
                  <a:lnTo>
                    <a:pt x="299" y="127"/>
                  </a:lnTo>
                  <a:lnTo>
                    <a:pt x="301" y="127"/>
                  </a:lnTo>
                  <a:lnTo>
                    <a:pt x="303" y="125"/>
                  </a:lnTo>
                  <a:lnTo>
                    <a:pt x="305" y="125"/>
                  </a:lnTo>
                  <a:lnTo>
                    <a:pt x="306" y="125"/>
                  </a:lnTo>
                  <a:lnTo>
                    <a:pt x="308" y="125"/>
                  </a:lnTo>
                  <a:lnTo>
                    <a:pt x="310" y="125"/>
                  </a:lnTo>
                  <a:lnTo>
                    <a:pt x="311" y="125"/>
                  </a:lnTo>
                  <a:lnTo>
                    <a:pt x="311" y="127"/>
                  </a:lnTo>
                  <a:lnTo>
                    <a:pt x="312" y="127"/>
                  </a:lnTo>
                  <a:lnTo>
                    <a:pt x="315" y="128"/>
                  </a:lnTo>
                  <a:lnTo>
                    <a:pt x="316" y="128"/>
                  </a:lnTo>
                  <a:lnTo>
                    <a:pt x="316" y="127"/>
                  </a:lnTo>
                  <a:lnTo>
                    <a:pt x="317" y="127"/>
                  </a:lnTo>
                  <a:lnTo>
                    <a:pt x="317" y="128"/>
                  </a:lnTo>
                  <a:lnTo>
                    <a:pt x="316" y="129"/>
                  </a:lnTo>
                  <a:lnTo>
                    <a:pt x="316" y="131"/>
                  </a:lnTo>
                  <a:lnTo>
                    <a:pt x="315" y="131"/>
                  </a:lnTo>
                  <a:lnTo>
                    <a:pt x="313" y="132"/>
                  </a:lnTo>
                  <a:lnTo>
                    <a:pt x="313" y="133"/>
                  </a:lnTo>
                  <a:lnTo>
                    <a:pt x="312" y="134"/>
                  </a:lnTo>
                  <a:lnTo>
                    <a:pt x="311" y="134"/>
                  </a:lnTo>
                  <a:lnTo>
                    <a:pt x="311" y="135"/>
                  </a:lnTo>
                  <a:lnTo>
                    <a:pt x="310" y="138"/>
                  </a:lnTo>
                  <a:lnTo>
                    <a:pt x="310" y="139"/>
                  </a:lnTo>
                  <a:lnTo>
                    <a:pt x="309" y="139"/>
                  </a:lnTo>
                  <a:lnTo>
                    <a:pt x="308" y="139"/>
                  </a:lnTo>
                  <a:lnTo>
                    <a:pt x="308" y="140"/>
                  </a:lnTo>
                  <a:lnTo>
                    <a:pt x="309" y="141"/>
                  </a:lnTo>
                  <a:lnTo>
                    <a:pt x="310" y="142"/>
                  </a:lnTo>
                  <a:lnTo>
                    <a:pt x="311" y="145"/>
                  </a:lnTo>
                  <a:lnTo>
                    <a:pt x="312" y="145"/>
                  </a:lnTo>
                  <a:lnTo>
                    <a:pt x="312" y="146"/>
                  </a:lnTo>
                  <a:lnTo>
                    <a:pt x="312" y="149"/>
                  </a:lnTo>
                  <a:lnTo>
                    <a:pt x="313" y="150"/>
                  </a:lnTo>
                  <a:lnTo>
                    <a:pt x="313" y="153"/>
                  </a:lnTo>
                  <a:lnTo>
                    <a:pt x="315" y="154"/>
                  </a:lnTo>
                  <a:lnTo>
                    <a:pt x="318" y="156"/>
                  </a:lnTo>
                  <a:lnTo>
                    <a:pt x="319" y="157"/>
                  </a:lnTo>
                  <a:lnTo>
                    <a:pt x="319" y="159"/>
                  </a:lnTo>
                  <a:lnTo>
                    <a:pt x="319" y="160"/>
                  </a:lnTo>
                  <a:lnTo>
                    <a:pt x="320" y="161"/>
                  </a:lnTo>
                  <a:lnTo>
                    <a:pt x="321" y="162"/>
                  </a:lnTo>
                  <a:lnTo>
                    <a:pt x="323" y="162"/>
                  </a:lnTo>
                  <a:lnTo>
                    <a:pt x="324" y="163"/>
                  </a:lnTo>
                  <a:lnTo>
                    <a:pt x="325" y="163"/>
                  </a:lnTo>
                  <a:lnTo>
                    <a:pt x="325" y="164"/>
                  </a:lnTo>
                  <a:lnTo>
                    <a:pt x="326" y="169"/>
                  </a:lnTo>
                  <a:lnTo>
                    <a:pt x="327" y="171"/>
                  </a:lnTo>
                  <a:lnTo>
                    <a:pt x="328" y="171"/>
                  </a:lnTo>
                  <a:lnTo>
                    <a:pt x="328" y="173"/>
                  </a:lnTo>
                  <a:lnTo>
                    <a:pt x="330" y="173"/>
                  </a:lnTo>
                  <a:lnTo>
                    <a:pt x="330" y="174"/>
                  </a:lnTo>
                  <a:lnTo>
                    <a:pt x="331" y="174"/>
                  </a:lnTo>
                  <a:lnTo>
                    <a:pt x="331" y="175"/>
                  </a:lnTo>
                  <a:lnTo>
                    <a:pt x="331" y="176"/>
                  </a:lnTo>
                  <a:lnTo>
                    <a:pt x="332" y="176"/>
                  </a:lnTo>
                  <a:lnTo>
                    <a:pt x="332" y="177"/>
                  </a:lnTo>
                  <a:lnTo>
                    <a:pt x="332" y="178"/>
                  </a:lnTo>
                  <a:lnTo>
                    <a:pt x="334" y="180"/>
                  </a:lnTo>
                  <a:lnTo>
                    <a:pt x="337" y="181"/>
                  </a:lnTo>
                  <a:lnTo>
                    <a:pt x="338" y="181"/>
                  </a:lnTo>
                  <a:lnTo>
                    <a:pt x="339" y="181"/>
                  </a:lnTo>
                  <a:lnTo>
                    <a:pt x="341" y="183"/>
                  </a:lnTo>
                  <a:lnTo>
                    <a:pt x="344" y="185"/>
                  </a:lnTo>
                  <a:lnTo>
                    <a:pt x="348" y="190"/>
                  </a:lnTo>
                  <a:lnTo>
                    <a:pt x="349" y="191"/>
                  </a:lnTo>
                  <a:lnTo>
                    <a:pt x="352" y="192"/>
                  </a:lnTo>
                  <a:lnTo>
                    <a:pt x="354" y="194"/>
                  </a:lnTo>
                  <a:lnTo>
                    <a:pt x="356" y="195"/>
                  </a:lnTo>
                  <a:lnTo>
                    <a:pt x="360" y="195"/>
                  </a:lnTo>
                  <a:lnTo>
                    <a:pt x="362" y="196"/>
                  </a:lnTo>
                  <a:lnTo>
                    <a:pt x="365" y="197"/>
                  </a:lnTo>
                  <a:lnTo>
                    <a:pt x="368" y="198"/>
                  </a:lnTo>
                  <a:lnTo>
                    <a:pt x="370" y="199"/>
                  </a:lnTo>
                  <a:lnTo>
                    <a:pt x="374" y="199"/>
                  </a:lnTo>
                  <a:lnTo>
                    <a:pt x="376" y="201"/>
                  </a:lnTo>
                  <a:lnTo>
                    <a:pt x="379" y="202"/>
                  </a:lnTo>
                  <a:lnTo>
                    <a:pt x="382" y="203"/>
                  </a:lnTo>
                  <a:lnTo>
                    <a:pt x="384" y="204"/>
                  </a:lnTo>
                  <a:lnTo>
                    <a:pt x="388" y="205"/>
                  </a:lnTo>
                  <a:lnTo>
                    <a:pt x="390" y="205"/>
                  </a:lnTo>
                  <a:lnTo>
                    <a:pt x="392" y="206"/>
                  </a:lnTo>
                  <a:lnTo>
                    <a:pt x="396" y="208"/>
                  </a:lnTo>
                  <a:lnTo>
                    <a:pt x="398" y="209"/>
                  </a:lnTo>
                  <a:lnTo>
                    <a:pt x="401" y="210"/>
                  </a:lnTo>
                  <a:lnTo>
                    <a:pt x="404" y="210"/>
                  </a:lnTo>
                  <a:lnTo>
                    <a:pt x="406" y="211"/>
                  </a:lnTo>
                  <a:lnTo>
                    <a:pt x="409" y="212"/>
                  </a:lnTo>
                  <a:lnTo>
                    <a:pt x="412" y="213"/>
                  </a:lnTo>
                  <a:lnTo>
                    <a:pt x="415" y="215"/>
                  </a:lnTo>
                  <a:lnTo>
                    <a:pt x="417" y="215"/>
                  </a:lnTo>
                  <a:lnTo>
                    <a:pt x="419" y="216"/>
                  </a:lnTo>
                  <a:lnTo>
                    <a:pt x="423" y="217"/>
                  </a:lnTo>
                  <a:lnTo>
                    <a:pt x="425" y="218"/>
                  </a:lnTo>
                  <a:lnTo>
                    <a:pt x="427" y="219"/>
                  </a:lnTo>
                  <a:lnTo>
                    <a:pt x="431" y="219"/>
                  </a:lnTo>
                  <a:lnTo>
                    <a:pt x="433" y="220"/>
                  </a:lnTo>
                  <a:lnTo>
                    <a:pt x="436" y="222"/>
                  </a:lnTo>
                  <a:lnTo>
                    <a:pt x="438" y="223"/>
                  </a:lnTo>
                  <a:lnTo>
                    <a:pt x="441" y="224"/>
                  </a:lnTo>
                  <a:lnTo>
                    <a:pt x="443" y="224"/>
                  </a:lnTo>
                  <a:lnTo>
                    <a:pt x="445" y="225"/>
                  </a:lnTo>
                  <a:lnTo>
                    <a:pt x="447" y="225"/>
                  </a:lnTo>
                  <a:lnTo>
                    <a:pt x="452" y="225"/>
                  </a:lnTo>
                  <a:lnTo>
                    <a:pt x="458" y="225"/>
                  </a:lnTo>
                  <a:lnTo>
                    <a:pt x="462" y="225"/>
                  </a:lnTo>
                  <a:lnTo>
                    <a:pt x="466" y="225"/>
                  </a:lnTo>
                  <a:lnTo>
                    <a:pt x="472" y="225"/>
                  </a:lnTo>
                  <a:lnTo>
                    <a:pt x="476" y="225"/>
                  </a:lnTo>
                  <a:lnTo>
                    <a:pt x="475" y="226"/>
                  </a:lnTo>
                  <a:lnTo>
                    <a:pt x="474" y="229"/>
                  </a:lnTo>
                  <a:lnTo>
                    <a:pt x="472" y="230"/>
                  </a:lnTo>
                  <a:lnTo>
                    <a:pt x="470" y="231"/>
                  </a:lnTo>
                  <a:lnTo>
                    <a:pt x="469" y="233"/>
                  </a:lnTo>
                  <a:lnTo>
                    <a:pt x="467" y="234"/>
                  </a:lnTo>
                  <a:lnTo>
                    <a:pt x="466" y="236"/>
                  </a:lnTo>
                  <a:lnTo>
                    <a:pt x="465" y="237"/>
                  </a:lnTo>
                  <a:lnTo>
                    <a:pt x="462" y="239"/>
                  </a:lnTo>
                  <a:lnTo>
                    <a:pt x="461" y="240"/>
                  </a:lnTo>
                  <a:lnTo>
                    <a:pt x="460" y="241"/>
                  </a:lnTo>
                  <a:lnTo>
                    <a:pt x="458" y="243"/>
                  </a:lnTo>
                  <a:lnTo>
                    <a:pt x="456" y="245"/>
                  </a:lnTo>
                  <a:lnTo>
                    <a:pt x="455" y="246"/>
                  </a:lnTo>
                  <a:lnTo>
                    <a:pt x="453" y="247"/>
                  </a:lnTo>
                  <a:lnTo>
                    <a:pt x="452" y="250"/>
                  </a:lnTo>
                  <a:lnTo>
                    <a:pt x="451" y="251"/>
                  </a:lnTo>
                  <a:lnTo>
                    <a:pt x="448" y="252"/>
                  </a:lnTo>
                  <a:lnTo>
                    <a:pt x="447" y="253"/>
                  </a:lnTo>
                  <a:lnTo>
                    <a:pt x="446" y="255"/>
                  </a:lnTo>
                  <a:lnTo>
                    <a:pt x="444" y="257"/>
                  </a:lnTo>
                  <a:lnTo>
                    <a:pt x="443" y="258"/>
                  </a:lnTo>
                  <a:lnTo>
                    <a:pt x="441" y="259"/>
                  </a:lnTo>
                  <a:lnTo>
                    <a:pt x="439" y="261"/>
                  </a:lnTo>
                  <a:lnTo>
                    <a:pt x="438" y="262"/>
                  </a:lnTo>
                  <a:lnTo>
                    <a:pt x="436" y="264"/>
                  </a:lnTo>
                  <a:lnTo>
                    <a:pt x="434" y="265"/>
                  </a:lnTo>
                  <a:lnTo>
                    <a:pt x="433" y="267"/>
                  </a:lnTo>
                  <a:lnTo>
                    <a:pt x="432" y="267"/>
                  </a:lnTo>
                  <a:lnTo>
                    <a:pt x="431" y="268"/>
                  </a:lnTo>
                  <a:lnTo>
                    <a:pt x="430" y="271"/>
                  </a:lnTo>
                  <a:lnTo>
                    <a:pt x="429" y="271"/>
                  </a:lnTo>
                  <a:lnTo>
                    <a:pt x="429" y="272"/>
                  </a:lnTo>
                  <a:lnTo>
                    <a:pt x="426" y="273"/>
                  </a:lnTo>
                  <a:lnTo>
                    <a:pt x="425" y="274"/>
                  </a:lnTo>
                  <a:lnTo>
                    <a:pt x="423" y="276"/>
                  </a:lnTo>
                  <a:lnTo>
                    <a:pt x="420" y="279"/>
                  </a:lnTo>
                  <a:lnTo>
                    <a:pt x="419" y="281"/>
                  </a:lnTo>
                  <a:lnTo>
                    <a:pt x="417" y="282"/>
                  </a:lnTo>
                  <a:lnTo>
                    <a:pt x="415" y="285"/>
                  </a:lnTo>
                  <a:lnTo>
                    <a:pt x="413" y="287"/>
                  </a:lnTo>
                  <a:lnTo>
                    <a:pt x="411" y="288"/>
                  </a:lnTo>
                  <a:lnTo>
                    <a:pt x="408" y="292"/>
                  </a:lnTo>
                  <a:lnTo>
                    <a:pt x="404" y="296"/>
                  </a:lnTo>
                  <a:lnTo>
                    <a:pt x="401" y="300"/>
                  </a:lnTo>
                  <a:lnTo>
                    <a:pt x="397" y="303"/>
                  </a:lnTo>
                  <a:lnTo>
                    <a:pt x="394" y="307"/>
                  </a:lnTo>
                  <a:lnTo>
                    <a:pt x="390" y="310"/>
                  </a:lnTo>
                  <a:lnTo>
                    <a:pt x="387" y="314"/>
                  </a:lnTo>
                  <a:lnTo>
                    <a:pt x="383" y="318"/>
                  </a:lnTo>
                  <a:lnTo>
                    <a:pt x="382" y="320"/>
                  </a:lnTo>
                  <a:lnTo>
                    <a:pt x="380" y="323"/>
                  </a:lnTo>
                  <a:lnTo>
                    <a:pt x="379" y="323"/>
                  </a:lnTo>
                  <a:lnTo>
                    <a:pt x="376" y="323"/>
                  </a:lnTo>
                  <a:lnTo>
                    <a:pt x="375" y="323"/>
                  </a:lnTo>
                  <a:lnTo>
                    <a:pt x="373" y="323"/>
                  </a:lnTo>
                  <a:lnTo>
                    <a:pt x="372" y="323"/>
                  </a:lnTo>
                  <a:lnTo>
                    <a:pt x="370" y="322"/>
                  </a:lnTo>
                  <a:lnTo>
                    <a:pt x="368" y="322"/>
                  </a:lnTo>
                  <a:lnTo>
                    <a:pt x="367" y="322"/>
                  </a:lnTo>
                  <a:lnTo>
                    <a:pt x="365" y="322"/>
                  </a:lnTo>
                  <a:lnTo>
                    <a:pt x="363" y="322"/>
                  </a:lnTo>
                  <a:lnTo>
                    <a:pt x="362" y="322"/>
                  </a:lnTo>
                  <a:lnTo>
                    <a:pt x="360" y="322"/>
                  </a:lnTo>
                  <a:lnTo>
                    <a:pt x="359" y="322"/>
                  </a:lnTo>
                  <a:lnTo>
                    <a:pt x="356" y="322"/>
                  </a:lnTo>
                  <a:lnTo>
                    <a:pt x="355" y="322"/>
                  </a:lnTo>
                  <a:lnTo>
                    <a:pt x="354" y="321"/>
                  </a:lnTo>
                  <a:lnTo>
                    <a:pt x="352" y="321"/>
                  </a:lnTo>
                  <a:lnTo>
                    <a:pt x="351" y="321"/>
                  </a:lnTo>
                  <a:lnTo>
                    <a:pt x="348" y="321"/>
                  </a:lnTo>
                  <a:lnTo>
                    <a:pt x="347" y="321"/>
                  </a:lnTo>
                  <a:lnTo>
                    <a:pt x="345" y="322"/>
                  </a:lnTo>
                  <a:lnTo>
                    <a:pt x="344" y="322"/>
                  </a:lnTo>
                  <a:lnTo>
                    <a:pt x="340" y="323"/>
                  </a:lnTo>
                  <a:lnTo>
                    <a:pt x="338" y="323"/>
                  </a:lnTo>
                  <a:lnTo>
                    <a:pt x="334" y="324"/>
                  </a:lnTo>
                  <a:lnTo>
                    <a:pt x="332" y="325"/>
                  </a:lnTo>
                  <a:lnTo>
                    <a:pt x="328" y="327"/>
                  </a:lnTo>
                  <a:lnTo>
                    <a:pt x="325" y="329"/>
                  </a:lnTo>
                  <a:lnTo>
                    <a:pt x="321" y="330"/>
                  </a:lnTo>
                  <a:lnTo>
                    <a:pt x="319" y="332"/>
                  </a:lnTo>
                  <a:lnTo>
                    <a:pt x="316" y="335"/>
                  </a:lnTo>
                  <a:lnTo>
                    <a:pt x="316" y="336"/>
                  </a:lnTo>
                  <a:lnTo>
                    <a:pt x="315" y="338"/>
                  </a:lnTo>
                  <a:lnTo>
                    <a:pt x="315" y="339"/>
                  </a:lnTo>
                  <a:lnTo>
                    <a:pt x="313" y="341"/>
                  </a:lnTo>
                  <a:lnTo>
                    <a:pt x="312" y="342"/>
                  </a:lnTo>
                  <a:lnTo>
                    <a:pt x="311" y="342"/>
                  </a:lnTo>
                  <a:lnTo>
                    <a:pt x="309" y="342"/>
                  </a:lnTo>
                  <a:lnTo>
                    <a:pt x="304" y="343"/>
                  </a:lnTo>
                  <a:lnTo>
                    <a:pt x="299" y="344"/>
                  </a:lnTo>
                  <a:lnTo>
                    <a:pt x="295" y="344"/>
                  </a:lnTo>
                  <a:lnTo>
                    <a:pt x="292" y="344"/>
                  </a:lnTo>
                  <a:lnTo>
                    <a:pt x="290" y="344"/>
                  </a:lnTo>
                  <a:lnTo>
                    <a:pt x="289" y="344"/>
                  </a:lnTo>
                  <a:lnTo>
                    <a:pt x="288" y="345"/>
                  </a:lnTo>
                  <a:lnTo>
                    <a:pt x="287" y="346"/>
                  </a:lnTo>
                  <a:lnTo>
                    <a:pt x="284" y="348"/>
                  </a:lnTo>
                  <a:lnTo>
                    <a:pt x="283" y="349"/>
                  </a:lnTo>
                  <a:lnTo>
                    <a:pt x="283" y="350"/>
                  </a:lnTo>
                  <a:lnTo>
                    <a:pt x="282" y="351"/>
                  </a:lnTo>
                  <a:lnTo>
                    <a:pt x="281" y="352"/>
                  </a:lnTo>
                  <a:lnTo>
                    <a:pt x="278" y="352"/>
                  </a:lnTo>
                  <a:lnTo>
                    <a:pt x="277" y="351"/>
                  </a:lnTo>
                  <a:lnTo>
                    <a:pt x="276" y="351"/>
                  </a:lnTo>
                  <a:lnTo>
                    <a:pt x="275" y="351"/>
                  </a:lnTo>
                  <a:lnTo>
                    <a:pt x="274" y="351"/>
                  </a:lnTo>
                  <a:lnTo>
                    <a:pt x="273" y="351"/>
                  </a:lnTo>
                  <a:lnTo>
                    <a:pt x="270" y="351"/>
                  </a:lnTo>
                  <a:lnTo>
                    <a:pt x="269" y="352"/>
                  </a:lnTo>
                  <a:lnTo>
                    <a:pt x="268" y="352"/>
                  </a:lnTo>
                  <a:lnTo>
                    <a:pt x="264" y="352"/>
                  </a:lnTo>
                  <a:lnTo>
                    <a:pt x="261" y="352"/>
                  </a:lnTo>
                  <a:lnTo>
                    <a:pt x="259" y="352"/>
                  </a:lnTo>
                  <a:lnTo>
                    <a:pt x="257" y="351"/>
                  </a:lnTo>
                  <a:lnTo>
                    <a:pt x="256" y="351"/>
                  </a:lnTo>
                  <a:lnTo>
                    <a:pt x="254" y="348"/>
                  </a:lnTo>
                  <a:lnTo>
                    <a:pt x="253" y="346"/>
                  </a:lnTo>
                  <a:lnTo>
                    <a:pt x="252" y="346"/>
                  </a:lnTo>
                  <a:lnTo>
                    <a:pt x="251" y="345"/>
                  </a:lnTo>
                  <a:lnTo>
                    <a:pt x="249" y="344"/>
                  </a:lnTo>
                  <a:lnTo>
                    <a:pt x="247" y="342"/>
                  </a:lnTo>
                  <a:lnTo>
                    <a:pt x="245" y="343"/>
                  </a:lnTo>
                  <a:lnTo>
                    <a:pt x="242" y="344"/>
                  </a:lnTo>
                  <a:lnTo>
                    <a:pt x="239" y="345"/>
                  </a:lnTo>
                  <a:lnTo>
                    <a:pt x="234" y="346"/>
                  </a:lnTo>
                  <a:lnTo>
                    <a:pt x="234" y="348"/>
                  </a:lnTo>
                  <a:lnTo>
                    <a:pt x="232" y="348"/>
                  </a:lnTo>
                  <a:lnTo>
                    <a:pt x="228" y="349"/>
                  </a:lnTo>
                  <a:lnTo>
                    <a:pt x="227" y="349"/>
                  </a:lnTo>
                  <a:lnTo>
                    <a:pt x="227" y="350"/>
                  </a:lnTo>
                  <a:lnTo>
                    <a:pt x="226" y="350"/>
                  </a:lnTo>
                  <a:lnTo>
                    <a:pt x="223" y="352"/>
                  </a:lnTo>
                  <a:lnTo>
                    <a:pt x="220" y="353"/>
                  </a:lnTo>
                  <a:lnTo>
                    <a:pt x="218" y="355"/>
                  </a:lnTo>
                  <a:lnTo>
                    <a:pt x="217" y="355"/>
                  </a:lnTo>
                  <a:lnTo>
                    <a:pt x="216" y="357"/>
                  </a:lnTo>
                  <a:lnTo>
                    <a:pt x="216" y="359"/>
                  </a:lnTo>
                  <a:lnTo>
                    <a:pt x="214" y="360"/>
                  </a:lnTo>
                  <a:lnTo>
                    <a:pt x="212" y="363"/>
                  </a:lnTo>
                  <a:lnTo>
                    <a:pt x="210" y="365"/>
                  </a:lnTo>
                  <a:lnTo>
                    <a:pt x="209" y="366"/>
                  </a:lnTo>
                  <a:lnTo>
                    <a:pt x="207" y="369"/>
                  </a:lnTo>
                  <a:lnTo>
                    <a:pt x="206" y="369"/>
                  </a:lnTo>
                  <a:lnTo>
                    <a:pt x="205" y="369"/>
                  </a:lnTo>
                  <a:lnTo>
                    <a:pt x="205" y="367"/>
                  </a:lnTo>
                  <a:lnTo>
                    <a:pt x="204" y="367"/>
                  </a:lnTo>
                  <a:lnTo>
                    <a:pt x="200" y="367"/>
                  </a:lnTo>
                  <a:lnTo>
                    <a:pt x="200" y="366"/>
                  </a:lnTo>
                  <a:lnTo>
                    <a:pt x="199" y="366"/>
                  </a:lnTo>
                  <a:lnTo>
                    <a:pt x="198" y="366"/>
                  </a:lnTo>
                  <a:lnTo>
                    <a:pt x="197" y="366"/>
                  </a:lnTo>
                  <a:lnTo>
                    <a:pt x="196" y="366"/>
                  </a:lnTo>
                  <a:lnTo>
                    <a:pt x="193" y="365"/>
                  </a:lnTo>
                  <a:lnTo>
                    <a:pt x="192" y="365"/>
                  </a:lnTo>
                  <a:lnTo>
                    <a:pt x="191" y="365"/>
                  </a:lnTo>
                  <a:lnTo>
                    <a:pt x="190" y="365"/>
                  </a:lnTo>
                  <a:lnTo>
                    <a:pt x="189" y="365"/>
                  </a:lnTo>
                  <a:lnTo>
                    <a:pt x="188" y="365"/>
                  </a:lnTo>
                  <a:lnTo>
                    <a:pt x="187" y="365"/>
                  </a:lnTo>
                  <a:lnTo>
                    <a:pt x="184" y="365"/>
                  </a:lnTo>
                  <a:lnTo>
                    <a:pt x="182" y="364"/>
                  </a:lnTo>
                  <a:lnTo>
                    <a:pt x="181" y="364"/>
                  </a:lnTo>
                  <a:lnTo>
                    <a:pt x="181" y="363"/>
                  </a:lnTo>
                  <a:lnTo>
                    <a:pt x="180" y="362"/>
                  </a:lnTo>
                  <a:lnTo>
                    <a:pt x="180" y="363"/>
                  </a:lnTo>
                  <a:lnTo>
                    <a:pt x="177" y="363"/>
                  </a:lnTo>
                  <a:lnTo>
                    <a:pt x="176" y="363"/>
                  </a:lnTo>
                  <a:lnTo>
                    <a:pt x="176" y="362"/>
                  </a:lnTo>
                  <a:lnTo>
                    <a:pt x="175" y="360"/>
                  </a:lnTo>
                  <a:lnTo>
                    <a:pt x="175" y="362"/>
                  </a:lnTo>
                  <a:lnTo>
                    <a:pt x="173" y="363"/>
                  </a:lnTo>
                  <a:lnTo>
                    <a:pt x="171" y="363"/>
                  </a:lnTo>
                  <a:lnTo>
                    <a:pt x="168" y="363"/>
                  </a:lnTo>
                  <a:lnTo>
                    <a:pt x="164" y="362"/>
                  </a:lnTo>
                  <a:lnTo>
                    <a:pt x="163" y="362"/>
                  </a:lnTo>
                  <a:lnTo>
                    <a:pt x="162" y="362"/>
                  </a:lnTo>
                  <a:lnTo>
                    <a:pt x="161" y="362"/>
                  </a:lnTo>
                  <a:lnTo>
                    <a:pt x="160" y="362"/>
                  </a:lnTo>
                  <a:lnTo>
                    <a:pt x="160" y="360"/>
                  </a:lnTo>
                  <a:lnTo>
                    <a:pt x="159" y="359"/>
                  </a:lnTo>
                  <a:lnTo>
                    <a:pt x="157" y="358"/>
                  </a:lnTo>
                  <a:lnTo>
                    <a:pt x="154" y="356"/>
                  </a:lnTo>
                  <a:lnTo>
                    <a:pt x="150" y="353"/>
                  </a:lnTo>
                  <a:lnTo>
                    <a:pt x="148" y="351"/>
                  </a:lnTo>
                  <a:lnTo>
                    <a:pt x="145" y="350"/>
                  </a:lnTo>
                  <a:lnTo>
                    <a:pt x="142" y="348"/>
                  </a:lnTo>
                  <a:lnTo>
                    <a:pt x="139" y="345"/>
                  </a:lnTo>
                  <a:lnTo>
                    <a:pt x="135" y="344"/>
                  </a:lnTo>
                  <a:lnTo>
                    <a:pt x="132" y="342"/>
                  </a:lnTo>
                  <a:lnTo>
                    <a:pt x="131" y="341"/>
                  </a:lnTo>
                  <a:lnTo>
                    <a:pt x="129" y="341"/>
                  </a:lnTo>
                  <a:lnTo>
                    <a:pt x="129" y="339"/>
                  </a:lnTo>
                  <a:lnTo>
                    <a:pt x="128" y="339"/>
                  </a:lnTo>
                  <a:lnTo>
                    <a:pt x="128" y="338"/>
                  </a:lnTo>
                  <a:lnTo>
                    <a:pt x="127" y="338"/>
                  </a:lnTo>
                  <a:lnTo>
                    <a:pt x="126" y="337"/>
                  </a:lnTo>
                  <a:lnTo>
                    <a:pt x="124" y="336"/>
                  </a:lnTo>
                  <a:lnTo>
                    <a:pt x="123" y="336"/>
                  </a:lnTo>
                  <a:lnTo>
                    <a:pt x="116" y="336"/>
                  </a:lnTo>
                  <a:lnTo>
                    <a:pt x="110" y="336"/>
                  </a:lnTo>
                  <a:lnTo>
                    <a:pt x="104" y="336"/>
                  </a:lnTo>
                  <a:lnTo>
                    <a:pt x="103" y="335"/>
                  </a:lnTo>
                  <a:lnTo>
                    <a:pt x="102" y="336"/>
                  </a:lnTo>
                  <a:lnTo>
                    <a:pt x="97" y="336"/>
                  </a:lnTo>
                  <a:lnTo>
                    <a:pt x="96" y="335"/>
                  </a:lnTo>
                  <a:lnTo>
                    <a:pt x="95" y="334"/>
                  </a:lnTo>
                  <a:lnTo>
                    <a:pt x="93" y="334"/>
                  </a:lnTo>
                  <a:lnTo>
                    <a:pt x="93" y="332"/>
                  </a:lnTo>
                  <a:lnTo>
                    <a:pt x="93" y="331"/>
                  </a:lnTo>
                  <a:lnTo>
                    <a:pt x="93" y="330"/>
                  </a:lnTo>
                  <a:lnTo>
                    <a:pt x="89" y="325"/>
                  </a:lnTo>
                  <a:lnTo>
                    <a:pt x="88" y="324"/>
                  </a:lnTo>
                  <a:lnTo>
                    <a:pt x="88" y="322"/>
                  </a:lnTo>
                  <a:lnTo>
                    <a:pt x="88" y="316"/>
                  </a:lnTo>
                  <a:lnTo>
                    <a:pt x="88" y="315"/>
                  </a:lnTo>
                  <a:lnTo>
                    <a:pt x="89" y="314"/>
                  </a:lnTo>
                  <a:lnTo>
                    <a:pt x="90" y="313"/>
                  </a:lnTo>
                  <a:lnTo>
                    <a:pt x="89" y="311"/>
                  </a:lnTo>
                  <a:lnTo>
                    <a:pt x="89" y="310"/>
                  </a:lnTo>
                  <a:lnTo>
                    <a:pt x="89" y="309"/>
                  </a:lnTo>
                  <a:lnTo>
                    <a:pt x="90" y="308"/>
                  </a:lnTo>
                  <a:lnTo>
                    <a:pt x="89" y="308"/>
                  </a:lnTo>
                  <a:lnTo>
                    <a:pt x="88" y="307"/>
                  </a:lnTo>
                  <a:lnTo>
                    <a:pt x="85" y="306"/>
                  </a:lnTo>
                  <a:lnTo>
                    <a:pt x="84" y="306"/>
                  </a:lnTo>
                  <a:lnTo>
                    <a:pt x="83" y="306"/>
                  </a:lnTo>
                  <a:lnTo>
                    <a:pt x="82" y="306"/>
                  </a:lnTo>
                  <a:lnTo>
                    <a:pt x="81" y="304"/>
                  </a:lnTo>
                  <a:lnTo>
                    <a:pt x="79" y="304"/>
                  </a:lnTo>
                  <a:lnTo>
                    <a:pt x="78" y="304"/>
                  </a:lnTo>
                  <a:lnTo>
                    <a:pt x="77" y="304"/>
                  </a:lnTo>
                  <a:lnTo>
                    <a:pt x="76" y="306"/>
                  </a:lnTo>
                  <a:lnTo>
                    <a:pt x="75" y="307"/>
                  </a:lnTo>
                  <a:lnTo>
                    <a:pt x="74" y="307"/>
                  </a:lnTo>
                  <a:lnTo>
                    <a:pt x="72" y="306"/>
                  </a:lnTo>
                  <a:lnTo>
                    <a:pt x="72" y="304"/>
                  </a:lnTo>
                  <a:lnTo>
                    <a:pt x="71" y="303"/>
                  </a:lnTo>
                  <a:lnTo>
                    <a:pt x="72" y="303"/>
                  </a:lnTo>
                  <a:lnTo>
                    <a:pt x="72" y="302"/>
                  </a:lnTo>
                  <a:lnTo>
                    <a:pt x="72" y="301"/>
                  </a:lnTo>
                  <a:lnTo>
                    <a:pt x="71" y="301"/>
                  </a:lnTo>
                  <a:lnTo>
                    <a:pt x="68" y="299"/>
                  </a:lnTo>
                  <a:lnTo>
                    <a:pt x="67" y="297"/>
                  </a:lnTo>
                  <a:lnTo>
                    <a:pt x="67" y="295"/>
                  </a:lnTo>
                  <a:lnTo>
                    <a:pt x="65" y="294"/>
                  </a:lnTo>
                  <a:lnTo>
                    <a:pt x="63" y="290"/>
                  </a:lnTo>
                  <a:lnTo>
                    <a:pt x="63" y="289"/>
                  </a:lnTo>
                  <a:lnTo>
                    <a:pt x="63" y="288"/>
                  </a:lnTo>
                  <a:lnTo>
                    <a:pt x="62" y="287"/>
                  </a:lnTo>
                  <a:lnTo>
                    <a:pt x="63" y="287"/>
                  </a:lnTo>
                  <a:lnTo>
                    <a:pt x="63" y="286"/>
                  </a:lnTo>
                  <a:lnTo>
                    <a:pt x="63" y="283"/>
                  </a:lnTo>
                  <a:lnTo>
                    <a:pt x="62" y="283"/>
                  </a:lnTo>
                  <a:lnTo>
                    <a:pt x="62" y="282"/>
                  </a:lnTo>
                  <a:lnTo>
                    <a:pt x="61" y="282"/>
                  </a:lnTo>
                  <a:lnTo>
                    <a:pt x="61" y="281"/>
                  </a:lnTo>
                  <a:lnTo>
                    <a:pt x="60" y="280"/>
                  </a:lnTo>
                  <a:lnTo>
                    <a:pt x="59" y="278"/>
                  </a:lnTo>
                  <a:lnTo>
                    <a:pt x="59" y="275"/>
                  </a:lnTo>
                  <a:lnTo>
                    <a:pt x="59" y="274"/>
                  </a:lnTo>
                  <a:lnTo>
                    <a:pt x="57" y="273"/>
                  </a:lnTo>
                  <a:lnTo>
                    <a:pt x="57" y="272"/>
                  </a:lnTo>
                  <a:lnTo>
                    <a:pt x="57" y="269"/>
                  </a:lnTo>
                  <a:lnTo>
                    <a:pt x="56" y="268"/>
                  </a:lnTo>
                  <a:lnTo>
                    <a:pt x="56" y="267"/>
                  </a:lnTo>
                  <a:lnTo>
                    <a:pt x="55" y="266"/>
                  </a:lnTo>
                  <a:lnTo>
                    <a:pt x="55" y="265"/>
                  </a:lnTo>
                  <a:lnTo>
                    <a:pt x="55" y="264"/>
                  </a:lnTo>
                  <a:lnTo>
                    <a:pt x="53" y="262"/>
                  </a:lnTo>
                  <a:lnTo>
                    <a:pt x="52" y="262"/>
                  </a:lnTo>
                  <a:lnTo>
                    <a:pt x="50" y="262"/>
                  </a:lnTo>
                  <a:lnTo>
                    <a:pt x="49" y="262"/>
                  </a:lnTo>
                  <a:lnTo>
                    <a:pt x="49" y="261"/>
                  </a:lnTo>
                  <a:lnTo>
                    <a:pt x="49" y="260"/>
                  </a:lnTo>
                  <a:lnTo>
                    <a:pt x="48" y="260"/>
                  </a:lnTo>
                  <a:lnTo>
                    <a:pt x="49" y="260"/>
                  </a:lnTo>
                  <a:lnTo>
                    <a:pt x="49" y="259"/>
                  </a:lnTo>
                  <a:lnTo>
                    <a:pt x="49" y="258"/>
                  </a:lnTo>
                  <a:lnTo>
                    <a:pt x="48" y="258"/>
                  </a:lnTo>
                  <a:lnTo>
                    <a:pt x="46" y="255"/>
                  </a:lnTo>
                  <a:lnTo>
                    <a:pt x="42" y="255"/>
                  </a:lnTo>
                  <a:lnTo>
                    <a:pt x="42" y="254"/>
                  </a:lnTo>
                  <a:lnTo>
                    <a:pt x="41" y="254"/>
                  </a:lnTo>
                  <a:lnTo>
                    <a:pt x="40" y="253"/>
                  </a:lnTo>
                  <a:lnTo>
                    <a:pt x="39" y="252"/>
                  </a:lnTo>
                  <a:lnTo>
                    <a:pt x="39" y="251"/>
                  </a:lnTo>
                  <a:lnTo>
                    <a:pt x="39" y="250"/>
                  </a:lnTo>
                  <a:lnTo>
                    <a:pt x="38" y="248"/>
                  </a:lnTo>
                  <a:lnTo>
                    <a:pt x="36" y="248"/>
                  </a:lnTo>
                  <a:lnTo>
                    <a:pt x="35" y="247"/>
                  </a:lnTo>
                  <a:lnTo>
                    <a:pt x="34" y="246"/>
                  </a:lnTo>
                  <a:lnTo>
                    <a:pt x="33" y="246"/>
                  </a:lnTo>
                  <a:lnTo>
                    <a:pt x="33" y="243"/>
                  </a:lnTo>
                  <a:lnTo>
                    <a:pt x="33" y="241"/>
                  </a:lnTo>
                  <a:lnTo>
                    <a:pt x="33" y="240"/>
                  </a:lnTo>
                  <a:lnTo>
                    <a:pt x="28" y="237"/>
                  </a:lnTo>
                  <a:lnTo>
                    <a:pt x="28" y="236"/>
                  </a:lnTo>
                  <a:lnTo>
                    <a:pt x="27" y="236"/>
                  </a:lnTo>
                  <a:lnTo>
                    <a:pt x="26" y="236"/>
                  </a:lnTo>
                  <a:lnTo>
                    <a:pt x="25" y="234"/>
                  </a:lnTo>
                  <a:lnTo>
                    <a:pt x="24" y="233"/>
                  </a:lnTo>
                  <a:lnTo>
                    <a:pt x="24" y="232"/>
                  </a:lnTo>
                  <a:lnTo>
                    <a:pt x="22" y="232"/>
                  </a:lnTo>
                  <a:lnTo>
                    <a:pt x="21" y="232"/>
                  </a:lnTo>
                  <a:lnTo>
                    <a:pt x="19" y="232"/>
                  </a:lnTo>
                  <a:lnTo>
                    <a:pt x="18" y="232"/>
                  </a:lnTo>
                  <a:lnTo>
                    <a:pt x="18" y="231"/>
                  </a:lnTo>
                  <a:lnTo>
                    <a:pt x="17" y="231"/>
                  </a:lnTo>
                  <a:lnTo>
                    <a:pt x="17" y="230"/>
                  </a:lnTo>
                  <a:lnTo>
                    <a:pt x="15" y="230"/>
                  </a:lnTo>
                  <a:lnTo>
                    <a:pt x="14" y="230"/>
                  </a:lnTo>
                  <a:lnTo>
                    <a:pt x="13" y="230"/>
                  </a:lnTo>
                  <a:lnTo>
                    <a:pt x="12" y="231"/>
                  </a:lnTo>
                  <a:lnTo>
                    <a:pt x="10" y="231"/>
                  </a:lnTo>
                  <a:lnTo>
                    <a:pt x="10" y="230"/>
                  </a:lnTo>
                  <a:lnTo>
                    <a:pt x="8" y="230"/>
                  </a:lnTo>
                  <a:lnTo>
                    <a:pt x="8" y="229"/>
                  </a:lnTo>
                  <a:lnTo>
                    <a:pt x="7" y="229"/>
                  </a:lnTo>
                  <a:lnTo>
                    <a:pt x="6" y="229"/>
                  </a:lnTo>
                  <a:lnTo>
                    <a:pt x="5" y="229"/>
                  </a:lnTo>
                  <a:lnTo>
                    <a:pt x="4" y="229"/>
                  </a:lnTo>
                  <a:lnTo>
                    <a:pt x="3" y="229"/>
                  </a:lnTo>
                  <a:lnTo>
                    <a:pt x="3" y="227"/>
                  </a:lnTo>
                  <a:lnTo>
                    <a:pt x="1" y="227"/>
                  </a:lnTo>
                  <a:lnTo>
                    <a:pt x="1" y="226"/>
                  </a:lnTo>
                  <a:lnTo>
                    <a:pt x="0" y="224"/>
                  </a:lnTo>
                  <a:lnTo>
                    <a:pt x="1" y="223"/>
                  </a:lnTo>
                  <a:lnTo>
                    <a:pt x="1" y="222"/>
                  </a:lnTo>
                  <a:lnTo>
                    <a:pt x="4" y="219"/>
                  </a:lnTo>
                  <a:lnTo>
                    <a:pt x="4" y="218"/>
                  </a:lnTo>
                  <a:lnTo>
                    <a:pt x="5" y="218"/>
                  </a:lnTo>
                  <a:lnTo>
                    <a:pt x="6" y="218"/>
                  </a:lnTo>
                  <a:lnTo>
                    <a:pt x="6" y="217"/>
                  </a:lnTo>
                  <a:lnTo>
                    <a:pt x="6" y="216"/>
                  </a:lnTo>
                  <a:lnTo>
                    <a:pt x="6" y="215"/>
                  </a:lnTo>
                  <a:lnTo>
                    <a:pt x="7" y="215"/>
                  </a:lnTo>
                  <a:lnTo>
                    <a:pt x="7" y="213"/>
                  </a:lnTo>
                  <a:lnTo>
                    <a:pt x="6" y="213"/>
                  </a:lnTo>
                  <a:lnTo>
                    <a:pt x="6" y="212"/>
                  </a:lnTo>
                  <a:lnTo>
                    <a:pt x="6" y="211"/>
                  </a:lnTo>
                  <a:lnTo>
                    <a:pt x="6" y="210"/>
                  </a:lnTo>
                  <a:lnTo>
                    <a:pt x="6" y="209"/>
                  </a:lnTo>
                  <a:lnTo>
                    <a:pt x="7" y="209"/>
                  </a:lnTo>
                  <a:lnTo>
                    <a:pt x="7" y="208"/>
                  </a:lnTo>
                  <a:lnTo>
                    <a:pt x="8" y="208"/>
                  </a:lnTo>
                  <a:lnTo>
                    <a:pt x="12" y="208"/>
                  </a:lnTo>
                  <a:lnTo>
                    <a:pt x="13" y="208"/>
                  </a:lnTo>
                  <a:lnTo>
                    <a:pt x="14" y="208"/>
                  </a:lnTo>
                  <a:lnTo>
                    <a:pt x="15" y="208"/>
                  </a:lnTo>
                  <a:lnTo>
                    <a:pt x="17" y="208"/>
                  </a:lnTo>
                  <a:lnTo>
                    <a:pt x="17" y="206"/>
                  </a:lnTo>
                  <a:lnTo>
                    <a:pt x="18" y="206"/>
                  </a:lnTo>
                  <a:lnTo>
                    <a:pt x="18" y="208"/>
                  </a:lnTo>
                  <a:lnTo>
                    <a:pt x="19" y="208"/>
                  </a:lnTo>
                  <a:lnTo>
                    <a:pt x="20" y="208"/>
                  </a:lnTo>
                  <a:lnTo>
                    <a:pt x="21" y="208"/>
                  </a:lnTo>
                  <a:lnTo>
                    <a:pt x="22" y="209"/>
                  </a:lnTo>
                  <a:lnTo>
                    <a:pt x="22" y="210"/>
                  </a:lnTo>
                  <a:lnTo>
                    <a:pt x="25" y="210"/>
                  </a:lnTo>
                  <a:lnTo>
                    <a:pt x="26" y="209"/>
                  </a:lnTo>
                  <a:lnTo>
                    <a:pt x="27" y="209"/>
                  </a:lnTo>
                  <a:lnTo>
                    <a:pt x="28" y="209"/>
                  </a:lnTo>
                  <a:lnTo>
                    <a:pt x="31" y="209"/>
                  </a:lnTo>
                  <a:lnTo>
                    <a:pt x="31" y="208"/>
                  </a:lnTo>
                  <a:lnTo>
                    <a:pt x="32" y="208"/>
                  </a:lnTo>
                  <a:lnTo>
                    <a:pt x="35" y="205"/>
                  </a:lnTo>
                  <a:lnTo>
                    <a:pt x="35" y="204"/>
                  </a:lnTo>
                  <a:lnTo>
                    <a:pt x="35" y="203"/>
                  </a:lnTo>
                  <a:lnTo>
                    <a:pt x="36" y="203"/>
                  </a:lnTo>
                  <a:lnTo>
                    <a:pt x="36" y="202"/>
                  </a:lnTo>
                  <a:lnTo>
                    <a:pt x="35" y="192"/>
                  </a:lnTo>
                  <a:lnTo>
                    <a:pt x="35" y="183"/>
                  </a:lnTo>
                  <a:lnTo>
                    <a:pt x="35" y="175"/>
                  </a:lnTo>
                  <a:lnTo>
                    <a:pt x="35" y="173"/>
                  </a:lnTo>
                  <a:lnTo>
                    <a:pt x="35" y="168"/>
                  </a:lnTo>
                  <a:lnTo>
                    <a:pt x="40" y="157"/>
                  </a:lnTo>
                  <a:lnTo>
                    <a:pt x="42" y="155"/>
                  </a:lnTo>
                  <a:lnTo>
                    <a:pt x="42" y="154"/>
                  </a:lnTo>
                  <a:lnTo>
                    <a:pt x="42" y="153"/>
                  </a:lnTo>
                  <a:lnTo>
                    <a:pt x="43" y="152"/>
                  </a:lnTo>
                  <a:lnTo>
                    <a:pt x="43" y="150"/>
                  </a:lnTo>
                  <a:lnTo>
                    <a:pt x="43" y="149"/>
                  </a:lnTo>
                  <a:lnTo>
                    <a:pt x="41" y="142"/>
                  </a:lnTo>
                  <a:lnTo>
                    <a:pt x="41" y="141"/>
                  </a:lnTo>
                  <a:lnTo>
                    <a:pt x="42" y="140"/>
                  </a:lnTo>
                  <a:lnTo>
                    <a:pt x="45" y="135"/>
                  </a:lnTo>
                  <a:lnTo>
                    <a:pt x="46" y="133"/>
                  </a:lnTo>
                  <a:lnTo>
                    <a:pt x="47" y="132"/>
                  </a:lnTo>
                  <a:lnTo>
                    <a:pt x="50" y="129"/>
                  </a:lnTo>
                  <a:lnTo>
                    <a:pt x="52" y="129"/>
                  </a:lnTo>
                  <a:lnTo>
                    <a:pt x="55" y="133"/>
                  </a:lnTo>
                  <a:lnTo>
                    <a:pt x="56" y="134"/>
                  </a:lnTo>
                  <a:lnTo>
                    <a:pt x="57" y="134"/>
                  </a:lnTo>
                  <a:lnTo>
                    <a:pt x="56" y="135"/>
                  </a:lnTo>
                  <a:lnTo>
                    <a:pt x="57" y="136"/>
                  </a:lnTo>
                  <a:lnTo>
                    <a:pt x="57" y="135"/>
                  </a:lnTo>
                  <a:lnTo>
                    <a:pt x="59" y="134"/>
                  </a:lnTo>
                  <a:lnTo>
                    <a:pt x="60" y="134"/>
                  </a:lnTo>
                  <a:lnTo>
                    <a:pt x="60" y="133"/>
                  </a:lnTo>
                  <a:lnTo>
                    <a:pt x="61" y="132"/>
                  </a:lnTo>
                  <a:lnTo>
                    <a:pt x="62" y="131"/>
                  </a:lnTo>
                  <a:lnTo>
                    <a:pt x="63" y="129"/>
                  </a:lnTo>
                  <a:lnTo>
                    <a:pt x="63" y="128"/>
                  </a:lnTo>
                  <a:lnTo>
                    <a:pt x="62" y="127"/>
                  </a:lnTo>
                  <a:lnTo>
                    <a:pt x="64" y="121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3" y="119"/>
                  </a:lnTo>
                  <a:lnTo>
                    <a:pt x="63" y="118"/>
                  </a:lnTo>
                  <a:lnTo>
                    <a:pt x="63" y="117"/>
                  </a:lnTo>
                  <a:lnTo>
                    <a:pt x="67" y="108"/>
                  </a:lnTo>
                  <a:lnTo>
                    <a:pt x="67" y="107"/>
                  </a:lnTo>
                  <a:lnTo>
                    <a:pt x="67" y="105"/>
                  </a:lnTo>
                  <a:lnTo>
                    <a:pt x="67" y="104"/>
                  </a:lnTo>
                  <a:lnTo>
                    <a:pt x="65" y="103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7" y="99"/>
                  </a:lnTo>
                  <a:lnTo>
                    <a:pt x="68" y="99"/>
                  </a:lnTo>
                  <a:lnTo>
                    <a:pt x="69" y="98"/>
                  </a:lnTo>
                  <a:lnTo>
                    <a:pt x="71" y="97"/>
                  </a:lnTo>
                  <a:lnTo>
                    <a:pt x="72" y="96"/>
                  </a:lnTo>
                  <a:lnTo>
                    <a:pt x="72" y="94"/>
                  </a:lnTo>
                  <a:lnTo>
                    <a:pt x="74" y="94"/>
                  </a:lnTo>
                  <a:lnTo>
                    <a:pt x="75" y="93"/>
                  </a:lnTo>
                  <a:lnTo>
                    <a:pt x="75" y="92"/>
                  </a:lnTo>
                  <a:lnTo>
                    <a:pt x="76" y="90"/>
                  </a:lnTo>
                  <a:lnTo>
                    <a:pt x="76" y="89"/>
                  </a:lnTo>
                  <a:lnTo>
                    <a:pt x="77" y="89"/>
                  </a:lnTo>
                  <a:lnTo>
                    <a:pt x="77" y="87"/>
                  </a:lnTo>
                  <a:lnTo>
                    <a:pt x="78" y="87"/>
                  </a:lnTo>
                  <a:lnTo>
                    <a:pt x="78" y="86"/>
                  </a:lnTo>
                  <a:lnTo>
                    <a:pt x="78" y="85"/>
                  </a:lnTo>
                  <a:lnTo>
                    <a:pt x="84" y="75"/>
                  </a:lnTo>
                  <a:lnTo>
                    <a:pt x="85" y="75"/>
                  </a:lnTo>
                  <a:lnTo>
                    <a:pt x="86" y="75"/>
                  </a:lnTo>
                  <a:lnTo>
                    <a:pt x="86" y="73"/>
                  </a:lnTo>
                  <a:lnTo>
                    <a:pt x="86" y="72"/>
                  </a:lnTo>
                  <a:lnTo>
                    <a:pt x="88" y="72"/>
                  </a:lnTo>
                  <a:lnTo>
                    <a:pt x="88" y="71"/>
                  </a:lnTo>
                  <a:lnTo>
                    <a:pt x="98" y="70"/>
                  </a:lnTo>
                  <a:lnTo>
                    <a:pt x="99" y="71"/>
                  </a:lnTo>
                  <a:lnTo>
                    <a:pt x="100" y="71"/>
                  </a:lnTo>
                  <a:lnTo>
                    <a:pt x="100" y="70"/>
                  </a:lnTo>
                  <a:lnTo>
                    <a:pt x="102" y="66"/>
                  </a:lnTo>
                  <a:lnTo>
                    <a:pt x="102" y="65"/>
                  </a:lnTo>
                  <a:lnTo>
                    <a:pt x="100" y="64"/>
                  </a:lnTo>
                  <a:lnTo>
                    <a:pt x="100" y="63"/>
                  </a:lnTo>
                  <a:lnTo>
                    <a:pt x="102" y="62"/>
                  </a:lnTo>
                  <a:lnTo>
                    <a:pt x="102" y="61"/>
                  </a:lnTo>
                  <a:lnTo>
                    <a:pt x="102" y="59"/>
                  </a:lnTo>
                  <a:lnTo>
                    <a:pt x="104" y="49"/>
                  </a:lnTo>
                  <a:lnTo>
                    <a:pt x="109" y="42"/>
                  </a:lnTo>
                  <a:lnTo>
                    <a:pt x="110" y="42"/>
                  </a:lnTo>
                  <a:lnTo>
                    <a:pt x="110" y="40"/>
                  </a:lnTo>
                  <a:lnTo>
                    <a:pt x="111" y="36"/>
                  </a:lnTo>
                  <a:lnTo>
                    <a:pt x="112" y="34"/>
                  </a:lnTo>
                  <a:lnTo>
                    <a:pt x="112" y="33"/>
                  </a:lnTo>
                  <a:lnTo>
                    <a:pt x="111" y="31"/>
                  </a:lnTo>
                  <a:lnTo>
                    <a:pt x="111" y="30"/>
                  </a:lnTo>
                  <a:lnTo>
                    <a:pt x="111" y="29"/>
                  </a:lnTo>
                  <a:lnTo>
                    <a:pt x="114" y="20"/>
                  </a:lnTo>
                  <a:lnTo>
                    <a:pt x="116" y="19"/>
                  </a:lnTo>
                  <a:lnTo>
                    <a:pt x="117" y="19"/>
                  </a:lnTo>
                  <a:lnTo>
                    <a:pt x="118" y="19"/>
                  </a:lnTo>
                  <a:lnTo>
                    <a:pt x="120" y="19"/>
                  </a:lnTo>
                  <a:lnTo>
                    <a:pt x="120" y="17"/>
                  </a:lnTo>
                  <a:lnTo>
                    <a:pt x="121" y="17"/>
                  </a:lnTo>
                  <a:lnTo>
                    <a:pt x="123" y="17"/>
                  </a:lnTo>
                  <a:lnTo>
                    <a:pt x="124" y="17"/>
                  </a:lnTo>
                  <a:lnTo>
                    <a:pt x="126" y="19"/>
                  </a:lnTo>
                  <a:lnTo>
                    <a:pt x="127" y="19"/>
                  </a:lnTo>
                  <a:lnTo>
                    <a:pt x="128" y="20"/>
                  </a:lnTo>
                  <a:lnTo>
                    <a:pt x="129" y="20"/>
                  </a:lnTo>
                  <a:lnTo>
                    <a:pt x="131" y="20"/>
                  </a:lnTo>
                  <a:lnTo>
                    <a:pt x="132" y="19"/>
                  </a:lnTo>
                  <a:lnTo>
                    <a:pt x="132" y="17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33" y="15"/>
                  </a:lnTo>
                  <a:lnTo>
                    <a:pt x="134" y="14"/>
                  </a:lnTo>
                  <a:lnTo>
                    <a:pt x="135" y="14"/>
                  </a:lnTo>
                  <a:lnTo>
                    <a:pt x="138" y="14"/>
                  </a:lnTo>
                  <a:lnTo>
                    <a:pt x="139" y="14"/>
                  </a:lnTo>
                  <a:lnTo>
                    <a:pt x="140" y="15"/>
                  </a:lnTo>
                  <a:lnTo>
                    <a:pt x="141" y="16"/>
                  </a:lnTo>
                  <a:lnTo>
                    <a:pt x="141" y="17"/>
                  </a:lnTo>
                  <a:lnTo>
                    <a:pt x="141" y="19"/>
                  </a:lnTo>
                  <a:lnTo>
                    <a:pt x="142" y="19"/>
                  </a:lnTo>
                  <a:lnTo>
                    <a:pt x="143" y="20"/>
                  </a:lnTo>
                  <a:lnTo>
                    <a:pt x="143" y="21"/>
                  </a:lnTo>
                  <a:lnTo>
                    <a:pt x="143" y="22"/>
                  </a:lnTo>
                  <a:lnTo>
                    <a:pt x="145" y="22"/>
                  </a:lnTo>
                  <a:lnTo>
                    <a:pt x="146" y="23"/>
                  </a:lnTo>
                  <a:lnTo>
                    <a:pt x="146" y="24"/>
                  </a:lnTo>
                  <a:lnTo>
                    <a:pt x="147" y="26"/>
                  </a:lnTo>
                  <a:lnTo>
                    <a:pt x="147" y="24"/>
                  </a:lnTo>
                  <a:lnTo>
                    <a:pt x="148" y="22"/>
                  </a:lnTo>
                  <a:lnTo>
                    <a:pt x="150" y="17"/>
                  </a:lnTo>
                  <a:lnTo>
                    <a:pt x="152" y="13"/>
                  </a:lnTo>
                  <a:lnTo>
                    <a:pt x="154" y="8"/>
                  </a:lnTo>
                  <a:lnTo>
                    <a:pt x="156" y="3"/>
                  </a:lnTo>
                  <a:lnTo>
                    <a:pt x="157" y="0"/>
                  </a:lnTo>
                  <a:lnTo>
                    <a:pt x="159" y="1"/>
                  </a:lnTo>
                  <a:lnTo>
                    <a:pt x="159" y="2"/>
                  </a:lnTo>
                  <a:lnTo>
                    <a:pt x="160" y="2"/>
                  </a:lnTo>
                  <a:lnTo>
                    <a:pt x="160" y="3"/>
                  </a:lnTo>
                  <a:lnTo>
                    <a:pt x="161" y="3"/>
                  </a:lnTo>
                  <a:lnTo>
                    <a:pt x="161" y="5"/>
                  </a:lnTo>
                  <a:lnTo>
                    <a:pt x="164" y="7"/>
                  </a:lnTo>
                  <a:lnTo>
                    <a:pt x="166" y="7"/>
                  </a:lnTo>
                  <a:lnTo>
                    <a:pt x="167" y="6"/>
                  </a:lnTo>
                  <a:lnTo>
                    <a:pt x="168" y="6"/>
                  </a:lnTo>
                  <a:lnTo>
                    <a:pt x="168" y="7"/>
                  </a:lnTo>
                  <a:lnTo>
                    <a:pt x="169" y="7"/>
                  </a:lnTo>
                  <a:lnTo>
                    <a:pt x="169" y="8"/>
                  </a:lnTo>
                  <a:lnTo>
                    <a:pt x="169" y="9"/>
                  </a:lnTo>
                  <a:lnTo>
                    <a:pt x="170" y="9"/>
                  </a:lnTo>
                  <a:lnTo>
                    <a:pt x="170" y="10"/>
                  </a:lnTo>
                  <a:lnTo>
                    <a:pt x="170" y="12"/>
                  </a:lnTo>
                  <a:lnTo>
                    <a:pt x="171" y="12"/>
                  </a:lnTo>
                  <a:lnTo>
                    <a:pt x="171" y="13"/>
                  </a:lnTo>
                  <a:lnTo>
                    <a:pt x="174" y="14"/>
                  </a:lnTo>
                  <a:lnTo>
                    <a:pt x="174" y="15"/>
                  </a:lnTo>
                  <a:lnTo>
                    <a:pt x="175" y="15"/>
                  </a:lnTo>
                  <a:lnTo>
                    <a:pt x="176" y="15"/>
                  </a:lnTo>
                  <a:lnTo>
                    <a:pt x="180" y="15"/>
                  </a:lnTo>
                  <a:lnTo>
                    <a:pt x="181" y="15"/>
                  </a:lnTo>
                  <a:lnTo>
                    <a:pt x="182" y="14"/>
                  </a:lnTo>
                  <a:lnTo>
                    <a:pt x="183" y="14"/>
                  </a:lnTo>
                  <a:lnTo>
                    <a:pt x="184" y="14"/>
                  </a:lnTo>
                  <a:lnTo>
                    <a:pt x="185" y="14"/>
                  </a:lnTo>
                  <a:lnTo>
                    <a:pt x="187" y="13"/>
                  </a:lnTo>
                  <a:lnTo>
                    <a:pt x="189" y="13"/>
                  </a:lnTo>
                  <a:lnTo>
                    <a:pt x="190" y="12"/>
                  </a:lnTo>
                  <a:lnTo>
                    <a:pt x="191" y="10"/>
                  </a:lnTo>
                  <a:lnTo>
                    <a:pt x="192" y="10"/>
                  </a:lnTo>
                  <a:lnTo>
                    <a:pt x="192" y="9"/>
                  </a:lnTo>
                  <a:lnTo>
                    <a:pt x="192" y="8"/>
                  </a:lnTo>
                  <a:lnTo>
                    <a:pt x="193" y="8"/>
                  </a:lnTo>
                  <a:lnTo>
                    <a:pt x="195" y="8"/>
                  </a:lnTo>
                  <a:lnTo>
                    <a:pt x="196" y="8"/>
                  </a:lnTo>
                  <a:lnTo>
                    <a:pt x="197" y="9"/>
                  </a:lnTo>
                  <a:lnTo>
                    <a:pt x="197" y="10"/>
                  </a:lnTo>
                  <a:lnTo>
                    <a:pt x="198" y="10"/>
                  </a:lnTo>
                  <a:lnTo>
                    <a:pt x="198" y="13"/>
                  </a:lnTo>
                  <a:lnTo>
                    <a:pt x="199" y="15"/>
                  </a:lnTo>
                  <a:lnTo>
                    <a:pt x="200" y="15"/>
                  </a:lnTo>
                  <a:lnTo>
                    <a:pt x="200" y="14"/>
                  </a:lnTo>
                  <a:lnTo>
                    <a:pt x="202" y="13"/>
                  </a:lnTo>
                  <a:lnTo>
                    <a:pt x="204" y="13"/>
                  </a:lnTo>
                  <a:lnTo>
                    <a:pt x="207" y="13"/>
                  </a:lnTo>
                  <a:lnTo>
                    <a:pt x="209" y="12"/>
                  </a:lnTo>
                  <a:lnTo>
                    <a:pt x="209" y="10"/>
                  </a:lnTo>
                  <a:lnTo>
                    <a:pt x="210" y="10"/>
                  </a:lnTo>
                  <a:lnTo>
                    <a:pt x="211" y="12"/>
                  </a:lnTo>
                  <a:lnTo>
                    <a:pt x="212" y="13"/>
                  </a:lnTo>
                  <a:lnTo>
                    <a:pt x="213" y="13"/>
                  </a:lnTo>
                  <a:lnTo>
                    <a:pt x="214" y="13"/>
                  </a:lnTo>
                  <a:lnTo>
                    <a:pt x="216" y="13"/>
                  </a:lnTo>
                  <a:lnTo>
                    <a:pt x="217" y="13"/>
                  </a:lnTo>
                  <a:lnTo>
                    <a:pt x="218" y="13"/>
                  </a:lnTo>
                  <a:lnTo>
                    <a:pt x="219" y="14"/>
                  </a:lnTo>
                  <a:lnTo>
                    <a:pt x="220" y="15"/>
                  </a:lnTo>
                  <a:lnTo>
                    <a:pt x="221" y="15"/>
                  </a:lnTo>
                  <a:lnTo>
                    <a:pt x="223" y="15"/>
                  </a:lnTo>
                  <a:lnTo>
                    <a:pt x="224" y="14"/>
                  </a:lnTo>
                  <a:lnTo>
                    <a:pt x="225" y="14"/>
                  </a:lnTo>
                  <a:lnTo>
                    <a:pt x="226" y="14"/>
                  </a:lnTo>
                  <a:lnTo>
                    <a:pt x="227" y="14"/>
                  </a:lnTo>
                  <a:lnTo>
                    <a:pt x="228" y="14"/>
                  </a:lnTo>
                  <a:lnTo>
                    <a:pt x="231" y="15"/>
                  </a:lnTo>
                  <a:lnTo>
                    <a:pt x="232" y="15"/>
                  </a:lnTo>
                  <a:lnTo>
                    <a:pt x="233" y="16"/>
                  </a:lnTo>
                  <a:lnTo>
                    <a:pt x="235" y="19"/>
                  </a:lnTo>
                  <a:lnTo>
                    <a:pt x="238" y="20"/>
                  </a:lnTo>
                  <a:lnTo>
                    <a:pt x="240" y="21"/>
                  </a:lnTo>
                  <a:lnTo>
                    <a:pt x="244" y="23"/>
                  </a:lnTo>
                  <a:lnTo>
                    <a:pt x="247" y="23"/>
                  </a:lnTo>
                  <a:lnTo>
                    <a:pt x="249" y="24"/>
                  </a:lnTo>
                  <a:lnTo>
                    <a:pt x="251" y="26"/>
                  </a:lnTo>
                  <a:lnTo>
                    <a:pt x="254" y="30"/>
                  </a:lnTo>
                  <a:lnTo>
                    <a:pt x="257" y="34"/>
                  </a:lnTo>
                  <a:lnTo>
                    <a:pt x="260" y="38"/>
                  </a:lnTo>
                  <a:lnTo>
                    <a:pt x="262" y="42"/>
                  </a:lnTo>
                  <a:lnTo>
                    <a:pt x="263" y="43"/>
                  </a:lnTo>
                  <a:lnTo>
                    <a:pt x="268" y="45"/>
                  </a:lnTo>
                  <a:lnTo>
                    <a:pt x="273" y="49"/>
                  </a:lnTo>
                  <a:lnTo>
                    <a:pt x="276" y="52"/>
                  </a:lnTo>
                  <a:lnTo>
                    <a:pt x="278" y="54"/>
                  </a:lnTo>
                  <a:lnTo>
                    <a:pt x="280" y="56"/>
                  </a:lnTo>
                  <a:lnTo>
                    <a:pt x="281" y="57"/>
                  </a:lnTo>
                  <a:lnTo>
                    <a:pt x="282" y="58"/>
                  </a:lnTo>
                  <a:lnTo>
                    <a:pt x="284" y="64"/>
                  </a:lnTo>
                  <a:lnTo>
                    <a:pt x="287" y="66"/>
                  </a:lnTo>
                  <a:lnTo>
                    <a:pt x="289" y="68"/>
                  </a:lnTo>
                  <a:lnTo>
                    <a:pt x="290" y="69"/>
                  </a:lnTo>
                  <a:lnTo>
                    <a:pt x="292" y="70"/>
                  </a:lnTo>
                  <a:lnTo>
                    <a:pt x="294" y="71"/>
                  </a:lnTo>
                  <a:lnTo>
                    <a:pt x="296" y="75"/>
                  </a:lnTo>
                  <a:lnTo>
                    <a:pt x="298" y="78"/>
                  </a:lnTo>
                  <a:lnTo>
                    <a:pt x="299" y="79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7"/>
            <p:cNvSpPr/>
            <p:nvPr/>
          </p:nvSpPr>
          <p:spPr>
            <a:xfrm>
              <a:off x="3351230" y="3954448"/>
              <a:ext cx="283351" cy="302238"/>
            </a:xfrm>
            <a:custGeom>
              <a:avLst/>
              <a:gdLst/>
              <a:ahLst/>
              <a:cxnLst/>
              <a:rect l="l" t="t" r="r" b="b"/>
              <a:pathLst>
                <a:path w="184" h="199" extrusionOk="0">
                  <a:moveTo>
                    <a:pt x="10" y="98"/>
                  </a:moveTo>
                  <a:lnTo>
                    <a:pt x="9" y="98"/>
                  </a:lnTo>
                  <a:lnTo>
                    <a:pt x="9" y="97"/>
                  </a:lnTo>
                  <a:lnTo>
                    <a:pt x="9" y="96"/>
                  </a:lnTo>
                  <a:lnTo>
                    <a:pt x="8" y="96"/>
                  </a:lnTo>
                  <a:lnTo>
                    <a:pt x="8" y="95"/>
                  </a:lnTo>
                  <a:lnTo>
                    <a:pt x="9" y="95"/>
                  </a:lnTo>
                  <a:lnTo>
                    <a:pt x="9" y="94"/>
                  </a:lnTo>
                  <a:lnTo>
                    <a:pt x="10" y="94"/>
                  </a:lnTo>
                  <a:lnTo>
                    <a:pt x="10" y="95"/>
                  </a:lnTo>
                  <a:lnTo>
                    <a:pt x="12" y="95"/>
                  </a:lnTo>
                  <a:lnTo>
                    <a:pt x="12" y="96"/>
                  </a:lnTo>
                  <a:lnTo>
                    <a:pt x="12" y="97"/>
                  </a:lnTo>
                  <a:lnTo>
                    <a:pt x="12" y="98"/>
                  </a:lnTo>
                  <a:lnTo>
                    <a:pt x="10" y="98"/>
                  </a:lnTo>
                  <a:close/>
                  <a:moveTo>
                    <a:pt x="97" y="2"/>
                  </a:moveTo>
                  <a:lnTo>
                    <a:pt x="97" y="3"/>
                  </a:lnTo>
                  <a:lnTo>
                    <a:pt x="98" y="2"/>
                  </a:lnTo>
                  <a:lnTo>
                    <a:pt x="101" y="2"/>
                  </a:lnTo>
                  <a:lnTo>
                    <a:pt x="104" y="2"/>
                  </a:lnTo>
                  <a:lnTo>
                    <a:pt x="106" y="2"/>
                  </a:lnTo>
                  <a:lnTo>
                    <a:pt x="107" y="2"/>
                  </a:lnTo>
                  <a:lnTo>
                    <a:pt x="108" y="2"/>
                  </a:lnTo>
                  <a:lnTo>
                    <a:pt x="109" y="2"/>
                  </a:lnTo>
                  <a:lnTo>
                    <a:pt x="111" y="2"/>
                  </a:lnTo>
                  <a:lnTo>
                    <a:pt x="112" y="2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5" y="2"/>
                  </a:lnTo>
                  <a:lnTo>
                    <a:pt x="116" y="2"/>
                  </a:lnTo>
                  <a:lnTo>
                    <a:pt x="119" y="2"/>
                  </a:lnTo>
                  <a:lnTo>
                    <a:pt x="120" y="2"/>
                  </a:lnTo>
                  <a:lnTo>
                    <a:pt x="121" y="2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3" y="3"/>
                  </a:lnTo>
                  <a:lnTo>
                    <a:pt x="128" y="4"/>
                  </a:lnTo>
                  <a:lnTo>
                    <a:pt x="129" y="3"/>
                  </a:lnTo>
                  <a:lnTo>
                    <a:pt x="130" y="3"/>
                  </a:lnTo>
                  <a:lnTo>
                    <a:pt x="131" y="3"/>
                  </a:lnTo>
                  <a:lnTo>
                    <a:pt x="133" y="3"/>
                  </a:lnTo>
                  <a:lnTo>
                    <a:pt x="134" y="3"/>
                  </a:lnTo>
                  <a:lnTo>
                    <a:pt x="135" y="3"/>
                  </a:lnTo>
                  <a:lnTo>
                    <a:pt x="136" y="3"/>
                  </a:lnTo>
                  <a:lnTo>
                    <a:pt x="137" y="3"/>
                  </a:lnTo>
                  <a:lnTo>
                    <a:pt x="138" y="3"/>
                  </a:lnTo>
                  <a:lnTo>
                    <a:pt x="140" y="3"/>
                  </a:lnTo>
                  <a:lnTo>
                    <a:pt x="140" y="2"/>
                  </a:lnTo>
                  <a:lnTo>
                    <a:pt x="141" y="2"/>
                  </a:lnTo>
                  <a:lnTo>
                    <a:pt x="142" y="2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5" y="4"/>
                  </a:lnTo>
                  <a:lnTo>
                    <a:pt x="145" y="5"/>
                  </a:lnTo>
                  <a:lnTo>
                    <a:pt x="145" y="7"/>
                  </a:lnTo>
                  <a:lnTo>
                    <a:pt x="145" y="9"/>
                  </a:lnTo>
                  <a:lnTo>
                    <a:pt x="145" y="10"/>
                  </a:lnTo>
                  <a:lnTo>
                    <a:pt x="144" y="10"/>
                  </a:lnTo>
                  <a:lnTo>
                    <a:pt x="143" y="11"/>
                  </a:lnTo>
                  <a:lnTo>
                    <a:pt x="143" y="12"/>
                  </a:lnTo>
                  <a:lnTo>
                    <a:pt x="142" y="12"/>
                  </a:lnTo>
                  <a:lnTo>
                    <a:pt x="142" y="13"/>
                  </a:lnTo>
                  <a:lnTo>
                    <a:pt x="141" y="14"/>
                  </a:lnTo>
                  <a:lnTo>
                    <a:pt x="142" y="14"/>
                  </a:lnTo>
                  <a:lnTo>
                    <a:pt x="142" y="16"/>
                  </a:lnTo>
                  <a:lnTo>
                    <a:pt x="142" y="17"/>
                  </a:lnTo>
                  <a:lnTo>
                    <a:pt x="142" y="18"/>
                  </a:lnTo>
                  <a:lnTo>
                    <a:pt x="141" y="18"/>
                  </a:lnTo>
                  <a:lnTo>
                    <a:pt x="141" y="19"/>
                  </a:lnTo>
                  <a:lnTo>
                    <a:pt x="141" y="20"/>
                  </a:lnTo>
                  <a:lnTo>
                    <a:pt x="141" y="23"/>
                  </a:lnTo>
                  <a:lnTo>
                    <a:pt x="141" y="24"/>
                  </a:lnTo>
                  <a:lnTo>
                    <a:pt x="141" y="25"/>
                  </a:lnTo>
                  <a:lnTo>
                    <a:pt x="142" y="25"/>
                  </a:lnTo>
                  <a:lnTo>
                    <a:pt x="142" y="26"/>
                  </a:lnTo>
                  <a:lnTo>
                    <a:pt x="143" y="27"/>
                  </a:lnTo>
                  <a:lnTo>
                    <a:pt x="143" y="28"/>
                  </a:lnTo>
                  <a:lnTo>
                    <a:pt x="144" y="28"/>
                  </a:lnTo>
                  <a:lnTo>
                    <a:pt x="144" y="30"/>
                  </a:lnTo>
                  <a:lnTo>
                    <a:pt x="144" y="31"/>
                  </a:lnTo>
                  <a:lnTo>
                    <a:pt x="144" y="32"/>
                  </a:lnTo>
                  <a:lnTo>
                    <a:pt x="143" y="33"/>
                  </a:lnTo>
                  <a:lnTo>
                    <a:pt x="142" y="33"/>
                  </a:lnTo>
                  <a:lnTo>
                    <a:pt x="142" y="34"/>
                  </a:lnTo>
                  <a:lnTo>
                    <a:pt x="141" y="34"/>
                  </a:lnTo>
                  <a:lnTo>
                    <a:pt x="142" y="34"/>
                  </a:lnTo>
                  <a:lnTo>
                    <a:pt x="142" y="35"/>
                  </a:lnTo>
                  <a:lnTo>
                    <a:pt x="143" y="35"/>
                  </a:lnTo>
                  <a:lnTo>
                    <a:pt x="144" y="35"/>
                  </a:lnTo>
                  <a:lnTo>
                    <a:pt x="145" y="35"/>
                  </a:lnTo>
                  <a:lnTo>
                    <a:pt x="147" y="34"/>
                  </a:lnTo>
                  <a:lnTo>
                    <a:pt x="148" y="33"/>
                  </a:lnTo>
                  <a:lnTo>
                    <a:pt x="149" y="33"/>
                  </a:lnTo>
                  <a:lnTo>
                    <a:pt x="150" y="33"/>
                  </a:lnTo>
                  <a:lnTo>
                    <a:pt x="151" y="33"/>
                  </a:lnTo>
                  <a:lnTo>
                    <a:pt x="152" y="33"/>
                  </a:lnTo>
                  <a:lnTo>
                    <a:pt x="154" y="33"/>
                  </a:lnTo>
                  <a:lnTo>
                    <a:pt x="155" y="32"/>
                  </a:lnTo>
                  <a:lnTo>
                    <a:pt x="156" y="32"/>
                  </a:lnTo>
                  <a:lnTo>
                    <a:pt x="156" y="31"/>
                  </a:lnTo>
                  <a:lnTo>
                    <a:pt x="157" y="31"/>
                  </a:lnTo>
                  <a:lnTo>
                    <a:pt x="158" y="31"/>
                  </a:lnTo>
                  <a:lnTo>
                    <a:pt x="159" y="31"/>
                  </a:lnTo>
                  <a:lnTo>
                    <a:pt x="161" y="31"/>
                  </a:lnTo>
                  <a:lnTo>
                    <a:pt x="161" y="30"/>
                  </a:lnTo>
                  <a:lnTo>
                    <a:pt x="161" y="28"/>
                  </a:lnTo>
                  <a:lnTo>
                    <a:pt x="162" y="28"/>
                  </a:lnTo>
                  <a:lnTo>
                    <a:pt x="168" y="30"/>
                  </a:lnTo>
                  <a:lnTo>
                    <a:pt x="169" y="30"/>
                  </a:lnTo>
                  <a:lnTo>
                    <a:pt x="170" y="31"/>
                  </a:lnTo>
                  <a:lnTo>
                    <a:pt x="171" y="30"/>
                  </a:lnTo>
                  <a:lnTo>
                    <a:pt x="172" y="30"/>
                  </a:lnTo>
                  <a:lnTo>
                    <a:pt x="173" y="30"/>
                  </a:lnTo>
                  <a:lnTo>
                    <a:pt x="175" y="31"/>
                  </a:lnTo>
                  <a:lnTo>
                    <a:pt x="176" y="31"/>
                  </a:lnTo>
                  <a:lnTo>
                    <a:pt x="176" y="32"/>
                  </a:lnTo>
                  <a:lnTo>
                    <a:pt x="177" y="34"/>
                  </a:lnTo>
                  <a:lnTo>
                    <a:pt x="177" y="35"/>
                  </a:lnTo>
                  <a:lnTo>
                    <a:pt x="177" y="38"/>
                  </a:lnTo>
                  <a:lnTo>
                    <a:pt x="178" y="39"/>
                  </a:lnTo>
                  <a:lnTo>
                    <a:pt x="179" y="39"/>
                  </a:lnTo>
                  <a:lnTo>
                    <a:pt x="179" y="40"/>
                  </a:lnTo>
                  <a:lnTo>
                    <a:pt x="180" y="41"/>
                  </a:lnTo>
                  <a:lnTo>
                    <a:pt x="180" y="42"/>
                  </a:lnTo>
                  <a:lnTo>
                    <a:pt x="180" y="44"/>
                  </a:lnTo>
                  <a:lnTo>
                    <a:pt x="182" y="44"/>
                  </a:lnTo>
                  <a:lnTo>
                    <a:pt x="182" y="45"/>
                  </a:lnTo>
                  <a:lnTo>
                    <a:pt x="183" y="45"/>
                  </a:lnTo>
                  <a:lnTo>
                    <a:pt x="183" y="46"/>
                  </a:lnTo>
                  <a:lnTo>
                    <a:pt x="182" y="46"/>
                  </a:lnTo>
                  <a:lnTo>
                    <a:pt x="183" y="48"/>
                  </a:lnTo>
                  <a:lnTo>
                    <a:pt x="182" y="49"/>
                  </a:lnTo>
                  <a:lnTo>
                    <a:pt x="179" y="51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4"/>
                  </a:lnTo>
                  <a:lnTo>
                    <a:pt x="176" y="56"/>
                  </a:lnTo>
                  <a:lnTo>
                    <a:pt x="173" y="56"/>
                  </a:lnTo>
                  <a:lnTo>
                    <a:pt x="172" y="56"/>
                  </a:lnTo>
                  <a:lnTo>
                    <a:pt x="171" y="56"/>
                  </a:lnTo>
                  <a:lnTo>
                    <a:pt x="170" y="58"/>
                  </a:lnTo>
                  <a:lnTo>
                    <a:pt x="170" y="59"/>
                  </a:lnTo>
                  <a:lnTo>
                    <a:pt x="170" y="60"/>
                  </a:lnTo>
                  <a:lnTo>
                    <a:pt x="170" y="61"/>
                  </a:lnTo>
                  <a:lnTo>
                    <a:pt x="168" y="62"/>
                  </a:lnTo>
                  <a:lnTo>
                    <a:pt x="166" y="62"/>
                  </a:lnTo>
                  <a:lnTo>
                    <a:pt x="165" y="66"/>
                  </a:lnTo>
                  <a:lnTo>
                    <a:pt x="164" y="67"/>
                  </a:lnTo>
                  <a:lnTo>
                    <a:pt x="164" y="68"/>
                  </a:lnTo>
                  <a:lnTo>
                    <a:pt x="164" y="69"/>
                  </a:lnTo>
                  <a:lnTo>
                    <a:pt x="165" y="70"/>
                  </a:lnTo>
                  <a:lnTo>
                    <a:pt x="165" y="73"/>
                  </a:lnTo>
                  <a:lnTo>
                    <a:pt x="166" y="73"/>
                  </a:lnTo>
                  <a:lnTo>
                    <a:pt x="166" y="74"/>
                  </a:lnTo>
                  <a:lnTo>
                    <a:pt x="165" y="74"/>
                  </a:lnTo>
                  <a:lnTo>
                    <a:pt x="165" y="75"/>
                  </a:lnTo>
                  <a:lnTo>
                    <a:pt x="165" y="76"/>
                  </a:lnTo>
                  <a:lnTo>
                    <a:pt x="163" y="79"/>
                  </a:lnTo>
                  <a:lnTo>
                    <a:pt x="163" y="80"/>
                  </a:lnTo>
                  <a:lnTo>
                    <a:pt x="164" y="82"/>
                  </a:lnTo>
                  <a:lnTo>
                    <a:pt x="165" y="82"/>
                  </a:lnTo>
                  <a:lnTo>
                    <a:pt x="165" y="81"/>
                  </a:lnTo>
                  <a:lnTo>
                    <a:pt x="166" y="81"/>
                  </a:lnTo>
                  <a:lnTo>
                    <a:pt x="168" y="81"/>
                  </a:lnTo>
                  <a:lnTo>
                    <a:pt x="168" y="82"/>
                  </a:lnTo>
                  <a:lnTo>
                    <a:pt x="169" y="82"/>
                  </a:lnTo>
                  <a:lnTo>
                    <a:pt x="170" y="82"/>
                  </a:lnTo>
                  <a:lnTo>
                    <a:pt x="171" y="82"/>
                  </a:lnTo>
                  <a:lnTo>
                    <a:pt x="172" y="83"/>
                  </a:lnTo>
                  <a:lnTo>
                    <a:pt x="172" y="84"/>
                  </a:lnTo>
                  <a:lnTo>
                    <a:pt x="173" y="86"/>
                  </a:lnTo>
                  <a:lnTo>
                    <a:pt x="173" y="87"/>
                  </a:lnTo>
                  <a:lnTo>
                    <a:pt x="173" y="88"/>
                  </a:lnTo>
                  <a:lnTo>
                    <a:pt x="175" y="88"/>
                  </a:lnTo>
                  <a:lnTo>
                    <a:pt x="176" y="88"/>
                  </a:lnTo>
                  <a:lnTo>
                    <a:pt x="177" y="88"/>
                  </a:lnTo>
                  <a:lnTo>
                    <a:pt x="178" y="88"/>
                  </a:lnTo>
                  <a:lnTo>
                    <a:pt x="179" y="88"/>
                  </a:lnTo>
                  <a:lnTo>
                    <a:pt x="180" y="89"/>
                  </a:lnTo>
                  <a:lnTo>
                    <a:pt x="182" y="90"/>
                  </a:lnTo>
                  <a:lnTo>
                    <a:pt x="183" y="90"/>
                  </a:lnTo>
                  <a:lnTo>
                    <a:pt x="183" y="91"/>
                  </a:lnTo>
                  <a:lnTo>
                    <a:pt x="184" y="93"/>
                  </a:lnTo>
                  <a:lnTo>
                    <a:pt x="184" y="94"/>
                  </a:lnTo>
                  <a:lnTo>
                    <a:pt x="184" y="95"/>
                  </a:lnTo>
                  <a:lnTo>
                    <a:pt x="183" y="97"/>
                  </a:lnTo>
                  <a:lnTo>
                    <a:pt x="183" y="98"/>
                  </a:lnTo>
                  <a:lnTo>
                    <a:pt x="183" y="100"/>
                  </a:lnTo>
                  <a:lnTo>
                    <a:pt x="183" y="101"/>
                  </a:lnTo>
                  <a:lnTo>
                    <a:pt x="182" y="102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0" y="105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2" y="110"/>
                  </a:lnTo>
                  <a:lnTo>
                    <a:pt x="183" y="111"/>
                  </a:lnTo>
                  <a:lnTo>
                    <a:pt x="183" y="112"/>
                  </a:lnTo>
                  <a:lnTo>
                    <a:pt x="183" y="114"/>
                  </a:lnTo>
                  <a:lnTo>
                    <a:pt x="183" y="115"/>
                  </a:lnTo>
                  <a:lnTo>
                    <a:pt x="182" y="115"/>
                  </a:lnTo>
                  <a:lnTo>
                    <a:pt x="182" y="116"/>
                  </a:lnTo>
                  <a:lnTo>
                    <a:pt x="183" y="117"/>
                  </a:lnTo>
                  <a:lnTo>
                    <a:pt x="184" y="117"/>
                  </a:lnTo>
                  <a:lnTo>
                    <a:pt x="184" y="118"/>
                  </a:lnTo>
                  <a:lnTo>
                    <a:pt x="183" y="118"/>
                  </a:lnTo>
                  <a:lnTo>
                    <a:pt x="183" y="119"/>
                  </a:lnTo>
                  <a:lnTo>
                    <a:pt x="183" y="121"/>
                  </a:lnTo>
                  <a:lnTo>
                    <a:pt x="183" y="122"/>
                  </a:lnTo>
                  <a:lnTo>
                    <a:pt x="183" y="123"/>
                  </a:lnTo>
                  <a:lnTo>
                    <a:pt x="182" y="123"/>
                  </a:lnTo>
                  <a:lnTo>
                    <a:pt x="182" y="124"/>
                  </a:lnTo>
                  <a:lnTo>
                    <a:pt x="180" y="124"/>
                  </a:lnTo>
                  <a:lnTo>
                    <a:pt x="180" y="125"/>
                  </a:lnTo>
                  <a:lnTo>
                    <a:pt x="182" y="126"/>
                  </a:lnTo>
                  <a:lnTo>
                    <a:pt x="183" y="126"/>
                  </a:lnTo>
                  <a:lnTo>
                    <a:pt x="182" y="128"/>
                  </a:lnTo>
                  <a:lnTo>
                    <a:pt x="182" y="129"/>
                  </a:lnTo>
                  <a:lnTo>
                    <a:pt x="182" y="131"/>
                  </a:lnTo>
                  <a:lnTo>
                    <a:pt x="182" y="132"/>
                  </a:lnTo>
                  <a:lnTo>
                    <a:pt x="182" y="133"/>
                  </a:lnTo>
                  <a:lnTo>
                    <a:pt x="180" y="135"/>
                  </a:lnTo>
                  <a:lnTo>
                    <a:pt x="177" y="136"/>
                  </a:lnTo>
                  <a:lnTo>
                    <a:pt x="176" y="136"/>
                  </a:lnTo>
                  <a:lnTo>
                    <a:pt x="176" y="137"/>
                  </a:lnTo>
                  <a:lnTo>
                    <a:pt x="177" y="138"/>
                  </a:lnTo>
                  <a:lnTo>
                    <a:pt x="176" y="139"/>
                  </a:lnTo>
                  <a:lnTo>
                    <a:pt x="176" y="140"/>
                  </a:lnTo>
                  <a:lnTo>
                    <a:pt x="176" y="142"/>
                  </a:lnTo>
                  <a:lnTo>
                    <a:pt x="175" y="142"/>
                  </a:lnTo>
                  <a:lnTo>
                    <a:pt x="176" y="143"/>
                  </a:lnTo>
                  <a:lnTo>
                    <a:pt x="175" y="143"/>
                  </a:lnTo>
                  <a:lnTo>
                    <a:pt x="173" y="144"/>
                  </a:lnTo>
                  <a:lnTo>
                    <a:pt x="173" y="145"/>
                  </a:lnTo>
                  <a:lnTo>
                    <a:pt x="176" y="147"/>
                  </a:lnTo>
                  <a:lnTo>
                    <a:pt x="175" y="149"/>
                  </a:lnTo>
                  <a:lnTo>
                    <a:pt x="173" y="149"/>
                  </a:lnTo>
                  <a:lnTo>
                    <a:pt x="173" y="150"/>
                  </a:lnTo>
                  <a:lnTo>
                    <a:pt x="172" y="150"/>
                  </a:lnTo>
                  <a:lnTo>
                    <a:pt x="172" y="151"/>
                  </a:lnTo>
                  <a:lnTo>
                    <a:pt x="172" y="152"/>
                  </a:lnTo>
                  <a:lnTo>
                    <a:pt x="171" y="152"/>
                  </a:lnTo>
                  <a:lnTo>
                    <a:pt x="170" y="152"/>
                  </a:lnTo>
                  <a:lnTo>
                    <a:pt x="169" y="152"/>
                  </a:lnTo>
                  <a:lnTo>
                    <a:pt x="168" y="152"/>
                  </a:lnTo>
                  <a:lnTo>
                    <a:pt x="166" y="152"/>
                  </a:lnTo>
                  <a:lnTo>
                    <a:pt x="165" y="152"/>
                  </a:lnTo>
                  <a:lnTo>
                    <a:pt x="164" y="152"/>
                  </a:lnTo>
                  <a:lnTo>
                    <a:pt x="164" y="151"/>
                  </a:lnTo>
                  <a:lnTo>
                    <a:pt x="164" y="150"/>
                  </a:lnTo>
                  <a:lnTo>
                    <a:pt x="165" y="150"/>
                  </a:lnTo>
                  <a:lnTo>
                    <a:pt x="165" y="149"/>
                  </a:lnTo>
                  <a:lnTo>
                    <a:pt x="165" y="147"/>
                  </a:lnTo>
                  <a:lnTo>
                    <a:pt x="164" y="147"/>
                  </a:lnTo>
                  <a:lnTo>
                    <a:pt x="164" y="146"/>
                  </a:lnTo>
                  <a:lnTo>
                    <a:pt x="163" y="145"/>
                  </a:lnTo>
                  <a:lnTo>
                    <a:pt x="162" y="143"/>
                  </a:lnTo>
                  <a:lnTo>
                    <a:pt x="162" y="142"/>
                  </a:lnTo>
                  <a:lnTo>
                    <a:pt x="162" y="140"/>
                  </a:lnTo>
                  <a:lnTo>
                    <a:pt x="161" y="140"/>
                  </a:lnTo>
                  <a:lnTo>
                    <a:pt x="159" y="142"/>
                  </a:lnTo>
                  <a:lnTo>
                    <a:pt x="159" y="143"/>
                  </a:lnTo>
                  <a:lnTo>
                    <a:pt x="156" y="145"/>
                  </a:lnTo>
                  <a:lnTo>
                    <a:pt x="156" y="146"/>
                  </a:lnTo>
                  <a:lnTo>
                    <a:pt x="156" y="147"/>
                  </a:lnTo>
                  <a:lnTo>
                    <a:pt x="155" y="147"/>
                  </a:lnTo>
                  <a:lnTo>
                    <a:pt x="154" y="149"/>
                  </a:lnTo>
                  <a:lnTo>
                    <a:pt x="152" y="150"/>
                  </a:lnTo>
                  <a:lnTo>
                    <a:pt x="151" y="151"/>
                  </a:lnTo>
                  <a:lnTo>
                    <a:pt x="151" y="150"/>
                  </a:lnTo>
                  <a:lnTo>
                    <a:pt x="150" y="151"/>
                  </a:lnTo>
                  <a:lnTo>
                    <a:pt x="150" y="150"/>
                  </a:lnTo>
                  <a:lnTo>
                    <a:pt x="149" y="151"/>
                  </a:lnTo>
                  <a:lnTo>
                    <a:pt x="143" y="149"/>
                  </a:lnTo>
                  <a:lnTo>
                    <a:pt x="142" y="149"/>
                  </a:lnTo>
                  <a:lnTo>
                    <a:pt x="141" y="149"/>
                  </a:lnTo>
                  <a:lnTo>
                    <a:pt x="138" y="147"/>
                  </a:lnTo>
                  <a:lnTo>
                    <a:pt x="137" y="147"/>
                  </a:lnTo>
                  <a:lnTo>
                    <a:pt x="137" y="149"/>
                  </a:lnTo>
                  <a:lnTo>
                    <a:pt x="136" y="149"/>
                  </a:lnTo>
                  <a:lnTo>
                    <a:pt x="136" y="147"/>
                  </a:lnTo>
                  <a:lnTo>
                    <a:pt x="137" y="147"/>
                  </a:lnTo>
                  <a:lnTo>
                    <a:pt x="137" y="146"/>
                  </a:lnTo>
                  <a:lnTo>
                    <a:pt x="137" y="145"/>
                  </a:lnTo>
                  <a:lnTo>
                    <a:pt x="136" y="145"/>
                  </a:lnTo>
                  <a:lnTo>
                    <a:pt x="136" y="144"/>
                  </a:lnTo>
                  <a:lnTo>
                    <a:pt x="135" y="143"/>
                  </a:lnTo>
                  <a:lnTo>
                    <a:pt x="134" y="143"/>
                  </a:lnTo>
                  <a:lnTo>
                    <a:pt x="134" y="142"/>
                  </a:lnTo>
                  <a:lnTo>
                    <a:pt x="133" y="142"/>
                  </a:lnTo>
                  <a:lnTo>
                    <a:pt x="134" y="142"/>
                  </a:lnTo>
                  <a:lnTo>
                    <a:pt x="134" y="140"/>
                  </a:lnTo>
                  <a:lnTo>
                    <a:pt x="133" y="140"/>
                  </a:lnTo>
                  <a:lnTo>
                    <a:pt x="133" y="139"/>
                  </a:lnTo>
                  <a:lnTo>
                    <a:pt x="133" y="138"/>
                  </a:lnTo>
                  <a:lnTo>
                    <a:pt x="131" y="138"/>
                  </a:lnTo>
                  <a:lnTo>
                    <a:pt x="131" y="137"/>
                  </a:lnTo>
                  <a:lnTo>
                    <a:pt x="131" y="136"/>
                  </a:lnTo>
                  <a:lnTo>
                    <a:pt x="130" y="135"/>
                  </a:lnTo>
                  <a:lnTo>
                    <a:pt x="129" y="133"/>
                  </a:lnTo>
                  <a:lnTo>
                    <a:pt x="127" y="132"/>
                  </a:lnTo>
                  <a:lnTo>
                    <a:pt x="126" y="131"/>
                  </a:lnTo>
                  <a:lnTo>
                    <a:pt x="123" y="131"/>
                  </a:lnTo>
                  <a:lnTo>
                    <a:pt x="123" y="132"/>
                  </a:lnTo>
                  <a:lnTo>
                    <a:pt x="122" y="132"/>
                  </a:lnTo>
                  <a:lnTo>
                    <a:pt x="122" y="133"/>
                  </a:lnTo>
                  <a:lnTo>
                    <a:pt x="121" y="133"/>
                  </a:lnTo>
                  <a:lnTo>
                    <a:pt x="121" y="135"/>
                  </a:lnTo>
                  <a:lnTo>
                    <a:pt x="120" y="135"/>
                  </a:lnTo>
                  <a:lnTo>
                    <a:pt x="120" y="133"/>
                  </a:lnTo>
                  <a:lnTo>
                    <a:pt x="119" y="133"/>
                  </a:lnTo>
                  <a:lnTo>
                    <a:pt x="119" y="137"/>
                  </a:lnTo>
                  <a:lnTo>
                    <a:pt x="119" y="138"/>
                  </a:lnTo>
                  <a:lnTo>
                    <a:pt x="120" y="139"/>
                  </a:lnTo>
                  <a:lnTo>
                    <a:pt x="121" y="140"/>
                  </a:lnTo>
                  <a:lnTo>
                    <a:pt x="120" y="142"/>
                  </a:lnTo>
                  <a:lnTo>
                    <a:pt x="120" y="143"/>
                  </a:lnTo>
                  <a:lnTo>
                    <a:pt x="120" y="144"/>
                  </a:lnTo>
                  <a:lnTo>
                    <a:pt x="120" y="145"/>
                  </a:lnTo>
                  <a:lnTo>
                    <a:pt x="120" y="146"/>
                  </a:lnTo>
                  <a:lnTo>
                    <a:pt x="120" y="147"/>
                  </a:lnTo>
                  <a:lnTo>
                    <a:pt x="107" y="150"/>
                  </a:lnTo>
                  <a:lnTo>
                    <a:pt x="106" y="150"/>
                  </a:lnTo>
                  <a:lnTo>
                    <a:pt x="105" y="149"/>
                  </a:lnTo>
                  <a:lnTo>
                    <a:pt x="104" y="147"/>
                  </a:lnTo>
                  <a:lnTo>
                    <a:pt x="102" y="149"/>
                  </a:lnTo>
                  <a:lnTo>
                    <a:pt x="101" y="149"/>
                  </a:lnTo>
                  <a:lnTo>
                    <a:pt x="100" y="149"/>
                  </a:lnTo>
                  <a:lnTo>
                    <a:pt x="99" y="149"/>
                  </a:lnTo>
                  <a:lnTo>
                    <a:pt x="98" y="150"/>
                  </a:lnTo>
                  <a:lnTo>
                    <a:pt x="97" y="150"/>
                  </a:lnTo>
                  <a:lnTo>
                    <a:pt x="95" y="149"/>
                  </a:lnTo>
                  <a:lnTo>
                    <a:pt x="94" y="149"/>
                  </a:lnTo>
                  <a:lnTo>
                    <a:pt x="93" y="147"/>
                  </a:lnTo>
                  <a:lnTo>
                    <a:pt x="92" y="147"/>
                  </a:lnTo>
                  <a:lnTo>
                    <a:pt x="92" y="149"/>
                  </a:lnTo>
                  <a:lnTo>
                    <a:pt x="92" y="150"/>
                  </a:lnTo>
                  <a:lnTo>
                    <a:pt x="92" y="151"/>
                  </a:lnTo>
                  <a:lnTo>
                    <a:pt x="92" y="152"/>
                  </a:lnTo>
                  <a:lnTo>
                    <a:pt x="92" y="153"/>
                  </a:lnTo>
                  <a:lnTo>
                    <a:pt x="93" y="154"/>
                  </a:lnTo>
                  <a:lnTo>
                    <a:pt x="93" y="156"/>
                  </a:lnTo>
                  <a:lnTo>
                    <a:pt x="93" y="157"/>
                  </a:lnTo>
                  <a:lnTo>
                    <a:pt x="93" y="158"/>
                  </a:lnTo>
                  <a:lnTo>
                    <a:pt x="93" y="159"/>
                  </a:lnTo>
                  <a:lnTo>
                    <a:pt x="91" y="163"/>
                  </a:lnTo>
                  <a:lnTo>
                    <a:pt x="91" y="164"/>
                  </a:lnTo>
                  <a:lnTo>
                    <a:pt x="91" y="165"/>
                  </a:lnTo>
                  <a:lnTo>
                    <a:pt x="92" y="164"/>
                  </a:lnTo>
                  <a:lnTo>
                    <a:pt x="93" y="164"/>
                  </a:lnTo>
                  <a:lnTo>
                    <a:pt x="94" y="164"/>
                  </a:lnTo>
                  <a:lnTo>
                    <a:pt x="95" y="166"/>
                  </a:lnTo>
                  <a:lnTo>
                    <a:pt x="98" y="168"/>
                  </a:lnTo>
                  <a:lnTo>
                    <a:pt x="99" y="168"/>
                  </a:lnTo>
                  <a:lnTo>
                    <a:pt x="99" y="170"/>
                  </a:lnTo>
                  <a:lnTo>
                    <a:pt x="98" y="170"/>
                  </a:lnTo>
                  <a:lnTo>
                    <a:pt x="97" y="170"/>
                  </a:lnTo>
                  <a:lnTo>
                    <a:pt x="97" y="171"/>
                  </a:lnTo>
                  <a:lnTo>
                    <a:pt x="95" y="171"/>
                  </a:lnTo>
                  <a:lnTo>
                    <a:pt x="95" y="172"/>
                  </a:lnTo>
                  <a:lnTo>
                    <a:pt x="95" y="174"/>
                  </a:lnTo>
                  <a:lnTo>
                    <a:pt x="97" y="174"/>
                  </a:lnTo>
                  <a:lnTo>
                    <a:pt x="98" y="175"/>
                  </a:lnTo>
                  <a:lnTo>
                    <a:pt x="99" y="175"/>
                  </a:lnTo>
                  <a:lnTo>
                    <a:pt x="100" y="177"/>
                  </a:lnTo>
                  <a:lnTo>
                    <a:pt x="101" y="178"/>
                  </a:lnTo>
                  <a:lnTo>
                    <a:pt x="102" y="178"/>
                  </a:lnTo>
                  <a:lnTo>
                    <a:pt x="104" y="178"/>
                  </a:lnTo>
                  <a:lnTo>
                    <a:pt x="104" y="179"/>
                  </a:lnTo>
                  <a:lnTo>
                    <a:pt x="104" y="180"/>
                  </a:lnTo>
                  <a:lnTo>
                    <a:pt x="102" y="181"/>
                  </a:lnTo>
                  <a:lnTo>
                    <a:pt x="100" y="186"/>
                  </a:lnTo>
                  <a:lnTo>
                    <a:pt x="100" y="187"/>
                  </a:lnTo>
                  <a:lnTo>
                    <a:pt x="101" y="188"/>
                  </a:lnTo>
                  <a:lnTo>
                    <a:pt x="102" y="188"/>
                  </a:lnTo>
                  <a:lnTo>
                    <a:pt x="102" y="189"/>
                  </a:lnTo>
                  <a:lnTo>
                    <a:pt x="101" y="191"/>
                  </a:lnTo>
                  <a:lnTo>
                    <a:pt x="100" y="191"/>
                  </a:lnTo>
                  <a:lnTo>
                    <a:pt x="98" y="191"/>
                  </a:lnTo>
                  <a:lnTo>
                    <a:pt x="95" y="191"/>
                  </a:lnTo>
                  <a:lnTo>
                    <a:pt x="94" y="189"/>
                  </a:lnTo>
                  <a:lnTo>
                    <a:pt x="92" y="186"/>
                  </a:lnTo>
                  <a:lnTo>
                    <a:pt x="91" y="185"/>
                  </a:lnTo>
                  <a:lnTo>
                    <a:pt x="90" y="185"/>
                  </a:lnTo>
                  <a:lnTo>
                    <a:pt x="88" y="186"/>
                  </a:lnTo>
                  <a:lnTo>
                    <a:pt x="87" y="186"/>
                  </a:lnTo>
                  <a:lnTo>
                    <a:pt x="87" y="187"/>
                  </a:lnTo>
                  <a:lnTo>
                    <a:pt x="86" y="188"/>
                  </a:lnTo>
                  <a:lnTo>
                    <a:pt x="85" y="188"/>
                  </a:lnTo>
                  <a:lnTo>
                    <a:pt x="84" y="188"/>
                  </a:lnTo>
                  <a:lnTo>
                    <a:pt x="83" y="189"/>
                  </a:lnTo>
                  <a:lnTo>
                    <a:pt x="81" y="191"/>
                  </a:lnTo>
                  <a:lnTo>
                    <a:pt x="80" y="191"/>
                  </a:lnTo>
                  <a:lnTo>
                    <a:pt x="80" y="192"/>
                  </a:lnTo>
                  <a:lnTo>
                    <a:pt x="78" y="198"/>
                  </a:lnTo>
                  <a:lnTo>
                    <a:pt x="78" y="199"/>
                  </a:lnTo>
                  <a:lnTo>
                    <a:pt x="77" y="198"/>
                  </a:lnTo>
                  <a:lnTo>
                    <a:pt x="74" y="196"/>
                  </a:lnTo>
                  <a:lnTo>
                    <a:pt x="74" y="194"/>
                  </a:lnTo>
                  <a:lnTo>
                    <a:pt x="73" y="193"/>
                  </a:lnTo>
                  <a:lnTo>
                    <a:pt x="73" y="192"/>
                  </a:lnTo>
                  <a:lnTo>
                    <a:pt x="73" y="191"/>
                  </a:lnTo>
                  <a:lnTo>
                    <a:pt x="72" y="189"/>
                  </a:lnTo>
                  <a:lnTo>
                    <a:pt x="67" y="187"/>
                  </a:lnTo>
                  <a:lnTo>
                    <a:pt x="63" y="184"/>
                  </a:lnTo>
                  <a:lnTo>
                    <a:pt x="63" y="181"/>
                  </a:lnTo>
                  <a:lnTo>
                    <a:pt x="63" y="180"/>
                  </a:lnTo>
                  <a:lnTo>
                    <a:pt x="63" y="179"/>
                  </a:lnTo>
                  <a:lnTo>
                    <a:pt x="62" y="179"/>
                  </a:lnTo>
                  <a:lnTo>
                    <a:pt x="62" y="178"/>
                  </a:lnTo>
                  <a:lnTo>
                    <a:pt x="61" y="178"/>
                  </a:lnTo>
                  <a:lnTo>
                    <a:pt x="59" y="177"/>
                  </a:lnTo>
                  <a:lnTo>
                    <a:pt x="58" y="175"/>
                  </a:lnTo>
                  <a:lnTo>
                    <a:pt x="58" y="174"/>
                  </a:lnTo>
                  <a:lnTo>
                    <a:pt x="57" y="174"/>
                  </a:lnTo>
                  <a:lnTo>
                    <a:pt x="57" y="173"/>
                  </a:lnTo>
                  <a:lnTo>
                    <a:pt x="54" y="171"/>
                  </a:lnTo>
                  <a:lnTo>
                    <a:pt x="49" y="167"/>
                  </a:lnTo>
                  <a:lnTo>
                    <a:pt x="48" y="166"/>
                  </a:lnTo>
                  <a:lnTo>
                    <a:pt x="43" y="163"/>
                  </a:lnTo>
                  <a:lnTo>
                    <a:pt x="42" y="161"/>
                  </a:lnTo>
                  <a:lnTo>
                    <a:pt x="40" y="159"/>
                  </a:lnTo>
                  <a:lnTo>
                    <a:pt x="34" y="153"/>
                  </a:lnTo>
                  <a:lnTo>
                    <a:pt x="33" y="152"/>
                  </a:lnTo>
                  <a:lnTo>
                    <a:pt x="34" y="152"/>
                  </a:lnTo>
                  <a:lnTo>
                    <a:pt x="34" y="153"/>
                  </a:lnTo>
                  <a:lnTo>
                    <a:pt x="35" y="153"/>
                  </a:lnTo>
                  <a:lnTo>
                    <a:pt x="36" y="153"/>
                  </a:lnTo>
                  <a:lnTo>
                    <a:pt x="36" y="152"/>
                  </a:lnTo>
                  <a:lnTo>
                    <a:pt x="37" y="152"/>
                  </a:lnTo>
                  <a:lnTo>
                    <a:pt x="37" y="153"/>
                  </a:lnTo>
                  <a:lnTo>
                    <a:pt x="37" y="154"/>
                  </a:lnTo>
                  <a:lnTo>
                    <a:pt x="38" y="154"/>
                  </a:lnTo>
                  <a:lnTo>
                    <a:pt x="40" y="154"/>
                  </a:lnTo>
                  <a:lnTo>
                    <a:pt x="40" y="156"/>
                  </a:lnTo>
                  <a:lnTo>
                    <a:pt x="40" y="157"/>
                  </a:lnTo>
                  <a:lnTo>
                    <a:pt x="41" y="157"/>
                  </a:lnTo>
                  <a:lnTo>
                    <a:pt x="41" y="156"/>
                  </a:lnTo>
                  <a:lnTo>
                    <a:pt x="42" y="157"/>
                  </a:lnTo>
                  <a:lnTo>
                    <a:pt x="42" y="158"/>
                  </a:lnTo>
                  <a:lnTo>
                    <a:pt x="42" y="157"/>
                  </a:lnTo>
                  <a:lnTo>
                    <a:pt x="43" y="157"/>
                  </a:lnTo>
                  <a:lnTo>
                    <a:pt x="42" y="158"/>
                  </a:lnTo>
                  <a:lnTo>
                    <a:pt x="43" y="158"/>
                  </a:lnTo>
                  <a:lnTo>
                    <a:pt x="43" y="157"/>
                  </a:lnTo>
                  <a:lnTo>
                    <a:pt x="44" y="156"/>
                  </a:lnTo>
                  <a:lnTo>
                    <a:pt x="45" y="156"/>
                  </a:lnTo>
                  <a:lnTo>
                    <a:pt x="47" y="156"/>
                  </a:lnTo>
                  <a:lnTo>
                    <a:pt x="48" y="156"/>
                  </a:lnTo>
                  <a:lnTo>
                    <a:pt x="47" y="154"/>
                  </a:lnTo>
                  <a:lnTo>
                    <a:pt x="45" y="153"/>
                  </a:lnTo>
                  <a:lnTo>
                    <a:pt x="44" y="153"/>
                  </a:lnTo>
                  <a:lnTo>
                    <a:pt x="45" y="156"/>
                  </a:lnTo>
                  <a:lnTo>
                    <a:pt x="44" y="156"/>
                  </a:lnTo>
                  <a:lnTo>
                    <a:pt x="44" y="154"/>
                  </a:lnTo>
                  <a:lnTo>
                    <a:pt x="43" y="153"/>
                  </a:lnTo>
                  <a:lnTo>
                    <a:pt x="42" y="153"/>
                  </a:lnTo>
                  <a:lnTo>
                    <a:pt x="42" y="154"/>
                  </a:lnTo>
                  <a:lnTo>
                    <a:pt x="42" y="156"/>
                  </a:lnTo>
                  <a:lnTo>
                    <a:pt x="41" y="156"/>
                  </a:lnTo>
                  <a:lnTo>
                    <a:pt x="41" y="154"/>
                  </a:lnTo>
                  <a:lnTo>
                    <a:pt x="41" y="153"/>
                  </a:lnTo>
                  <a:lnTo>
                    <a:pt x="42" y="153"/>
                  </a:lnTo>
                  <a:lnTo>
                    <a:pt x="41" y="152"/>
                  </a:lnTo>
                  <a:lnTo>
                    <a:pt x="40" y="152"/>
                  </a:lnTo>
                  <a:lnTo>
                    <a:pt x="38" y="151"/>
                  </a:lnTo>
                  <a:lnTo>
                    <a:pt x="37" y="151"/>
                  </a:lnTo>
                  <a:lnTo>
                    <a:pt x="36" y="151"/>
                  </a:lnTo>
                  <a:lnTo>
                    <a:pt x="36" y="152"/>
                  </a:lnTo>
                  <a:lnTo>
                    <a:pt x="35" y="152"/>
                  </a:lnTo>
                  <a:lnTo>
                    <a:pt x="34" y="152"/>
                  </a:lnTo>
                  <a:lnTo>
                    <a:pt x="34" y="151"/>
                  </a:lnTo>
                  <a:lnTo>
                    <a:pt x="34" y="150"/>
                  </a:lnTo>
                  <a:lnTo>
                    <a:pt x="33" y="150"/>
                  </a:lnTo>
                  <a:lnTo>
                    <a:pt x="33" y="151"/>
                  </a:lnTo>
                  <a:lnTo>
                    <a:pt x="31" y="150"/>
                  </a:lnTo>
                  <a:lnTo>
                    <a:pt x="30" y="150"/>
                  </a:lnTo>
                  <a:lnTo>
                    <a:pt x="31" y="151"/>
                  </a:lnTo>
                  <a:lnTo>
                    <a:pt x="30" y="150"/>
                  </a:lnTo>
                  <a:lnTo>
                    <a:pt x="29" y="149"/>
                  </a:lnTo>
                  <a:lnTo>
                    <a:pt x="29" y="147"/>
                  </a:lnTo>
                  <a:lnTo>
                    <a:pt x="29" y="144"/>
                  </a:lnTo>
                  <a:lnTo>
                    <a:pt x="28" y="144"/>
                  </a:lnTo>
                  <a:lnTo>
                    <a:pt x="26" y="140"/>
                  </a:lnTo>
                  <a:lnTo>
                    <a:pt x="24" y="140"/>
                  </a:lnTo>
                  <a:lnTo>
                    <a:pt x="23" y="139"/>
                  </a:lnTo>
                  <a:lnTo>
                    <a:pt x="23" y="138"/>
                  </a:lnTo>
                  <a:lnTo>
                    <a:pt x="22" y="138"/>
                  </a:lnTo>
                  <a:lnTo>
                    <a:pt x="22" y="137"/>
                  </a:lnTo>
                  <a:lnTo>
                    <a:pt x="20" y="135"/>
                  </a:lnTo>
                  <a:lnTo>
                    <a:pt x="20" y="133"/>
                  </a:lnTo>
                  <a:lnTo>
                    <a:pt x="19" y="133"/>
                  </a:lnTo>
                  <a:lnTo>
                    <a:pt x="20" y="133"/>
                  </a:lnTo>
                  <a:lnTo>
                    <a:pt x="20" y="135"/>
                  </a:lnTo>
                  <a:lnTo>
                    <a:pt x="21" y="135"/>
                  </a:lnTo>
                  <a:lnTo>
                    <a:pt x="22" y="135"/>
                  </a:lnTo>
                  <a:lnTo>
                    <a:pt x="21" y="135"/>
                  </a:lnTo>
                  <a:lnTo>
                    <a:pt x="22" y="135"/>
                  </a:lnTo>
                  <a:lnTo>
                    <a:pt x="22" y="136"/>
                  </a:lnTo>
                  <a:lnTo>
                    <a:pt x="23" y="135"/>
                  </a:lnTo>
                  <a:lnTo>
                    <a:pt x="22" y="135"/>
                  </a:lnTo>
                  <a:lnTo>
                    <a:pt x="24" y="135"/>
                  </a:lnTo>
                  <a:lnTo>
                    <a:pt x="26" y="136"/>
                  </a:lnTo>
                  <a:lnTo>
                    <a:pt x="26" y="137"/>
                  </a:lnTo>
                  <a:lnTo>
                    <a:pt x="24" y="137"/>
                  </a:lnTo>
                  <a:lnTo>
                    <a:pt x="26" y="137"/>
                  </a:lnTo>
                  <a:lnTo>
                    <a:pt x="26" y="138"/>
                  </a:lnTo>
                  <a:lnTo>
                    <a:pt x="27" y="138"/>
                  </a:lnTo>
                  <a:lnTo>
                    <a:pt x="27" y="139"/>
                  </a:lnTo>
                  <a:lnTo>
                    <a:pt x="28" y="139"/>
                  </a:lnTo>
                  <a:lnTo>
                    <a:pt x="28" y="140"/>
                  </a:lnTo>
                  <a:lnTo>
                    <a:pt x="28" y="139"/>
                  </a:lnTo>
                  <a:lnTo>
                    <a:pt x="28" y="138"/>
                  </a:lnTo>
                  <a:lnTo>
                    <a:pt x="27" y="137"/>
                  </a:lnTo>
                  <a:lnTo>
                    <a:pt x="26" y="136"/>
                  </a:lnTo>
                  <a:lnTo>
                    <a:pt x="27" y="136"/>
                  </a:lnTo>
                  <a:lnTo>
                    <a:pt x="26" y="133"/>
                  </a:lnTo>
                  <a:lnTo>
                    <a:pt x="24" y="133"/>
                  </a:lnTo>
                  <a:lnTo>
                    <a:pt x="24" y="135"/>
                  </a:lnTo>
                  <a:lnTo>
                    <a:pt x="23" y="133"/>
                  </a:lnTo>
                  <a:lnTo>
                    <a:pt x="23" y="132"/>
                  </a:lnTo>
                  <a:lnTo>
                    <a:pt x="22" y="132"/>
                  </a:lnTo>
                  <a:lnTo>
                    <a:pt x="22" y="133"/>
                  </a:lnTo>
                  <a:lnTo>
                    <a:pt x="21" y="133"/>
                  </a:lnTo>
                  <a:lnTo>
                    <a:pt x="21" y="135"/>
                  </a:lnTo>
                  <a:lnTo>
                    <a:pt x="21" y="133"/>
                  </a:lnTo>
                  <a:lnTo>
                    <a:pt x="20" y="133"/>
                  </a:lnTo>
                  <a:lnTo>
                    <a:pt x="21" y="133"/>
                  </a:lnTo>
                  <a:lnTo>
                    <a:pt x="20" y="132"/>
                  </a:lnTo>
                  <a:lnTo>
                    <a:pt x="19" y="132"/>
                  </a:lnTo>
                  <a:lnTo>
                    <a:pt x="19" y="131"/>
                  </a:lnTo>
                  <a:lnTo>
                    <a:pt x="19" y="130"/>
                  </a:lnTo>
                  <a:lnTo>
                    <a:pt x="19" y="129"/>
                  </a:lnTo>
                  <a:lnTo>
                    <a:pt x="19" y="128"/>
                  </a:lnTo>
                  <a:lnTo>
                    <a:pt x="17" y="128"/>
                  </a:lnTo>
                  <a:lnTo>
                    <a:pt x="17" y="126"/>
                  </a:lnTo>
                  <a:lnTo>
                    <a:pt x="17" y="125"/>
                  </a:lnTo>
                  <a:lnTo>
                    <a:pt x="17" y="124"/>
                  </a:lnTo>
                  <a:lnTo>
                    <a:pt x="16" y="123"/>
                  </a:lnTo>
                  <a:lnTo>
                    <a:pt x="15" y="122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2" y="117"/>
                  </a:lnTo>
                  <a:lnTo>
                    <a:pt x="12" y="116"/>
                  </a:lnTo>
                  <a:lnTo>
                    <a:pt x="13" y="117"/>
                  </a:lnTo>
                  <a:lnTo>
                    <a:pt x="13" y="118"/>
                  </a:lnTo>
                  <a:lnTo>
                    <a:pt x="14" y="118"/>
                  </a:lnTo>
                  <a:lnTo>
                    <a:pt x="14" y="119"/>
                  </a:lnTo>
                  <a:lnTo>
                    <a:pt x="15" y="121"/>
                  </a:lnTo>
                  <a:lnTo>
                    <a:pt x="16" y="122"/>
                  </a:lnTo>
                  <a:lnTo>
                    <a:pt x="17" y="123"/>
                  </a:lnTo>
                  <a:lnTo>
                    <a:pt x="19" y="123"/>
                  </a:lnTo>
                  <a:lnTo>
                    <a:pt x="19" y="126"/>
                  </a:lnTo>
                  <a:lnTo>
                    <a:pt x="19" y="128"/>
                  </a:lnTo>
                  <a:lnTo>
                    <a:pt x="20" y="128"/>
                  </a:lnTo>
                  <a:lnTo>
                    <a:pt x="20" y="126"/>
                  </a:lnTo>
                  <a:lnTo>
                    <a:pt x="21" y="126"/>
                  </a:lnTo>
                  <a:lnTo>
                    <a:pt x="22" y="125"/>
                  </a:lnTo>
                  <a:lnTo>
                    <a:pt x="23" y="125"/>
                  </a:lnTo>
                  <a:lnTo>
                    <a:pt x="23" y="126"/>
                  </a:lnTo>
                  <a:lnTo>
                    <a:pt x="23" y="128"/>
                  </a:lnTo>
                  <a:lnTo>
                    <a:pt x="23" y="126"/>
                  </a:lnTo>
                  <a:lnTo>
                    <a:pt x="23" y="125"/>
                  </a:lnTo>
                  <a:lnTo>
                    <a:pt x="24" y="125"/>
                  </a:lnTo>
                  <a:lnTo>
                    <a:pt x="27" y="125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6" y="124"/>
                  </a:lnTo>
                  <a:lnTo>
                    <a:pt x="26" y="123"/>
                  </a:lnTo>
                  <a:lnTo>
                    <a:pt x="26" y="122"/>
                  </a:lnTo>
                  <a:lnTo>
                    <a:pt x="24" y="121"/>
                  </a:lnTo>
                  <a:lnTo>
                    <a:pt x="24" y="122"/>
                  </a:lnTo>
                  <a:lnTo>
                    <a:pt x="23" y="122"/>
                  </a:lnTo>
                  <a:lnTo>
                    <a:pt x="23" y="123"/>
                  </a:lnTo>
                  <a:lnTo>
                    <a:pt x="22" y="124"/>
                  </a:lnTo>
                  <a:lnTo>
                    <a:pt x="21" y="124"/>
                  </a:lnTo>
                  <a:lnTo>
                    <a:pt x="20" y="124"/>
                  </a:lnTo>
                  <a:lnTo>
                    <a:pt x="19" y="123"/>
                  </a:lnTo>
                  <a:lnTo>
                    <a:pt x="19" y="122"/>
                  </a:lnTo>
                  <a:lnTo>
                    <a:pt x="19" y="121"/>
                  </a:lnTo>
                  <a:lnTo>
                    <a:pt x="20" y="121"/>
                  </a:lnTo>
                  <a:lnTo>
                    <a:pt x="20" y="119"/>
                  </a:lnTo>
                  <a:lnTo>
                    <a:pt x="21" y="119"/>
                  </a:lnTo>
                  <a:lnTo>
                    <a:pt x="21" y="118"/>
                  </a:lnTo>
                  <a:lnTo>
                    <a:pt x="21" y="117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7"/>
                  </a:lnTo>
                  <a:lnTo>
                    <a:pt x="21" y="118"/>
                  </a:lnTo>
                  <a:lnTo>
                    <a:pt x="20" y="118"/>
                  </a:lnTo>
                  <a:lnTo>
                    <a:pt x="19" y="117"/>
                  </a:lnTo>
                  <a:lnTo>
                    <a:pt x="19" y="118"/>
                  </a:lnTo>
                  <a:lnTo>
                    <a:pt x="17" y="118"/>
                  </a:lnTo>
                  <a:lnTo>
                    <a:pt x="17" y="119"/>
                  </a:lnTo>
                  <a:lnTo>
                    <a:pt x="16" y="119"/>
                  </a:lnTo>
                  <a:lnTo>
                    <a:pt x="15" y="119"/>
                  </a:lnTo>
                  <a:lnTo>
                    <a:pt x="15" y="118"/>
                  </a:lnTo>
                  <a:lnTo>
                    <a:pt x="15" y="117"/>
                  </a:lnTo>
                  <a:lnTo>
                    <a:pt x="14" y="117"/>
                  </a:lnTo>
                  <a:lnTo>
                    <a:pt x="13" y="117"/>
                  </a:lnTo>
                  <a:lnTo>
                    <a:pt x="12" y="116"/>
                  </a:lnTo>
                  <a:lnTo>
                    <a:pt x="10" y="115"/>
                  </a:lnTo>
                  <a:lnTo>
                    <a:pt x="10" y="114"/>
                  </a:lnTo>
                  <a:lnTo>
                    <a:pt x="12" y="114"/>
                  </a:lnTo>
                  <a:lnTo>
                    <a:pt x="12" y="112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4"/>
                  </a:lnTo>
                  <a:lnTo>
                    <a:pt x="10" y="112"/>
                  </a:lnTo>
                  <a:lnTo>
                    <a:pt x="9" y="111"/>
                  </a:lnTo>
                  <a:lnTo>
                    <a:pt x="9" y="110"/>
                  </a:lnTo>
                  <a:lnTo>
                    <a:pt x="6" y="105"/>
                  </a:lnTo>
                  <a:lnTo>
                    <a:pt x="7" y="107"/>
                  </a:lnTo>
                  <a:lnTo>
                    <a:pt x="8" y="107"/>
                  </a:lnTo>
                  <a:lnTo>
                    <a:pt x="7" y="107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7" y="105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4"/>
                  </a:lnTo>
                  <a:lnTo>
                    <a:pt x="5" y="104"/>
                  </a:lnTo>
                  <a:lnTo>
                    <a:pt x="5" y="103"/>
                  </a:lnTo>
                  <a:lnTo>
                    <a:pt x="5" y="102"/>
                  </a:lnTo>
                  <a:lnTo>
                    <a:pt x="3" y="100"/>
                  </a:lnTo>
                  <a:lnTo>
                    <a:pt x="2" y="98"/>
                  </a:lnTo>
                  <a:lnTo>
                    <a:pt x="2" y="97"/>
                  </a:lnTo>
                  <a:lnTo>
                    <a:pt x="1" y="96"/>
                  </a:lnTo>
                  <a:lnTo>
                    <a:pt x="0" y="94"/>
                  </a:lnTo>
                  <a:lnTo>
                    <a:pt x="1" y="93"/>
                  </a:lnTo>
                  <a:lnTo>
                    <a:pt x="1" y="94"/>
                  </a:lnTo>
                  <a:lnTo>
                    <a:pt x="2" y="94"/>
                  </a:lnTo>
                  <a:lnTo>
                    <a:pt x="2" y="95"/>
                  </a:lnTo>
                  <a:lnTo>
                    <a:pt x="3" y="96"/>
                  </a:lnTo>
                  <a:lnTo>
                    <a:pt x="3" y="98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6" y="97"/>
                  </a:lnTo>
                  <a:lnTo>
                    <a:pt x="7" y="97"/>
                  </a:lnTo>
                  <a:lnTo>
                    <a:pt x="7" y="96"/>
                  </a:lnTo>
                  <a:lnTo>
                    <a:pt x="8" y="96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9" y="100"/>
                  </a:lnTo>
                  <a:lnTo>
                    <a:pt x="10" y="100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2" y="98"/>
                  </a:lnTo>
                  <a:lnTo>
                    <a:pt x="12" y="97"/>
                  </a:lnTo>
                  <a:lnTo>
                    <a:pt x="13" y="96"/>
                  </a:lnTo>
                  <a:lnTo>
                    <a:pt x="13" y="95"/>
                  </a:lnTo>
                  <a:lnTo>
                    <a:pt x="14" y="96"/>
                  </a:lnTo>
                  <a:lnTo>
                    <a:pt x="14" y="95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5" y="91"/>
                  </a:lnTo>
                  <a:lnTo>
                    <a:pt x="15" y="90"/>
                  </a:lnTo>
                  <a:lnTo>
                    <a:pt x="19" y="88"/>
                  </a:lnTo>
                  <a:lnTo>
                    <a:pt x="20" y="87"/>
                  </a:lnTo>
                  <a:lnTo>
                    <a:pt x="20" y="86"/>
                  </a:lnTo>
                  <a:lnTo>
                    <a:pt x="20" y="81"/>
                  </a:lnTo>
                  <a:lnTo>
                    <a:pt x="21" y="79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1" y="75"/>
                  </a:lnTo>
                  <a:lnTo>
                    <a:pt x="21" y="74"/>
                  </a:lnTo>
                  <a:lnTo>
                    <a:pt x="21" y="73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20" y="65"/>
                  </a:lnTo>
                  <a:lnTo>
                    <a:pt x="21" y="63"/>
                  </a:lnTo>
                  <a:lnTo>
                    <a:pt x="22" y="65"/>
                  </a:lnTo>
                  <a:lnTo>
                    <a:pt x="22" y="66"/>
                  </a:lnTo>
                  <a:lnTo>
                    <a:pt x="21" y="67"/>
                  </a:lnTo>
                  <a:lnTo>
                    <a:pt x="22" y="67"/>
                  </a:lnTo>
                  <a:lnTo>
                    <a:pt x="22" y="68"/>
                  </a:lnTo>
                  <a:lnTo>
                    <a:pt x="21" y="68"/>
                  </a:lnTo>
                  <a:lnTo>
                    <a:pt x="21" y="69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23" y="68"/>
                  </a:lnTo>
                  <a:lnTo>
                    <a:pt x="24" y="69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6" y="72"/>
                  </a:lnTo>
                  <a:lnTo>
                    <a:pt x="26" y="69"/>
                  </a:lnTo>
                  <a:lnTo>
                    <a:pt x="28" y="69"/>
                  </a:lnTo>
                  <a:lnTo>
                    <a:pt x="28" y="70"/>
                  </a:lnTo>
                  <a:lnTo>
                    <a:pt x="28" y="72"/>
                  </a:lnTo>
                  <a:lnTo>
                    <a:pt x="29" y="70"/>
                  </a:lnTo>
                  <a:lnTo>
                    <a:pt x="30" y="69"/>
                  </a:lnTo>
                  <a:lnTo>
                    <a:pt x="30" y="70"/>
                  </a:lnTo>
                  <a:lnTo>
                    <a:pt x="31" y="70"/>
                  </a:lnTo>
                  <a:lnTo>
                    <a:pt x="33" y="70"/>
                  </a:lnTo>
                  <a:lnTo>
                    <a:pt x="34" y="72"/>
                  </a:lnTo>
                  <a:lnTo>
                    <a:pt x="35" y="73"/>
                  </a:lnTo>
                  <a:lnTo>
                    <a:pt x="36" y="74"/>
                  </a:lnTo>
                  <a:lnTo>
                    <a:pt x="35" y="72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5" y="70"/>
                  </a:lnTo>
                  <a:lnTo>
                    <a:pt x="36" y="70"/>
                  </a:lnTo>
                  <a:lnTo>
                    <a:pt x="37" y="69"/>
                  </a:lnTo>
                  <a:lnTo>
                    <a:pt x="38" y="69"/>
                  </a:lnTo>
                  <a:lnTo>
                    <a:pt x="38" y="68"/>
                  </a:lnTo>
                  <a:lnTo>
                    <a:pt x="40" y="68"/>
                  </a:lnTo>
                  <a:lnTo>
                    <a:pt x="40" y="69"/>
                  </a:lnTo>
                  <a:lnTo>
                    <a:pt x="41" y="69"/>
                  </a:lnTo>
                  <a:lnTo>
                    <a:pt x="42" y="68"/>
                  </a:lnTo>
                  <a:lnTo>
                    <a:pt x="41" y="68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7" y="68"/>
                  </a:lnTo>
                  <a:lnTo>
                    <a:pt x="35" y="69"/>
                  </a:lnTo>
                  <a:lnTo>
                    <a:pt x="34" y="68"/>
                  </a:lnTo>
                  <a:lnTo>
                    <a:pt x="33" y="68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28" y="65"/>
                  </a:lnTo>
                  <a:lnTo>
                    <a:pt x="27" y="65"/>
                  </a:lnTo>
                  <a:lnTo>
                    <a:pt x="26" y="66"/>
                  </a:lnTo>
                  <a:lnTo>
                    <a:pt x="26" y="65"/>
                  </a:lnTo>
                  <a:lnTo>
                    <a:pt x="26" y="63"/>
                  </a:lnTo>
                  <a:lnTo>
                    <a:pt x="24" y="63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1" y="58"/>
                  </a:lnTo>
                  <a:lnTo>
                    <a:pt x="20" y="58"/>
                  </a:lnTo>
                  <a:lnTo>
                    <a:pt x="20" y="5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2" y="54"/>
                  </a:lnTo>
                  <a:lnTo>
                    <a:pt x="23" y="54"/>
                  </a:lnTo>
                  <a:lnTo>
                    <a:pt x="24" y="54"/>
                  </a:lnTo>
                  <a:lnTo>
                    <a:pt x="26" y="54"/>
                  </a:lnTo>
                  <a:lnTo>
                    <a:pt x="26" y="53"/>
                  </a:lnTo>
                  <a:lnTo>
                    <a:pt x="27" y="53"/>
                  </a:lnTo>
                  <a:lnTo>
                    <a:pt x="27" y="54"/>
                  </a:lnTo>
                  <a:lnTo>
                    <a:pt x="28" y="54"/>
                  </a:lnTo>
                  <a:lnTo>
                    <a:pt x="28" y="55"/>
                  </a:lnTo>
                  <a:lnTo>
                    <a:pt x="27" y="55"/>
                  </a:lnTo>
                  <a:lnTo>
                    <a:pt x="26" y="55"/>
                  </a:lnTo>
                  <a:lnTo>
                    <a:pt x="24" y="55"/>
                  </a:lnTo>
                  <a:lnTo>
                    <a:pt x="26" y="55"/>
                  </a:lnTo>
                  <a:lnTo>
                    <a:pt x="27" y="56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8" y="59"/>
                  </a:lnTo>
                  <a:lnTo>
                    <a:pt x="28" y="60"/>
                  </a:lnTo>
                  <a:lnTo>
                    <a:pt x="29" y="60"/>
                  </a:lnTo>
                  <a:lnTo>
                    <a:pt x="29" y="59"/>
                  </a:lnTo>
                  <a:lnTo>
                    <a:pt x="29" y="58"/>
                  </a:lnTo>
                  <a:lnTo>
                    <a:pt x="30" y="56"/>
                  </a:lnTo>
                  <a:lnTo>
                    <a:pt x="30" y="55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3"/>
                  </a:lnTo>
                  <a:lnTo>
                    <a:pt x="29" y="49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9" y="42"/>
                  </a:lnTo>
                  <a:lnTo>
                    <a:pt x="30" y="42"/>
                  </a:lnTo>
                  <a:lnTo>
                    <a:pt x="30" y="41"/>
                  </a:lnTo>
                  <a:lnTo>
                    <a:pt x="31" y="41"/>
                  </a:lnTo>
                  <a:lnTo>
                    <a:pt x="34" y="41"/>
                  </a:lnTo>
                  <a:lnTo>
                    <a:pt x="34" y="42"/>
                  </a:lnTo>
                  <a:lnTo>
                    <a:pt x="35" y="44"/>
                  </a:lnTo>
                  <a:lnTo>
                    <a:pt x="36" y="44"/>
                  </a:lnTo>
                  <a:lnTo>
                    <a:pt x="37" y="44"/>
                  </a:lnTo>
                  <a:lnTo>
                    <a:pt x="38" y="45"/>
                  </a:lnTo>
                  <a:lnTo>
                    <a:pt x="40" y="45"/>
                  </a:lnTo>
                  <a:lnTo>
                    <a:pt x="40" y="46"/>
                  </a:lnTo>
                  <a:lnTo>
                    <a:pt x="40" y="45"/>
                  </a:lnTo>
                  <a:lnTo>
                    <a:pt x="41" y="45"/>
                  </a:lnTo>
                  <a:lnTo>
                    <a:pt x="41" y="44"/>
                  </a:lnTo>
                  <a:lnTo>
                    <a:pt x="42" y="42"/>
                  </a:lnTo>
                  <a:lnTo>
                    <a:pt x="45" y="42"/>
                  </a:lnTo>
                  <a:lnTo>
                    <a:pt x="55" y="42"/>
                  </a:lnTo>
                  <a:lnTo>
                    <a:pt x="65" y="42"/>
                  </a:lnTo>
                  <a:lnTo>
                    <a:pt x="72" y="42"/>
                  </a:lnTo>
                  <a:lnTo>
                    <a:pt x="74" y="42"/>
                  </a:lnTo>
                  <a:lnTo>
                    <a:pt x="84" y="42"/>
                  </a:lnTo>
                  <a:lnTo>
                    <a:pt x="84" y="34"/>
                  </a:lnTo>
                  <a:lnTo>
                    <a:pt x="84" y="26"/>
                  </a:lnTo>
                  <a:lnTo>
                    <a:pt x="84" y="19"/>
                  </a:lnTo>
                  <a:lnTo>
                    <a:pt x="84" y="18"/>
                  </a:lnTo>
                  <a:lnTo>
                    <a:pt x="84" y="10"/>
                  </a:lnTo>
                  <a:lnTo>
                    <a:pt x="84" y="7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92" y="2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7" y="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7"/>
            <p:cNvSpPr/>
            <p:nvPr/>
          </p:nvSpPr>
          <p:spPr>
            <a:xfrm>
              <a:off x="2764510" y="3533745"/>
              <a:ext cx="217133" cy="311351"/>
            </a:xfrm>
            <a:custGeom>
              <a:avLst/>
              <a:gdLst/>
              <a:ahLst/>
              <a:cxnLst/>
              <a:rect l="l" t="t" r="r" b="b"/>
              <a:pathLst>
                <a:path w="141" h="205" extrusionOk="0">
                  <a:moveTo>
                    <a:pt x="97" y="0"/>
                  </a:move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1"/>
                  </a:lnTo>
                  <a:lnTo>
                    <a:pt x="102" y="2"/>
                  </a:lnTo>
                  <a:lnTo>
                    <a:pt x="103" y="2"/>
                  </a:lnTo>
                  <a:lnTo>
                    <a:pt x="103" y="3"/>
                  </a:lnTo>
                  <a:lnTo>
                    <a:pt x="103" y="4"/>
                  </a:lnTo>
                  <a:lnTo>
                    <a:pt x="103" y="6"/>
                  </a:lnTo>
                  <a:lnTo>
                    <a:pt x="102" y="6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101" y="11"/>
                  </a:lnTo>
                  <a:lnTo>
                    <a:pt x="99" y="11"/>
                  </a:lnTo>
                  <a:lnTo>
                    <a:pt x="99" y="13"/>
                  </a:lnTo>
                  <a:lnTo>
                    <a:pt x="99" y="14"/>
                  </a:lnTo>
                  <a:lnTo>
                    <a:pt x="99" y="15"/>
                  </a:lnTo>
                  <a:lnTo>
                    <a:pt x="99" y="16"/>
                  </a:lnTo>
                  <a:lnTo>
                    <a:pt x="99" y="17"/>
                  </a:lnTo>
                  <a:lnTo>
                    <a:pt x="101" y="17"/>
                  </a:lnTo>
                  <a:lnTo>
                    <a:pt x="102" y="17"/>
                  </a:lnTo>
                  <a:lnTo>
                    <a:pt x="103" y="18"/>
                  </a:lnTo>
                  <a:lnTo>
                    <a:pt x="104" y="20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08" y="24"/>
                  </a:lnTo>
                  <a:lnTo>
                    <a:pt x="109" y="24"/>
                  </a:lnTo>
                  <a:lnTo>
                    <a:pt x="109" y="23"/>
                  </a:lnTo>
                  <a:lnTo>
                    <a:pt x="109" y="24"/>
                  </a:lnTo>
                  <a:lnTo>
                    <a:pt x="110" y="24"/>
                  </a:lnTo>
                  <a:lnTo>
                    <a:pt x="111" y="23"/>
                  </a:lnTo>
                  <a:lnTo>
                    <a:pt x="111" y="24"/>
                  </a:lnTo>
                  <a:lnTo>
                    <a:pt x="111" y="25"/>
                  </a:lnTo>
                  <a:lnTo>
                    <a:pt x="112" y="25"/>
                  </a:lnTo>
                  <a:lnTo>
                    <a:pt x="112" y="27"/>
                  </a:lnTo>
                  <a:lnTo>
                    <a:pt x="113" y="27"/>
                  </a:lnTo>
                  <a:lnTo>
                    <a:pt x="115" y="27"/>
                  </a:lnTo>
                  <a:lnTo>
                    <a:pt x="115" y="28"/>
                  </a:lnTo>
                  <a:lnTo>
                    <a:pt x="113" y="29"/>
                  </a:lnTo>
                  <a:lnTo>
                    <a:pt x="113" y="30"/>
                  </a:lnTo>
                  <a:lnTo>
                    <a:pt x="113" y="31"/>
                  </a:lnTo>
                  <a:lnTo>
                    <a:pt x="113" y="32"/>
                  </a:lnTo>
                  <a:lnTo>
                    <a:pt x="113" y="34"/>
                  </a:lnTo>
                  <a:lnTo>
                    <a:pt x="115" y="34"/>
                  </a:lnTo>
                  <a:lnTo>
                    <a:pt x="115" y="35"/>
                  </a:lnTo>
                  <a:lnTo>
                    <a:pt x="115" y="36"/>
                  </a:lnTo>
                  <a:lnTo>
                    <a:pt x="113" y="36"/>
                  </a:lnTo>
                  <a:lnTo>
                    <a:pt x="113" y="37"/>
                  </a:lnTo>
                  <a:lnTo>
                    <a:pt x="113" y="38"/>
                  </a:lnTo>
                  <a:lnTo>
                    <a:pt x="115" y="38"/>
                  </a:lnTo>
                  <a:lnTo>
                    <a:pt x="113" y="39"/>
                  </a:lnTo>
                  <a:lnTo>
                    <a:pt x="113" y="41"/>
                  </a:lnTo>
                  <a:lnTo>
                    <a:pt x="113" y="42"/>
                  </a:lnTo>
                  <a:lnTo>
                    <a:pt x="112" y="44"/>
                  </a:lnTo>
                  <a:lnTo>
                    <a:pt x="112" y="45"/>
                  </a:lnTo>
                  <a:lnTo>
                    <a:pt x="113" y="45"/>
                  </a:lnTo>
                  <a:lnTo>
                    <a:pt x="113" y="46"/>
                  </a:lnTo>
                  <a:lnTo>
                    <a:pt x="113" y="48"/>
                  </a:lnTo>
                  <a:lnTo>
                    <a:pt x="112" y="48"/>
                  </a:lnTo>
                  <a:lnTo>
                    <a:pt x="111" y="46"/>
                  </a:lnTo>
                  <a:lnTo>
                    <a:pt x="111" y="48"/>
                  </a:lnTo>
                  <a:lnTo>
                    <a:pt x="111" y="49"/>
                  </a:lnTo>
                  <a:lnTo>
                    <a:pt x="111" y="50"/>
                  </a:lnTo>
                  <a:lnTo>
                    <a:pt x="112" y="50"/>
                  </a:lnTo>
                  <a:lnTo>
                    <a:pt x="113" y="49"/>
                  </a:lnTo>
                  <a:lnTo>
                    <a:pt x="115" y="49"/>
                  </a:lnTo>
                  <a:lnTo>
                    <a:pt x="115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1"/>
                  </a:lnTo>
                  <a:lnTo>
                    <a:pt x="110" y="50"/>
                  </a:lnTo>
                  <a:lnTo>
                    <a:pt x="110" y="51"/>
                  </a:lnTo>
                  <a:lnTo>
                    <a:pt x="110" y="52"/>
                  </a:lnTo>
                  <a:lnTo>
                    <a:pt x="111" y="52"/>
                  </a:lnTo>
                  <a:lnTo>
                    <a:pt x="112" y="52"/>
                  </a:lnTo>
                  <a:lnTo>
                    <a:pt x="112" y="53"/>
                  </a:lnTo>
                  <a:lnTo>
                    <a:pt x="111" y="53"/>
                  </a:lnTo>
                  <a:lnTo>
                    <a:pt x="110" y="53"/>
                  </a:lnTo>
                  <a:lnTo>
                    <a:pt x="110" y="55"/>
                  </a:lnTo>
                  <a:lnTo>
                    <a:pt x="110" y="56"/>
                  </a:lnTo>
                  <a:lnTo>
                    <a:pt x="111" y="56"/>
                  </a:lnTo>
                  <a:lnTo>
                    <a:pt x="112" y="55"/>
                  </a:lnTo>
                  <a:lnTo>
                    <a:pt x="113" y="55"/>
                  </a:lnTo>
                  <a:lnTo>
                    <a:pt x="113" y="53"/>
                  </a:lnTo>
                  <a:lnTo>
                    <a:pt x="115" y="53"/>
                  </a:lnTo>
                  <a:lnTo>
                    <a:pt x="116" y="53"/>
                  </a:lnTo>
                  <a:lnTo>
                    <a:pt x="118" y="53"/>
                  </a:lnTo>
                  <a:lnTo>
                    <a:pt x="118" y="55"/>
                  </a:lnTo>
                  <a:lnTo>
                    <a:pt x="119" y="56"/>
                  </a:lnTo>
                  <a:lnTo>
                    <a:pt x="119" y="57"/>
                  </a:lnTo>
                  <a:lnTo>
                    <a:pt x="119" y="58"/>
                  </a:lnTo>
                  <a:lnTo>
                    <a:pt x="119" y="59"/>
                  </a:lnTo>
                  <a:lnTo>
                    <a:pt x="119" y="60"/>
                  </a:lnTo>
                  <a:lnTo>
                    <a:pt x="118" y="60"/>
                  </a:lnTo>
                  <a:lnTo>
                    <a:pt x="118" y="62"/>
                  </a:lnTo>
                  <a:lnTo>
                    <a:pt x="119" y="63"/>
                  </a:lnTo>
                  <a:lnTo>
                    <a:pt x="118" y="64"/>
                  </a:lnTo>
                  <a:lnTo>
                    <a:pt x="117" y="64"/>
                  </a:lnTo>
                  <a:lnTo>
                    <a:pt x="117" y="65"/>
                  </a:lnTo>
                  <a:lnTo>
                    <a:pt x="117" y="66"/>
                  </a:lnTo>
                  <a:lnTo>
                    <a:pt x="117" y="67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9" y="73"/>
                  </a:lnTo>
                  <a:lnTo>
                    <a:pt x="118" y="74"/>
                  </a:lnTo>
                  <a:lnTo>
                    <a:pt x="118" y="76"/>
                  </a:lnTo>
                  <a:lnTo>
                    <a:pt x="117" y="76"/>
                  </a:lnTo>
                  <a:lnTo>
                    <a:pt x="116" y="76"/>
                  </a:lnTo>
                  <a:lnTo>
                    <a:pt x="116" y="77"/>
                  </a:lnTo>
                  <a:lnTo>
                    <a:pt x="116" y="76"/>
                  </a:lnTo>
                  <a:lnTo>
                    <a:pt x="115" y="76"/>
                  </a:lnTo>
                  <a:lnTo>
                    <a:pt x="115" y="77"/>
                  </a:lnTo>
                  <a:lnTo>
                    <a:pt x="115" y="78"/>
                  </a:lnTo>
                  <a:lnTo>
                    <a:pt x="116" y="79"/>
                  </a:lnTo>
                  <a:lnTo>
                    <a:pt x="117" y="81"/>
                  </a:lnTo>
                  <a:lnTo>
                    <a:pt x="118" y="83"/>
                  </a:lnTo>
                  <a:lnTo>
                    <a:pt x="119" y="83"/>
                  </a:lnTo>
                  <a:lnTo>
                    <a:pt x="119" y="84"/>
                  </a:lnTo>
                  <a:lnTo>
                    <a:pt x="120" y="84"/>
                  </a:lnTo>
                  <a:lnTo>
                    <a:pt x="123" y="85"/>
                  </a:lnTo>
                  <a:lnTo>
                    <a:pt x="123" y="86"/>
                  </a:lnTo>
                  <a:lnTo>
                    <a:pt x="124" y="87"/>
                  </a:lnTo>
                  <a:lnTo>
                    <a:pt x="125" y="88"/>
                  </a:lnTo>
                  <a:lnTo>
                    <a:pt x="125" y="90"/>
                  </a:lnTo>
                  <a:lnTo>
                    <a:pt x="125" y="91"/>
                  </a:lnTo>
                  <a:lnTo>
                    <a:pt x="125" y="92"/>
                  </a:lnTo>
                  <a:lnTo>
                    <a:pt x="124" y="93"/>
                  </a:lnTo>
                  <a:lnTo>
                    <a:pt x="123" y="93"/>
                  </a:lnTo>
                  <a:lnTo>
                    <a:pt x="121" y="94"/>
                  </a:lnTo>
                  <a:lnTo>
                    <a:pt x="121" y="95"/>
                  </a:lnTo>
                  <a:lnTo>
                    <a:pt x="121" y="97"/>
                  </a:lnTo>
                  <a:lnTo>
                    <a:pt x="121" y="98"/>
                  </a:lnTo>
                  <a:lnTo>
                    <a:pt x="121" y="99"/>
                  </a:lnTo>
                  <a:lnTo>
                    <a:pt x="121" y="100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3" y="104"/>
                  </a:lnTo>
                  <a:lnTo>
                    <a:pt x="123" y="105"/>
                  </a:lnTo>
                  <a:lnTo>
                    <a:pt x="123" y="106"/>
                  </a:lnTo>
                  <a:lnTo>
                    <a:pt x="123" y="108"/>
                  </a:lnTo>
                  <a:lnTo>
                    <a:pt x="123" y="109"/>
                  </a:lnTo>
                  <a:lnTo>
                    <a:pt x="123" y="111"/>
                  </a:lnTo>
                  <a:lnTo>
                    <a:pt x="121" y="111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0" y="113"/>
                  </a:lnTo>
                  <a:lnTo>
                    <a:pt x="120" y="114"/>
                  </a:lnTo>
                  <a:lnTo>
                    <a:pt x="119" y="114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19" y="119"/>
                  </a:lnTo>
                  <a:lnTo>
                    <a:pt x="119" y="120"/>
                  </a:lnTo>
                  <a:lnTo>
                    <a:pt x="120" y="120"/>
                  </a:lnTo>
                  <a:lnTo>
                    <a:pt x="121" y="121"/>
                  </a:lnTo>
                  <a:lnTo>
                    <a:pt x="121" y="120"/>
                  </a:lnTo>
                  <a:lnTo>
                    <a:pt x="123" y="120"/>
                  </a:lnTo>
                  <a:lnTo>
                    <a:pt x="124" y="120"/>
                  </a:lnTo>
                  <a:lnTo>
                    <a:pt x="124" y="122"/>
                  </a:lnTo>
                  <a:lnTo>
                    <a:pt x="124" y="123"/>
                  </a:lnTo>
                  <a:lnTo>
                    <a:pt x="124" y="125"/>
                  </a:lnTo>
                  <a:lnTo>
                    <a:pt x="123" y="126"/>
                  </a:lnTo>
                  <a:lnTo>
                    <a:pt x="123" y="128"/>
                  </a:lnTo>
                  <a:lnTo>
                    <a:pt x="123" y="129"/>
                  </a:lnTo>
                  <a:lnTo>
                    <a:pt x="123" y="130"/>
                  </a:lnTo>
                  <a:lnTo>
                    <a:pt x="123" y="132"/>
                  </a:lnTo>
                  <a:lnTo>
                    <a:pt x="121" y="133"/>
                  </a:lnTo>
                  <a:lnTo>
                    <a:pt x="120" y="134"/>
                  </a:lnTo>
                  <a:lnTo>
                    <a:pt x="119" y="134"/>
                  </a:lnTo>
                  <a:lnTo>
                    <a:pt x="120" y="135"/>
                  </a:lnTo>
                  <a:lnTo>
                    <a:pt x="120" y="136"/>
                  </a:lnTo>
                  <a:lnTo>
                    <a:pt x="120" y="137"/>
                  </a:lnTo>
                  <a:lnTo>
                    <a:pt x="120" y="139"/>
                  </a:lnTo>
                  <a:lnTo>
                    <a:pt x="121" y="140"/>
                  </a:lnTo>
                  <a:lnTo>
                    <a:pt x="121" y="141"/>
                  </a:lnTo>
                  <a:lnTo>
                    <a:pt x="123" y="141"/>
                  </a:lnTo>
                  <a:lnTo>
                    <a:pt x="124" y="141"/>
                  </a:lnTo>
                  <a:lnTo>
                    <a:pt x="124" y="142"/>
                  </a:lnTo>
                  <a:lnTo>
                    <a:pt x="124" y="144"/>
                  </a:lnTo>
                  <a:lnTo>
                    <a:pt x="125" y="146"/>
                  </a:lnTo>
                  <a:lnTo>
                    <a:pt x="126" y="146"/>
                  </a:lnTo>
                  <a:lnTo>
                    <a:pt x="126" y="147"/>
                  </a:lnTo>
                  <a:lnTo>
                    <a:pt x="126" y="148"/>
                  </a:lnTo>
                  <a:lnTo>
                    <a:pt x="126" y="149"/>
                  </a:lnTo>
                  <a:lnTo>
                    <a:pt x="127" y="149"/>
                  </a:lnTo>
                  <a:lnTo>
                    <a:pt x="127" y="150"/>
                  </a:lnTo>
                  <a:lnTo>
                    <a:pt x="128" y="151"/>
                  </a:lnTo>
                  <a:lnTo>
                    <a:pt x="130" y="151"/>
                  </a:lnTo>
                  <a:lnTo>
                    <a:pt x="131" y="153"/>
                  </a:lnTo>
                  <a:lnTo>
                    <a:pt x="131" y="154"/>
                  </a:lnTo>
                  <a:lnTo>
                    <a:pt x="132" y="154"/>
                  </a:lnTo>
                  <a:lnTo>
                    <a:pt x="134" y="154"/>
                  </a:lnTo>
                  <a:lnTo>
                    <a:pt x="135" y="156"/>
                  </a:lnTo>
                  <a:lnTo>
                    <a:pt x="137" y="157"/>
                  </a:lnTo>
                  <a:lnTo>
                    <a:pt x="138" y="158"/>
                  </a:lnTo>
                  <a:lnTo>
                    <a:pt x="139" y="160"/>
                  </a:lnTo>
                  <a:lnTo>
                    <a:pt x="141" y="160"/>
                  </a:lnTo>
                  <a:lnTo>
                    <a:pt x="141" y="161"/>
                  </a:lnTo>
                  <a:lnTo>
                    <a:pt x="140" y="162"/>
                  </a:lnTo>
                  <a:lnTo>
                    <a:pt x="139" y="163"/>
                  </a:lnTo>
                  <a:lnTo>
                    <a:pt x="137" y="164"/>
                  </a:lnTo>
                  <a:lnTo>
                    <a:pt x="137" y="165"/>
                  </a:lnTo>
                  <a:lnTo>
                    <a:pt x="135" y="167"/>
                  </a:lnTo>
                  <a:lnTo>
                    <a:pt x="135" y="168"/>
                  </a:lnTo>
                  <a:lnTo>
                    <a:pt x="135" y="169"/>
                  </a:lnTo>
                  <a:lnTo>
                    <a:pt x="135" y="170"/>
                  </a:lnTo>
                  <a:lnTo>
                    <a:pt x="134" y="171"/>
                  </a:lnTo>
                  <a:lnTo>
                    <a:pt x="133" y="171"/>
                  </a:lnTo>
                  <a:lnTo>
                    <a:pt x="127" y="172"/>
                  </a:lnTo>
                  <a:lnTo>
                    <a:pt x="116" y="171"/>
                  </a:lnTo>
                  <a:lnTo>
                    <a:pt x="115" y="171"/>
                  </a:lnTo>
                  <a:lnTo>
                    <a:pt x="113" y="171"/>
                  </a:lnTo>
                  <a:lnTo>
                    <a:pt x="113" y="172"/>
                  </a:lnTo>
                  <a:lnTo>
                    <a:pt x="112" y="172"/>
                  </a:lnTo>
                  <a:lnTo>
                    <a:pt x="111" y="172"/>
                  </a:lnTo>
                  <a:lnTo>
                    <a:pt x="109" y="174"/>
                  </a:lnTo>
                  <a:lnTo>
                    <a:pt x="108" y="175"/>
                  </a:lnTo>
                  <a:lnTo>
                    <a:pt x="106" y="175"/>
                  </a:lnTo>
                  <a:lnTo>
                    <a:pt x="106" y="176"/>
                  </a:lnTo>
                  <a:lnTo>
                    <a:pt x="105" y="176"/>
                  </a:lnTo>
                  <a:lnTo>
                    <a:pt x="105" y="177"/>
                  </a:lnTo>
                  <a:lnTo>
                    <a:pt x="103" y="177"/>
                  </a:lnTo>
                  <a:lnTo>
                    <a:pt x="102" y="178"/>
                  </a:lnTo>
                  <a:lnTo>
                    <a:pt x="101" y="178"/>
                  </a:lnTo>
                  <a:lnTo>
                    <a:pt x="95" y="181"/>
                  </a:lnTo>
                  <a:lnTo>
                    <a:pt x="92" y="181"/>
                  </a:lnTo>
                  <a:lnTo>
                    <a:pt x="90" y="183"/>
                  </a:lnTo>
                  <a:lnTo>
                    <a:pt x="89" y="184"/>
                  </a:lnTo>
                  <a:lnTo>
                    <a:pt x="88" y="185"/>
                  </a:lnTo>
                  <a:lnTo>
                    <a:pt x="85" y="185"/>
                  </a:lnTo>
                  <a:lnTo>
                    <a:pt x="84" y="186"/>
                  </a:lnTo>
                  <a:lnTo>
                    <a:pt x="82" y="188"/>
                  </a:lnTo>
                  <a:lnTo>
                    <a:pt x="80" y="189"/>
                  </a:lnTo>
                  <a:lnTo>
                    <a:pt x="80" y="190"/>
                  </a:lnTo>
                  <a:lnTo>
                    <a:pt x="78" y="190"/>
                  </a:lnTo>
                  <a:lnTo>
                    <a:pt x="76" y="190"/>
                  </a:lnTo>
                  <a:lnTo>
                    <a:pt x="75" y="190"/>
                  </a:lnTo>
                  <a:lnTo>
                    <a:pt x="74" y="190"/>
                  </a:lnTo>
                  <a:lnTo>
                    <a:pt x="73" y="191"/>
                  </a:lnTo>
                  <a:lnTo>
                    <a:pt x="73" y="190"/>
                  </a:lnTo>
                  <a:lnTo>
                    <a:pt x="71" y="190"/>
                  </a:lnTo>
                  <a:lnTo>
                    <a:pt x="70" y="191"/>
                  </a:lnTo>
                  <a:lnTo>
                    <a:pt x="68" y="192"/>
                  </a:lnTo>
                  <a:lnTo>
                    <a:pt x="67" y="192"/>
                  </a:lnTo>
                  <a:lnTo>
                    <a:pt x="66" y="193"/>
                  </a:lnTo>
                  <a:lnTo>
                    <a:pt x="64" y="193"/>
                  </a:lnTo>
                  <a:lnTo>
                    <a:pt x="62" y="193"/>
                  </a:lnTo>
                  <a:lnTo>
                    <a:pt x="62" y="195"/>
                  </a:lnTo>
                  <a:lnTo>
                    <a:pt x="61" y="195"/>
                  </a:lnTo>
                  <a:lnTo>
                    <a:pt x="60" y="195"/>
                  </a:lnTo>
                  <a:lnTo>
                    <a:pt x="59" y="195"/>
                  </a:lnTo>
                  <a:lnTo>
                    <a:pt x="57" y="196"/>
                  </a:lnTo>
                  <a:lnTo>
                    <a:pt x="55" y="196"/>
                  </a:lnTo>
                  <a:lnTo>
                    <a:pt x="54" y="197"/>
                  </a:lnTo>
                  <a:lnTo>
                    <a:pt x="54" y="196"/>
                  </a:lnTo>
                  <a:lnTo>
                    <a:pt x="53" y="196"/>
                  </a:lnTo>
                  <a:lnTo>
                    <a:pt x="53" y="197"/>
                  </a:lnTo>
                  <a:lnTo>
                    <a:pt x="53" y="198"/>
                  </a:lnTo>
                  <a:lnTo>
                    <a:pt x="52" y="198"/>
                  </a:lnTo>
                  <a:lnTo>
                    <a:pt x="51" y="199"/>
                  </a:lnTo>
                  <a:lnTo>
                    <a:pt x="49" y="199"/>
                  </a:lnTo>
                  <a:lnTo>
                    <a:pt x="48" y="200"/>
                  </a:lnTo>
                  <a:lnTo>
                    <a:pt x="48" y="202"/>
                  </a:lnTo>
                  <a:lnTo>
                    <a:pt x="46" y="202"/>
                  </a:lnTo>
                  <a:lnTo>
                    <a:pt x="44" y="203"/>
                  </a:lnTo>
                  <a:lnTo>
                    <a:pt x="44" y="204"/>
                  </a:lnTo>
                  <a:lnTo>
                    <a:pt x="42" y="204"/>
                  </a:lnTo>
                  <a:lnTo>
                    <a:pt x="42" y="205"/>
                  </a:lnTo>
                  <a:lnTo>
                    <a:pt x="41" y="205"/>
                  </a:lnTo>
                  <a:lnTo>
                    <a:pt x="39" y="205"/>
                  </a:lnTo>
                  <a:lnTo>
                    <a:pt x="38" y="205"/>
                  </a:lnTo>
                  <a:lnTo>
                    <a:pt x="38" y="204"/>
                  </a:lnTo>
                  <a:lnTo>
                    <a:pt x="37" y="204"/>
                  </a:lnTo>
                  <a:lnTo>
                    <a:pt x="35" y="204"/>
                  </a:lnTo>
                  <a:lnTo>
                    <a:pt x="34" y="203"/>
                  </a:lnTo>
                  <a:lnTo>
                    <a:pt x="33" y="203"/>
                  </a:lnTo>
                  <a:lnTo>
                    <a:pt x="33" y="202"/>
                  </a:lnTo>
                  <a:lnTo>
                    <a:pt x="30" y="200"/>
                  </a:lnTo>
                  <a:lnTo>
                    <a:pt x="24" y="199"/>
                  </a:lnTo>
                  <a:lnTo>
                    <a:pt x="19" y="197"/>
                  </a:lnTo>
                  <a:lnTo>
                    <a:pt x="14" y="197"/>
                  </a:lnTo>
                  <a:lnTo>
                    <a:pt x="10" y="196"/>
                  </a:lnTo>
                  <a:lnTo>
                    <a:pt x="5" y="195"/>
                  </a:lnTo>
                  <a:lnTo>
                    <a:pt x="6" y="195"/>
                  </a:lnTo>
                  <a:lnTo>
                    <a:pt x="9" y="195"/>
                  </a:lnTo>
                  <a:lnTo>
                    <a:pt x="10" y="195"/>
                  </a:lnTo>
                  <a:lnTo>
                    <a:pt x="11" y="195"/>
                  </a:lnTo>
                  <a:lnTo>
                    <a:pt x="11" y="193"/>
                  </a:lnTo>
                  <a:lnTo>
                    <a:pt x="12" y="193"/>
                  </a:lnTo>
                  <a:lnTo>
                    <a:pt x="13" y="193"/>
                  </a:lnTo>
                  <a:lnTo>
                    <a:pt x="16" y="193"/>
                  </a:lnTo>
                  <a:lnTo>
                    <a:pt x="16" y="192"/>
                  </a:lnTo>
                  <a:lnTo>
                    <a:pt x="17" y="192"/>
                  </a:lnTo>
                  <a:lnTo>
                    <a:pt x="17" y="191"/>
                  </a:lnTo>
                  <a:lnTo>
                    <a:pt x="16" y="191"/>
                  </a:lnTo>
                  <a:lnTo>
                    <a:pt x="16" y="190"/>
                  </a:lnTo>
                  <a:lnTo>
                    <a:pt x="16" y="189"/>
                  </a:lnTo>
                  <a:lnTo>
                    <a:pt x="16" y="186"/>
                  </a:lnTo>
                  <a:lnTo>
                    <a:pt x="17" y="186"/>
                  </a:lnTo>
                  <a:lnTo>
                    <a:pt x="18" y="185"/>
                  </a:lnTo>
                  <a:lnTo>
                    <a:pt x="17" y="185"/>
                  </a:lnTo>
                  <a:lnTo>
                    <a:pt x="17" y="183"/>
                  </a:lnTo>
                  <a:lnTo>
                    <a:pt x="16" y="181"/>
                  </a:lnTo>
                  <a:lnTo>
                    <a:pt x="16" y="179"/>
                  </a:lnTo>
                  <a:lnTo>
                    <a:pt x="16" y="178"/>
                  </a:lnTo>
                  <a:lnTo>
                    <a:pt x="14" y="178"/>
                  </a:lnTo>
                  <a:lnTo>
                    <a:pt x="12" y="177"/>
                  </a:lnTo>
                  <a:lnTo>
                    <a:pt x="11" y="178"/>
                  </a:lnTo>
                  <a:lnTo>
                    <a:pt x="10" y="178"/>
                  </a:lnTo>
                  <a:lnTo>
                    <a:pt x="10" y="177"/>
                  </a:lnTo>
                  <a:lnTo>
                    <a:pt x="10" y="175"/>
                  </a:lnTo>
                  <a:lnTo>
                    <a:pt x="7" y="175"/>
                  </a:lnTo>
                  <a:lnTo>
                    <a:pt x="7" y="171"/>
                  </a:lnTo>
                  <a:lnTo>
                    <a:pt x="7" y="170"/>
                  </a:lnTo>
                  <a:lnTo>
                    <a:pt x="7" y="169"/>
                  </a:lnTo>
                  <a:lnTo>
                    <a:pt x="6" y="167"/>
                  </a:lnTo>
                  <a:lnTo>
                    <a:pt x="5" y="161"/>
                  </a:lnTo>
                  <a:lnTo>
                    <a:pt x="4" y="158"/>
                  </a:lnTo>
                  <a:lnTo>
                    <a:pt x="3" y="158"/>
                  </a:lnTo>
                  <a:lnTo>
                    <a:pt x="3" y="157"/>
                  </a:lnTo>
                  <a:lnTo>
                    <a:pt x="0" y="147"/>
                  </a:lnTo>
                  <a:lnTo>
                    <a:pt x="0" y="146"/>
                  </a:lnTo>
                  <a:lnTo>
                    <a:pt x="0" y="144"/>
                  </a:lnTo>
                  <a:lnTo>
                    <a:pt x="2" y="143"/>
                  </a:lnTo>
                  <a:lnTo>
                    <a:pt x="0" y="142"/>
                  </a:lnTo>
                  <a:lnTo>
                    <a:pt x="0" y="141"/>
                  </a:lnTo>
                  <a:lnTo>
                    <a:pt x="0" y="140"/>
                  </a:lnTo>
                  <a:lnTo>
                    <a:pt x="0" y="139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7" y="130"/>
                  </a:lnTo>
                  <a:lnTo>
                    <a:pt x="7" y="129"/>
                  </a:lnTo>
                  <a:lnTo>
                    <a:pt x="9" y="128"/>
                  </a:lnTo>
                  <a:lnTo>
                    <a:pt x="9" y="127"/>
                  </a:lnTo>
                  <a:lnTo>
                    <a:pt x="9" y="126"/>
                  </a:lnTo>
                  <a:lnTo>
                    <a:pt x="10" y="115"/>
                  </a:lnTo>
                  <a:lnTo>
                    <a:pt x="10" y="114"/>
                  </a:lnTo>
                  <a:lnTo>
                    <a:pt x="12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5"/>
                  </a:lnTo>
                  <a:lnTo>
                    <a:pt x="16" y="104"/>
                  </a:lnTo>
                  <a:lnTo>
                    <a:pt x="17" y="102"/>
                  </a:lnTo>
                  <a:lnTo>
                    <a:pt x="18" y="101"/>
                  </a:lnTo>
                  <a:lnTo>
                    <a:pt x="19" y="101"/>
                  </a:lnTo>
                  <a:lnTo>
                    <a:pt x="20" y="101"/>
                  </a:lnTo>
                  <a:lnTo>
                    <a:pt x="20" y="100"/>
                  </a:lnTo>
                  <a:lnTo>
                    <a:pt x="20" y="99"/>
                  </a:lnTo>
                  <a:lnTo>
                    <a:pt x="20" y="98"/>
                  </a:lnTo>
                  <a:lnTo>
                    <a:pt x="19" y="98"/>
                  </a:lnTo>
                  <a:lnTo>
                    <a:pt x="20" y="97"/>
                  </a:lnTo>
                  <a:lnTo>
                    <a:pt x="21" y="97"/>
                  </a:lnTo>
                  <a:lnTo>
                    <a:pt x="23" y="95"/>
                  </a:lnTo>
                  <a:lnTo>
                    <a:pt x="24" y="95"/>
                  </a:lnTo>
                  <a:lnTo>
                    <a:pt x="21" y="86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19" y="77"/>
                  </a:lnTo>
                  <a:lnTo>
                    <a:pt x="20" y="76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18" y="71"/>
                  </a:lnTo>
                  <a:lnTo>
                    <a:pt x="18" y="70"/>
                  </a:lnTo>
                  <a:lnTo>
                    <a:pt x="17" y="69"/>
                  </a:lnTo>
                  <a:lnTo>
                    <a:pt x="16" y="69"/>
                  </a:lnTo>
                  <a:lnTo>
                    <a:pt x="14" y="69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4" y="65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3"/>
                  </a:lnTo>
                  <a:lnTo>
                    <a:pt x="18" y="63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17" y="60"/>
                  </a:lnTo>
                  <a:lnTo>
                    <a:pt x="17" y="59"/>
                  </a:lnTo>
                  <a:lnTo>
                    <a:pt x="18" y="58"/>
                  </a:lnTo>
                  <a:lnTo>
                    <a:pt x="18" y="57"/>
                  </a:lnTo>
                  <a:lnTo>
                    <a:pt x="17" y="57"/>
                  </a:lnTo>
                  <a:lnTo>
                    <a:pt x="18" y="56"/>
                  </a:lnTo>
                  <a:lnTo>
                    <a:pt x="18" y="55"/>
                  </a:lnTo>
                  <a:lnTo>
                    <a:pt x="17" y="55"/>
                  </a:lnTo>
                  <a:lnTo>
                    <a:pt x="16" y="53"/>
                  </a:lnTo>
                  <a:lnTo>
                    <a:pt x="14" y="52"/>
                  </a:lnTo>
                  <a:lnTo>
                    <a:pt x="14" y="51"/>
                  </a:lnTo>
                  <a:lnTo>
                    <a:pt x="14" y="50"/>
                  </a:lnTo>
                  <a:lnTo>
                    <a:pt x="16" y="49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3" y="48"/>
                  </a:lnTo>
                  <a:lnTo>
                    <a:pt x="13" y="46"/>
                  </a:lnTo>
                  <a:lnTo>
                    <a:pt x="14" y="45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4" y="42"/>
                  </a:lnTo>
                  <a:lnTo>
                    <a:pt x="14" y="39"/>
                  </a:lnTo>
                  <a:lnTo>
                    <a:pt x="14" y="38"/>
                  </a:lnTo>
                  <a:lnTo>
                    <a:pt x="13" y="37"/>
                  </a:lnTo>
                  <a:lnTo>
                    <a:pt x="13" y="34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14" y="30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3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2" y="25"/>
                  </a:lnTo>
                  <a:lnTo>
                    <a:pt x="13" y="25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2" y="6"/>
                  </a:lnTo>
                  <a:lnTo>
                    <a:pt x="39" y="6"/>
                  </a:lnTo>
                  <a:lnTo>
                    <a:pt x="46" y="6"/>
                  </a:lnTo>
                  <a:lnTo>
                    <a:pt x="51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63" y="6"/>
                  </a:lnTo>
                  <a:lnTo>
                    <a:pt x="67" y="6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4" y="6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6"/>
                  </a:lnTo>
                  <a:lnTo>
                    <a:pt x="80" y="6"/>
                  </a:lnTo>
                  <a:lnTo>
                    <a:pt x="81" y="6"/>
                  </a:lnTo>
                  <a:lnTo>
                    <a:pt x="80" y="7"/>
                  </a:lnTo>
                  <a:lnTo>
                    <a:pt x="82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4" y="6"/>
                  </a:lnTo>
                  <a:lnTo>
                    <a:pt x="85" y="6"/>
                  </a:lnTo>
                  <a:lnTo>
                    <a:pt x="85" y="4"/>
                  </a:lnTo>
                  <a:lnTo>
                    <a:pt x="87" y="4"/>
                  </a:lnTo>
                  <a:lnTo>
                    <a:pt x="88" y="3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90" y="2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2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7"/>
            <p:cNvSpPr/>
            <p:nvPr/>
          </p:nvSpPr>
          <p:spPr>
            <a:xfrm>
              <a:off x="2182409" y="3468438"/>
              <a:ext cx="366508" cy="262750"/>
            </a:xfrm>
            <a:custGeom>
              <a:avLst/>
              <a:gdLst/>
              <a:ahLst/>
              <a:cxnLst/>
              <a:rect l="l" t="t" r="r" b="b"/>
              <a:pathLst>
                <a:path w="238" h="173" extrusionOk="0">
                  <a:moveTo>
                    <a:pt x="117" y="8"/>
                  </a:moveTo>
                  <a:lnTo>
                    <a:pt x="115" y="8"/>
                  </a:lnTo>
                  <a:lnTo>
                    <a:pt x="114" y="9"/>
                  </a:lnTo>
                  <a:lnTo>
                    <a:pt x="115" y="10"/>
                  </a:lnTo>
                  <a:lnTo>
                    <a:pt x="115" y="11"/>
                  </a:lnTo>
                  <a:lnTo>
                    <a:pt x="114" y="12"/>
                  </a:lnTo>
                  <a:lnTo>
                    <a:pt x="113" y="14"/>
                  </a:lnTo>
                  <a:lnTo>
                    <a:pt x="113" y="15"/>
                  </a:lnTo>
                  <a:lnTo>
                    <a:pt x="113" y="16"/>
                  </a:lnTo>
                  <a:lnTo>
                    <a:pt x="114" y="16"/>
                  </a:lnTo>
                  <a:lnTo>
                    <a:pt x="117" y="17"/>
                  </a:lnTo>
                  <a:lnTo>
                    <a:pt x="118" y="19"/>
                  </a:lnTo>
                  <a:lnTo>
                    <a:pt x="119" y="19"/>
                  </a:lnTo>
                  <a:lnTo>
                    <a:pt x="119" y="21"/>
                  </a:lnTo>
                  <a:lnTo>
                    <a:pt x="120" y="21"/>
                  </a:lnTo>
                  <a:lnTo>
                    <a:pt x="121" y="21"/>
                  </a:lnTo>
                  <a:lnTo>
                    <a:pt x="122" y="21"/>
                  </a:lnTo>
                  <a:lnTo>
                    <a:pt x="124" y="19"/>
                  </a:lnTo>
                  <a:lnTo>
                    <a:pt x="124" y="18"/>
                  </a:lnTo>
                  <a:lnTo>
                    <a:pt x="125" y="18"/>
                  </a:lnTo>
                  <a:lnTo>
                    <a:pt x="125" y="17"/>
                  </a:lnTo>
                  <a:lnTo>
                    <a:pt x="126" y="17"/>
                  </a:lnTo>
                  <a:lnTo>
                    <a:pt x="127" y="16"/>
                  </a:lnTo>
                  <a:lnTo>
                    <a:pt x="127" y="14"/>
                  </a:lnTo>
                  <a:lnTo>
                    <a:pt x="128" y="14"/>
                  </a:lnTo>
                  <a:lnTo>
                    <a:pt x="131" y="14"/>
                  </a:lnTo>
                  <a:lnTo>
                    <a:pt x="132" y="14"/>
                  </a:lnTo>
                  <a:lnTo>
                    <a:pt x="133" y="16"/>
                  </a:lnTo>
                  <a:lnTo>
                    <a:pt x="134" y="16"/>
                  </a:lnTo>
                  <a:lnTo>
                    <a:pt x="135" y="17"/>
                  </a:lnTo>
                  <a:lnTo>
                    <a:pt x="135" y="18"/>
                  </a:lnTo>
                  <a:lnTo>
                    <a:pt x="135" y="19"/>
                  </a:lnTo>
                  <a:lnTo>
                    <a:pt x="136" y="21"/>
                  </a:lnTo>
                  <a:lnTo>
                    <a:pt x="138" y="23"/>
                  </a:lnTo>
                  <a:lnTo>
                    <a:pt x="139" y="24"/>
                  </a:lnTo>
                  <a:lnTo>
                    <a:pt x="140" y="24"/>
                  </a:lnTo>
                  <a:lnTo>
                    <a:pt x="140" y="23"/>
                  </a:lnTo>
                  <a:lnTo>
                    <a:pt x="141" y="23"/>
                  </a:lnTo>
                  <a:lnTo>
                    <a:pt x="141" y="22"/>
                  </a:lnTo>
                  <a:lnTo>
                    <a:pt x="141" y="21"/>
                  </a:lnTo>
                  <a:lnTo>
                    <a:pt x="142" y="21"/>
                  </a:lnTo>
                  <a:lnTo>
                    <a:pt x="143" y="21"/>
                  </a:lnTo>
                  <a:lnTo>
                    <a:pt x="143" y="19"/>
                  </a:lnTo>
                  <a:lnTo>
                    <a:pt x="145" y="18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6" y="16"/>
                  </a:lnTo>
                  <a:lnTo>
                    <a:pt x="147" y="16"/>
                  </a:lnTo>
                  <a:lnTo>
                    <a:pt x="147" y="15"/>
                  </a:lnTo>
                  <a:lnTo>
                    <a:pt x="148" y="15"/>
                  </a:lnTo>
                  <a:lnTo>
                    <a:pt x="149" y="14"/>
                  </a:lnTo>
                  <a:lnTo>
                    <a:pt x="149" y="15"/>
                  </a:lnTo>
                  <a:lnTo>
                    <a:pt x="150" y="15"/>
                  </a:lnTo>
                  <a:lnTo>
                    <a:pt x="149" y="14"/>
                  </a:lnTo>
                  <a:lnTo>
                    <a:pt x="150" y="14"/>
                  </a:lnTo>
                  <a:lnTo>
                    <a:pt x="152" y="14"/>
                  </a:lnTo>
                  <a:lnTo>
                    <a:pt x="153" y="12"/>
                  </a:lnTo>
                  <a:lnTo>
                    <a:pt x="153" y="14"/>
                  </a:lnTo>
                  <a:lnTo>
                    <a:pt x="154" y="14"/>
                  </a:lnTo>
                  <a:lnTo>
                    <a:pt x="155" y="14"/>
                  </a:lnTo>
                  <a:lnTo>
                    <a:pt x="156" y="14"/>
                  </a:lnTo>
                  <a:lnTo>
                    <a:pt x="157" y="14"/>
                  </a:lnTo>
                  <a:lnTo>
                    <a:pt x="157" y="15"/>
                  </a:lnTo>
                  <a:lnTo>
                    <a:pt x="159" y="15"/>
                  </a:lnTo>
                  <a:lnTo>
                    <a:pt x="160" y="15"/>
                  </a:lnTo>
                  <a:lnTo>
                    <a:pt x="160" y="16"/>
                  </a:lnTo>
                  <a:lnTo>
                    <a:pt x="161" y="16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8"/>
                  </a:lnTo>
                  <a:lnTo>
                    <a:pt x="166" y="18"/>
                  </a:lnTo>
                  <a:lnTo>
                    <a:pt x="167" y="18"/>
                  </a:lnTo>
                  <a:lnTo>
                    <a:pt x="168" y="18"/>
                  </a:lnTo>
                  <a:lnTo>
                    <a:pt x="170" y="18"/>
                  </a:lnTo>
                  <a:lnTo>
                    <a:pt x="171" y="17"/>
                  </a:lnTo>
                  <a:lnTo>
                    <a:pt x="171" y="16"/>
                  </a:lnTo>
                  <a:lnTo>
                    <a:pt x="171" y="15"/>
                  </a:lnTo>
                  <a:lnTo>
                    <a:pt x="173" y="14"/>
                  </a:lnTo>
                  <a:lnTo>
                    <a:pt x="176" y="12"/>
                  </a:lnTo>
                  <a:lnTo>
                    <a:pt x="177" y="12"/>
                  </a:lnTo>
                  <a:lnTo>
                    <a:pt x="177" y="11"/>
                  </a:lnTo>
                  <a:lnTo>
                    <a:pt x="178" y="11"/>
                  </a:lnTo>
                  <a:lnTo>
                    <a:pt x="179" y="11"/>
                  </a:lnTo>
                  <a:lnTo>
                    <a:pt x="182" y="11"/>
                  </a:lnTo>
                  <a:lnTo>
                    <a:pt x="182" y="10"/>
                  </a:lnTo>
                  <a:lnTo>
                    <a:pt x="182" y="9"/>
                  </a:lnTo>
                  <a:lnTo>
                    <a:pt x="183" y="9"/>
                  </a:lnTo>
                  <a:lnTo>
                    <a:pt x="183" y="8"/>
                  </a:lnTo>
                  <a:lnTo>
                    <a:pt x="182" y="8"/>
                  </a:lnTo>
                  <a:lnTo>
                    <a:pt x="182" y="7"/>
                  </a:lnTo>
                  <a:lnTo>
                    <a:pt x="181" y="7"/>
                  </a:lnTo>
                  <a:lnTo>
                    <a:pt x="181" y="5"/>
                  </a:lnTo>
                  <a:lnTo>
                    <a:pt x="179" y="5"/>
                  </a:lnTo>
                  <a:lnTo>
                    <a:pt x="179" y="4"/>
                  </a:lnTo>
                  <a:lnTo>
                    <a:pt x="181" y="4"/>
                  </a:lnTo>
                  <a:lnTo>
                    <a:pt x="182" y="4"/>
                  </a:lnTo>
                  <a:lnTo>
                    <a:pt x="182" y="3"/>
                  </a:lnTo>
                  <a:lnTo>
                    <a:pt x="183" y="3"/>
                  </a:lnTo>
                  <a:lnTo>
                    <a:pt x="183" y="4"/>
                  </a:lnTo>
                  <a:lnTo>
                    <a:pt x="184" y="3"/>
                  </a:lnTo>
                  <a:lnTo>
                    <a:pt x="186" y="4"/>
                  </a:lnTo>
                  <a:lnTo>
                    <a:pt x="188" y="4"/>
                  </a:lnTo>
                  <a:lnTo>
                    <a:pt x="192" y="7"/>
                  </a:lnTo>
                  <a:lnTo>
                    <a:pt x="193" y="7"/>
                  </a:lnTo>
                  <a:lnTo>
                    <a:pt x="193" y="8"/>
                  </a:lnTo>
                  <a:lnTo>
                    <a:pt x="193" y="9"/>
                  </a:lnTo>
                  <a:lnTo>
                    <a:pt x="193" y="10"/>
                  </a:lnTo>
                  <a:lnTo>
                    <a:pt x="193" y="11"/>
                  </a:lnTo>
                  <a:lnTo>
                    <a:pt x="193" y="12"/>
                  </a:lnTo>
                  <a:lnTo>
                    <a:pt x="193" y="14"/>
                  </a:lnTo>
                  <a:lnTo>
                    <a:pt x="195" y="14"/>
                  </a:lnTo>
                  <a:lnTo>
                    <a:pt x="195" y="12"/>
                  </a:lnTo>
                  <a:lnTo>
                    <a:pt x="196" y="14"/>
                  </a:lnTo>
                  <a:lnTo>
                    <a:pt x="196" y="15"/>
                  </a:lnTo>
                  <a:lnTo>
                    <a:pt x="196" y="16"/>
                  </a:lnTo>
                  <a:lnTo>
                    <a:pt x="196" y="17"/>
                  </a:lnTo>
                  <a:lnTo>
                    <a:pt x="196" y="18"/>
                  </a:lnTo>
                  <a:lnTo>
                    <a:pt x="197" y="18"/>
                  </a:lnTo>
                  <a:lnTo>
                    <a:pt x="198" y="18"/>
                  </a:lnTo>
                  <a:lnTo>
                    <a:pt x="199" y="18"/>
                  </a:lnTo>
                  <a:lnTo>
                    <a:pt x="199" y="19"/>
                  </a:lnTo>
                  <a:lnTo>
                    <a:pt x="199" y="21"/>
                  </a:lnTo>
                  <a:lnTo>
                    <a:pt x="199" y="22"/>
                  </a:lnTo>
                  <a:lnTo>
                    <a:pt x="198" y="30"/>
                  </a:lnTo>
                  <a:lnTo>
                    <a:pt x="199" y="30"/>
                  </a:lnTo>
                  <a:lnTo>
                    <a:pt x="199" y="31"/>
                  </a:lnTo>
                  <a:lnTo>
                    <a:pt x="200" y="31"/>
                  </a:lnTo>
                  <a:lnTo>
                    <a:pt x="202" y="31"/>
                  </a:lnTo>
                  <a:lnTo>
                    <a:pt x="202" y="30"/>
                  </a:lnTo>
                  <a:lnTo>
                    <a:pt x="203" y="31"/>
                  </a:lnTo>
                  <a:lnTo>
                    <a:pt x="203" y="33"/>
                  </a:lnTo>
                  <a:lnTo>
                    <a:pt x="204" y="35"/>
                  </a:lnTo>
                  <a:lnTo>
                    <a:pt x="204" y="36"/>
                  </a:lnTo>
                  <a:lnTo>
                    <a:pt x="206" y="36"/>
                  </a:lnTo>
                  <a:lnTo>
                    <a:pt x="207" y="36"/>
                  </a:lnTo>
                  <a:lnTo>
                    <a:pt x="207" y="37"/>
                  </a:lnTo>
                  <a:lnTo>
                    <a:pt x="209" y="37"/>
                  </a:lnTo>
                  <a:lnTo>
                    <a:pt x="209" y="38"/>
                  </a:lnTo>
                  <a:lnTo>
                    <a:pt x="210" y="38"/>
                  </a:lnTo>
                  <a:lnTo>
                    <a:pt x="212" y="38"/>
                  </a:lnTo>
                  <a:lnTo>
                    <a:pt x="212" y="39"/>
                  </a:lnTo>
                  <a:lnTo>
                    <a:pt x="213" y="39"/>
                  </a:lnTo>
                  <a:lnTo>
                    <a:pt x="212" y="39"/>
                  </a:lnTo>
                  <a:lnTo>
                    <a:pt x="212" y="40"/>
                  </a:lnTo>
                  <a:lnTo>
                    <a:pt x="213" y="40"/>
                  </a:lnTo>
                  <a:lnTo>
                    <a:pt x="213" y="42"/>
                  </a:lnTo>
                  <a:lnTo>
                    <a:pt x="213" y="43"/>
                  </a:lnTo>
                  <a:lnTo>
                    <a:pt x="212" y="43"/>
                  </a:lnTo>
                  <a:lnTo>
                    <a:pt x="211" y="43"/>
                  </a:lnTo>
                  <a:lnTo>
                    <a:pt x="210" y="42"/>
                  </a:lnTo>
                  <a:lnTo>
                    <a:pt x="210" y="43"/>
                  </a:lnTo>
                  <a:lnTo>
                    <a:pt x="210" y="44"/>
                  </a:lnTo>
                  <a:lnTo>
                    <a:pt x="209" y="44"/>
                  </a:lnTo>
                  <a:lnTo>
                    <a:pt x="207" y="44"/>
                  </a:lnTo>
                  <a:lnTo>
                    <a:pt x="207" y="45"/>
                  </a:lnTo>
                  <a:lnTo>
                    <a:pt x="207" y="46"/>
                  </a:lnTo>
                  <a:lnTo>
                    <a:pt x="206" y="47"/>
                  </a:lnTo>
                  <a:lnTo>
                    <a:pt x="205" y="47"/>
                  </a:lnTo>
                  <a:lnTo>
                    <a:pt x="205" y="49"/>
                  </a:lnTo>
                  <a:lnTo>
                    <a:pt x="204" y="51"/>
                  </a:lnTo>
                  <a:lnTo>
                    <a:pt x="203" y="52"/>
                  </a:lnTo>
                  <a:lnTo>
                    <a:pt x="204" y="53"/>
                  </a:lnTo>
                  <a:lnTo>
                    <a:pt x="205" y="52"/>
                  </a:lnTo>
                  <a:lnTo>
                    <a:pt x="206" y="52"/>
                  </a:lnTo>
                  <a:lnTo>
                    <a:pt x="207" y="52"/>
                  </a:lnTo>
                  <a:lnTo>
                    <a:pt x="209" y="52"/>
                  </a:lnTo>
                  <a:lnTo>
                    <a:pt x="209" y="51"/>
                  </a:lnTo>
                  <a:lnTo>
                    <a:pt x="210" y="50"/>
                  </a:lnTo>
                  <a:lnTo>
                    <a:pt x="211" y="50"/>
                  </a:lnTo>
                  <a:lnTo>
                    <a:pt x="212" y="50"/>
                  </a:lnTo>
                  <a:lnTo>
                    <a:pt x="213" y="50"/>
                  </a:lnTo>
                  <a:lnTo>
                    <a:pt x="214" y="50"/>
                  </a:lnTo>
                  <a:lnTo>
                    <a:pt x="214" y="51"/>
                  </a:lnTo>
                  <a:lnTo>
                    <a:pt x="216" y="51"/>
                  </a:lnTo>
                  <a:lnTo>
                    <a:pt x="216" y="52"/>
                  </a:lnTo>
                  <a:lnTo>
                    <a:pt x="216" y="56"/>
                  </a:lnTo>
                  <a:lnTo>
                    <a:pt x="216" y="57"/>
                  </a:lnTo>
                  <a:lnTo>
                    <a:pt x="214" y="58"/>
                  </a:lnTo>
                  <a:lnTo>
                    <a:pt x="214" y="59"/>
                  </a:lnTo>
                  <a:lnTo>
                    <a:pt x="216" y="59"/>
                  </a:lnTo>
                  <a:lnTo>
                    <a:pt x="216" y="60"/>
                  </a:lnTo>
                  <a:lnTo>
                    <a:pt x="217" y="66"/>
                  </a:lnTo>
                  <a:lnTo>
                    <a:pt x="217" y="67"/>
                  </a:lnTo>
                  <a:lnTo>
                    <a:pt x="218" y="68"/>
                  </a:lnTo>
                  <a:lnTo>
                    <a:pt x="218" y="70"/>
                  </a:lnTo>
                  <a:lnTo>
                    <a:pt x="219" y="70"/>
                  </a:lnTo>
                  <a:lnTo>
                    <a:pt x="220" y="70"/>
                  </a:lnTo>
                  <a:lnTo>
                    <a:pt x="221" y="70"/>
                  </a:lnTo>
                  <a:lnTo>
                    <a:pt x="221" y="71"/>
                  </a:lnTo>
                  <a:lnTo>
                    <a:pt x="221" y="72"/>
                  </a:lnTo>
                  <a:lnTo>
                    <a:pt x="223" y="72"/>
                  </a:lnTo>
                  <a:lnTo>
                    <a:pt x="224" y="72"/>
                  </a:lnTo>
                  <a:lnTo>
                    <a:pt x="225" y="72"/>
                  </a:lnTo>
                  <a:lnTo>
                    <a:pt x="226" y="73"/>
                  </a:lnTo>
                  <a:lnTo>
                    <a:pt x="226" y="74"/>
                  </a:lnTo>
                  <a:lnTo>
                    <a:pt x="227" y="75"/>
                  </a:lnTo>
                  <a:lnTo>
                    <a:pt x="227" y="77"/>
                  </a:lnTo>
                  <a:lnTo>
                    <a:pt x="226" y="78"/>
                  </a:lnTo>
                  <a:lnTo>
                    <a:pt x="226" y="79"/>
                  </a:lnTo>
                  <a:lnTo>
                    <a:pt x="225" y="79"/>
                  </a:lnTo>
                  <a:lnTo>
                    <a:pt x="225" y="80"/>
                  </a:lnTo>
                  <a:lnTo>
                    <a:pt x="224" y="81"/>
                  </a:lnTo>
                  <a:lnTo>
                    <a:pt x="223" y="81"/>
                  </a:lnTo>
                  <a:lnTo>
                    <a:pt x="221" y="82"/>
                  </a:lnTo>
                  <a:lnTo>
                    <a:pt x="221" y="84"/>
                  </a:lnTo>
                  <a:lnTo>
                    <a:pt x="220" y="84"/>
                  </a:lnTo>
                  <a:lnTo>
                    <a:pt x="221" y="85"/>
                  </a:lnTo>
                  <a:lnTo>
                    <a:pt x="220" y="85"/>
                  </a:lnTo>
                  <a:lnTo>
                    <a:pt x="220" y="86"/>
                  </a:lnTo>
                  <a:lnTo>
                    <a:pt x="221" y="86"/>
                  </a:lnTo>
                  <a:lnTo>
                    <a:pt x="221" y="87"/>
                  </a:lnTo>
                  <a:lnTo>
                    <a:pt x="221" y="88"/>
                  </a:lnTo>
                  <a:lnTo>
                    <a:pt x="223" y="88"/>
                  </a:lnTo>
                  <a:lnTo>
                    <a:pt x="221" y="96"/>
                  </a:lnTo>
                  <a:lnTo>
                    <a:pt x="221" y="98"/>
                  </a:lnTo>
                  <a:lnTo>
                    <a:pt x="221" y="99"/>
                  </a:lnTo>
                  <a:lnTo>
                    <a:pt x="221" y="100"/>
                  </a:lnTo>
                  <a:lnTo>
                    <a:pt x="224" y="102"/>
                  </a:lnTo>
                  <a:lnTo>
                    <a:pt x="225" y="103"/>
                  </a:lnTo>
                  <a:lnTo>
                    <a:pt x="226" y="103"/>
                  </a:lnTo>
                  <a:lnTo>
                    <a:pt x="227" y="102"/>
                  </a:lnTo>
                  <a:lnTo>
                    <a:pt x="228" y="102"/>
                  </a:lnTo>
                  <a:lnTo>
                    <a:pt x="231" y="102"/>
                  </a:lnTo>
                  <a:lnTo>
                    <a:pt x="230" y="105"/>
                  </a:lnTo>
                  <a:lnTo>
                    <a:pt x="230" y="106"/>
                  </a:lnTo>
                  <a:lnTo>
                    <a:pt x="228" y="108"/>
                  </a:lnTo>
                  <a:lnTo>
                    <a:pt x="228" y="109"/>
                  </a:lnTo>
                  <a:lnTo>
                    <a:pt x="230" y="110"/>
                  </a:lnTo>
                  <a:lnTo>
                    <a:pt x="231" y="110"/>
                  </a:lnTo>
                  <a:lnTo>
                    <a:pt x="232" y="110"/>
                  </a:lnTo>
                  <a:lnTo>
                    <a:pt x="232" y="112"/>
                  </a:lnTo>
                  <a:lnTo>
                    <a:pt x="233" y="112"/>
                  </a:lnTo>
                  <a:lnTo>
                    <a:pt x="234" y="113"/>
                  </a:lnTo>
                  <a:lnTo>
                    <a:pt x="233" y="114"/>
                  </a:lnTo>
                  <a:lnTo>
                    <a:pt x="232" y="114"/>
                  </a:lnTo>
                  <a:lnTo>
                    <a:pt x="230" y="115"/>
                  </a:lnTo>
                  <a:lnTo>
                    <a:pt x="228" y="115"/>
                  </a:lnTo>
                  <a:lnTo>
                    <a:pt x="228" y="116"/>
                  </a:lnTo>
                  <a:lnTo>
                    <a:pt x="228" y="117"/>
                  </a:lnTo>
                  <a:lnTo>
                    <a:pt x="228" y="119"/>
                  </a:lnTo>
                  <a:lnTo>
                    <a:pt x="227" y="121"/>
                  </a:lnTo>
                  <a:lnTo>
                    <a:pt x="227" y="122"/>
                  </a:lnTo>
                  <a:lnTo>
                    <a:pt x="230" y="123"/>
                  </a:lnTo>
                  <a:lnTo>
                    <a:pt x="232" y="123"/>
                  </a:lnTo>
                  <a:lnTo>
                    <a:pt x="233" y="123"/>
                  </a:lnTo>
                  <a:lnTo>
                    <a:pt x="233" y="124"/>
                  </a:lnTo>
                  <a:lnTo>
                    <a:pt x="234" y="124"/>
                  </a:lnTo>
                  <a:lnTo>
                    <a:pt x="234" y="126"/>
                  </a:lnTo>
                  <a:lnTo>
                    <a:pt x="235" y="127"/>
                  </a:lnTo>
                  <a:lnTo>
                    <a:pt x="237" y="127"/>
                  </a:lnTo>
                  <a:lnTo>
                    <a:pt x="237" y="128"/>
                  </a:lnTo>
                  <a:lnTo>
                    <a:pt x="237" y="129"/>
                  </a:lnTo>
                  <a:lnTo>
                    <a:pt x="237" y="130"/>
                  </a:lnTo>
                  <a:lnTo>
                    <a:pt x="237" y="131"/>
                  </a:lnTo>
                  <a:lnTo>
                    <a:pt x="237" y="133"/>
                  </a:lnTo>
                  <a:lnTo>
                    <a:pt x="237" y="134"/>
                  </a:lnTo>
                  <a:lnTo>
                    <a:pt x="238" y="135"/>
                  </a:lnTo>
                  <a:lnTo>
                    <a:pt x="235" y="136"/>
                  </a:lnTo>
                  <a:lnTo>
                    <a:pt x="234" y="135"/>
                  </a:lnTo>
                  <a:lnTo>
                    <a:pt x="233" y="133"/>
                  </a:lnTo>
                  <a:lnTo>
                    <a:pt x="232" y="133"/>
                  </a:lnTo>
                  <a:lnTo>
                    <a:pt x="232" y="134"/>
                  </a:lnTo>
                  <a:lnTo>
                    <a:pt x="231" y="134"/>
                  </a:lnTo>
                  <a:lnTo>
                    <a:pt x="230" y="134"/>
                  </a:lnTo>
                  <a:lnTo>
                    <a:pt x="228" y="133"/>
                  </a:lnTo>
                  <a:lnTo>
                    <a:pt x="228" y="131"/>
                  </a:lnTo>
                  <a:lnTo>
                    <a:pt x="227" y="131"/>
                  </a:lnTo>
                  <a:lnTo>
                    <a:pt x="226" y="131"/>
                  </a:lnTo>
                  <a:lnTo>
                    <a:pt x="225" y="131"/>
                  </a:lnTo>
                  <a:lnTo>
                    <a:pt x="224" y="131"/>
                  </a:lnTo>
                  <a:lnTo>
                    <a:pt x="223" y="131"/>
                  </a:lnTo>
                  <a:lnTo>
                    <a:pt x="221" y="131"/>
                  </a:lnTo>
                  <a:lnTo>
                    <a:pt x="220" y="131"/>
                  </a:lnTo>
                  <a:lnTo>
                    <a:pt x="219" y="133"/>
                  </a:lnTo>
                  <a:lnTo>
                    <a:pt x="219" y="134"/>
                  </a:lnTo>
                  <a:lnTo>
                    <a:pt x="219" y="135"/>
                  </a:lnTo>
                  <a:lnTo>
                    <a:pt x="219" y="137"/>
                  </a:lnTo>
                  <a:lnTo>
                    <a:pt x="219" y="138"/>
                  </a:lnTo>
                  <a:lnTo>
                    <a:pt x="218" y="140"/>
                  </a:lnTo>
                  <a:lnTo>
                    <a:pt x="221" y="142"/>
                  </a:lnTo>
                  <a:lnTo>
                    <a:pt x="224" y="142"/>
                  </a:lnTo>
                  <a:lnTo>
                    <a:pt x="225" y="142"/>
                  </a:lnTo>
                  <a:lnTo>
                    <a:pt x="226" y="142"/>
                  </a:lnTo>
                  <a:lnTo>
                    <a:pt x="227" y="142"/>
                  </a:lnTo>
                  <a:lnTo>
                    <a:pt x="226" y="142"/>
                  </a:lnTo>
                  <a:lnTo>
                    <a:pt x="226" y="143"/>
                  </a:lnTo>
                  <a:lnTo>
                    <a:pt x="226" y="144"/>
                  </a:lnTo>
                  <a:lnTo>
                    <a:pt x="227" y="145"/>
                  </a:lnTo>
                  <a:lnTo>
                    <a:pt x="228" y="147"/>
                  </a:lnTo>
                  <a:lnTo>
                    <a:pt x="227" y="147"/>
                  </a:lnTo>
                  <a:lnTo>
                    <a:pt x="226" y="147"/>
                  </a:lnTo>
                  <a:lnTo>
                    <a:pt x="225" y="147"/>
                  </a:lnTo>
                  <a:lnTo>
                    <a:pt x="225" y="148"/>
                  </a:lnTo>
                  <a:lnTo>
                    <a:pt x="225" y="149"/>
                  </a:lnTo>
                  <a:lnTo>
                    <a:pt x="223" y="151"/>
                  </a:lnTo>
                  <a:lnTo>
                    <a:pt x="223" y="152"/>
                  </a:lnTo>
                  <a:lnTo>
                    <a:pt x="224" y="154"/>
                  </a:lnTo>
                  <a:lnTo>
                    <a:pt x="224" y="155"/>
                  </a:lnTo>
                  <a:lnTo>
                    <a:pt x="223" y="156"/>
                  </a:lnTo>
                  <a:lnTo>
                    <a:pt x="223" y="157"/>
                  </a:lnTo>
                  <a:lnTo>
                    <a:pt x="221" y="158"/>
                  </a:lnTo>
                  <a:lnTo>
                    <a:pt x="223" y="158"/>
                  </a:lnTo>
                  <a:lnTo>
                    <a:pt x="221" y="158"/>
                  </a:lnTo>
                  <a:lnTo>
                    <a:pt x="221" y="159"/>
                  </a:lnTo>
                  <a:lnTo>
                    <a:pt x="220" y="159"/>
                  </a:lnTo>
                  <a:lnTo>
                    <a:pt x="220" y="161"/>
                  </a:lnTo>
                  <a:lnTo>
                    <a:pt x="220" y="162"/>
                  </a:lnTo>
                  <a:lnTo>
                    <a:pt x="219" y="162"/>
                  </a:lnTo>
                  <a:lnTo>
                    <a:pt x="218" y="161"/>
                  </a:lnTo>
                  <a:lnTo>
                    <a:pt x="217" y="161"/>
                  </a:lnTo>
                  <a:lnTo>
                    <a:pt x="216" y="161"/>
                  </a:lnTo>
                  <a:lnTo>
                    <a:pt x="214" y="161"/>
                  </a:lnTo>
                  <a:lnTo>
                    <a:pt x="214" y="159"/>
                  </a:lnTo>
                  <a:lnTo>
                    <a:pt x="213" y="161"/>
                  </a:lnTo>
                  <a:lnTo>
                    <a:pt x="212" y="162"/>
                  </a:lnTo>
                  <a:lnTo>
                    <a:pt x="211" y="162"/>
                  </a:lnTo>
                  <a:lnTo>
                    <a:pt x="210" y="161"/>
                  </a:lnTo>
                  <a:lnTo>
                    <a:pt x="209" y="159"/>
                  </a:lnTo>
                  <a:lnTo>
                    <a:pt x="209" y="157"/>
                  </a:lnTo>
                  <a:lnTo>
                    <a:pt x="205" y="157"/>
                  </a:lnTo>
                  <a:lnTo>
                    <a:pt x="205" y="158"/>
                  </a:lnTo>
                  <a:lnTo>
                    <a:pt x="204" y="159"/>
                  </a:lnTo>
                  <a:lnTo>
                    <a:pt x="204" y="161"/>
                  </a:lnTo>
                  <a:lnTo>
                    <a:pt x="204" y="162"/>
                  </a:lnTo>
                  <a:lnTo>
                    <a:pt x="204" y="163"/>
                  </a:lnTo>
                  <a:lnTo>
                    <a:pt x="204" y="164"/>
                  </a:lnTo>
                  <a:lnTo>
                    <a:pt x="203" y="164"/>
                  </a:lnTo>
                  <a:lnTo>
                    <a:pt x="202" y="165"/>
                  </a:lnTo>
                  <a:lnTo>
                    <a:pt x="202" y="166"/>
                  </a:lnTo>
                  <a:lnTo>
                    <a:pt x="200" y="166"/>
                  </a:lnTo>
                  <a:lnTo>
                    <a:pt x="200" y="168"/>
                  </a:lnTo>
                  <a:lnTo>
                    <a:pt x="199" y="169"/>
                  </a:lnTo>
                  <a:lnTo>
                    <a:pt x="200" y="170"/>
                  </a:lnTo>
                  <a:lnTo>
                    <a:pt x="200" y="171"/>
                  </a:lnTo>
                  <a:lnTo>
                    <a:pt x="199" y="171"/>
                  </a:lnTo>
                  <a:lnTo>
                    <a:pt x="198" y="172"/>
                  </a:lnTo>
                  <a:lnTo>
                    <a:pt x="197" y="171"/>
                  </a:lnTo>
                  <a:lnTo>
                    <a:pt x="196" y="171"/>
                  </a:lnTo>
                  <a:lnTo>
                    <a:pt x="196" y="172"/>
                  </a:lnTo>
                  <a:lnTo>
                    <a:pt x="195" y="172"/>
                  </a:lnTo>
                  <a:lnTo>
                    <a:pt x="193" y="172"/>
                  </a:lnTo>
                  <a:lnTo>
                    <a:pt x="193" y="173"/>
                  </a:lnTo>
                  <a:lnTo>
                    <a:pt x="192" y="173"/>
                  </a:lnTo>
                  <a:lnTo>
                    <a:pt x="191" y="173"/>
                  </a:lnTo>
                  <a:lnTo>
                    <a:pt x="192" y="172"/>
                  </a:lnTo>
                  <a:lnTo>
                    <a:pt x="191" y="172"/>
                  </a:lnTo>
                  <a:lnTo>
                    <a:pt x="191" y="171"/>
                  </a:lnTo>
                  <a:lnTo>
                    <a:pt x="190" y="171"/>
                  </a:lnTo>
                  <a:lnTo>
                    <a:pt x="189" y="170"/>
                  </a:lnTo>
                  <a:lnTo>
                    <a:pt x="189" y="169"/>
                  </a:lnTo>
                  <a:lnTo>
                    <a:pt x="188" y="168"/>
                  </a:lnTo>
                  <a:lnTo>
                    <a:pt x="186" y="168"/>
                  </a:lnTo>
                  <a:lnTo>
                    <a:pt x="185" y="168"/>
                  </a:lnTo>
                  <a:lnTo>
                    <a:pt x="185" y="166"/>
                  </a:lnTo>
                  <a:lnTo>
                    <a:pt x="184" y="166"/>
                  </a:lnTo>
                  <a:lnTo>
                    <a:pt x="183" y="166"/>
                  </a:lnTo>
                  <a:lnTo>
                    <a:pt x="183" y="168"/>
                  </a:lnTo>
                  <a:lnTo>
                    <a:pt x="182" y="168"/>
                  </a:lnTo>
                  <a:lnTo>
                    <a:pt x="182" y="166"/>
                  </a:lnTo>
                  <a:lnTo>
                    <a:pt x="181" y="168"/>
                  </a:lnTo>
                  <a:lnTo>
                    <a:pt x="179" y="169"/>
                  </a:lnTo>
                  <a:lnTo>
                    <a:pt x="179" y="168"/>
                  </a:lnTo>
                  <a:lnTo>
                    <a:pt x="181" y="168"/>
                  </a:lnTo>
                  <a:lnTo>
                    <a:pt x="181" y="166"/>
                  </a:lnTo>
                  <a:lnTo>
                    <a:pt x="182" y="165"/>
                  </a:lnTo>
                  <a:lnTo>
                    <a:pt x="182" y="164"/>
                  </a:lnTo>
                  <a:lnTo>
                    <a:pt x="183" y="164"/>
                  </a:lnTo>
                  <a:lnTo>
                    <a:pt x="182" y="163"/>
                  </a:lnTo>
                  <a:lnTo>
                    <a:pt x="183" y="163"/>
                  </a:lnTo>
                  <a:lnTo>
                    <a:pt x="183" y="162"/>
                  </a:lnTo>
                  <a:lnTo>
                    <a:pt x="183" y="161"/>
                  </a:lnTo>
                  <a:lnTo>
                    <a:pt x="184" y="161"/>
                  </a:lnTo>
                  <a:lnTo>
                    <a:pt x="183" y="159"/>
                  </a:lnTo>
                  <a:lnTo>
                    <a:pt x="183" y="158"/>
                  </a:lnTo>
                  <a:lnTo>
                    <a:pt x="183" y="157"/>
                  </a:lnTo>
                  <a:lnTo>
                    <a:pt x="184" y="156"/>
                  </a:lnTo>
                  <a:lnTo>
                    <a:pt x="183" y="155"/>
                  </a:lnTo>
                  <a:lnTo>
                    <a:pt x="182" y="154"/>
                  </a:lnTo>
                  <a:lnTo>
                    <a:pt x="181" y="152"/>
                  </a:lnTo>
                  <a:lnTo>
                    <a:pt x="181" y="151"/>
                  </a:lnTo>
                  <a:lnTo>
                    <a:pt x="181" y="150"/>
                  </a:lnTo>
                  <a:lnTo>
                    <a:pt x="182" y="149"/>
                  </a:lnTo>
                  <a:lnTo>
                    <a:pt x="182" y="148"/>
                  </a:lnTo>
                  <a:lnTo>
                    <a:pt x="182" y="147"/>
                  </a:lnTo>
                  <a:lnTo>
                    <a:pt x="181" y="147"/>
                  </a:lnTo>
                  <a:lnTo>
                    <a:pt x="179" y="148"/>
                  </a:lnTo>
                  <a:lnTo>
                    <a:pt x="179" y="147"/>
                  </a:lnTo>
                  <a:lnTo>
                    <a:pt x="181" y="147"/>
                  </a:lnTo>
                  <a:lnTo>
                    <a:pt x="181" y="145"/>
                  </a:lnTo>
                  <a:lnTo>
                    <a:pt x="179" y="143"/>
                  </a:lnTo>
                  <a:lnTo>
                    <a:pt x="178" y="143"/>
                  </a:lnTo>
                  <a:lnTo>
                    <a:pt x="178" y="142"/>
                  </a:lnTo>
                  <a:lnTo>
                    <a:pt x="178" y="141"/>
                  </a:lnTo>
                  <a:lnTo>
                    <a:pt x="178" y="140"/>
                  </a:lnTo>
                  <a:lnTo>
                    <a:pt x="178" y="138"/>
                  </a:lnTo>
                  <a:lnTo>
                    <a:pt x="178" y="137"/>
                  </a:lnTo>
                  <a:lnTo>
                    <a:pt x="179" y="137"/>
                  </a:lnTo>
                  <a:lnTo>
                    <a:pt x="178" y="137"/>
                  </a:lnTo>
                  <a:lnTo>
                    <a:pt x="178" y="136"/>
                  </a:lnTo>
                  <a:lnTo>
                    <a:pt x="176" y="136"/>
                  </a:lnTo>
                  <a:lnTo>
                    <a:pt x="176" y="135"/>
                  </a:lnTo>
                  <a:lnTo>
                    <a:pt x="175" y="136"/>
                  </a:lnTo>
                  <a:lnTo>
                    <a:pt x="174" y="136"/>
                  </a:lnTo>
                  <a:lnTo>
                    <a:pt x="174" y="135"/>
                  </a:lnTo>
                  <a:lnTo>
                    <a:pt x="175" y="134"/>
                  </a:lnTo>
                  <a:lnTo>
                    <a:pt x="174" y="134"/>
                  </a:lnTo>
                  <a:lnTo>
                    <a:pt x="174" y="133"/>
                  </a:lnTo>
                  <a:lnTo>
                    <a:pt x="173" y="133"/>
                  </a:lnTo>
                  <a:lnTo>
                    <a:pt x="173" y="134"/>
                  </a:lnTo>
                  <a:lnTo>
                    <a:pt x="171" y="135"/>
                  </a:lnTo>
                  <a:lnTo>
                    <a:pt x="171" y="134"/>
                  </a:lnTo>
                  <a:lnTo>
                    <a:pt x="171" y="133"/>
                  </a:lnTo>
                  <a:lnTo>
                    <a:pt x="170" y="131"/>
                  </a:lnTo>
                  <a:lnTo>
                    <a:pt x="170" y="130"/>
                  </a:lnTo>
                  <a:lnTo>
                    <a:pt x="169" y="131"/>
                  </a:lnTo>
                  <a:lnTo>
                    <a:pt x="169" y="133"/>
                  </a:lnTo>
                  <a:lnTo>
                    <a:pt x="168" y="133"/>
                  </a:lnTo>
                  <a:lnTo>
                    <a:pt x="167" y="133"/>
                  </a:lnTo>
                  <a:lnTo>
                    <a:pt x="166" y="133"/>
                  </a:lnTo>
                  <a:lnTo>
                    <a:pt x="164" y="133"/>
                  </a:lnTo>
                  <a:lnTo>
                    <a:pt x="163" y="134"/>
                  </a:lnTo>
                  <a:lnTo>
                    <a:pt x="162" y="135"/>
                  </a:lnTo>
                  <a:lnTo>
                    <a:pt x="161" y="135"/>
                  </a:lnTo>
                  <a:lnTo>
                    <a:pt x="161" y="133"/>
                  </a:lnTo>
                  <a:lnTo>
                    <a:pt x="160" y="133"/>
                  </a:lnTo>
                  <a:lnTo>
                    <a:pt x="159" y="131"/>
                  </a:lnTo>
                  <a:lnTo>
                    <a:pt x="157" y="131"/>
                  </a:lnTo>
                  <a:lnTo>
                    <a:pt x="156" y="133"/>
                  </a:lnTo>
                  <a:lnTo>
                    <a:pt x="156" y="134"/>
                  </a:lnTo>
                  <a:lnTo>
                    <a:pt x="155" y="133"/>
                  </a:lnTo>
                  <a:lnTo>
                    <a:pt x="154" y="133"/>
                  </a:lnTo>
                  <a:lnTo>
                    <a:pt x="153" y="133"/>
                  </a:lnTo>
                  <a:lnTo>
                    <a:pt x="152" y="133"/>
                  </a:lnTo>
                  <a:lnTo>
                    <a:pt x="150" y="133"/>
                  </a:lnTo>
                  <a:lnTo>
                    <a:pt x="150" y="134"/>
                  </a:lnTo>
                  <a:lnTo>
                    <a:pt x="149" y="134"/>
                  </a:lnTo>
                  <a:lnTo>
                    <a:pt x="149" y="136"/>
                  </a:lnTo>
                  <a:lnTo>
                    <a:pt x="148" y="136"/>
                  </a:lnTo>
                  <a:lnTo>
                    <a:pt x="147" y="138"/>
                  </a:lnTo>
                  <a:lnTo>
                    <a:pt x="146" y="138"/>
                  </a:lnTo>
                  <a:lnTo>
                    <a:pt x="145" y="140"/>
                  </a:lnTo>
                  <a:lnTo>
                    <a:pt x="145" y="138"/>
                  </a:lnTo>
                  <a:lnTo>
                    <a:pt x="143" y="138"/>
                  </a:lnTo>
                  <a:lnTo>
                    <a:pt x="142" y="138"/>
                  </a:lnTo>
                  <a:lnTo>
                    <a:pt x="141" y="138"/>
                  </a:lnTo>
                  <a:lnTo>
                    <a:pt x="141" y="140"/>
                  </a:lnTo>
                  <a:lnTo>
                    <a:pt x="140" y="141"/>
                  </a:lnTo>
                  <a:lnTo>
                    <a:pt x="140" y="140"/>
                  </a:lnTo>
                  <a:lnTo>
                    <a:pt x="140" y="138"/>
                  </a:lnTo>
                  <a:lnTo>
                    <a:pt x="141" y="137"/>
                  </a:lnTo>
                  <a:lnTo>
                    <a:pt x="142" y="136"/>
                  </a:lnTo>
                  <a:lnTo>
                    <a:pt x="142" y="134"/>
                  </a:lnTo>
                  <a:lnTo>
                    <a:pt x="142" y="133"/>
                  </a:lnTo>
                  <a:lnTo>
                    <a:pt x="143" y="131"/>
                  </a:lnTo>
                  <a:lnTo>
                    <a:pt x="143" y="130"/>
                  </a:lnTo>
                  <a:lnTo>
                    <a:pt x="145" y="129"/>
                  </a:lnTo>
                  <a:lnTo>
                    <a:pt x="146" y="129"/>
                  </a:lnTo>
                  <a:lnTo>
                    <a:pt x="147" y="129"/>
                  </a:lnTo>
                  <a:lnTo>
                    <a:pt x="147" y="128"/>
                  </a:lnTo>
                  <a:lnTo>
                    <a:pt x="148" y="127"/>
                  </a:lnTo>
                  <a:lnTo>
                    <a:pt x="146" y="126"/>
                  </a:lnTo>
                  <a:lnTo>
                    <a:pt x="146" y="124"/>
                  </a:lnTo>
                  <a:lnTo>
                    <a:pt x="145" y="123"/>
                  </a:lnTo>
                  <a:lnTo>
                    <a:pt x="143" y="123"/>
                  </a:lnTo>
                  <a:lnTo>
                    <a:pt x="143" y="122"/>
                  </a:lnTo>
                  <a:lnTo>
                    <a:pt x="143" y="121"/>
                  </a:lnTo>
                  <a:lnTo>
                    <a:pt x="143" y="119"/>
                  </a:lnTo>
                  <a:lnTo>
                    <a:pt x="143" y="117"/>
                  </a:lnTo>
                  <a:lnTo>
                    <a:pt x="143" y="115"/>
                  </a:lnTo>
                  <a:lnTo>
                    <a:pt x="142" y="115"/>
                  </a:lnTo>
                  <a:lnTo>
                    <a:pt x="141" y="114"/>
                  </a:lnTo>
                  <a:lnTo>
                    <a:pt x="140" y="114"/>
                  </a:lnTo>
                  <a:lnTo>
                    <a:pt x="139" y="114"/>
                  </a:lnTo>
                  <a:lnTo>
                    <a:pt x="139" y="113"/>
                  </a:lnTo>
                  <a:lnTo>
                    <a:pt x="139" y="112"/>
                  </a:lnTo>
                  <a:lnTo>
                    <a:pt x="140" y="110"/>
                  </a:lnTo>
                  <a:lnTo>
                    <a:pt x="141" y="110"/>
                  </a:lnTo>
                  <a:lnTo>
                    <a:pt x="141" y="109"/>
                  </a:lnTo>
                  <a:lnTo>
                    <a:pt x="141" y="108"/>
                  </a:lnTo>
                  <a:lnTo>
                    <a:pt x="141" y="107"/>
                  </a:lnTo>
                  <a:lnTo>
                    <a:pt x="140" y="106"/>
                  </a:lnTo>
                  <a:lnTo>
                    <a:pt x="139" y="106"/>
                  </a:lnTo>
                  <a:lnTo>
                    <a:pt x="139" y="105"/>
                  </a:lnTo>
                  <a:lnTo>
                    <a:pt x="138" y="105"/>
                  </a:lnTo>
                  <a:lnTo>
                    <a:pt x="136" y="105"/>
                  </a:lnTo>
                  <a:lnTo>
                    <a:pt x="136" y="103"/>
                  </a:lnTo>
                  <a:lnTo>
                    <a:pt x="135" y="102"/>
                  </a:lnTo>
                  <a:lnTo>
                    <a:pt x="135" y="101"/>
                  </a:lnTo>
                  <a:lnTo>
                    <a:pt x="135" y="100"/>
                  </a:lnTo>
                  <a:lnTo>
                    <a:pt x="134" y="100"/>
                  </a:lnTo>
                  <a:lnTo>
                    <a:pt x="134" y="99"/>
                  </a:lnTo>
                  <a:lnTo>
                    <a:pt x="133" y="98"/>
                  </a:lnTo>
                  <a:lnTo>
                    <a:pt x="133" y="96"/>
                  </a:lnTo>
                  <a:lnTo>
                    <a:pt x="132" y="96"/>
                  </a:lnTo>
                  <a:lnTo>
                    <a:pt x="132" y="95"/>
                  </a:lnTo>
                  <a:lnTo>
                    <a:pt x="131" y="94"/>
                  </a:lnTo>
                  <a:lnTo>
                    <a:pt x="131" y="93"/>
                  </a:lnTo>
                  <a:lnTo>
                    <a:pt x="129" y="92"/>
                  </a:lnTo>
                  <a:lnTo>
                    <a:pt x="128" y="91"/>
                  </a:lnTo>
                  <a:lnTo>
                    <a:pt x="126" y="89"/>
                  </a:lnTo>
                  <a:lnTo>
                    <a:pt x="125" y="88"/>
                  </a:lnTo>
                  <a:lnTo>
                    <a:pt x="125" y="87"/>
                  </a:lnTo>
                  <a:lnTo>
                    <a:pt x="125" y="86"/>
                  </a:lnTo>
                  <a:lnTo>
                    <a:pt x="124" y="86"/>
                  </a:lnTo>
                  <a:lnTo>
                    <a:pt x="122" y="85"/>
                  </a:lnTo>
                  <a:lnTo>
                    <a:pt x="121" y="85"/>
                  </a:lnTo>
                  <a:lnTo>
                    <a:pt x="115" y="85"/>
                  </a:lnTo>
                  <a:lnTo>
                    <a:pt x="102" y="86"/>
                  </a:lnTo>
                  <a:lnTo>
                    <a:pt x="102" y="87"/>
                  </a:lnTo>
                  <a:lnTo>
                    <a:pt x="102" y="88"/>
                  </a:lnTo>
                  <a:lnTo>
                    <a:pt x="96" y="89"/>
                  </a:lnTo>
                  <a:lnTo>
                    <a:pt x="95" y="89"/>
                  </a:lnTo>
                  <a:lnTo>
                    <a:pt x="93" y="89"/>
                  </a:lnTo>
                  <a:lnTo>
                    <a:pt x="92" y="89"/>
                  </a:lnTo>
                  <a:lnTo>
                    <a:pt x="92" y="88"/>
                  </a:lnTo>
                  <a:lnTo>
                    <a:pt x="91" y="88"/>
                  </a:lnTo>
                  <a:lnTo>
                    <a:pt x="90" y="88"/>
                  </a:lnTo>
                  <a:lnTo>
                    <a:pt x="85" y="89"/>
                  </a:lnTo>
                  <a:lnTo>
                    <a:pt x="84" y="89"/>
                  </a:lnTo>
                  <a:lnTo>
                    <a:pt x="83" y="91"/>
                  </a:lnTo>
                  <a:lnTo>
                    <a:pt x="83" y="92"/>
                  </a:lnTo>
                  <a:lnTo>
                    <a:pt x="82" y="94"/>
                  </a:lnTo>
                  <a:lnTo>
                    <a:pt x="82" y="95"/>
                  </a:lnTo>
                  <a:lnTo>
                    <a:pt x="81" y="95"/>
                  </a:lnTo>
                  <a:lnTo>
                    <a:pt x="81" y="96"/>
                  </a:lnTo>
                  <a:lnTo>
                    <a:pt x="79" y="96"/>
                  </a:lnTo>
                  <a:lnTo>
                    <a:pt x="79" y="99"/>
                  </a:lnTo>
                  <a:lnTo>
                    <a:pt x="78" y="99"/>
                  </a:lnTo>
                  <a:lnTo>
                    <a:pt x="78" y="100"/>
                  </a:lnTo>
                  <a:lnTo>
                    <a:pt x="77" y="100"/>
                  </a:lnTo>
                  <a:lnTo>
                    <a:pt x="77" y="101"/>
                  </a:lnTo>
                  <a:lnTo>
                    <a:pt x="77" y="105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5" y="106"/>
                  </a:lnTo>
                  <a:lnTo>
                    <a:pt x="75" y="107"/>
                  </a:lnTo>
                  <a:lnTo>
                    <a:pt x="74" y="107"/>
                  </a:lnTo>
                  <a:lnTo>
                    <a:pt x="72" y="108"/>
                  </a:lnTo>
                  <a:lnTo>
                    <a:pt x="72" y="109"/>
                  </a:lnTo>
                  <a:lnTo>
                    <a:pt x="71" y="109"/>
                  </a:lnTo>
                  <a:lnTo>
                    <a:pt x="70" y="109"/>
                  </a:lnTo>
                  <a:lnTo>
                    <a:pt x="69" y="109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5" y="115"/>
                  </a:lnTo>
                  <a:lnTo>
                    <a:pt x="64" y="116"/>
                  </a:lnTo>
                  <a:lnTo>
                    <a:pt x="63" y="116"/>
                  </a:lnTo>
                  <a:lnTo>
                    <a:pt x="62" y="116"/>
                  </a:lnTo>
                  <a:lnTo>
                    <a:pt x="61" y="116"/>
                  </a:lnTo>
                  <a:lnTo>
                    <a:pt x="60" y="116"/>
                  </a:lnTo>
                  <a:lnTo>
                    <a:pt x="58" y="116"/>
                  </a:lnTo>
                  <a:lnTo>
                    <a:pt x="57" y="117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8" y="114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2" y="113"/>
                  </a:lnTo>
                  <a:lnTo>
                    <a:pt x="61" y="113"/>
                  </a:lnTo>
                  <a:lnTo>
                    <a:pt x="60" y="113"/>
                  </a:lnTo>
                  <a:lnTo>
                    <a:pt x="58" y="112"/>
                  </a:lnTo>
                  <a:lnTo>
                    <a:pt x="60" y="112"/>
                  </a:lnTo>
                  <a:lnTo>
                    <a:pt x="60" y="110"/>
                  </a:lnTo>
                  <a:lnTo>
                    <a:pt x="60" y="109"/>
                  </a:lnTo>
                  <a:lnTo>
                    <a:pt x="60" y="110"/>
                  </a:lnTo>
                  <a:lnTo>
                    <a:pt x="58" y="112"/>
                  </a:lnTo>
                  <a:lnTo>
                    <a:pt x="58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8"/>
                  </a:lnTo>
                  <a:lnTo>
                    <a:pt x="57" y="107"/>
                  </a:lnTo>
                  <a:lnTo>
                    <a:pt x="56" y="107"/>
                  </a:lnTo>
                  <a:lnTo>
                    <a:pt x="56" y="108"/>
                  </a:lnTo>
                  <a:lnTo>
                    <a:pt x="55" y="109"/>
                  </a:lnTo>
                  <a:lnTo>
                    <a:pt x="54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6"/>
                  </a:lnTo>
                  <a:lnTo>
                    <a:pt x="54" y="105"/>
                  </a:lnTo>
                  <a:lnTo>
                    <a:pt x="55" y="105"/>
                  </a:lnTo>
                  <a:lnTo>
                    <a:pt x="54" y="105"/>
                  </a:lnTo>
                  <a:lnTo>
                    <a:pt x="53" y="105"/>
                  </a:lnTo>
                  <a:lnTo>
                    <a:pt x="51" y="105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0" y="101"/>
                  </a:lnTo>
                  <a:lnTo>
                    <a:pt x="50" y="102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8" y="101"/>
                  </a:lnTo>
                  <a:lnTo>
                    <a:pt x="48" y="100"/>
                  </a:lnTo>
                  <a:lnTo>
                    <a:pt x="47" y="101"/>
                  </a:lnTo>
                  <a:lnTo>
                    <a:pt x="46" y="102"/>
                  </a:lnTo>
                  <a:lnTo>
                    <a:pt x="45" y="102"/>
                  </a:lnTo>
                  <a:lnTo>
                    <a:pt x="45" y="101"/>
                  </a:lnTo>
                  <a:lnTo>
                    <a:pt x="46" y="100"/>
                  </a:lnTo>
                  <a:lnTo>
                    <a:pt x="47" y="99"/>
                  </a:lnTo>
                  <a:lnTo>
                    <a:pt x="47" y="98"/>
                  </a:lnTo>
                  <a:lnTo>
                    <a:pt x="47" y="95"/>
                  </a:lnTo>
                  <a:lnTo>
                    <a:pt x="48" y="95"/>
                  </a:lnTo>
                  <a:lnTo>
                    <a:pt x="48" y="94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8" y="93"/>
                  </a:lnTo>
                  <a:lnTo>
                    <a:pt x="48" y="94"/>
                  </a:lnTo>
                  <a:lnTo>
                    <a:pt x="48" y="93"/>
                  </a:lnTo>
                  <a:lnTo>
                    <a:pt x="47" y="92"/>
                  </a:lnTo>
                  <a:lnTo>
                    <a:pt x="46" y="92"/>
                  </a:lnTo>
                  <a:lnTo>
                    <a:pt x="46" y="93"/>
                  </a:lnTo>
                  <a:lnTo>
                    <a:pt x="47" y="93"/>
                  </a:lnTo>
                  <a:lnTo>
                    <a:pt x="46" y="94"/>
                  </a:lnTo>
                  <a:lnTo>
                    <a:pt x="45" y="95"/>
                  </a:lnTo>
                  <a:lnTo>
                    <a:pt x="43" y="94"/>
                  </a:lnTo>
                  <a:lnTo>
                    <a:pt x="43" y="93"/>
                  </a:lnTo>
                  <a:lnTo>
                    <a:pt x="43" y="92"/>
                  </a:lnTo>
                  <a:lnTo>
                    <a:pt x="45" y="91"/>
                  </a:lnTo>
                  <a:lnTo>
                    <a:pt x="46" y="89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3" y="91"/>
                  </a:lnTo>
                  <a:lnTo>
                    <a:pt x="42" y="92"/>
                  </a:lnTo>
                  <a:lnTo>
                    <a:pt x="41" y="92"/>
                  </a:lnTo>
                  <a:lnTo>
                    <a:pt x="41" y="91"/>
                  </a:lnTo>
                  <a:lnTo>
                    <a:pt x="40" y="91"/>
                  </a:lnTo>
                  <a:lnTo>
                    <a:pt x="39" y="89"/>
                  </a:lnTo>
                  <a:lnTo>
                    <a:pt x="38" y="88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4" y="86"/>
                  </a:lnTo>
                  <a:lnTo>
                    <a:pt x="33" y="86"/>
                  </a:lnTo>
                  <a:lnTo>
                    <a:pt x="33" y="85"/>
                  </a:lnTo>
                  <a:lnTo>
                    <a:pt x="34" y="84"/>
                  </a:lnTo>
                  <a:lnTo>
                    <a:pt x="35" y="84"/>
                  </a:lnTo>
                  <a:lnTo>
                    <a:pt x="34" y="84"/>
                  </a:lnTo>
                  <a:lnTo>
                    <a:pt x="34" y="82"/>
                  </a:lnTo>
                  <a:lnTo>
                    <a:pt x="34" y="84"/>
                  </a:lnTo>
                  <a:lnTo>
                    <a:pt x="33" y="84"/>
                  </a:lnTo>
                  <a:lnTo>
                    <a:pt x="33" y="82"/>
                  </a:lnTo>
                  <a:lnTo>
                    <a:pt x="34" y="82"/>
                  </a:lnTo>
                  <a:lnTo>
                    <a:pt x="34" y="81"/>
                  </a:lnTo>
                  <a:lnTo>
                    <a:pt x="35" y="80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3" y="81"/>
                  </a:lnTo>
                  <a:lnTo>
                    <a:pt x="33" y="82"/>
                  </a:lnTo>
                  <a:lnTo>
                    <a:pt x="32" y="82"/>
                  </a:lnTo>
                  <a:lnTo>
                    <a:pt x="32" y="84"/>
                  </a:lnTo>
                  <a:lnTo>
                    <a:pt x="32" y="85"/>
                  </a:lnTo>
                  <a:lnTo>
                    <a:pt x="31" y="85"/>
                  </a:lnTo>
                  <a:lnTo>
                    <a:pt x="29" y="85"/>
                  </a:lnTo>
                  <a:lnTo>
                    <a:pt x="29" y="84"/>
                  </a:lnTo>
                  <a:lnTo>
                    <a:pt x="29" y="82"/>
                  </a:lnTo>
                  <a:lnTo>
                    <a:pt x="31" y="82"/>
                  </a:lnTo>
                  <a:lnTo>
                    <a:pt x="31" y="81"/>
                  </a:lnTo>
                  <a:lnTo>
                    <a:pt x="29" y="81"/>
                  </a:lnTo>
                  <a:lnTo>
                    <a:pt x="29" y="82"/>
                  </a:lnTo>
                  <a:lnTo>
                    <a:pt x="28" y="84"/>
                  </a:lnTo>
                  <a:lnTo>
                    <a:pt x="27" y="84"/>
                  </a:lnTo>
                  <a:lnTo>
                    <a:pt x="27" y="82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4" y="79"/>
                  </a:lnTo>
                  <a:lnTo>
                    <a:pt x="22" y="79"/>
                  </a:lnTo>
                  <a:lnTo>
                    <a:pt x="21" y="79"/>
                  </a:lnTo>
                  <a:lnTo>
                    <a:pt x="20" y="80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18" y="74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8" y="71"/>
                  </a:lnTo>
                  <a:lnTo>
                    <a:pt x="17" y="71"/>
                  </a:lnTo>
                  <a:lnTo>
                    <a:pt x="17" y="72"/>
                  </a:lnTo>
                  <a:lnTo>
                    <a:pt x="15" y="72"/>
                  </a:lnTo>
                  <a:lnTo>
                    <a:pt x="14" y="72"/>
                  </a:lnTo>
                  <a:lnTo>
                    <a:pt x="14" y="71"/>
                  </a:lnTo>
                  <a:lnTo>
                    <a:pt x="14" y="72"/>
                  </a:lnTo>
                  <a:lnTo>
                    <a:pt x="13" y="71"/>
                  </a:lnTo>
                  <a:lnTo>
                    <a:pt x="13" y="70"/>
                  </a:lnTo>
                  <a:lnTo>
                    <a:pt x="14" y="68"/>
                  </a:lnTo>
                  <a:lnTo>
                    <a:pt x="15" y="67"/>
                  </a:lnTo>
                  <a:lnTo>
                    <a:pt x="14" y="67"/>
                  </a:lnTo>
                  <a:lnTo>
                    <a:pt x="14" y="66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5" y="65"/>
                  </a:lnTo>
                  <a:lnTo>
                    <a:pt x="15" y="64"/>
                  </a:lnTo>
                  <a:lnTo>
                    <a:pt x="17" y="64"/>
                  </a:lnTo>
                  <a:lnTo>
                    <a:pt x="17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8" y="59"/>
                  </a:lnTo>
                  <a:lnTo>
                    <a:pt x="19" y="58"/>
                  </a:lnTo>
                  <a:lnTo>
                    <a:pt x="18" y="58"/>
                  </a:lnTo>
                  <a:lnTo>
                    <a:pt x="18" y="59"/>
                  </a:lnTo>
                  <a:lnTo>
                    <a:pt x="17" y="60"/>
                  </a:lnTo>
                  <a:lnTo>
                    <a:pt x="15" y="61"/>
                  </a:lnTo>
                  <a:lnTo>
                    <a:pt x="15" y="63"/>
                  </a:lnTo>
                  <a:lnTo>
                    <a:pt x="15" y="64"/>
                  </a:lnTo>
                  <a:lnTo>
                    <a:pt x="14" y="64"/>
                  </a:lnTo>
                  <a:lnTo>
                    <a:pt x="14" y="65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2" y="65"/>
                  </a:lnTo>
                  <a:lnTo>
                    <a:pt x="13" y="65"/>
                  </a:lnTo>
                  <a:lnTo>
                    <a:pt x="12" y="65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3" y="61"/>
                  </a:lnTo>
                  <a:lnTo>
                    <a:pt x="14" y="61"/>
                  </a:lnTo>
                  <a:lnTo>
                    <a:pt x="14" y="60"/>
                  </a:lnTo>
                  <a:lnTo>
                    <a:pt x="13" y="60"/>
                  </a:lnTo>
                  <a:lnTo>
                    <a:pt x="13" y="61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1" y="65"/>
                  </a:lnTo>
                  <a:lnTo>
                    <a:pt x="10" y="64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11" y="61"/>
                  </a:lnTo>
                  <a:lnTo>
                    <a:pt x="11" y="60"/>
                  </a:lnTo>
                  <a:lnTo>
                    <a:pt x="11" y="59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8" y="59"/>
                  </a:lnTo>
                  <a:lnTo>
                    <a:pt x="10" y="59"/>
                  </a:lnTo>
                  <a:lnTo>
                    <a:pt x="8" y="59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8" y="58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1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3"/>
                  </a:lnTo>
                  <a:lnTo>
                    <a:pt x="13" y="52"/>
                  </a:lnTo>
                  <a:lnTo>
                    <a:pt x="13" y="53"/>
                  </a:lnTo>
                  <a:lnTo>
                    <a:pt x="12" y="53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10" y="54"/>
                  </a:lnTo>
                  <a:lnTo>
                    <a:pt x="8" y="54"/>
                  </a:lnTo>
                  <a:lnTo>
                    <a:pt x="7" y="56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5" y="54"/>
                  </a:lnTo>
                  <a:lnTo>
                    <a:pt x="6" y="54"/>
                  </a:lnTo>
                  <a:lnTo>
                    <a:pt x="6" y="56"/>
                  </a:lnTo>
                  <a:lnTo>
                    <a:pt x="5" y="56"/>
                  </a:lnTo>
                  <a:lnTo>
                    <a:pt x="4" y="56"/>
                  </a:lnTo>
                  <a:lnTo>
                    <a:pt x="5" y="57"/>
                  </a:lnTo>
                  <a:lnTo>
                    <a:pt x="5" y="58"/>
                  </a:lnTo>
                  <a:lnTo>
                    <a:pt x="4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4" y="63"/>
                  </a:lnTo>
                  <a:lnTo>
                    <a:pt x="3" y="61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7"/>
                  </a:lnTo>
                  <a:lnTo>
                    <a:pt x="3" y="57"/>
                  </a:lnTo>
                  <a:lnTo>
                    <a:pt x="1" y="57"/>
                  </a:lnTo>
                  <a:lnTo>
                    <a:pt x="1" y="56"/>
                  </a:lnTo>
                  <a:lnTo>
                    <a:pt x="3" y="56"/>
                  </a:lnTo>
                  <a:lnTo>
                    <a:pt x="4" y="53"/>
                  </a:lnTo>
                  <a:lnTo>
                    <a:pt x="7" y="47"/>
                  </a:lnTo>
                  <a:lnTo>
                    <a:pt x="7" y="45"/>
                  </a:lnTo>
                  <a:lnTo>
                    <a:pt x="8" y="44"/>
                  </a:lnTo>
                  <a:lnTo>
                    <a:pt x="11" y="39"/>
                  </a:lnTo>
                  <a:lnTo>
                    <a:pt x="12" y="38"/>
                  </a:lnTo>
                  <a:lnTo>
                    <a:pt x="13" y="38"/>
                  </a:lnTo>
                  <a:lnTo>
                    <a:pt x="17" y="38"/>
                  </a:lnTo>
                  <a:lnTo>
                    <a:pt x="18" y="38"/>
                  </a:lnTo>
                  <a:lnTo>
                    <a:pt x="20" y="37"/>
                  </a:lnTo>
                  <a:lnTo>
                    <a:pt x="24" y="35"/>
                  </a:lnTo>
                  <a:lnTo>
                    <a:pt x="25" y="33"/>
                  </a:lnTo>
                  <a:lnTo>
                    <a:pt x="28" y="33"/>
                  </a:lnTo>
                  <a:lnTo>
                    <a:pt x="29" y="33"/>
                  </a:lnTo>
                  <a:lnTo>
                    <a:pt x="31" y="33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9" y="31"/>
                  </a:lnTo>
                  <a:lnTo>
                    <a:pt x="38" y="30"/>
                  </a:lnTo>
                  <a:lnTo>
                    <a:pt x="39" y="30"/>
                  </a:lnTo>
                  <a:lnTo>
                    <a:pt x="39" y="31"/>
                  </a:lnTo>
                  <a:lnTo>
                    <a:pt x="40" y="31"/>
                  </a:lnTo>
                  <a:lnTo>
                    <a:pt x="40" y="32"/>
                  </a:lnTo>
                  <a:lnTo>
                    <a:pt x="41" y="32"/>
                  </a:lnTo>
                  <a:lnTo>
                    <a:pt x="42" y="31"/>
                  </a:lnTo>
                  <a:lnTo>
                    <a:pt x="43" y="31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2" y="25"/>
                  </a:lnTo>
                  <a:lnTo>
                    <a:pt x="42" y="24"/>
                  </a:lnTo>
                  <a:lnTo>
                    <a:pt x="42" y="22"/>
                  </a:lnTo>
                  <a:lnTo>
                    <a:pt x="42" y="21"/>
                  </a:lnTo>
                  <a:lnTo>
                    <a:pt x="41" y="21"/>
                  </a:lnTo>
                  <a:lnTo>
                    <a:pt x="40" y="21"/>
                  </a:lnTo>
                  <a:lnTo>
                    <a:pt x="39" y="19"/>
                  </a:lnTo>
                  <a:lnTo>
                    <a:pt x="38" y="18"/>
                  </a:lnTo>
                  <a:lnTo>
                    <a:pt x="36" y="17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8" y="14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3" y="10"/>
                  </a:lnTo>
                  <a:lnTo>
                    <a:pt x="43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3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4" y="7"/>
                  </a:lnTo>
                  <a:lnTo>
                    <a:pt x="65" y="7"/>
                  </a:lnTo>
                  <a:lnTo>
                    <a:pt x="67" y="5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5"/>
                  </a:lnTo>
                  <a:lnTo>
                    <a:pt x="70" y="7"/>
                  </a:lnTo>
                  <a:lnTo>
                    <a:pt x="71" y="7"/>
                  </a:lnTo>
                  <a:lnTo>
                    <a:pt x="72" y="7"/>
                  </a:lnTo>
                  <a:lnTo>
                    <a:pt x="74" y="8"/>
                  </a:lnTo>
                  <a:lnTo>
                    <a:pt x="76" y="7"/>
                  </a:lnTo>
                  <a:lnTo>
                    <a:pt x="77" y="8"/>
                  </a:lnTo>
                  <a:lnTo>
                    <a:pt x="78" y="9"/>
                  </a:lnTo>
                  <a:lnTo>
                    <a:pt x="79" y="9"/>
                  </a:lnTo>
                  <a:lnTo>
                    <a:pt x="81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4" y="9"/>
                  </a:lnTo>
                  <a:lnTo>
                    <a:pt x="85" y="11"/>
                  </a:lnTo>
                  <a:lnTo>
                    <a:pt x="86" y="11"/>
                  </a:lnTo>
                  <a:lnTo>
                    <a:pt x="91" y="10"/>
                  </a:lnTo>
                  <a:lnTo>
                    <a:pt x="92" y="9"/>
                  </a:lnTo>
                  <a:lnTo>
                    <a:pt x="93" y="8"/>
                  </a:lnTo>
                  <a:lnTo>
                    <a:pt x="95" y="8"/>
                  </a:lnTo>
                  <a:lnTo>
                    <a:pt x="97" y="8"/>
                  </a:lnTo>
                  <a:lnTo>
                    <a:pt x="98" y="8"/>
                  </a:lnTo>
                  <a:lnTo>
                    <a:pt x="99" y="8"/>
                  </a:lnTo>
                  <a:lnTo>
                    <a:pt x="100" y="8"/>
                  </a:lnTo>
                  <a:lnTo>
                    <a:pt x="102" y="8"/>
                  </a:lnTo>
                  <a:lnTo>
                    <a:pt x="103" y="8"/>
                  </a:lnTo>
                  <a:lnTo>
                    <a:pt x="105" y="8"/>
                  </a:lnTo>
                  <a:lnTo>
                    <a:pt x="106" y="8"/>
                  </a:lnTo>
                  <a:lnTo>
                    <a:pt x="109" y="7"/>
                  </a:lnTo>
                  <a:lnTo>
                    <a:pt x="110" y="7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5" y="8"/>
                  </a:lnTo>
                  <a:lnTo>
                    <a:pt x="117" y="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7"/>
            <p:cNvSpPr/>
            <p:nvPr/>
          </p:nvSpPr>
          <p:spPr>
            <a:xfrm>
              <a:off x="2094632" y="3412242"/>
              <a:ext cx="147835" cy="39488"/>
            </a:xfrm>
            <a:custGeom>
              <a:avLst/>
              <a:gdLst/>
              <a:ahLst/>
              <a:cxnLst/>
              <a:rect l="l" t="t" r="r" b="b"/>
              <a:pathLst>
                <a:path w="96" h="26" extrusionOk="0">
                  <a:moveTo>
                    <a:pt x="3" y="26"/>
                  </a:moveTo>
                  <a:lnTo>
                    <a:pt x="3" y="26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1" y="23"/>
                  </a:lnTo>
                  <a:lnTo>
                    <a:pt x="1" y="2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8" y="18"/>
                  </a:lnTo>
                  <a:lnTo>
                    <a:pt x="8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1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4" y="19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7" y="18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1" y="13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7" y="14"/>
                  </a:lnTo>
                  <a:lnTo>
                    <a:pt x="28" y="13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29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1" y="13"/>
                  </a:lnTo>
                  <a:lnTo>
                    <a:pt x="33" y="13"/>
                  </a:lnTo>
                  <a:lnTo>
                    <a:pt x="34" y="13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39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1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6" y="13"/>
                  </a:lnTo>
                  <a:lnTo>
                    <a:pt x="47" y="13"/>
                  </a:lnTo>
                  <a:lnTo>
                    <a:pt x="48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7" y="12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3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1" y="11"/>
                  </a:lnTo>
                  <a:lnTo>
                    <a:pt x="41" y="10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1"/>
                  </a:lnTo>
                  <a:lnTo>
                    <a:pt x="39" y="11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8" y="11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35" y="12"/>
                  </a:lnTo>
                  <a:lnTo>
                    <a:pt x="34" y="12"/>
                  </a:lnTo>
                  <a:lnTo>
                    <a:pt x="24" y="13"/>
                  </a:lnTo>
                  <a:lnTo>
                    <a:pt x="22" y="13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4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9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20" y="9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8" y="9"/>
                  </a:lnTo>
                  <a:lnTo>
                    <a:pt x="31" y="9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6" y="9"/>
                  </a:lnTo>
                  <a:lnTo>
                    <a:pt x="38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2" y="9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3" y="4"/>
                  </a:lnTo>
                  <a:lnTo>
                    <a:pt x="44" y="3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3" y="2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7" y="2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5" y="6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69" y="5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2" y="6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5" y="9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5" y="10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82" y="11"/>
                  </a:lnTo>
                  <a:lnTo>
                    <a:pt x="83" y="10"/>
                  </a:lnTo>
                  <a:lnTo>
                    <a:pt x="84" y="10"/>
                  </a:lnTo>
                  <a:lnTo>
                    <a:pt x="85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3" y="9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5" y="11"/>
                  </a:lnTo>
                  <a:lnTo>
                    <a:pt x="95" y="11"/>
                  </a:lnTo>
                  <a:lnTo>
                    <a:pt x="96" y="12"/>
                  </a:lnTo>
                  <a:lnTo>
                    <a:pt x="96" y="14"/>
                  </a:lnTo>
                  <a:lnTo>
                    <a:pt x="95" y="16"/>
                  </a:lnTo>
                  <a:lnTo>
                    <a:pt x="93" y="16"/>
                  </a:lnTo>
                  <a:lnTo>
                    <a:pt x="91" y="17"/>
                  </a:lnTo>
                  <a:lnTo>
                    <a:pt x="90" y="17"/>
                  </a:lnTo>
                  <a:lnTo>
                    <a:pt x="89" y="17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6" y="18"/>
                  </a:lnTo>
                  <a:lnTo>
                    <a:pt x="84" y="19"/>
                  </a:lnTo>
                  <a:lnTo>
                    <a:pt x="84" y="19"/>
                  </a:lnTo>
                  <a:lnTo>
                    <a:pt x="83" y="19"/>
                  </a:lnTo>
                  <a:lnTo>
                    <a:pt x="81" y="19"/>
                  </a:lnTo>
                  <a:lnTo>
                    <a:pt x="79" y="19"/>
                  </a:lnTo>
                  <a:lnTo>
                    <a:pt x="78" y="19"/>
                  </a:lnTo>
                  <a:lnTo>
                    <a:pt x="77" y="19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6" y="18"/>
                  </a:lnTo>
                  <a:lnTo>
                    <a:pt x="75" y="17"/>
                  </a:lnTo>
                  <a:lnTo>
                    <a:pt x="75" y="17"/>
                  </a:lnTo>
                  <a:lnTo>
                    <a:pt x="74" y="17"/>
                  </a:lnTo>
                  <a:lnTo>
                    <a:pt x="74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0" y="16"/>
                  </a:lnTo>
                  <a:lnTo>
                    <a:pt x="69" y="16"/>
                  </a:lnTo>
                  <a:lnTo>
                    <a:pt x="68" y="16"/>
                  </a:lnTo>
                  <a:lnTo>
                    <a:pt x="67" y="16"/>
                  </a:lnTo>
                  <a:lnTo>
                    <a:pt x="65" y="14"/>
                  </a:lnTo>
                  <a:lnTo>
                    <a:pt x="65" y="13"/>
                  </a:lnTo>
                  <a:lnTo>
                    <a:pt x="64" y="13"/>
                  </a:lnTo>
                  <a:lnTo>
                    <a:pt x="64" y="13"/>
                  </a:lnTo>
                  <a:lnTo>
                    <a:pt x="63" y="13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0" y="12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7" y="11"/>
                  </a:lnTo>
                  <a:lnTo>
                    <a:pt x="56" y="10"/>
                  </a:lnTo>
                  <a:lnTo>
                    <a:pt x="55" y="9"/>
                  </a:lnTo>
                  <a:lnTo>
                    <a:pt x="54" y="7"/>
                  </a:lnTo>
                  <a:lnTo>
                    <a:pt x="53" y="9"/>
                  </a:lnTo>
                  <a:lnTo>
                    <a:pt x="53" y="9"/>
                  </a:lnTo>
                  <a:lnTo>
                    <a:pt x="51" y="10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50" y="13"/>
                  </a:lnTo>
                  <a:lnTo>
                    <a:pt x="50" y="14"/>
                  </a:lnTo>
                  <a:lnTo>
                    <a:pt x="49" y="14"/>
                  </a:lnTo>
                  <a:lnTo>
                    <a:pt x="48" y="16"/>
                  </a:lnTo>
                  <a:lnTo>
                    <a:pt x="47" y="16"/>
                  </a:lnTo>
                  <a:lnTo>
                    <a:pt x="46" y="16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1" y="16"/>
                  </a:lnTo>
                  <a:lnTo>
                    <a:pt x="40" y="16"/>
                  </a:lnTo>
                  <a:lnTo>
                    <a:pt x="39" y="16"/>
                  </a:lnTo>
                  <a:lnTo>
                    <a:pt x="39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5" y="17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9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4" y="23"/>
                  </a:lnTo>
                  <a:lnTo>
                    <a:pt x="17" y="23"/>
                  </a:lnTo>
                  <a:lnTo>
                    <a:pt x="12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4" y="23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5"/>
                  </a:lnTo>
                  <a:lnTo>
                    <a:pt x="3" y="26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7"/>
            <p:cNvSpPr/>
            <p:nvPr/>
          </p:nvSpPr>
          <p:spPr>
            <a:xfrm>
              <a:off x="2100791" y="3468438"/>
              <a:ext cx="150915" cy="86571"/>
            </a:xfrm>
            <a:custGeom>
              <a:avLst/>
              <a:gdLst/>
              <a:ahLst/>
              <a:cxnLst/>
              <a:rect l="l" t="t" r="r" b="b"/>
              <a:pathLst>
                <a:path w="98" h="57" extrusionOk="0">
                  <a:moveTo>
                    <a:pt x="27" y="51"/>
                  </a:moveTo>
                  <a:lnTo>
                    <a:pt x="27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7" y="53"/>
                  </a:lnTo>
                  <a:lnTo>
                    <a:pt x="25" y="53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7" y="52"/>
                  </a:lnTo>
                  <a:lnTo>
                    <a:pt x="25" y="52"/>
                  </a:lnTo>
                  <a:lnTo>
                    <a:pt x="25" y="53"/>
                  </a:lnTo>
                  <a:lnTo>
                    <a:pt x="25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5" y="49"/>
                  </a:lnTo>
                  <a:lnTo>
                    <a:pt x="27" y="50"/>
                  </a:lnTo>
                  <a:lnTo>
                    <a:pt x="27" y="51"/>
                  </a:lnTo>
                  <a:close/>
                  <a:moveTo>
                    <a:pt x="24" y="51"/>
                  </a:moveTo>
                  <a:lnTo>
                    <a:pt x="24" y="52"/>
                  </a:lnTo>
                  <a:lnTo>
                    <a:pt x="23" y="53"/>
                  </a:lnTo>
                  <a:lnTo>
                    <a:pt x="23" y="52"/>
                  </a:lnTo>
                  <a:lnTo>
                    <a:pt x="23" y="51"/>
                  </a:lnTo>
                  <a:lnTo>
                    <a:pt x="22" y="51"/>
                  </a:lnTo>
                  <a:lnTo>
                    <a:pt x="22" y="50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4" y="50"/>
                  </a:lnTo>
                  <a:lnTo>
                    <a:pt x="24" y="51"/>
                  </a:lnTo>
                  <a:close/>
                  <a:moveTo>
                    <a:pt x="22" y="50"/>
                  </a:moveTo>
                  <a:lnTo>
                    <a:pt x="22" y="51"/>
                  </a:lnTo>
                  <a:lnTo>
                    <a:pt x="22" y="52"/>
                  </a:lnTo>
                  <a:lnTo>
                    <a:pt x="22" y="53"/>
                  </a:lnTo>
                  <a:lnTo>
                    <a:pt x="22" y="54"/>
                  </a:lnTo>
                  <a:lnTo>
                    <a:pt x="21" y="54"/>
                  </a:lnTo>
                  <a:lnTo>
                    <a:pt x="20" y="54"/>
                  </a:lnTo>
                  <a:lnTo>
                    <a:pt x="20" y="53"/>
                  </a:lnTo>
                  <a:lnTo>
                    <a:pt x="18" y="54"/>
                  </a:lnTo>
                  <a:lnTo>
                    <a:pt x="20" y="54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6" y="53"/>
                  </a:lnTo>
                  <a:lnTo>
                    <a:pt x="16" y="52"/>
                  </a:lnTo>
                  <a:lnTo>
                    <a:pt x="17" y="51"/>
                  </a:lnTo>
                  <a:lnTo>
                    <a:pt x="17" y="52"/>
                  </a:lnTo>
                  <a:lnTo>
                    <a:pt x="18" y="52"/>
                  </a:lnTo>
                  <a:lnTo>
                    <a:pt x="18" y="51"/>
                  </a:lnTo>
                  <a:lnTo>
                    <a:pt x="18" y="50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2" y="50"/>
                  </a:lnTo>
                  <a:close/>
                  <a:moveTo>
                    <a:pt x="29" y="49"/>
                  </a:moveTo>
                  <a:lnTo>
                    <a:pt x="28" y="49"/>
                  </a:lnTo>
                  <a:lnTo>
                    <a:pt x="27" y="49"/>
                  </a:lnTo>
                  <a:lnTo>
                    <a:pt x="27" y="47"/>
                  </a:lnTo>
                  <a:lnTo>
                    <a:pt x="28" y="46"/>
                  </a:lnTo>
                  <a:lnTo>
                    <a:pt x="28" y="45"/>
                  </a:lnTo>
                  <a:lnTo>
                    <a:pt x="29" y="45"/>
                  </a:lnTo>
                  <a:lnTo>
                    <a:pt x="29" y="46"/>
                  </a:lnTo>
                  <a:lnTo>
                    <a:pt x="29" y="47"/>
                  </a:lnTo>
                  <a:lnTo>
                    <a:pt x="29" y="49"/>
                  </a:lnTo>
                  <a:close/>
                  <a:moveTo>
                    <a:pt x="35" y="46"/>
                  </a:moveTo>
                  <a:lnTo>
                    <a:pt x="35" y="47"/>
                  </a:lnTo>
                  <a:lnTo>
                    <a:pt x="34" y="47"/>
                  </a:lnTo>
                  <a:lnTo>
                    <a:pt x="34" y="49"/>
                  </a:lnTo>
                  <a:lnTo>
                    <a:pt x="32" y="49"/>
                  </a:lnTo>
                  <a:lnTo>
                    <a:pt x="32" y="50"/>
                  </a:lnTo>
                  <a:lnTo>
                    <a:pt x="31" y="50"/>
                  </a:lnTo>
                  <a:lnTo>
                    <a:pt x="31" y="49"/>
                  </a:lnTo>
                  <a:lnTo>
                    <a:pt x="31" y="47"/>
                  </a:lnTo>
                  <a:lnTo>
                    <a:pt x="31" y="46"/>
                  </a:lnTo>
                  <a:lnTo>
                    <a:pt x="32" y="46"/>
                  </a:lnTo>
                  <a:lnTo>
                    <a:pt x="34" y="45"/>
                  </a:lnTo>
                  <a:lnTo>
                    <a:pt x="35" y="45"/>
                  </a:lnTo>
                  <a:lnTo>
                    <a:pt x="35" y="46"/>
                  </a:lnTo>
                  <a:close/>
                  <a:moveTo>
                    <a:pt x="17" y="45"/>
                  </a:moveTo>
                  <a:lnTo>
                    <a:pt x="17" y="46"/>
                  </a:lnTo>
                  <a:lnTo>
                    <a:pt x="18" y="46"/>
                  </a:lnTo>
                  <a:lnTo>
                    <a:pt x="18" y="47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6"/>
                  </a:lnTo>
                  <a:lnTo>
                    <a:pt x="17" y="46"/>
                  </a:lnTo>
                  <a:lnTo>
                    <a:pt x="17" y="45"/>
                  </a:lnTo>
                  <a:close/>
                  <a:moveTo>
                    <a:pt x="35" y="39"/>
                  </a:moveTo>
                  <a:lnTo>
                    <a:pt x="35" y="40"/>
                  </a:lnTo>
                  <a:lnTo>
                    <a:pt x="34" y="42"/>
                  </a:lnTo>
                  <a:lnTo>
                    <a:pt x="34" y="40"/>
                  </a:lnTo>
                  <a:lnTo>
                    <a:pt x="32" y="42"/>
                  </a:lnTo>
                  <a:lnTo>
                    <a:pt x="32" y="40"/>
                  </a:lnTo>
                  <a:lnTo>
                    <a:pt x="34" y="39"/>
                  </a:lnTo>
                  <a:lnTo>
                    <a:pt x="35" y="39"/>
                  </a:lnTo>
                  <a:close/>
                  <a:moveTo>
                    <a:pt x="17" y="42"/>
                  </a:moveTo>
                  <a:lnTo>
                    <a:pt x="16" y="42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5" y="40"/>
                  </a:lnTo>
                  <a:lnTo>
                    <a:pt x="16" y="39"/>
                  </a:lnTo>
                  <a:lnTo>
                    <a:pt x="17" y="39"/>
                  </a:lnTo>
                  <a:lnTo>
                    <a:pt x="18" y="39"/>
                  </a:lnTo>
                  <a:lnTo>
                    <a:pt x="17" y="40"/>
                  </a:lnTo>
                  <a:lnTo>
                    <a:pt x="17" y="42"/>
                  </a:lnTo>
                  <a:close/>
                  <a:moveTo>
                    <a:pt x="16" y="37"/>
                  </a:moveTo>
                  <a:lnTo>
                    <a:pt x="16" y="38"/>
                  </a:lnTo>
                  <a:lnTo>
                    <a:pt x="15" y="38"/>
                  </a:lnTo>
                  <a:lnTo>
                    <a:pt x="15" y="39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39"/>
                  </a:lnTo>
                  <a:lnTo>
                    <a:pt x="11" y="39"/>
                  </a:lnTo>
                  <a:lnTo>
                    <a:pt x="10" y="39"/>
                  </a:lnTo>
                  <a:lnTo>
                    <a:pt x="10" y="40"/>
                  </a:lnTo>
                  <a:lnTo>
                    <a:pt x="10" y="39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3" y="38"/>
                  </a:lnTo>
                  <a:lnTo>
                    <a:pt x="14" y="38"/>
                  </a:lnTo>
                  <a:lnTo>
                    <a:pt x="15" y="37"/>
                  </a:lnTo>
                  <a:lnTo>
                    <a:pt x="16" y="37"/>
                  </a:lnTo>
                  <a:close/>
                  <a:moveTo>
                    <a:pt x="25" y="37"/>
                  </a:moveTo>
                  <a:lnTo>
                    <a:pt x="27" y="37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0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4" y="42"/>
                  </a:lnTo>
                  <a:lnTo>
                    <a:pt x="23" y="42"/>
                  </a:lnTo>
                  <a:lnTo>
                    <a:pt x="22" y="42"/>
                  </a:lnTo>
                  <a:lnTo>
                    <a:pt x="21" y="40"/>
                  </a:lnTo>
                  <a:lnTo>
                    <a:pt x="22" y="39"/>
                  </a:lnTo>
                  <a:lnTo>
                    <a:pt x="23" y="39"/>
                  </a:lnTo>
                  <a:lnTo>
                    <a:pt x="23" y="38"/>
                  </a:lnTo>
                  <a:lnTo>
                    <a:pt x="23" y="37"/>
                  </a:lnTo>
                  <a:lnTo>
                    <a:pt x="24" y="37"/>
                  </a:lnTo>
                  <a:lnTo>
                    <a:pt x="25" y="36"/>
                  </a:lnTo>
                  <a:lnTo>
                    <a:pt x="25" y="37"/>
                  </a:lnTo>
                  <a:close/>
                  <a:moveTo>
                    <a:pt x="40" y="35"/>
                  </a:moveTo>
                  <a:lnTo>
                    <a:pt x="40" y="36"/>
                  </a:lnTo>
                  <a:lnTo>
                    <a:pt x="39" y="36"/>
                  </a:lnTo>
                  <a:lnTo>
                    <a:pt x="40" y="36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7"/>
                  </a:lnTo>
                  <a:lnTo>
                    <a:pt x="37" y="37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7" y="39"/>
                  </a:lnTo>
                  <a:lnTo>
                    <a:pt x="37" y="38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7" y="37"/>
                  </a:lnTo>
                  <a:lnTo>
                    <a:pt x="37" y="36"/>
                  </a:lnTo>
                  <a:lnTo>
                    <a:pt x="38" y="36"/>
                  </a:lnTo>
                  <a:lnTo>
                    <a:pt x="38" y="35"/>
                  </a:lnTo>
                  <a:lnTo>
                    <a:pt x="39" y="35"/>
                  </a:lnTo>
                  <a:lnTo>
                    <a:pt x="40" y="35"/>
                  </a:lnTo>
                  <a:close/>
                  <a:moveTo>
                    <a:pt x="24" y="26"/>
                  </a:moveTo>
                  <a:lnTo>
                    <a:pt x="23" y="28"/>
                  </a:lnTo>
                  <a:lnTo>
                    <a:pt x="23" y="29"/>
                  </a:lnTo>
                  <a:lnTo>
                    <a:pt x="23" y="30"/>
                  </a:lnTo>
                  <a:lnTo>
                    <a:pt x="22" y="31"/>
                  </a:lnTo>
                  <a:lnTo>
                    <a:pt x="21" y="31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8" y="29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1" y="28"/>
                  </a:lnTo>
                  <a:lnTo>
                    <a:pt x="22" y="26"/>
                  </a:lnTo>
                  <a:lnTo>
                    <a:pt x="23" y="26"/>
                  </a:lnTo>
                  <a:lnTo>
                    <a:pt x="24" y="26"/>
                  </a:lnTo>
                  <a:close/>
                  <a:moveTo>
                    <a:pt x="98" y="8"/>
                  </a:moveTo>
                  <a:lnTo>
                    <a:pt x="96" y="9"/>
                  </a:lnTo>
                  <a:lnTo>
                    <a:pt x="96" y="10"/>
                  </a:lnTo>
                  <a:lnTo>
                    <a:pt x="96" y="11"/>
                  </a:lnTo>
                  <a:lnTo>
                    <a:pt x="96" y="12"/>
                  </a:lnTo>
                  <a:lnTo>
                    <a:pt x="96" y="14"/>
                  </a:lnTo>
                  <a:lnTo>
                    <a:pt x="95" y="14"/>
                  </a:lnTo>
                  <a:lnTo>
                    <a:pt x="93" y="14"/>
                  </a:lnTo>
                  <a:lnTo>
                    <a:pt x="93" y="12"/>
                  </a:lnTo>
                  <a:lnTo>
                    <a:pt x="92" y="12"/>
                  </a:lnTo>
                  <a:lnTo>
                    <a:pt x="92" y="14"/>
                  </a:lnTo>
                  <a:lnTo>
                    <a:pt x="91" y="14"/>
                  </a:lnTo>
                  <a:lnTo>
                    <a:pt x="88" y="15"/>
                  </a:lnTo>
                  <a:lnTo>
                    <a:pt x="88" y="16"/>
                  </a:lnTo>
                  <a:lnTo>
                    <a:pt x="88" y="17"/>
                  </a:lnTo>
                  <a:lnTo>
                    <a:pt x="89" y="17"/>
                  </a:lnTo>
                  <a:lnTo>
                    <a:pt x="91" y="18"/>
                  </a:lnTo>
                  <a:lnTo>
                    <a:pt x="92" y="19"/>
                  </a:lnTo>
                  <a:lnTo>
                    <a:pt x="93" y="21"/>
                  </a:lnTo>
                  <a:lnTo>
                    <a:pt x="94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5" y="24"/>
                  </a:lnTo>
                  <a:lnTo>
                    <a:pt x="95" y="25"/>
                  </a:lnTo>
                  <a:lnTo>
                    <a:pt x="96" y="29"/>
                  </a:lnTo>
                  <a:lnTo>
                    <a:pt x="96" y="30"/>
                  </a:lnTo>
                  <a:lnTo>
                    <a:pt x="96" y="31"/>
                  </a:lnTo>
                  <a:lnTo>
                    <a:pt x="95" y="31"/>
                  </a:lnTo>
                  <a:lnTo>
                    <a:pt x="94" y="32"/>
                  </a:lnTo>
                  <a:lnTo>
                    <a:pt x="93" y="32"/>
                  </a:lnTo>
                  <a:lnTo>
                    <a:pt x="93" y="31"/>
                  </a:lnTo>
                  <a:lnTo>
                    <a:pt x="92" y="31"/>
                  </a:lnTo>
                  <a:lnTo>
                    <a:pt x="92" y="30"/>
                  </a:lnTo>
                  <a:lnTo>
                    <a:pt x="91" y="30"/>
                  </a:lnTo>
                  <a:lnTo>
                    <a:pt x="92" y="31"/>
                  </a:lnTo>
                  <a:lnTo>
                    <a:pt x="91" y="32"/>
                  </a:lnTo>
                  <a:lnTo>
                    <a:pt x="89" y="32"/>
                  </a:lnTo>
                  <a:lnTo>
                    <a:pt x="88" y="32"/>
                  </a:lnTo>
                  <a:lnTo>
                    <a:pt x="87" y="33"/>
                  </a:lnTo>
                  <a:lnTo>
                    <a:pt x="85" y="33"/>
                  </a:lnTo>
                  <a:lnTo>
                    <a:pt x="84" y="33"/>
                  </a:lnTo>
                  <a:lnTo>
                    <a:pt x="82" y="33"/>
                  </a:lnTo>
                  <a:lnTo>
                    <a:pt x="81" y="33"/>
                  </a:lnTo>
                  <a:lnTo>
                    <a:pt x="78" y="33"/>
                  </a:lnTo>
                  <a:lnTo>
                    <a:pt x="77" y="35"/>
                  </a:lnTo>
                  <a:lnTo>
                    <a:pt x="73" y="37"/>
                  </a:lnTo>
                  <a:lnTo>
                    <a:pt x="71" y="38"/>
                  </a:lnTo>
                  <a:lnTo>
                    <a:pt x="70" y="38"/>
                  </a:lnTo>
                  <a:lnTo>
                    <a:pt x="66" y="38"/>
                  </a:lnTo>
                  <a:lnTo>
                    <a:pt x="65" y="38"/>
                  </a:lnTo>
                  <a:lnTo>
                    <a:pt x="64" y="39"/>
                  </a:lnTo>
                  <a:lnTo>
                    <a:pt x="61" y="44"/>
                  </a:lnTo>
                  <a:lnTo>
                    <a:pt x="60" y="45"/>
                  </a:lnTo>
                  <a:lnTo>
                    <a:pt x="60" y="47"/>
                  </a:lnTo>
                  <a:lnTo>
                    <a:pt x="57" y="53"/>
                  </a:lnTo>
                  <a:lnTo>
                    <a:pt x="56" y="56"/>
                  </a:lnTo>
                  <a:lnTo>
                    <a:pt x="54" y="56"/>
                  </a:lnTo>
                  <a:lnTo>
                    <a:pt x="53" y="57"/>
                  </a:lnTo>
                  <a:lnTo>
                    <a:pt x="52" y="57"/>
                  </a:lnTo>
                  <a:lnTo>
                    <a:pt x="53" y="57"/>
                  </a:lnTo>
                  <a:lnTo>
                    <a:pt x="54" y="56"/>
                  </a:lnTo>
                  <a:lnTo>
                    <a:pt x="53" y="56"/>
                  </a:lnTo>
                  <a:lnTo>
                    <a:pt x="52" y="56"/>
                  </a:lnTo>
                  <a:lnTo>
                    <a:pt x="52" y="53"/>
                  </a:lnTo>
                  <a:lnTo>
                    <a:pt x="53" y="52"/>
                  </a:lnTo>
                  <a:lnTo>
                    <a:pt x="53" y="51"/>
                  </a:lnTo>
                  <a:lnTo>
                    <a:pt x="54" y="51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6" y="49"/>
                  </a:lnTo>
                  <a:lnTo>
                    <a:pt x="56" y="47"/>
                  </a:lnTo>
                  <a:lnTo>
                    <a:pt x="54" y="47"/>
                  </a:lnTo>
                  <a:lnTo>
                    <a:pt x="54" y="49"/>
                  </a:lnTo>
                  <a:lnTo>
                    <a:pt x="53" y="50"/>
                  </a:lnTo>
                  <a:lnTo>
                    <a:pt x="53" y="51"/>
                  </a:lnTo>
                  <a:lnTo>
                    <a:pt x="52" y="51"/>
                  </a:lnTo>
                  <a:lnTo>
                    <a:pt x="52" y="50"/>
                  </a:lnTo>
                  <a:lnTo>
                    <a:pt x="52" y="51"/>
                  </a:lnTo>
                  <a:lnTo>
                    <a:pt x="51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49" y="54"/>
                  </a:lnTo>
                  <a:lnTo>
                    <a:pt x="49" y="56"/>
                  </a:lnTo>
                  <a:lnTo>
                    <a:pt x="47" y="56"/>
                  </a:lnTo>
                  <a:lnTo>
                    <a:pt x="47" y="54"/>
                  </a:lnTo>
                  <a:lnTo>
                    <a:pt x="47" y="53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9" y="51"/>
                  </a:lnTo>
                  <a:lnTo>
                    <a:pt x="49" y="49"/>
                  </a:lnTo>
                  <a:lnTo>
                    <a:pt x="49" y="47"/>
                  </a:lnTo>
                  <a:lnTo>
                    <a:pt x="47" y="49"/>
                  </a:lnTo>
                  <a:lnTo>
                    <a:pt x="49" y="49"/>
                  </a:lnTo>
                  <a:lnTo>
                    <a:pt x="49" y="50"/>
                  </a:lnTo>
                  <a:lnTo>
                    <a:pt x="49" y="51"/>
                  </a:lnTo>
                  <a:lnTo>
                    <a:pt x="47" y="51"/>
                  </a:lnTo>
                  <a:lnTo>
                    <a:pt x="46" y="51"/>
                  </a:lnTo>
                  <a:lnTo>
                    <a:pt x="45" y="51"/>
                  </a:lnTo>
                  <a:lnTo>
                    <a:pt x="44" y="51"/>
                  </a:lnTo>
                  <a:lnTo>
                    <a:pt x="44" y="50"/>
                  </a:lnTo>
                  <a:lnTo>
                    <a:pt x="43" y="50"/>
                  </a:lnTo>
                  <a:lnTo>
                    <a:pt x="43" y="49"/>
                  </a:lnTo>
                  <a:lnTo>
                    <a:pt x="43" y="46"/>
                  </a:lnTo>
                  <a:lnTo>
                    <a:pt x="42" y="46"/>
                  </a:lnTo>
                  <a:lnTo>
                    <a:pt x="42" y="45"/>
                  </a:lnTo>
                  <a:lnTo>
                    <a:pt x="43" y="44"/>
                  </a:lnTo>
                  <a:lnTo>
                    <a:pt x="43" y="43"/>
                  </a:lnTo>
                  <a:lnTo>
                    <a:pt x="44" y="43"/>
                  </a:lnTo>
                  <a:lnTo>
                    <a:pt x="45" y="43"/>
                  </a:lnTo>
                  <a:lnTo>
                    <a:pt x="46" y="43"/>
                  </a:lnTo>
                  <a:lnTo>
                    <a:pt x="46" y="42"/>
                  </a:lnTo>
                  <a:lnTo>
                    <a:pt x="45" y="43"/>
                  </a:lnTo>
                  <a:lnTo>
                    <a:pt x="44" y="43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5" y="40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42" y="43"/>
                  </a:lnTo>
                  <a:lnTo>
                    <a:pt x="42" y="44"/>
                  </a:lnTo>
                  <a:lnTo>
                    <a:pt x="40" y="44"/>
                  </a:lnTo>
                  <a:lnTo>
                    <a:pt x="39" y="44"/>
                  </a:lnTo>
                  <a:lnTo>
                    <a:pt x="39" y="43"/>
                  </a:lnTo>
                  <a:lnTo>
                    <a:pt x="39" y="42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40" y="39"/>
                  </a:lnTo>
                  <a:lnTo>
                    <a:pt x="42" y="39"/>
                  </a:lnTo>
                  <a:lnTo>
                    <a:pt x="43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3" y="38"/>
                  </a:lnTo>
                  <a:lnTo>
                    <a:pt x="44" y="38"/>
                  </a:lnTo>
                  <a:lnTo>
                    <a:pt x="44" y="37"/>
                  </a:lnTo>
                  <a:lnTo>
                    <a:pt x="45" y="37"/>
                  </a:lnTo>
                  <a:lnTo>
                    <a:pt x="45" y="38"/>
                  </a:lnTo>
                  <a:lnTo>
                    <a:pt x="46" y="38"/>
                  </a:lnTo>
                  <a:lnTo>
                    <a:pt x="46" y="37"/>
                  </a:lnTo>
                  <a:lnTo>
                    <a:pt x="45" y="37"/>
                  </a:lnTo>
                  <a:lnTo>
                    <a:pt x="45" y="36"/>
                  </a:lnTo>
                  <a:lnTo>
                    <a:pt x="45" y="37"/>
                  </a:lnTo>
                  <a:lnTo>
                    <a:pt x="44" y="37"/>
                  </a:lnTo>
                  <a:lnTo>
                    <a:pt x="44" y="36"/>
                  </a:lnTo>
                  <a:lnTo>
                    <a:pt x="45" y="36"/>
                  </a:lnTo>
                  <a:lnTo>
                    <a:pt x="46" y="36"/>
                  </a:lnTo>
                  <a:lnTo>
                    <a:pt x="46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7" y="35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7" y="36"/>
                  </a:lnTo>
                  <a:lnTo>
                    <a:pt x="49" y="37"/>
                  </a:lnTo>
                  <a:lnTo>
                    <a:pt x="49" y="36"/>
                  </a:lnTo>
                  <a:lnTo>
                    <a:pt x="49" y="35"/>
                  </a:lnTo>
                  <a:lnTo>
                    <a:pt x="50" y="35"/>
                  </a:lnTo>
                  <a:lnTo>
                    <a:pt x="51" y="35"/>
                  </a:lnTo>
                  <a:lnTo>
                    <a:pt x="51" y="36"/>
                  </a:lnTo>
                  <a:lnTo>
                    <a:pt x="51" y="35"/>
                  </a:lnTo>
                  <a:lnTo>
                    <a:pt x="52" y="35"/>
                  </a:lnTo>
                  <a:lnTo>
                    <a:pt x="52" y="36"/>
                  </a:lnTo>
                  <a:lnTo>
                    <a:pt x="51" y="36"/>
                  </a:lnTo>
                  <a:lnTo>
                    <a:pt x="51" y="37"/>
                  </a:lnTo>
                  <a:lnTo>
                    <a:pt x="52" y="37"/>
                  </a:lnTo>
                  <a:lnTo>
                    <a:pt x="53" y="37"/>
                  </a:lnTo>
                  <a:lnTo>
                    <a:pt x="53" y="36"/>
                  </a:lnTo>
                  <a:lnTo>
                    <a:pt x="54" y="36"/>
                  </a:lnTo>
                  <a:lnTo>
                    <a:pt x="54" y="35"/>
                  </a:lnTo>
                  <a:lnTo>
                    <a:pt x="54" y="36"/>
                  </a:lnTo>
                  <a:lnTo>
                    <a:pt x="53" y="36"/>
                  </a:lnTo>
                  <a:lnTo>
                    <a:pt x="52" y="36"/>
                  </a:lnTo>
                  <a:lnTo>
                    <a:pt x="52" y="35"/>
                  </a:lnTo>
                  <a:lnTo>
                    <a:pt x="53" y="35"/>
                  </a:lnTo>
                  <a:lnTo>
                    <a:pt x="53" y="33"/>
                  </a:lnTo>
                  <a:lnTo>
                    <a:pt x="52" y="35"/>
                  </a:lnTo>
                  <a:lnTo>
                    <a:pt x="51" y="35"/>
                  </a:lnTo>
                  <a:lnTo>
                    <a:pt x="51" y="33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1" y="32"/>
                  </a:lnTo>
                  <a:lnTo>
                    <a:pt x="51" y="33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49" y="33"/>
                  </a:lnTo>
                  <a:lnTo>
                    <a:pt x="47" y="33"/>
                  </a:lnTo>
                  <a:lnTo>
                    <a:pt x="49" y="32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49" y="31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6" y="33"/>
                  </a:lnTo>
                  <a:lnTo>
                    <a:pt x="46" y="32"/>
                  </a:lnTo>
                  <a:lnTo>
                    <a:pt x="46" y="31"/>
                  </a:lnTo>
                  <a:lnTo>
                    <a:pt x="46" y="32"/>
                  </a:lnTo>
                  <a:lnTo>
                    <a:pt x="45" y="32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5"/>
                  </a:lnTo>
                  <a:lnTo>
                    <a:pt x="45" y="33"/>
                  </a:lnTo>
                  <a:lnTo>
                    <a:pt x="44" y="33"/>
                  </a:lnTo>
                  <a:lnTo>
                    <a:pt x="44" y="35"/>
                  </a:lnTo>
                  <a:lnTo>
                    <a:pt x="44" y="36"/>
                  </a:lnTo>
                  <a:lnTo>
                    <a:pt x="44" y="35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3" y="36"/>
                  </a:lnTo>
                  <a:lnTo>
                    <a:pt x="44" y="36"/>
                  </a:lnTo>
                  <a:lnTo>
                    <a:pt x="43" y="36"/>
                  </a:lnTo>
                  <a:lnTo>
                    <a:pt x="42" y="36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2" y="35"/>
                  </a:lnTo>
                  <a:lnTo>
                    <a:pt x="42" y="33"/>
                  </a:lnTo>
                  <a:lnTo>
                    <a:pt x="42" y="32"/>
                  </a:lnTo>
                  <a:lnTo>
                    <a:pt x="40" y="33"/>
                  </a:lnTo>
                  <a:lnTo>
                    <a:pt x="40" y="35"/>
                  </a:lnTo>
                  <a:lnTo>
                    <a:pt x="39" y="33"/>
                  </a:lnTo>
                  <a:lnTo>
                    <a:pt x="39" y="32"/>
                  </a:lnTo>
                  <a:lnTo>
                    <a:pt x="38" y="32"/>
                  </a:lnTo>
                  <a:lnTo>
                    <a:pt x="38" y="33"/>
                  </a:lnTo>
                  <a:lnTo>
                    <a:pt x="38" y="32"/>
                  </a:lnTo>
                  <a:lnTo>
                    <a:pt x="38" y="31"/>
                  </a:lnTo>
                  <a:lnTo>
                    <a:pt x="38" y="30"/>
                  </a:lnTo>
                  <a:lnTo>
                    <a:pt x="39" y="29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26"/>
                  </a:lnTo>
                  <a:lnTo>
                    <a:pt x="45" y="26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1" y="26"/>
                  </a:lnTo>
                  <a:lnTo>
                    <a:pt x="51" y="25"/>
                  </a:lnTo>
                  <a:lnTo>
                    <a:pt x="52" y="25"/>
                  </a:lnTo>
                  <a:lnTo>
                    <a:pt x="52" y="24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6"/>
                  </a:lnTo>
                  <a:lnTo>
                    <a:pt x="52" y="28"/>
                  </a:lnTo>
                  <a:lnTo>
                    <a:pt x="52" y="29"/>
                  </a:lnTo>
                  <a:lnTo>
                    <a:pt x="53" y="29"/>
                  </a:lnTo>
                  <a:lnTo>
                    <a:pt x="54" y="30"/>
                  </a:lnTo>
                  <a:lnTo>
                    <a:pt x="56" y="30"/>
                  </a:lnTo>
                  <a:lnTo>
                    <a:pt x="56" y="31"/>
                  </a:lnTo>
                  <a:lnTo>
                    <a:pt x="57" y="31"/>
                  </a:lnTo>
                  <a:lnTo>
                    <a:pt x="58" y="30"/>
                  </a:lnTo>
                  <a:lnTo>
                    <a:pt x="57" y="30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4" y="29"/>
                  </a:lnTo>
                  <a:lnTo>
                    <a:pt x="53" y="29"/>
                  </a:lnTo>
                  <a:lnTo>
                    <a:pt x="53" y="28"/>
                  </a:lnTo>
                  <a:lnTo>
                    <a:pt x="53" y="26"/>
                  </a:lnTo>
                  <a:lnTo>
                    <a:pt x="54" y="24"/>
                  </a:lnTo>
                  <a:lnTo>
                    <a:pt x="56" y="24"/>
                  </a:lnTo>
                  <a:lnTo>
                    <a:pt x="54" y="23"/>
                  </a:lnTo>
                  <a:lnTo>
                    <a:pt x="53" y="23"/>
                  </a:lnTo>
                  <a:lnTo>
                    <a:pt x="52" y="23"/>
                  </a:lnTo>
                  <a:lnTo>
                    <a:pt x="51" y="24"/>
                  </a:lnTo>
                  <a:lnTo>
                    <a:pt x="50" y="24"/>
                  </a:lnTo>
                  <a:lnTo>
                    <a:pt x="50" y="25"/>
                  </a:lnTo>
                  <a:lnTo>
                    <a:pt x="49" y="25"/>
                  </a:lnTo>
                  <a:lnTo>
                    <a:pt x="47" y="25"/>
                  </a:lnTo>
                  <a:lnTo>
                    <a:pt x="46" y="25"/>
                  </a:lnTo>
                  <a:lnTo>
                    <a:pt x="45" y="25"/>
                  </a:lnTo>
                  <a:lnTo>
                    <a:pt x="44" y="24"/>
                  </a:lnTo>
                  <a:lnTo>
                    <a:pt x="43" y="24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5"/>
                  </a:lnTo>
                  <a:lnTo>
                    <a:pt x="38" y="26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6" y="28"/>
                  </a:lnTo>
                  <a:lnTo>
                    <a:pt x="35" y="29"/>
                  </a:lnTo>
                  <a:lnTo>
                    <a:pt x="34" y="29"/>
                  </a:lnTo>
                  <a:lnTo>
                    <a:pt x="31" y="30"/>
                  </a:lnTo>
                  <a:lnTo>
                    <a:pt x="29" y="31"/>
                  </a:lnTo>
                  <a:lnTo>
                    <a:pt x="29" y="29"/>
                  </a:lnTo>
                  <a:lnTo>
                    <a:pt x="30" y="28"/>
                  </a:lnTo>
                  <a:lnTo>
                    <a:pt x="31" y="28"/>
                  </a:lnTo>
                  <a:lnTo>
                    <a:pt x="30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30"/>
                  </a:lnTo>
                  <a:lnTo>
                    <a:pt x="28" y="31"/>
                  </a:lnTo>
                  <a:lnTo>
                    <a:pt x="28" y="30"/>
                  </a:lnTo>
                  <a:lnTo>
                    <a:pt x="27" y="30"/>
                  </a:lnTo>
                  <a:lnTo>
                    <a:pt x="28" y="29"/>
                  </a:lnTo>
                  <a:lnTo>
                    <a:pt x="27" y="29"/>
                  </a:lnTo>
                  <a:lnTo>
                    <a:pt x="27" y="30"/>
                  </a:lnTo>
                  <a:lnTo>
                    <a:pt x="27" y="31"/>
                  </a:lnTo>
                  <a:lnTo>
                    <a:pt x="25" y="31"/>
                  </a:lnTo>
                  <a:lnTo>
                    <a:pt x="24" y="32"/>
                  </a:lnTo>
                  <a:lnTo>
                    <a:pt x="24" y="31"/>
                  </a:lnTo>
                  <a:lnTo>
                    <a:pt x="24" y="30"/>
                  </a:lnTo>
                  <a:lnTo>
                    <a:pt x="25" y="29"/>
                  </a:lnTo>
                  <a:lnTo>
                    <a:pt x="25" y="28"/>
                  </a:lnTo>
                  <a:lnTo>
                    <a:pt x="25" y="26"/>
                  </a:lnTo>
                  <a:lnTo>
                    <a:pt x="27" y="26"/>
                  </a:lnTo>
                  <a:lnTo>
                    <a:pt x="27" y="25"/>
                  </a:lnTo>
                  <a:lnTo>
                    <a:pt x="28" y="24"/>
                  </a:lnTo>
                  <a:lnTo>
                    <a:pt x="28" y="23"/>
                  </a:lnTo>
                  <a:lnTo>
                    <a:pt x="29" y="23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1" y="23"/>
                  </a:lnTo>
                  <a:lnTo>
                    <a:pt x="30" y="23"/>
                  </a:lnTo>
                  <a:lnTo>
                    <a:pt x="29" y="23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1" y="26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7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11" y="21"/>
                  </a:lnTo>
                  <a:lnTo>
                    <a:pt x="13" y="18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6" y="15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5" y="15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4" y="15"/>
                  </a:lnTo>
                  <a:lnTo>
                    <a:pt x="3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4" y="10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5" y="3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9" y="1"/>
                  </a:lnTo>
                  <a:lnTo>
                    <a:pt x="61" y="1"/>
                  </a:lnTo>
                  <a:lnTo>
                    <a:pt x="73" y="1"/>
                  </a:lnTo>
                  <a:lnTo>
                    <a:pt x="75" y="1"/>
                  </a:lnTo>
                  <a:lnTo>
                    <a:pt x="84" y="0"/>
                  </a:lnTo>
                  <a:lnTo>
                    <a:pt x="95" y="0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6" y="5"/>
                  </a:lnTo>
                  <a:lnTo>
                    <a:pt x="98" y="7"/>
                  </a:lnTo>
                  <a:lnTo>
                    <a:pt x="98" y="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7"/>
            <p:cNvSpPr/>
            <p:nvPr/>
          </p:nvSpPr>
          <p:spPr>
            <a:xfrm>
              <a:off x="3201855" y="3887622"/>
              <a:ext cx="278731" cy="252118"/>
            </a:xfrm>
            <a:custGeom>
              <a:avLst/>
              <a:gdLst/>
              <a:ahLst/>
              <a:cxnLst/>
              <a:rect l="l" t="t" r="r" b="b"/>
              <a:pathLst>
                <a:path w="181" h="166" extrusionOk="0">
                  <a:moveTo>
                    <a:pt x="2" y="166"/>
                  </a:move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2" y="165"/>
                  </a:lnTo>
                  <a:lnTo>
                    <a:pt x="2" y="166"/>
                  </a:lnTo>
                  <a:close/>
                  <a:moveTo>
                    <a:pt x="138" y="50"/>
                  </a:moveTo>
                  <a:lnTo>
                    <a:pt x="138" y="50"/>
                  </a:lnTo>
                  <a:lnTo>
                    <a:pt x="142" y="50"/>
                  </a:lnTo>
                  <a:lnTo>
                    <a:pt x="144" y="50"/>
                  </a:lnTo>
                  <a:lnTo>
                    <a:pt x="151" y="50"/>
                  </a:lnTo>
                  <a:lnTo>
                    <a:pt x="152" y="50"/>
                  </a:lnTo>
                  <a:lnTo>
                    <a:pt x="161" y="50"/>
                  </a:lnTo>
                  <a:lnTo>
                    <a:pt x="170" y="50"/>
                  </a:lnTo>
                  <a:lnTo>
                    <a:pt x="180" y="50"/>
                  </a:lnTo>
                  <a:lnTo>
                    <a:pt x="181" y="51"/>
                  </a:lnTo>
                  <a:lnTo>
                    <a:pt x="181" y="54"/>
                  </a:lnTo>
                  <a:lnTo>
                    <a:pt x="181" y="62"/>
                  </a:lnTo>
                  <a:lnTo>
                    <a:pt x="181" y="63"/>
                  </a:lnTo>
                  <a:lnTo>
                    <a:pt x="181" y="70"/>
                  </a:lnTo>
                  <a:lnTo>
                    <a:pt x="181" y="78"/>
                  </a:lnTo>
                  <a:lnTo>
                    <a:pt x="181" y="86"/>
                  </a:lnTo>
                  <a:lnTo>
                    <a:pt x="171" y="86"/>
                  </a:lnTo>
                  <a:lnTo>
                    <a:pt x="169" y="86"/>
                  </a:lnTo>
                  <a:lnTo>
                    <a:pt x="162" y="86"/>
                  </a:lnTo>
                  <a:lnTo>
                    <a:pt x="152" y="86"/>
                  </a:lnTo>
                  <a:lnTo>
                    <a:pt x="152" y="86"/>
                  </a:lnTo>
                  <a:lnTo>
                    <a:pt x="142" y="86"/>
                  </a:lnTo>
                  <a:lnTo>
                    <a:pt x="139" y="86"/>
                  </a:lnTo>
                  <a:lnTo>
                    <a:pt x="139" y="86"/>
                  </a:lnTo>
                  <a:lnTo>
                    <a:pt x="138" y="88"/>
                  </a:lnTo>
                  <a:lnTo>
                    <a:pt x="138" y="88"/>
                  </a:lnTo>
                  <a:lnTo>
                    <a:pt x="138" y="89"/>
                  </a:lnTo>
                  <a:lnTo>
                    <a:pt x="138" y="89"/>
                  </a:lnTo>
                  <a:lnTo>
                    <a:pt x="137" y="89"/>
                  </a:lnTo>
                  <a:lnTo>
                    <a:pt x="137" y="90"/>
                  </a:lnTo>
                  <a:lnTo>
                    <a:pt x="137" y="89"/>
                  </a:lnTo>
                  <a:lnTo>
                    <a:pt x="135" y="89"/>
                  </a:lnTo>
                  <a:lnTo>
                    <a:pt x="135" y="89"/>
                  </a:lnTo>
                  <a:lnTo>
                    <a:pt x="134" y="88"/>
                  </a:lnTo>
                  <a:lnTo>
                    <a:pt x="133" y="88"/>
                  </a:lnTo>
                  <a:lnTo>
                    <a:pt x="133" y="88"/>
                  </a:lnTo>
                  <a:lnTo>
                    <a:pt x="132" y="88"/>
                  </a:lnTo>
                  <a:lnTo>
                    <a:pt x="132" y="88"/>
                  </a:lnTo>
                  <a:lnTo>
                    <a:pt x="132" y="86"/>
                  </a:lnTo>
                  <a:lnTo>
                    <a:pt x="132" y="86"/>
                  </a:lnTo>
                  <a:lnTo>
                    <a:pt x="132" y="85"/>
                  </a:lnTo>
                  <a:lnTo>
                    <a:pt x="132" y="85"/>
                  </a:lnTo>
                  <a:lnTo>
                    <a:pt x="132" y="85"/>
                  </a:lnTo>
                  <a:lnTo>
                    <a:pt x="133" y="85"/>
                  </a:lnTo>
                  <a:lnTo>
                    <a:pt x="133" y="85"/>
                  </a:lnTo>
                  <a:lnTo>
                    <a:pt x="133" y="85"/>
                  </a:lnTo>
                  <a:lnTo>
                    <a:pt x="133" y="84"/>
                  </a:lnTo>
                  <a:lnTo>
                    <a:pt x="133" y="84"/>
                  </a:lnTo>
                  <a:lnTo>
                    <a:pt x="132" y="84"/>
                  </a:lnTo>
                  <a:lnTo>
                    <a:pt x="132" y="84"/>
                  </a:lnTo>
                  <a:lnTo>
                    <a:pt x="132" y="84"/>
                  </a:lnTo>
                  <a:lnTo>
                    <a:pt x="131" y="84"/>
                  </a:lnTo>
                  <a:lnTo>
                    <a:pt x="131" y="84"/>
                  </a:lnTo>
                  <a:lnTo>
                    <a:pt x="130" y="84"/>
                  </a:lnTo>
                  <a:lnTo>
                    <a:pt x="128" y="84"/>
                  </a:lnTo>
                  <a:lnTo>
                    <a:pt x="128" y="84"/>
                  </a:lnTo>
                  <a:lnTo>
                    <a:pt x="128" y="83"/>
                  </a:lnTo>
                  <a:lnTo>
                    <a:pt x="130" y="83"/>
                  </a:lnTo>
                  <a:lnTo>
                    <a:pt x="130" y="83"/>
                  </a:lnTo>
                  <a:lnTo>
                    <a:pt x="128" y="83"/>
                  </a:lnTo>
                  <a:lnTo>
                    <a:pt x="128" y="84"/>
                  </a:lnTo>
                  <a:lnTo>
                    <a:pt x="127" y="84"/>
                  </a:lnTo>
                  <a:lnTo>
                    <a:pt x="127" y="85"/>
                  </a:lnTo>
                  <a:lnTo>
                    <a:pt x="127" y="85"/>
                  </a:lnTo>
                  <a:lnTo>
                    <a:pt x="126" y="85"/>
                  </a:lnTo>
                  <a:lnTo>
                    <a:pt x="125" y="85"/>
                  </a:lnTo>
                  <a:lnTo>
                    <a:pt x="125" y="85"/>
                  </a:lnTo>
                  <a:lnTo>
                    <a:pt x="125" y="84"/>
                  </a:lnTo>
                  <a:lnTo>
                    <a:pt x="124" y="83"/>
                  </a:lnTo>
                  <a:lnTo>
                    <a:pt x="124" y="83"/>
                  </a:lnTo>
                  <a:lnTo>
                    <a:pt x="124" y="83"/>
                  </a:lnTo>
                  <a:lnTo>
                    <a:pt x="123" y="83"/>
                  </a:lnTo>
                  <a:lnTo>
                    <a:pt x="123" y="83"/>
                  </a:lnTo>
                  <a:lnTo>
                    <a:pt x="121" y="83"/>
                  </a:lnTo>
                  <a:lnTo>
                    <a:pt x="121" y="83"/>
                  </a:lnTo>
                  <a:lnTo>
                    <a:pt x="120" y="84"/>
                  </a:lnTo>
                  <a:lnTo>
                    <a:pt x="119" y="84"/>
                  </a:lnTo>
                  <a:lnTo>
                    <a:pt x="119" y="84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18" y="82"/>
                  </a:lnTo>
                  <a:lnTo>
                    <a:pt x="118" y="81"/>
                  </a:lnTo>
                  <a:lnTo>
                    <a:pt x="119" y="81"/>
                  </a:lnTo>
                  <a:lnTo>
                    <a:pt x="119" y="78"/>
                  </a:lnTo>
                  <a:lnTo>
                    <a:pt x="119" y="78"/>
                  </a:lnTo>
                  <a:lnTo>
                    <a:pt x="120" y="78"/>
                  </a:lnTo>
                  <a:lnTo>
                    <a:pt x="120" y="77"/>
                  </a:lnTo>
                  <a:lnTo>
                    <a:pt x="120" y="77"/>
                  </a:lnTo>
                  <a:lnTo>
                    <a:pt x="121" y="76"/>
                  </a:lnTo>
                  <a:lnTo>
                    <a:pt x="121" y="76"/>
                  </a:lnTo>
                  <a:lnTo>
                    <a:pt x="121" y="75"/>
                  </a:lnTo>
                  <a:lnTo>
                    <a:pt x="121" y="74"/>
                  </a:lnTo>
                  <a:lnTo>
                    <a:pt x="123" y="74"/>
                  </a:lnTo>
                  <a:lnTo>
                    <a:pt x="124" y="72"/>
                  </a:lnTo>
                  <a:lnTo>
                    <a:pt x="124" y="71"/>
                  </a:lnTo>
                  <a:lnTo>
                    <a:pt x="124" y="71"/>
                  </a:lnTo>
                  <a:lnTo>
                    <a:pt x="124" y="71"/>
                  </a:lnTo>
                  <a:lnTo>
                    <a:pt x="124" y="71"/>
                  </a:lnTo>
                  <a:lnTo>
                    <a:pt x="125" y="71"/>
                  </a:lnTo>
                  <a:lnTo>
                    <a:pt x="125" y="71"/>
                  </a:lnTo>
                  <a:lnTo>
                    <a:pt x="125" y="70"/>
                  </a:lnTo>
                  <a:lnTo>
                    <a:pt x="125" y="69"/>
                  </a:lnTo>
                  <a:lnTo>
                    <a:pt x="126" y="69"/>
                  </a:lnTo>
                  <a:lnTo>
                    <a:pt x="126" y="69"/>
                  </a:lnTo>
                  <a:lnTo>
                    <a:pt x="127" y="69"/>
                  </a:lnTo>
                  <a:lnTo>
                    <a:pt x="127" y="69"/>
                  </a:lnTo>
                  <a:lnTo>
                    <a:pt x="128" y="69"/>
                  </a:lnTo>
                  <a:lnTo>
                    <a:pt x="128" y="69"/>
                  </a:lnTo>
                  <a:lnTo>
                    <a:pt x="130" y="69"/>
                  </a:lnTo>
                  <a:lnTo>
                    <a:pt x="130" y="68"/>
                  </a:lnTo>
                  <a:lnTo>
                    <a:pt x="130" y="68"/>
                  </a:lnTo>
                  <a:lnTo>
                    <a:pt x="128" y="69"/>
                  </a:lnTo>
                  <a:lnTo>
                    <a:pt x="127" y="69"/>
                  </a:lnTo>
                  <a:lnTo>
                    <a:pt x="126" y="68"/>
                  </a:lnTo>
                  <a:lnTo>
                    <a:pt x="126" y="67"/>
                  </a:lnTo>
                  <a:lnTo>
                    <a:pt x="126" y="65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28" y="63"/>
                  </a:lnTo>
                  <a:lnTo>
                    <a:pt x="130" y="63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30" y="61"/>
                  </a:lnTo>
                  <a:lnTo>
                    <a:pt x="130" y="61"/>
                  </a:lnTo>
                  <a:lnTo>
                    <a:pt x="131" y="61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2" y="58"/>
                  </a:lnTo>
                  <a:lnTo>
                    <a:pt x="132" y="57"/>
                  </a:lnTo>
                  <a:lnTo>
                    <a:pt x="132" y="56"/>
                  </a:lnTo>
                  <a:lnTo>
                    <a:pt x="131" y="54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31" y="53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1" y="48"/>
                  </a:lnTo>
                  <a:lnTo>
                    <a:pt x="131" y="47"/>
                  </a:lnTo>
                  <a:lnTo>
                    <a:pt x="131" y="47"/>
                  </a:lnTo>
                  <a:lnTo>
                    <a:pt x="131" y="46"/>
                  </a:lnTo>
                  <a:lnTo>
                    <a:pt x="131" y="46"/>
                  </a:lnTo>
                  <a:lnTo>
                    <a:pt x="132" y="44"/>
                  </a:lnTo>
                  <a:lnTo>
                    <a:pt x="132" y="46"/>
                  </a:lnTo>
                  <a:lnTo>
                    <a:pt x="132" y="46"/>
                  </a:lnTo>
                  <a:lnTo>
                    <a:pt x="132" y="47"/>
                  </a:lnTo>
                  <a:lnTo>
                    <a:pt x="132" y="47"/>
                  </a:lnTo>
                  <a:lnTo>
                    <a:pt x="132" y="48"/>
                  </a:lnTo>
                  <a:lnTo>
                    <a:pt x="133" y="48"/>
                  </a:lnTo>
                  <a:lnTo>
                    <a:pt x="134" y="49"/>
                  </a:lnTo>
                  <a:lnTo>
                    <a:pt x="134" y="49"/>
                  </a:lnTo>
                  <a:lnTo>
                    <a:pt x="135" y="49"/>
                  </a:lnTo>
                  <a:lnTo>
                    <a:pt x="138" y="50"/>
                  </a:lnTo>
                  <a:close/>
                  <a:moveTo>
                    <a:pt x="98" y="0"/>
                  </a:move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104" y="0"/>
                  </a:lnTo>
                  <a:lnTo>
                    <a:pt x="104" y="1"/>
                  </a:lnTo>
                  <a:lnTo>
                    <a:pt x="105" y="2"/>
                  </a:lnTo>
                  <a:lnTo>
                    <a:pt x="105" y="2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04" y="5"/>
                  </a:lnTo>
                  <a:lnTo>
                    <a:pt x="104" y="5"/>
                  </a:lnTo>
                  <a:lnTo>
                    <a:pt x="103" y="6"/>
                  </a:lnTo>
                  <a:lnTo>
                    <a:pt x="103" y="7"/>
                  </a:lnTo>
                  <a:lnTo>
                    <a:pt x="102" y="8"/>
                  </a:lnTo>
                  <a:lnTo>
                    <a:pt x="102" y="8"/>
                  </a:lnTo>
                  <a:lnTo>
                    <a:pt x="100" y="9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100" y="11"/>
                  </a:lnTo>
                  <a:lnTo>
                    <a:pt x="99" y="12"/>
                  </a:lnTo>
                  <a:lnTo>
                    <a:pt x="99" y="12"/>
                  </a:lnTo>
                  <a:lnTo>
                    <a:pt x="99" y="14"/>
                  </a:lnTo>
                  <a:lnTo>
                    <a:pt x="99" y="14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3" y="16"/>
                  </a:lnTo>
                  <a:lnTo>
                    <a:pt x="93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0" y="16"/>
                  </a:lnTo>
                  <a:lnTo>
                    <a:pt x="89" y="16"/>
                  </a:lnTo>
                  <a:lnTo>
                    <a:pt x="89" y="15"/>
                  </a:lnTo>
                  <a:lnTo>
                    <a:pt x="89" y="14"/>
                  </a:lnTo>
                  <a:lnTo>
                    <a:pt x="89" y="14"/>
                  </a:lnTo>
                  <a:lnTo>
                    <a:pt x="88" y="14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3"/>
                  </a:lnTo>
                  <a:lnTo>
                    <a:pt x="88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90" y="9"/>
                  </a:lnTo>
                  <a:lnTo>
                    <a:pt x="90" y="9"/>
                  </a:lnTo>
                  <a:lnTo>
                    <a:pt x="91" y="9"/>
                  </a:lnTo>
                  <a:lnTo>
                    <a:pt x="92" y="9"/>
                  </a:lnTo>
                  <a:lnTo>
                    <a:pt x="92" y="9"/>
                  </a:lnTo>
                  <a:lnTo>
                    <a:pt x="93" y="9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3" y="8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5" y="4"/>
                  </a:lnTo>
                  <a:lnTo>
                    <a:pt x="95" y="2"/>
                  </a:lnTo>
                  <a:lnTo>
                    <a:pt x="96" y="1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77"/>
            <p:cNvSpPr/>
            <p:nvPr/>
          </p:nvSpPr>
          <p:spPr>
            <a:xfrm>
              <a:off x="4581651" y="3823833"/>
              <a:ext cx="389608" cy="467785"/>
            </a:xfrm>
            <a:custGeom>
              <a:avLst/>
              <a:gdLst/>
              <a:ahLst/>
              <a:cxnLst/>
              <a:rect l="l" t="t" r="r" b="b"/>
              <a:pathLst>
                <a:path w="253" h="308" extrusionOk="0">
                  <a:moveTo>
                    <a:pt x="228" y="226"/>
                  </a:moveTo>
                  <a:lnTo>
                    <a:pt x="228" y="228"/>
                  </a:lnTo>
                  <a:lnTo>
                    <a:pt x="227" y="228"/>
                  </a:lnTo>
                  <a:lnTo>
                    <a:pt x="227" y="226"/>
                  </a:lnTo>
                  <a:lnTo>
                    <a:pt x="227" y="228"/>
                  </a:lnTo>
                  <a:lnTo>
                    <a:pt x="226" y="228"/>
                  </a:lnTo>
                  <a:lnTo>
                    <a:pt x="225" y="228"/>
                  </a:lnTo>
                  <a:lnTo>
                    <a:pt x="224" y="229"/>
                  </a:lnTo>
                  <a:lnTo>
                    <a:pt x="223" y="229"/>
                  </a:lnTo>
                  <a:lnTo>
                    <a:pt x="224" y="230"/>
                  </a:lnTo>
                  <a:lnTo>
                    <a:pt x="223" y="230"/>
                  </a:lnTo>
                  <a:lnTo>
                    <a:pt x="223" y="229"/>
                  </a:lnTo>
                  <a:lnTo>
                    <a:pt x="223" y="228"/>
                  </a:lnTo>
                  <a:lnTo>
                    <a:pt x="223" y="226"/>
                  </a:lnTo>
                  <a:lnTo>
                    <a:pt x="224" y="226"/>
                  </a:lnTo>
                  <a:lnTo>
                    <a:pt x="225" y="226"/>
                  </a:lnTo>
                  <a:lnTo>
                    <a:pt x="225" y="225"/>
                  </a:lnTo>
                  <a:lnTo>
                    <a:pt x="226" y="225"/>
                  </a:lnTo>
                  <a:lnTo>
                    <a:pt x="227" y="225"/>
                  </a:lnTo>
                  <a:lnTo>
                    <a:pt x="228" y="225"/>
                  </a:lnTo>
                  <a:lnTo>
                    <a:pt x="228" y="226"/>
                  </a:lnTo>
                  <a:close/>
                  <a:moveTo>
                    <a:pt x="3" y="175"/>
                  </a:moveTo>
                  <a:lnTo>
                    <a:pt x="2" y="175"/>
                  </a:lnTo>
                  <a:lnTo>
                    <a:pt x="0" y="174"/>
                  </a:lnTo>
                  <a:lnTo>
                    <a:pt x="2" y="174"/>
                  </a:lnTo>
                  <a:lnTo>
                    <a:pt x="3" y="174"/>
                  </a:lnTo>
                  <a:lnTo>
                    <a:pt x="3" y="173"/>
                  </a:lnTo>
                  <a:lnTo>
                    <a:pt x="4" y="173"/>
                  </a:lnTo>
                  <a:lnTo>
                    <a:pt x="4" y="174"/>
                  </a:lnTo>
                  <a:lnTo>
                    <a:pt x="4" y="175"/>
                  </a:lnTo>
                  <a:lnTo>
                    <a:pt x="3" y="175"/>
                  </a:lnTo>
                  <a:close/>
                  <a:moveTo>
                    <a:pt x="10" y="172"/>
                  </a:moveTo>
                  <a:lnTo>
                    <a:pt x="9" y="173"/>
                  </a:lnTo>
                  <a:lnTo>
                    <a:pt x="7" y="173"/>
                  </a:lnTo>
                  <a:lnTo>
                    <a:pt x="6" y="173"/>
                  </a:lnTo>
                  <a:lnTo>
                    <a:pt x="7" y="173"/>
                  </a:lnTo>
                  <a:lnTo>
                    <a:pt x="7" y="172"/>
                  </a:lnTo>
                  <a:lnTo>
                    <a:pt x="9" y="172"/>
                  </a:lnTo>
                  <a:lnTo>
                    <a:pt x="10" y="170"/>
                  </a:lnTo>
                  <a:lnTo>
                    <a:pt x="10" y="172"/>
                  </a:lnTo>
                  <a:close/>
                  <a:moveTo>
                    <a:pt x="48" y="1"/>
                  </a:moveTo>
                  <a:lnTo>
                    <a:pt x="47" y="4"/>
                  </a:lnTo>
                  <a:lnTo>
                    <a:pt x="50" y="4"/>
                  </a:lnTo>
                  <a:lnTo>
                    <a:pt x="53" y="5"/>
                  </a:lnTo>
                  <a:lnTo>
                    <a:pt x="52" y="8"/>
                  </a:lnTo>
                  <a:lnTo>
                    <a:pt x="53" y="11"/>
                  </a:lnTo>
                  <a:lnTo>
                    <a:pt x="54" y="14"/>
                  </a:lnTo>
                  <a:lnTo>
                    <a:pt x="57" y="15"/>
                  </a:lnTo>
                  <a:lnTo>
                    <a:pt x="57" y="14"/>
                  </a:lnTo>
                  <a:lnTo>
                    <a:pt x="57" y="13"/>
                  </a:lnTo>
                  <a:lnTo>
                    <a:pt x="59" y="12"/>
                  </a:lnTo>
                  <a:lnTo>
                    <a:pt x="60" y="12"/>
                  </a:lnTo>
                  <a:lnTo>
                    <a:pt x="60" y="14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6" y="18"/>
                  </a:lnTo>
                  <a:lnTo>
                    <a:pt x="67" y="19"/>
                  </a:lnTo>
                  <a:lnTo>
                    <a:pt x="68" y="20"/>
                  </a:lnTo>
                  <a:lnTo>
                    <a:pt x="73" y="20"/>
                  </a:lnTo>
                  <a:lnTo>
                    <a:pt x="74" y="19"/>
                  </a:lnTo>
                  <a:lnTo>
                    <a:pt x="75" y="20"/>
                  </a:lnTo>
                  <a:lnTo>
                    <a:pt x="81" y="20"/>
                  </a:lnTo>
                  <a:lnTo>
                    <a:pt x="87" y="20"/>
                  </a:lnTo>
                  <a:lnTo>
                    <a:pt x="94" y="20"/>
                  </a:lnTo>
                  <a:lnTo>
                    <a:pt x="95" y="20"/>
                  </a:lnTo>
                  <a:lnTo>
                    <a:pt x="97" y="21"/>
                  </a:lnTo>
                  <a:lnTo>
                    <a:pt x="98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3"/>
                  </a:lnTo>
                  <a:lnTo>
                    <a:pt x="100" y="25"/>
                  </a:lnTo>
                  <a:lnTo>
                    <a:pt x="102" y="25"/>
                  </a:lnTo>
                  <a:lnTo>
                    <a:pt x="103" y="26"/>
                  </a:lnTo>
                  <a:lnTo>
                    <a:pt x="106" y="28"/>
                  </a:lnTo>
                  <a:lnTo>
                    <a:pt x="110" y="29"/>
                  </a:lnTo>
                  <a:lnTo>
                    <a:pt x="113" y="32"/>
                  </a:lnTo>
                  <a:lnTo>
                    <a:pt x="116" y="34"/>
                  </a:lnTo>
                  <a:lnTo>
                    <a:pt x="119" y="35"/>
                  </a:lnTo>
                  <a:lnTo>
                    <a:pt x="121" y="37"/>
                  </a:lnTo>
                  <a:lnTo>
                    <a:pt x="125" y="40"/>
                  </a:lnTo>
                  <a:lnTo>
                    <a:pt x="128" y="42"/>
                  </a:lnTo>
                  <a:lnTo>
                    <a:pt x="130" y="43"/>
                  </a:lnTo>
                  <a:lnTo>
                    <a:pt x="131" y="44"/>
                  </a:lnTo>
                  <a:lnTo>
                    <a:pt x="131" y="46"/>
                  </a:lnTo>
                  <a:lnTo>
                    <a:pt x="132" y="46"/>
                  </a:lnTo>
                  <a:lnTo>
                    <a:pt x="133" y="46"/>
                  </a:lnTo>
                  <a:lnTo>
                    <a:pt x="134" y="46"/>
                  </a:lnTo>
                  <a:lnTo>
                    <a:pt x="135" y="46"/>
                  </a:lnTo>
                  <a:lnTo>
                    <a:pt x="139" y="47"/>
                  </a:lnTo>
                  <a:lnTo>
                    <a:pt x="142" y="47"/>
                  </a:lnTo>
                  <a:lnTo>
                    <a:pt x="144" y="47"/>
                  </a:lnTo>
                  <a:lnTo>
                    <a:pt x="146" y="46"/>
                  </a:lnTo>
                  <a:lnTo>
                    <a:pt x="146" y="44"/>
                  </a:lnTo>
                  <a:lnTo>
                    <a:pt x="147" y="46"/>
                  </a:lnTo>
                  <a:lnTo>
                    <a:pt x="147" y="47"/>
                  </a:lnTo>
                  <a:lnTo>
                    <a:pt x="148" y="47"/>
                  </a:lnTo>
                  <a:lnTo>
                    <a:pt x="151" y="47"/>
                  </a:lnTo>
                  <a:lnTo>
                    <a:pt x="151" y="46"/>
                  </a:lnTo>
                  <a:lnTo>
                    <a:pt x="152" y="47"/>
                  </a:lnTo>
                  <a:lnTo>
                    <a:pt x="152" y="48"/>
                  </a:lnTo>
                  <a:lnTo>
                    <a:pt x="153" y="48"/>
                  </a:lnTo>
                  <a:lnTo>
                    <a:pt x="155" y="49"/>
                  </a:lnTo>
                  <a:lnTo>
                    <a:pt x="158" y="49"/>
                  </a:lnTo>
                  <a:lnTo>
                    <a:pt x="159" y="49"/>
                  </a:lnTo>
                  <a:lnTo>
                    <a:pt x="160" y="49"/>
                  </a:lnTo>
                  <a:lnTo>
                    <a:pt x="161" y="49"/>
                  </a:lnTo>
                  <a:lnTo>
                    <a:pt x="162" y="49"/>
                  </a:lnTo>
                  <a:lnTo>
                    <a:pt x="163" y="49"/>
                  </a:lnTo>
                  <a:lnTo>
                    <a:pt x="164" y="49"/>
                  </a:lnTo>
                  <a:lnTo>
                    <a:pt x="167" y="50"/>
                  </a:lnTo>
                  <a:lnTo>
                    <a:pt x="168" y="50"/>
                  </a:lnTo>
                  <a:lnTo>
                    <a:pt x="169" y="50"/>
                  </a:lnTo>
                  <a:lnTo>
                    <a:pt x="170" y="50"/>
                  </a:lnTo>
                  <a:lnTo>
                    <a:pt x="171" y="50"/>
                  </a:lnTo>
                  <a:lnTo>
                    <a:pt x="171" y="51"/>
                  </a:lnTo>
                  <a:lnTo>
                    <a:pt x="175" y="51"/>
                  </a:lnTo>
                  <a:lnTo>
                    <a:pt x="176" y="51"/>
                  </a:lnTo>
                  <a:lnTo>
                    <a:pt x="176" y="53"/>
                  </a:lnTo>
                  <a:lnTo>
                    <a:pt x="177" y="53"/>
                  </a:lnTo>
                  <a:lnTo>
                    <a:pt x="178" y="53"/>
                  </a:lnTo>
                  <a:lnTo>
                    <a:pt x="180" y="50"/>
                  </a:lnTo>
                  <a:lnTo>
                    <a:pt x="181" y="49"/>
                  </a:lnTo>
                  <a:lnTo>
                    <a:pt x="183" y="47"/>
                  </a:lnTo>
                  <a:lnTo>
                    <a:pt x="185" y="44"/>
                  </a:lnTo>
                  <a:lnTo>
                    <a:pt x="187" y="43"/>
                  </a:lnTo>
                  <a:lnTo>
                    <a:pt x="187" y="41"/>
                  </a:lnTo>
                  <a:lnTo>
                    <a:pt x="188" y="39"/>
                  </a:lnTo>
                  <a:lnTo>
                    <a:pt x="189" y="39"/>
                  </a:lnTo>
                  <a:lnTo>
                    <a:pt x="191" y="37"/>
                  </a:lnTo>
                  <a:lnTo>
                    <a:pt x="194" y="36"/>
                  </a:lnTo>
                  <a:lnTo>
                    <a:pt x="197" y="34"/>
                  </a:lnTo>
                  <a:lnTo>
                    <a:pt x="198" y="34"/>
                  </a:lnTo>
                  <a:lnTo>
                    <a:pt x="198" y="33"/>
                  </a:lnTo>
                  <a:lnTo>
                    <a:pt x="199" y="33"/>
                  </a:lnTo>
                  <a:lnTo>
                    <a:pt x="203" y="32"/>
                  </a:lnTo>
                  <a:lnTo>
                    <a:pt x="205" y="32"/>
                  </a:lnTo>
                  <a:lnTo>
                    <a:pt x="205" y="30"/>
                  </a:lnTo>
                  <a:lnTo>
                    <a:pt x="210" y="29"/>
                  </a:lnTo>
                  <a:lnTo>
                    <a:pt x="213" y="28"/>
                  </a:lnTo>
                  <a:lnTo>
                    <a:pt x="216" y="27"/>
                  </a:lnTo>
                  <a:lnTo>
                    <a:pt x="218" y="26"/>
                  </a:lnTo>
                  <a:lnTo>
                    <a:pt x="220" y="28"/>
                  </a:lnTo>
                  <a:lnTo>
                    <a:pt x="222" y="29"/>
                  </a:lnTo>
                  <a:lnTo>
                    <a:pt x="223" y="30"/>
                  </a:lnTo>
                  <a:lnTo>
                    <a:pt x="224" y="30"/>
                  </a:lnTo>
                  <a:lnTo>
                    <a:pt x="225" y="32"/>
                  </a:lnTo>
                  <a:lnTo>
                    <a:pt x="227" y="35"/>
                  </a:lnTo>
                  <a:lnTo>
                    <a:pt x="228" y="35"/>
                  </a:lnTo>
                  <a:lnTo>
                    <a:pt x="230" y="36"/>
                  </a:lnTo>
                  <a:lnTo>
                    <a:pt x="232" y="36"/>
                  </a:lnTo>
                  <a:lnTo>
                    <a:pt x="235" y="36"/>
                  </a:lnTo>
                  <a:lnTo>
                    <a:pt x="239" y="36"/>
                  </a:lnTo>
                  <a:lnTo>
                    <a:pt x="240" y="36"/>
                  </a:lnTo>
                  <a:lnTo>
                    <a:pt x="241" y="35"/>
                  </a:lnTo>
                  <a:lnTo>
                    <a:pt x="244" y="35"/>
                  </a:lnTo>
                  <a:lnTo>
                    <a:pt x="245" y="35"/>
                  </a:lnTo>
                  <a:lnTo>
                    <a:pt x="246" y="35"/>
                  </a:lnTo>
                  <a:lnTo>
                    <a:pt x="247" y="35"/>
                  </a:lnTo>
                  <a:lnTo>
                    <a:pt x="248" y="35"/>
                  </a:lnTo>
                  <a:lnTo>
                    <a:pt x="249" y="36"/>
                  </a:lnTo>
                  <a:lnTo>
                    <a:pt x="252" y="36"/>
                  </a:lnTo>
                  <a:lnTo>
                    <a:pt x="253" y="35"/>
                  </a:lnTo>
                  <a:lnTo>
                    <a:pt x="251" y="39"/>
                  </a:lnTo>
                  <a:lnTo>
                    <a:pt x="247" y="43"/>
                  </a:lnTo>
                  <a:lnTo>
                    <a:pt x="245" y="47"/>
                  </a:lnTo>
                  <a:lnTo>
                    <a:pt x="242" y="50"/>
                  </a:lnTo>
                  <a:lnTo>
                    <a:pt x="240" y="53"/>
                  </a:lnTo>
                  <a:lnTo>
                    <a:pt x="239" y="55"/>
                  </a:lnTo>
                  <a:lnTo>
                    <a:pt x="238" y="57"/>
                  </a:lnTo>
                  <a:lnTo>
                    <a:pt x="235" y="60"/>
                  </a:lnTo>
                  <a:lnTo>
                    <a:pt x="233" y="62"/>
                  </a:lnTo>
                  <a:lnTo>
                    <a:pt x="231" y="65"/>
                  </a:lnTo>
                  <a:lnTo>
                    <a:pt x="227" y="68"/>
                  </a:lnTo>
                  <a:lnTo>
                    <a:pt x="225" y="70"/>
                  </a:lnTo>
                  <a:lnTo>
                    <a:pt x="224" y="71"/>
                  </a:lnTo>
                  <a:lnTo>
                    <a:pt x="224" y="72"/>
                  </a:lnTo>
                  <a:lnTo>
                    <a:pt x="224" y="74"/>
                  </a:lnTo>
                  <a:lnTo>
                    <a:pt x="224" y="78"/>
                  </a:lnTo>
                  <a:lnTo>
                    <a:pt x="224" y="82"/>
                  </a:lnTo>
                  <a:lnTo>
                    <a:pt x="224" y="84"/>
                  </a:lnTo>
                  <a:lnTo>
                    <a:pt x="224" y="88"/>
                  </a:lnTo>
                  <a:lnTo>
                    <a:pt x="224" y="91"/>
                  </a:lnTo>
                  <a:lnTo>
                    <a:pt x="224" y="95"/>
                  </a:lnTo>
                  <a:lnTo>
                    <a:pt x="224" y="98"/>
                  </a:lnTo>
                  <a:lnTo>
                    <a:pt x="224" y="102"/>
                  </a:lnTo>
                  <a:lnTo>
                    <a:pt x="224" y="105"/>
                  </a:lnTo>
                  <a:lnTo>
                    <a:pt x="224" y="110"/>
                  </a:lnTo>
                  <a:lnTo>
                    <a:pt x="224" y="113"/>
                  </a:lnTo>
                  <a:lnTo>
                    <a:pt x="224" y="118"/>
                  </a:lnTo>
                  <a:lnTo>
                    <a:pt x="224" y="121"/>
                  </a:lnTo>
                  <a:lnTo>
                    <a:pt x="223" y="125"/>
                  </a:lnTo>
                  <a:lnTo>
                    <a:pt x="223" y="130"/>
                  </a:lnTo>
                  <a:lnTo>
                    <a:pt x="223" y="133"/>
                  </a:lnTo>
                  <a:lnTo>
                    <a:pt x="223" y="137"/>
                  </a:lnTo>
                  <a:lnTo>
                    <a:pt x="223" y="141"/>
                  </a:lnTo>
                  <a:lnTo>
                    <a:pt x="223" y="145"/>
                  </a:lnTo>
                  <a:lnTo>
                    <a:pt x="223" y="149"/>
                  </a:lnTo>
                  <a:lnTo>
                    <a:pt x="223" y="153"/>
                  </a:lnTo>
                  <a:lnTo>
                    <a:pt x="223" y="156"/>
                  </a:lnTo>
                  <a:lnTo>
                    <a:pt x="223" y="161"/>
                  </a:lnTo>
                  <a:lnTo>
                    <a:pt x="223" y="163"/>
                  </a:lnTo>
                  <a:lnTo>
                    <a:pt x="223" y="166"/>
                  </a:lnTo>
                  <a:lnTo>
                    <a:pt x="223" y="168"/>
                  </a:lnTo>
                  <a:lnTo>
                    <a:pt x="223" y="172"/>
                  </a:lnTo>
                  <a:lnTo>
                    <a:pt x="223" y="174"/>
                  </a:lnTo>
                  <a:lnTo>
                    <a:pt x="223" y="177"/>
                  </a:lnTo>
                  <a:lnTo>
                    <a:pt x="223" y="181"/>
                  </a:lnTo>
                  <a:lnTo>
                    <a:pt x="223" y="183"/>
                  </a:lnTo>
                  <a:lnTo>
                    <a:pt x="223" y="186"/>
                  </a:lnTo>
                  <a:lnTo>
                    <a:pt x="223" y="188"/>
                  </a:lnTo>
                  <a:lnTo>
                    <a:pt x="224" y="189"/>
                  </a:lnTo>
                  <a:lnTo>
                    <a:pt x="225" y="190"/>
                  </a:lnTo>
                  <a:lnTo>
                    <a:pt x="225" y="191"/>
                  </a:lnTo>
                  <a:lnTo>
                    <a:pt x="226" y="193"/>
                  </a:lnTo>
                  <a:lnTo>
                    <a:pt x="227" y="195"/>
                  </a:lnTo>
                  <a:lnTo>
                    <a:pt x="230" y="196"/>
                  </a:lnTo>
                  <a:lnTo>
                    <a:pt x="231" y="198"/>
                  </a:lnTo>
                  <a:lnTo>
                    <a:pt x="233" y="201"/>
                  </a:lnTo>
                  <a:lnTo>
                    <a:pt x="234" y="203"/>
                  </a:lnTo>
                  <a:lnTo>
                    <a:pt x="235" y="204"/>
                  </a:lnTo>
                  <a:lnTo>
                    <a:pt x="238" y="207"/>
                  </a:lnTo>
                  <a:lnTo>
                    <a:pt x="239" y="209"/>
                  </a:lnTo>
                  <a:lnTo>
                    <a:pt x="240" y="210"/>
                  </a:lnTo>
                  <a:lnTo>
                    <a:pt x="240" y="211"/>
                  </a:lnTo>
                  <a:lnTo>
                    <a:pt x="240" y="214"/>
                  </a:lnTo>
                  <a:lnTo>
                    <a:pt x="240" y="215"/>
                  </a:lnTo>
                  <a:lnTo>
                    <a:pt x="238" y="217"/>
                  </a:lnTo>
                  <a:lnTo>
                    <a:pt x="237" y="218"/>
                  </a:lnTo>
                  <a:lnTo>
                    <a:pt x="237" y="219"/>
                  </a:lnTo>
                  <a:lnTo>
                    <a:pt x="234" y="221"/>
                  </a:lnTo>
                  <a:lnTo>
                    <a:pt x="233" y="223"/>
                  </a:lnTo>
                  <a:lnTo>
                    <a:pt x="232" y="223"/>
                  </a:lnTo>
                  <a:lnTo>
                    <a:pt x="232" y="222"/>
                  </a:lnTo>
                  <a:lnTo>
                    <a:pt x="231" y="223"/>
                  </a:lnTo>
                  <a:lnTo>
                    <a:pt x="231" y="222"/>
                  </a:lnTo>
                  <a:lnTo>
                    <a:pt x="230" y="222"/>
                  </a:lnTo>
                  <a:lnTo>
                    <a:pt x="230" y="223"/>
                  </a:lnTo>
                  <a:lnTo>
                    <a:pt x="230" y="224"/>
                  </a:lnTo>
                  <a:lnTo>
                    <a:pt x="228" y="223"/>
                  </a:lnTo>
                  <a:lnTo>
                    <a:pt x="227" y="223"/>
                  </a:lnTo>
                  <a:lnTo>
                    <a:pt x="226" y="223"/>
                  </a:lnTo>
                  <a:lnTo>
                    <a:pt x="226" y="224"/>
                  </a:lnTo>
                  <a:lnTo>
                    <a:pt x="225" y="224"/>
                  </a:lnTo>
                  <a:lnTo>
                    <a:pt x="225" y="225"/>
                  </a:lnTo>
                  <a:lnTo>
                    <a:pt x="224" y="225"/>
                  </a:lnTo>
                  <a:lnTo>
                    <a:pt x="223" y="225"/>
                  </a:lnTo>
                  <a:lnTo>
                    <a:pt x="223" y="224"/>
                  </a:lnTo>
                  <a:lnTo>
                    <a:pt x="223" y="223"/>
                  </a:lnTo>
                  <a:lnTo>
                    <a:pt x="223" y="222"/>
                  </a:lnTo>
                  <a:lnTo>
                    <a:pt x="224" y="221"/>
                  </a:lnTo>
                  <a:lnTo>
                    <a:pt x="223" y="222"/>
                  </a:lnTo>
                  <a:lnTo>
                    <a:pt x="223" y="225"/>
                  </a:lnTo>
                  <a:lnTo>
                    <a:pt x="222" y="226"/>
                  </a:lnTo>
                  <a:lnTo>
                    <a:pt x="222" y="225"/>
                  </a:lnTo>
                  <a:lnTo>
                    <a:pt x="220" y="224"/>
                  </a:lnTo>
                  <a:lnTo>
                    <a:pt x="220" y="223"/>
                  </a:lnTo>
                  <a:lnTo>
                    <a:pt x="219" y="223"/>
                  </a:lnTo>
                  <a:lnTo>
                    <a:pt x="219" y="224"/>
                  </a:lnTo>
                  <a:lnTo>
                    <a:pt x="220" y="224"/>
                  </a:lnTo>
                  <a:lnTo>
                    <a:pt x="220" y="225"/>
                  </a:lnTo>
                  <a:lnTo>
                    <a:pt x="220" y="226"/>
                  </a:lnTo>
                  <a:lnTo>
                    <a:pt x="220" y="229"/>
                  </a:lnTo>
                  <a:lnTo>
                    <a:pt x="220" y="230"/>
                  </a:lnTo>
                  <a:lnTo>
                    <a:pt x="222" y="231"/>
                  </a:lnTo>
                  <a:lnTo>
                    <a:pt x="223" y="231"/>
                  </a:lnTo>
                  <a:lnTo>
                    <a:pt x="223" y="232"/>
                  </a:lnTo>
                  <a:lnTo>
                    <a:pt x="222" y="233"/>
                  </a:lnTo>
                  <a:lnTo>
                    <a:pt x="220" y="233"/>
                  </a:lnTo>
                  <a:lnTo>
                    <a:pt x="222" y="232"/>
                  </a:lnTo>
                  <a:lnTo>
                    <a:pt x="220" y="231"/>
                  </a:lnTo>
                  <a:lnTo>
                    <a:pt x="219" y="231"/>
                  </a:lnTo>
                  <a:lnTo>
                    <a:pt x="220" y="231"/>
                  </a:lnTo>
                  <a:lnTo>
                    <a:pt x="219" y="231"/>
                  </a:lnTo>
                  <a:lnTo>
                    <a:pt x="218" y="231"/>
                  </a:lnTo>
                  <a:lnTo>
                    <a:pt x="218" y="232"/>
                  </a:lnTo>
                  <a:lnTo>
                    <a:pt x="217" y="233"/>
                  </a:lnTo>
                  <a:lnTo>
                    <a:pt x="217" y="232"/>
                  </a:lnTo>
                  <a:lnTo>
                    <a:pt x="217" y="233"/>
                  </a:lnTo>
                  <a:lnTo>
                    <a:pt x="217" y="235"/>
                  </a:lnTo>
                  <a:lnTo>
                    <a:pt x="218" y="235"/>
                  </a:lnTo>
                  <a:lnTo>
                    <a:pt x="218" y="236"/>
                  </a:lnTo>
                  <a:lnTo>
                    <a:pt x="217" y="237"/>
                  </a:lnTo>
                  <a:lnTo>
                    <a:pt x="216" y="238"/>
                  </a:lnTo>
                  <a:lnTo>
                    <a:pt x="215" y="238"/>
                  </a:lnTo>
                  <a:lnTo>
                    <a:pt x="212" y="240"/>
                  </a:lnTo>
                  <a:lnTo>
                    <a:pt x="211" y="242"/>
                  </a:lnTo>
                  <a:lnTo>
                    <a:pt x="210" y="240"/>
                  </a:lnTo>
                  <a:lnTo>
                    <a:pt x="209" y="240"/>
                  </a:lnTo>
                  <a:lnTo>
                    <a:pt x="208" y="240"/>
                  </a:lnTo>
                  <a:lnTo>
                    <a:pt x="204" y="242"/>
                  </a:lnTo>
                  <a:lnTo>
                    <a:pt x="203" y="243"/>
                  </a:lnTo>
                  <a:lnTo>
                    <a:pt x="202" y="243"/>
                  </a:lnTo>
                  <a:lnTo>
                    <a:pt x="201" y="243"/>
                  </a:lnTo>
                  <a:lnTo>
                    <a:pt x="199" y="244"/>
                  </a:lnTo>
                  <a:lnTo>
                    <a:pt x="199" y="245"/>
                  </a:lnTo>
                  <a:lnTo>
                    <a:pt x="198" y="245"/>
                  </a:lnTo>
                  <a:lnTo>
                    <a:pt x="198" y="246"/>
                  </a:lnTo>
                  <a:lnTo>
                    <a:pt x="197" y="247"/>
                  </a:lnTo>
                  <a:lnTo>
                    <a:pt x="197" y="249"/>
                  </a:lnTo>
                  <a:lnTo>
                    <a:pt x="198" y="250"/>
                  </a:lnTo>
                  <a:lnTo>
                    <a:pt x="197" y="250"/>
                  </a:lnTo>
                  <a:lnTo>
                    <a:pt x="197" y="252"/>
                  </a:lnTo>
                  <a:lnTo>
                    <a:pt x="197" y="253"/>
                  </a:lnTo>
                  <a:lnTo>
                    <a:pt x="197" y="254"/>
                  </a:lnTo>
                  <a:lnTo>
                    <a:pt x="198" y="254"/>
                  </a:lnTo>
                  <a:lnTo>
                    <a:pt x="199" y="254"/>
                  </a:lnTo>
                  <a:lnTo>
                    <a:pt x="198" y="254"/>
                  </a:lnTo>
                  <a:lnTo>
                    <a:pt x="198" y="256"/>
                  </a:lnTo>
                  <a:lnTo>
                    <a:pt x="197" y="257"/>
                  </a:lnTo>
                  <a:lnTo>
                    <a:pt x="197" y="259"/>
                  </a:lnTo>
                  <a:lnTo>
                    <a:pt x="196" y="259"/>
                  </a:lnTo>
                  <a:lnTo>
                    <a:pt x="196" y="261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5" y="264"/>
                  </a:lnTo>
                  <a:lnTo>
                    <a:pt x="195" y="265"/>
                  </a:lnTo>
                  <a:lnTo>
                    <a:pt x="192" y="265"/>
                  </a:lnTo>
                  <a:lnTo>
                    <a:pt x="192" y="266"/>
                  </a:lnTo>
                  <a:lnTo>
                    <a:pt x="191" y="266"/>
                  </a:lnTo>
                  <a:lnTo>
                    <a:pt x="191" y="267"/>
                  </a:lnTo>
                  <a:lnTo>
                    <a:pt x="190" y="267"/>
                  </a:lnTo>
                  <a:lnTo>
                    <a:pt x="191" y="266"/>
                  </a:lnTo>
                  <a:lnTo>
                    <a:pt x="191" y="265"/>
                  </a:lnTo>
                  <a:lnTo>
                    <a:pt x="190" y="265"/>
                  </a:lnTo>
                  <a:lnTo>
                    <a:pt x="190" y="266"/>
                  </a:lnTo>
                  <a:lnTo>
                    <a:pt x="190" y="267"/>
                  </a:lnTo>
                  <a:lnTo>
                    <a:pt x="190" y="268"/>
                  </a:lnTo>
                  <a:lnTo>
                    <a:pt x="189" y="271"/>
                  </a:lnTo>
                  <a:lnTo>
                    <a:pt x="189" y="272"/>
                  </a:lnTo>
                  <a:lnTo>
                    <a:pt x="188" y="273"/>
                  </a:lnTo>
                  <a:lnTo>
                    <a:pt x="188" y="274"/>
                  </a:lnTo>
                  <a:lnTo>
                    <a:pt x="187" y="274"/>
                  </a:lnTo>
                  <a:lnTo>
                    <a:pt x="185" y="273"/>
                  </a:lnTo>
                  <a:lnTo>
                    <a:pt x="184" y="273"/>
                  </a:lnTo>
                  <a:lnTo>
                    <a:pt x="185" y="273"/>
                  </a:lnTo>
                  <a:lnTo>
                    <a:pt x="184" y="273"/>
                  </a:lnTo>
                  <a:lnTo>
                    <a:pt x="184" y="274"/>
                  </a:lnTo>
                  <a:lnTo>
                    <a:pt x="185" y="274"/>
                  </a:lnTo>
                  <a:lnTo>
                    <a:pt x="185" y="275"/>
                  </a:lnTo>
                  <a:lnTo>
                    <a:pt x="187" y="274"/>
                  </a:lnTo>
                  <a:lnTo>
                    <a:pt x="187" y="275"/>
                  </a:lnTo>
                  <a:lnTo>
                    <a:pt x="188" y="275"/>
                  </a:lnTo>
                  <a:lnTo>
                    <a:pt x="188" y="277"/>
                  </a:lnTo>
                  <a:lnTo>
                    <a:pt x="184" y="284"/>
                  </a:lnTo>
                  <a:lnTo>
                    <a:pt x="184" y="285"/>
                  </a:lnTo>
                  <a:lnTo>
                    <a:pt x="183" y="285"/>
                  </a:lnTo>
                  <a:lnTo>
                    <a:pt x="182" y="285"/>
                  </a:lnTo>
                  <a:lnTo>
                    <a:pt x="182" y="284"/>
                  </a:lnTo>
                  <a:lnTo>
                    <a:pt x="182" y="285"/>
                  </a:lnTo>
                  <a:lnTo>
                    <a:pt x="182" y="286"/>
                  </a:lnTo>
                  <a:lnTo>
                    <a:pt x="183" y="286"/>
                  </a:lnTo>
                  <a:lnTo>
                    <a:pt x="183" y="287"/>
                  </a:lnTo>
                  <a:lnTo>
                    <a:pt x="182" y="287"/>
                  </a:lnTo>
                  <a:lnTo>
                    <a:pt x="182" y="288"/>
                  </a:lnTo>
                  <a:lnTo>
                    <a:pt x="181" y="288"/>
                  </a:lnTo>
                  <a:lnTo>
                    <a:pt x="181" y="287"/>
                  </a:lnTo>
                  <a:lnTo>
                    <a:pt x="181" y="286"/>
                  </a:lnTo>
                  <a:lnTo>
                    <a:pt x="180" y="286"/>
                  </a:lnTo>
                  <a:lnTo>
                    <a:pt x="178" y="286"/>
                  </a:lnTo>
                  <a:lnTo>
                    <a:pt x="180" y="286"/>
                  </a:lnTo>
                  <a:lnTo>
                    <a:pt x="180" y="287"/>
                  </a:lnTo>
                  <a:lnTo>
                    <a:pt x="178" y="287"/>
                  </a:lnTo>
                  <a:lnTo>
                    <a:pt x="177" y="287"/>
                  </a:lnTo>
                  <a:lnTo>
                    <a:pt x="177" y="288"/>
                  </a:lnTo>
                  <a:lnTo>
                    <a:pt x="177" y="289"/>
                  </a:lnTo>
                  <a:lnTo>
                    <a:pt x="178" y="288"/>
                  </a:lnTo>
                  <a:lnTo>
                    <a:pt x="180" y="288"/>
                  </a:lnTo>
                  <a:lnTo>
                    <a:pt x="181" y="288"/>
                  </a:lnTo>
                  <a:lnTo>
                    <a:pt x="181" y="289"/>
                  </a:lnTo>
                  <a:lnTo>
                    <a:pt x="181" y="291"/>
                  </a:lnTo>
                  <a:lnTo>
                    <a:pt x="180" y="293"/>
                  </a:lnTo>
                  <a:lnTo>
                    <a:pt x="178" y="295"/>
                  </a:lnTo>
                  <a:lnTo>
                    <a:pt x="177" y="299"/>
                  </a:lnTo>
                  <a:lnTo>
                    <a:pt x="177" y="300"/>
                  </a:lnTo>
                  <a:lnTo>
                    <a:pt x="176" y="300"/>
                  </a:lnTo>
                  <a:lnTo>
                    <a:pt x="176" y="301"/>
                  </a:lnTo>
                  <a:lnTo>
                    <a:pt x="175" y="301"/>
                  </a:lnTo>
                  <a:lnTo>
                    <a:pt x="174" y="305"/>
                  </a:lnTo>
                  <a:lnTo>
                    <a:pt x="174" y="303"/>
                  </a:lnTo>
                  <a:lnTo>
                    <a:pt x="173" y="303"/>
                  </a:lnTo>
                  <a:lnTo>
                    <a:pt x="173" y="305"/>
                  </a:lnTo>
                  <a:lnTo>
                    <a:pt x="171" y="305"/>
                  </a:lnTo>
                  <a:lnTo>
                    <a:pt x="171" y="306"/>
                  </a:lnTo>
                  <a:lnTo>
                    <a:pt x="173" y="306"/>
                  </a:lnTo>
                  <a:lnTo>
                    <a:pt x="171" y="307"/>
                  </a:lnTo>
                  <a:lnTo>
                    <a:pt x="170" y="306"/>
                  </a:lnTo>
                  <a:lnTo>
                    <a:pt x="169" y="306"/>
                  </a:lnTo>
                  <a:lnTo>
                    <a:pt x="168" y="306"/>
                  </a:lnTo>
                  <a:lnTo>
                    <a:pt x="167" y="306"/>
                  </a:lnTo>
                  <a:lnTo>
                    <a:pt x="167" y="307"/>
                  </a:lnTo>
                  <a:lnTo>
                    <a:pt x="166" y="308"/>
                  </a:lnTo>
                  <a:lnTo>
                    <a:pt x="163" y="306"/>
                  </a:lnTo>
                  <a:lnTo>
                    <a:pt x="160" y="303"/>
                  </a:lnTo>
                  <a:lnTo>
                    <a:pt x="158" y="302"/>
                  </a:lnTo>
                  <a:lnTo>
                    <a:pt x="155" y="300"/>
                  </a:lnTo>
                  <a:lnTo>
                    <a:pt x="153" y="298"/>
                  </a:lnTo>
                  <a:lnTo>
                    <a:pt x="149" y="296"/>
                  </a:lnTo>
                  <a:lnTo>
                    <a:pt x="147" y="294"/>
                  </a:lnTo>
                  <a:lnTo>
                    <a:pt x="145" y="292"/>
                  </a:lnTo>
                  <a:lnTo>
                    <a:pt x="141" y="291"/>
                  </a:lnTo>
                  <a:lnTo>
                    <a:pt x="139" y="288"/>
                  </a:lnTo>
                  <a:lnTo>
                    <a:pt x="137" y="286"/>
                  </a:lnTo>
                  <a:lnTo>
                    <a:pt x="133" y="285"/>
                  </a:lnTo>
                  <a:lnTo>
                    <a:pt x="131" y="282"/>
                  </a:lnTo>
                  <a:lnTo>
                    <a:pt x="128" y="280"/>
                  </a:lnTo>
                  <a:lnTo>
                    <a:pt x="125" y="279"/>
                  </a:lnTo>
                  <a:lnTo>
                    <a:pt x="123" y="277"/>
                  </a:lnTo>
                  <a:lnTo>
                    <a:pt x="121" y="275"/>
                  </a:lnTo>
                  <a:lnTo>
                    <a:pt x="120" y="274"/>
                  </a:lnTo>
                  <a:lnTo>
                    <a:pt x="120" y="272"/>
                  </a:lnTo>
                  <a:lnTo>
                    <a:pt x="119" y="272"/>
                  </a:lnTo>
                  <a:lnTo>
                    <a:pt x="119" y="271"/>
                  </a:lnTo>
                  <a:lnTo>
                    <a:pt x="118" y="271"/>
                  </a:lnTo>
                  <a:lnTo>
                    <a:pt x="117" y="271"/>
                  </a:lnTo>
                  <a:lnTo>
                    <a:pt x="116" y="271"/>
                  </a:lnTo>
                  <a:lnTo>
                    <a:pt x="116" y="270"/>
                  </a:lnTo>
                  <a:lnTo>
                    <a:pt x="116" y="268"/>
                  </a:lnTo>
                  <a:lnTo>
                    <a:pt x="114" y="268"/>
                  </a:lnTo>
                  <a:lnTo>
                    <a:pt x="116" y="268"/>
                  </a:lnTo>
                  <a:lnTo>
                    <a:pt x="116" y="267"/>
                  </a:lnTo>
                  <a:lnTo>
                    <a:pt x="117" y="266"/>
                  </a:lnTo>
                  <a:lnTo>
                    <a:pt x="118" y="266"/>
                  </a:lnTo>
                  <a:lnTo>
                    <a:pt x="118" y="265"/>
                  </a:lnTo>
                  <a:lnTo>
                    <a:pt x="119" y="265"/>
                  </a:lnTo>
                  <a:lnTo>
                    <a:pt x="118" y="260"/>
                  </a:lnTo>
                  <a:lnTo>
                    <a:pt x="118" y="257"/>
                  </a:lnTo>
                  <a:lnTo>
                    <a:pt x="117" y="256"/>
                  </a:lnTo>
                  <a:lnTo>
                    <a:pt x="114" y="254"/>
                  </a:lnTo>
                  <a:lnTo>
                    <a:pt x="110" y="252"/>
                  </a:lnTo>
                  <a:lnTo>
                    <a:pt x="107" y="251"/>
                  </a:lnTo>
                  <a:lnTo>
                    <a:pt x="100" y="247"/>
                  </a:lnTo>
                  <a:lnTo>
                    <a:pt x="95" y="243"/>
                  </a:lnTo>
                  <a:lnTo>
                    <a:pt x="88" y="239"/>
                  </a:lnTo>
                  <a:lnTo>
                    <a:pt x="81" y="236"/>
                  </a:lnTo>
                  <a:lnTo>
                    <a:pt x="74" y="232"/>
                  </a:lnTo>
                  <a:lnTo>
                    <a:pt x="67" y="228"/>
                  </a:lnTo>
                  <a:lnTo>
                    <a:pt x="61" y="224"/>
                  </a:lnTo>
                  <a:lnTo>
                    <a:pt x="54" y="221"/>
                  </a:lnTo>
                  <a:lnTo>
                    <a:pt x="47" y="216"/>
                  </a:lnTo>
                  <a:lnTo>
                    <a:pt x="41" y="214"/>
                  </a:lnTo>
                  <a:lnTo>
                    <a:pt x="40" y="212"/>
                  </a:lnTo>
                  <a:lnTo>
                    <a:pt x="33" y="209"/>
                  </a:lnTo>
                  <a:lnTo>
                    <a:pt x="26" y="205"/>
                  </a:lnTo>
                  <a:lnTo>
                    <a:pt x="25" y="204"/>
                  </a:lnTo>
                  <a:lnTo>
                    <a:pt x="20" y="201"/>
                  </a:lnTo>
                  <a:lnTo>
                    <a:pt x="13" y="197"/>
                  </a:lnTo>
                  <a:lnTo>
                    <a:pt x="6" y="194"/>
                  </a:lnTo>
                  <a:lnTo>
                    <a:pt x="5" y="193"/>
                  </a:lnTo>
                  <a:lnTo>
                    <a:pt x="4" y="193"/>
                  </a:lnTo>
                  <a:lnTo>
                    <a:pt x="5" y="191"/>
                  </a:lnTo>
                  <a:lnTo>
                    <a:pt x="4" y="191"/>
                  </a:lnTo>
                  <a:lnTo>
                    <a:pt x="5" y="190"/>
                  </a:lnTo>
                  <a:lnTo>
                    <a:pt x="6" y="191"/>
                  </a:lnTo>
                  <a:lnTo>
                    <a:pt x="6" y="190"/>
                  </a:lnTo>
                  <a:lnTo>
                    <a:pt x="6" y="189"/>
                  </a:lnTo>
                  <a:lnTo>
                    <a:pt x="6" y="188"/>
                  </a:lnTo>
                  <a:lnTo>
                    <a:pt x="7" y="188"/>
                  </a:lnTo>
                  <a:lnTo>
                    <a:pt x="9" y="187"/>
                  </a:lnTo>
                  <a:lnTo>
                    <a:pt x="7" y="186"/>
                  </a:lnTo>
                  <a:lnTo>
                    <a:pt x="6" y="186"/>
                  </a:lnTo>
                  <a:lnTo>
                    <a:pt x="5" y="184"/>
                  </a:lnTo>
                  <a:lnTo>
                    <a:pt x="4" y="183"/>
                  </a:lnTo>
                  <a:lnTo>
                    <a:pt x="4" y="182"/>
                  </a:lnTo>
                  <a:lnTo>
                    <a:pt x="4" y="180"/>
                  </a:lnTo>
                  <a:lnTo>
                    <a:pt x="4" y="179"/>
                  </a:lnTo>
                  <a:lnTo>
                    <a:pt x="5" y="179"/>
                  </a:lnTo>
                  <a:lnTo>
                    <a:pt x="5" y="177"/>
                  </a:lnTo>
                  <a:lnTo>
                    <a:pt x="4" y="177"/>
                  </a:lnTo>
                  <a:lnTo>
                    <a:pt x="5" y="177"/>
                  </a:lnTo>
                  <a:lnTo>
                    <a:pt x="5" y="176"/>
                  </a:lnTo>
                  <a:lnTo>
                    <a:pt x="6" y="176"/>
                  </a:lnTo>
                  <a:lnTo>
                    <a:pt x="7" y="176"/>
                  </a:lnTo>
                  <a:lnTo>
                    <a:pt x="7" y="174"/>
                  </a:lnTo>
                  <a:lnTo>
                    <a:pt x="9" y="173"/>
                  </a:lnTo>
                  <a:lnTo>
                    <a:pt x="10" y="173"/>
                  </a:lnTo>
                  <a:lnTo>
                    <a:pt x="9" y="173"/>
                  </a:lnTo>
                  <a:lnTo>
                    <a:pt x="10" y="173"/>
                  </a:lnTo>
                  <a:lnTo>
                    <a:pt x="11" y="174"/>
                  </a:lnTo>
                  <a:lnTo>
                    <a:pt x="12" y="175"/>
                  </a:lnTo>
                  <a:lnTo>
                    <a:pt x="12" y="174"/>
                  </a:lnTo>
                  <a:lnTo>
                    <a:pt x="13" y="174"/>
                  </a:lnTo>
                  <a:lnTo>
                    <a:pt x="13" y="175"/>
                  </a:lnTo>
                  <a:lnTo>
                    <a:pt x="13" y="174"/>
                  </a:lnTo>
                  <a:lnTo>
                    <a:pt x="14" y="174"/>
                  </a:lnTo>
                  <a:lnTo>
                    <a:pt x="13" y="174"/>
                  </a:lnTo>
                  <a:lnTo>
                    <a:pt x="14" y="174"/>
                  </a:lnTo>
                  <a:lnTo>
                    <a:pt x="16" y="174"/>
                  </a:lnTo>
                  <a:lnTo>
                    <a:pt x="16" y="175"/>
                  </a:lnTo>
                  <a:lnTo>
                    <a:pt x="16" y="176"/>
                  </a:lnTo>
                  <a:lnTo>
                    <a:pt x="17" y="175"/>
                  </a:lnTo>
                  <a:lnTo>
                    <a:pt x="18" y="175"/>
                  </a:lnTo>
                  <a:lnTo>
                    <a:pt x="18" y="174"/>
                  </a:lnTo>
                  <a:lnTo>
                    <a:pt x="17" y="173"/>
                  </a:lnTo>
                  <a:lnTo>
                    <a:pt x="17" y="172"/>
                  </a:lnTo>
                  <a:lnTo>
                    <a:pt x="17" y="170"/>
                  </a:lnTo>
                  <a:lnTo>
                    <a:pt x="18" y="170"/>
                  </a:lnTo>
                  <a:lnTo>
                    <a:pt x="19" y="169"/>
                  </a:lnTo>
                  <a:lnTo>
                    <a:pt x="20" y="169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4" y="170"/>
                  </a:lnTo>
                  <a:lnTo>
                    <a:pt x="26" y="170"/>
                  </a:lnTo>
                  <a:lnTo>
                    <a:pt x="26" y="169"/>
                  </a:lnTo>
                  <a:lnTo>
                    <a:pt x="26" y="168"/>
                  </a:lnTo>
                  <a:lnTo>
                    <a:pt x="27" y="169"/>
                  </a:lnTo>
                  <a:lnTo>
                    <a:pt x="27" y="168"/>
                  </a:lnTo>
                  <a:lnTo>
                    <a:pt x="28" y="169"/>
                  </a:lnTo>
                  <a:lnTo>
                    <a:pt x="30" y="169"/>
                  </a:lnTo>
                  <a:lnTo>
                    <a:pt x="30" y="168"/>
                  </a:lnTo>
                  <a:lnTo>
                    <a:pt x="28" y="168"/>
                  </a:lnTo>
                  <a:lnTo>
                    <a:pt x="27" y="166"/>
                  </a:lnTo>
                  <a:lnTo>
                    <a:pt x="26" y="165"/>
                  </a:lnTo>
                  <a:lnTo>
                    <a:pt x="26" y="163"/>
                  </a:lnTo>
                  <a:lnTo>
                    <a:pt x="26" y="162"/>
                  </a:lnTo>
                  <a:lnTo>
                    <a:pt x="25" y="162"/>
                  </a:lnTo>
                  <a:lnTo>
                    <a:pt x="24" y="162"/>
                  </a:lnTo>
                  <a:lnTo>
                    <a:pt x="24" y="163"/>
                  </a:lnTo>
                  <a:lnTo>
                    <a:pt x="23" y="163"/>
                  </a:lnTo>
                  <a:lnTo>
                    <a:pt x="21" y="163"/>
                  </a:lnTo>
                  <a:lnTo>
                    <a:pt x="20" y="165"/>
                  </a:lnTo>
                  <a:lnTo>
                    <a:pt x="19" y="165"/>
                  </a:lnTo>
                  <a:lnTo>
                    <a:pt x="18" y="166"/>
                  </a:lnTo>
                  <a:lnTo>
                    <a:pt x="17" y="165"/>
                  </a:lnTo>
                  <a:lnTo>
                    <a:pt x="16" y="166"/>
                  </a:lnTo>
                  <a:lnTo>
                    <a:pt x="14" y="165"/>
                  </a:lnTo>
                  <a:lnTo>
                    <a:pt x="13" y="165"/>
                  </a:lnTo>
                  <a:lnTo>
                    <a:pt x="13" y="166"/>
                  </a:lnTo>
                  <a:lnTo>
                    <a:pt x="13" y="167"/>
                  </a:lnTo>
                  <a:lnTo>
                    <a:pt x="14" y="167"/>
                  </a:lnTo>
                  <a:lnTo>
                    <a:pt x="14" y="168"/>
                  </a:lnTo>
                  <a:lnTo>
                    <a:pt x="14" y="169"/>
                  </a:lnTo>
                  <a:lnTo>
                    <a:pt x="12" y="170"/>
                  </a:lnTo>
                  <a:lnTo>
                    <a:pt x="12" y="172"/>
                  </a:lnTo>
                  <a:lnTo>
                    <a:pt x="11" y="172"/>
                  </a:lnTo>
                  <a:lnTo>
                    <a:pt x="11" y="170"/>
                  </a:lnTo>
                  <a:lnTo>
                    <a:pt x="10" y="169"/>
                  </a:lnTo>
                  <a:lnTo>
                    <a:pt x="11" y="169"/>
                  </a:lnTo>
                  <a:lnTo>
                    <a:pt x="10" y="169"/>
                  </a:lnTo>
                  <a:lnTo>
                    <a:pt x="11" y="168"/>
                  </a:lnTo>
                  <a:lnTo>
                    <a:pt x="10" y="167"/>
                  </a:lnTo>
                  <a:lnTo>
                    <a:pt x="9" y="167"/>
                  </a:lnTo>
                  <a:lnTo>
                    <a:pt x="9" y="166"/>
                  </a:lnTo>
                  <a:lnTo>
                    <a:pt x="7" y="166"/>
                  </a:lnTo>
                  <a:lnTo>
                    <a:pt x="6" y="166"/>
                  </a:lnTo>
                  <a:lnTo>
                    <a:pt x="5" y="165"/>
                  </a:lnTo>
                  <a:lnTo>
                    <a:pt x="5" y="163"/>
                  </a:lnTo>
                  <a:lnTo>
                    <a:pt x="6" y="163"/>
                  </a:lnTo>
                  <a:lnTo>
                    <a:pt x="6" y="162"/>
                  </a:lnTo>
                  <a:lnTo>
                    <a:pt x="6" y="161"/>
                  </a:lnTo>
                  <a:lnTo>
                    <a:pt x="5" y="161"/>
                  </a:lnTo>
                  <a:lnTo>
                    <a:pt x="4" y="162"/>
                  </a:lnTo>
                  <a:lnTo>
                    <a:pt x="5" y="162"/>
                  </a:lnTo>
                  <a:lnTo>
                    <a:pt x="4" y="162"/>
                  </a:lnTo>
                  <a:lnTo>
                    <a:pt x="3" y="162"/>
                  </a:lnTo>
                  <a:lnTo>
                    <a:pt x="3" y="161"/>
                  </a:lnTo>
                  <a:lnTo>
                    <a:pt x="3" y="160"/>
                  </a:lnTo>
                  <a:lnTo>
                    <a:pt x="2" y="159"/>
                  </a:lnTo>
                  <a:lnTo>
                    <a:pt x="2" y="158"/>
                  </a:lnTo>
                  <a:lnTo>
                    <a:pt x="0" y="158"/>
                  </a:lnTo>
                  <a:lnTo>
                    <a:pt x="0" y="156"/>
                  </a:lnTo>
                  <a:lnTo>
                    <a:pt x="2" y="156"/>
                  </a:lnTo>
                  <a:lnTo>
                    <a:pt x="2" y="155"/>
                  </a:lnTo>
                  <a:lnTo>
                    <a:pt x="2" y="154"/>
                  </a:lnTo>
                  <a:lnTo>
                    <a:pt x="3" y="153"/>
                  </a:lnTo>
                  <a:lnTo>
                    <a:pt x="3" y="152"/>
                  </a:lnTo>
                  <a:lnTo>
                    <a:pt x="4" y="149"/>
                  </a:lnTo>
                  <a:lnTo>
                    <a:pt x="5" y="149"/>
                  </a:lnTo>
                  <a:lnTo>
                    <a:pt x="5" y="148"/>
                  </a:lnTo>
                  <a:lnTo>
                    <a:pt x="5" y="147"/>
                  </a:lnTo>
                  <a:lnTo>
                    <a:pt x="5" y="146"/>
                  </a:lnTo>
                  <a:lnTo>
                    <a:pt x="5" y="145"/>
                  </a:lnTo>
                  <a:lnTo>
                    <a:pt x="6" y="145"/>
                  </a:lnTo>
                  <a:lnTo>
                    <a:pt x="6" y="141"/>
                  </a:lnTo>
                  <a:lnTo>
                    <a:pt x="7" y="140"/>
                  </a:lnTo>
                  <a:lnTo>
                    <a:pt x="9" y="140"/>
                  </a:lnTo>
                  <a:lnTo>
                    <a:pt x="10" y="139"/>
                  </a:lnTo>
                  <a:lnTo>
                    <a:pt x="11" y="139"/>
                  </a:lnTo>
                  <a:lnTo>
                    <a:pt x="11" y="138"/>
                  </a:lnTo>
                  <a:lnTo>
                    <a:pt x="12" y="137"/>
                  </a:lnTo>
                  <a:lnTo>
                    <a:pt x="12" y="135"/>
                  </a:lnTo>
                  <a:lnTo>
                    <a:pt x="14" y="134"/>
                  </a:lnTo>
                  <a:lnTo>
                    <a:pt x="16" y="132"/>
                  </a:lnTo>
                  <a:lnTo>
                    <a:pt x="17" y="131"/>
                  </a:lnTo>
                  <a:lnTo>
                    <a:pt x="17" y="130"/>
                  </a:lnTo>
                  <a:lnTo>
                    <a:pt x="17" y="128"/>
                  </a:lnTo>
                  <a:lnTo>
                    <a:pt x="17" y="127"/>
                  </a:lnTo>
                  <a:lnTo>
                    <a:pt x="18" y="126"/>
                  </a:lnTo>
                  <a:lnTo>
                    <a:pt x="18" y="125"/>
                  </a:lnTo>
                  <a:lnTo>
                    <a:pt x="19" y="125"/>
                  </a:lnTo>
                  <a:lnTo>
                    <a:pt x="20" y="125"/>
                  </a:lnTo>
                  <a:lnTo>
                    <a:pt x="20" y="124"/>
                  </a:lnTo>
                  <a:lnTo>
                    <a:pt x="21" y="123"/>
                  </a:lnTo>
                  <a:lnTo>
                    <a:pt x="23" y="123"/>
                  </a:lnTo>
                  <a:lnTo>
                    <a:pt x="24" y="121"/>
                  </a:lnTo>
                  <a:lnTo>
                    <a:pt x="27" y="121"/>
                  </a:lnTo>
                  <a:lnTo>
                    <a:pt x="28" y="120"/>
                  </a:lnTo>
                  <a:lnTo>
                    <a:pt x="28" y="119"/>
                  </a:lnTo>
                  <a:lnTo>
                    <a:pt x="28" y="118"/>
                  </a:lnTo>
                  <a:lnTo>
                    <a:pt x="27" y="117"/>
                  </a:lnTo>
                  <a:lnTo>
                    <a:pt x="27" y="116"/>
                  </a:lnTo>
                  <a:lnTo>
                    <a:pt x="30" y="114"/>
                  </a:lnTo>
                  <a:lnTo>
                    <a:pt x="30" y="112"/>
                  </a:lnTo>
                  <a:lnTo>
                    <a:pt x="31" y="111"/>
                  </a:lnTo>
                  <a:lnTo>
                    <a:pt x="32" y="110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0"/>
                  </a:lnTo>
                  <a:lnTo>
                    <a:pt x="34" y="99"/>
                  </a:lnTo>
                  <a:lnTo>
                    <a:pt x="34" y="98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2" y="90"/>
                  </a:lnTo>
                  <a:lnTo>
                    <a:pt x="32" y="89"/>
                  </a:lnTo>
                  <a:lnTo>
                    <a:pt x="31" y="85"/>
                  </a:lnTo>
                  <a:lnTo>
                    <a:pt x="30" y="84"/>
                  </a:lnTo>
                  <a:lnTo>
                    <a:pt x="31" y="83"/>
                  </a:lnTo>
                  <a:lnTo>
                    <a:pt x="32" y="83"/>
                  </a:lnTo>
                  <a:lnTo>
                    <a:pt x="32" y="82"/>
                  </a:lnTo>
                  <a:lnTo>
                    <a:pt x="32" y="81"/>
                  </a:lnTo>
                  <a:lnTo>
                    <a:pt x="31" y="79"/>
                  </a:lnTo>
                  <a:lnTo>
                    <a:pt x="31" y="78"/>
                  </a:lnTo>
                  <a:lnTo>
                    <a:pt x="31" y="77"/>
                  </a:lnTo>
                  <a:lnTo>
                    <a:pt x="30" y="77"/>
                  </a:lnTo>
                  <a:lnTo>
                    <a:pt x="30" y="78"/>
                  </a:lnTo>
                  <a:lnTo>
                    <a:pt x="28" y="77"/>
                  </a:lnTo>
                  <a:lnTo>
                    <a:pt x="27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6" y="69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3" y="69"/>
                  </a:lnTo>
                  <a:lnTo>
                    <a:pt x="23" y="68"/>
                  </a:lnTo>
                  <a:lnTo>
                    <a:pt x="21" y="67"/>
                  </a:lnTo>
                  <a:lnTo>
                    <a:pt x="20" y="62"/>
                  </a:lnTo>
                  <a:lnTo>
                    <a:pt x="20" y="61"/>
                  </a:lnTo>
                  <a:lnTo>
                    <a:pt x="19" y="61"/>
                  </a:lnTo>
                  <a:lnTo>
                    <a:pt x="18" y="61"/>
                  </a:lnTo>
                  <a:lnTo>
                    <a:pt x="17" y="60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6" y="53"/>
                  </a:lnTo>
                  <a:lnTo>
                    <a:pt x="16" y="51"/>
                  </a:lnTo>
                  <a:lnTo>
                    <a:pt x="16" y="50"/>
                  </a:lnTo>
                  <a:lnTo>
                    <a:pt x="14" y="50"/>
                  </a:lnTo>
                  <a:lnTo>
                    <a:pt x="16" y="49"/>
                  </a:lnTo>
                  <a:lnTo>
                    <a:pt x="17" y="48"/>
                  </a:lnTo>
                  <a:lnTo>
                    <a:pt x="17" y="47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6" y="43"/>
                  </a:lnTo>
                  <a:lnTo>
                    <a:pt x="14" y="42"/>
                  </a:lnTo>
                  <a:lnTo>
                    <a:pt x="13" y="42"/>
                  </a:lnTo>
                  <a:lnTo>
                    <a:pt x="12" y="42"/>
                  </a:lnTo>
                  <a:lnTo>
                    <a:pt x="11" y="41"/>
                  </a:lnTo>
                  <a:lnTo>
                    <a:pt x="11" y="40"/>
                  </a:lnTo>
                  <a:lnTo>
                    <a:pt x="10" y="40"/>
                  </a:lnTo>
                  <a:lnTo>
                    <a:pt x="9" y="40"/>
                  </a:lnTo>
                  <a:lnTo>
                    <a:pt x="9" y="41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9" y="39"/>
                  </a:lnTo>
                  <a:lnTo>
                    <a:pt x="7" y="39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9" y="36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6" y="34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6"/>
                  </a:lnTo>
                  <a:lnTo>
                    <a:pt x="5" y="23"/>
                  </a:lnTo>
                  <a:lnTo>
                    <a:pt x="9" y="20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4" y="9"/>
                  </a:lnTo>
                  <a:lnTo>
                    <a:pt x="27" y="8"/>
                  </a:lnTo>
                  <a:lnTo>
                    <a:pt x="30" y="7"/>
                  </a:lnTo>
                  <a:lnTo>
                    <a:pt x="32" y="6"/>
                  </a:lnTo>
                  <a:lnTo>
                    <a:pt x="35" y="5"/>
                  </a:lnTo>
                  <a:lnTo>
                    <a:pt x="38" y="4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3" y="4"/>
                  </a:lnTo>
                  <a:lnTo>
                    <a:pt x="46" y="2"/>
                  </a:lnTo>
                  <a:lnTo>
                    <a:pt x="48" y="0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77"/>
            <p:cNvSpPr/>
            <p:nvPr/>
          </p:nvSpPr>
          <p:spPr>
            <a:xfrm>
              <a:off x="2362583" y="3665879"/>
              <a:ext cx="200194" cy="201999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95" y="32"/>
                  </a:moveTo>
                  <a:lnTo>
                    <a:pt x="96" y="33"/>
                  </a:lnTo>
                  <a:lnTo>
                    <a:pt x="96" y="34"/>
                  </a:lnTo>
                  <a:lnTo>
                    <a:pt x="97" y="35"/>
                  </a:lnTo>
                  <a:lnTo>
                    <a:pt x="97" y="39"/>
                  </a:lnTo>
                  <a:lnTo>
                    <a:pt x="97" y="40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100" y="42"/>
                  </a:lnTo>
                  <a:lnTo>
                    <a:pt x="100" y="43"/>
                  </a:lnTo>
                  <a:lnTo>
                    <a:pt x="100" y="45"/>
                  </a:lnTo>
                  <a:lnTo>
                    <a:pt x="101" y="45"/>
                  </a:lnTo>
                  <a:lnTo>
                    <a:pt x="101" y="46"/>
                  </a:lnTo>
                  <a:lnTo>
                    <a:pt x="101" y="49"/>
                  </a:lnTo>
                  <a:lnTo>
                    <a:pt x="101" y="50"/>
                  </a:lnTo>
                  <a:lnTo>
                    <a:pt x="100" y="50"/>
                  </a:lnTo>
                  <a:lnTo>
                    <a:pt x="100" y="52"/>
                  </a:lnTo>
                  <a:lnTo>
                    <a:pt x="100" y="53"/>
                  </a:lnTo>
                  <a:lnTo>
                    <a:pt x="100" y="54"/>
                  </a:lnTo>
                  <a:lnTo>
                    <a:pt x="101" y="54"/>
                  </a:lnTo>
                  <a:lnTo>
                    <a:pt x="101" y="55"/>
                  </a:lnTo>
                  <a:lnTo>
                    <a:pt x="100" y="56"/>
                  </a:lnTo>
                  <a:lnTo>
                    <a:pt x="100" y="57"/>
                  </a:lnTo>
                  <a:lnTo>
                    <a:pt x="96" y="61"/>
                  </a:lnTo>
                  <a:lnTo>
                    <a:pt x="94" y="63"/>
                  </a:lnTo>
                  <a:lnTo>
                    <a:pt x="93" y="63"/>
                  </a:lnTo>
                  <a:lnTo>
                    <a:pt x="93" y="64"/>
                  </a:lnTo>
                  <a:lnTo>
                    <a:pt x="92" y="64"/>
                  </a:lnTo>
                  <a:lnTo>
                    <a:pt x="90" y="66"/>
                  </a:lnTo>
                  <a:lnTo>
                    <a:pt x="92" y="66"/>
                  </a:lnTo>
                  <a:lnTo>
                    <a:pt x="93" y="66"/>
                  </a:lnTo>
                  <a:lnTo>
                    <a:pt x="93" y="67"/>
                  </a:lnTo>
                  <a:lnTo>
                    <a:pt x="94" y="68"/>
                  </a:lnTo>
                  <a:lnTo>
                    <a:pt x="95" y="68"/>
                  </a:lnTo>
                  <a:lnTo>
                    <a:pt x="95" y="67"/>
                  </a:lnTo>
                  <a:lnTo>
                    <a:pt x="96" y="66"/>
                  </a:lnTo>
                  <a:lnTo>
                    <a:pt x="96" y="67"/>
                  </a:lnTo>
                  <a:lnTo>
                    <a:pt x="97" y="67"/>
                  </a:lnTo>
                  <a:lnTo>
                    <a:pt x="97" y="68"/>
                  </a:lnTo>
                  <a:lnTo>
                    <a:pt x="97" y="69"/>
                  </a:lnTo>
                  <a:lnTo>
                    <a:pt x="97" y="70"/>
                  </a:lnTo>
                  <a:lnTo>
                    <a:pt x="99" y="70"/>
                  </a:lnTo>
                  <a:lnTo>
                    <a:pt x="100" y="70"/>
                  </a:lnTo>
                  <a:lnTo>
                    <a:pt x="101" y="70"/>
                  </a:lnTo>
                  <a:lnTo>
                    <a:pt x="101" y="71"/>
                  </a:lnTo>
                  <a:lnTo>
                    <a:pt x="102" y="71"/>
                  </a:lnTo>
                  <a:lnTo>
                    <a:pt x="104" y="71"/>
                  </a:lnTo>
                  <a:lnTo>
                    <a:pt x="104" y="73"/>
                  </a:lnTo>
                  <a:lnTo>
                    <a:pt x="106" y="73"/>
                  </a:lnTo>
                  <a:lnTo>
                    <a:pt x="107" y="73"/>
                  </a:lnTo>
                  <a:lnTo>
                    <a:pt x="107" y="71"/>
                  </a:lnTo>
                  <a:lnTo>
                    <a:pt x="109" y="71"/>
                  </a:lnTo>
                  <a:lnTo>
                    <a:pt x="110" y="71"/>
                  </a:lnTo>
                  <a:lnTo>
                    <a:pt x="110" y="73"/>
                  </a:lnTo>
                  <a:lnTo>
                    <a:pt x="113" y="73"/>
                  </a:lnTo>
                  <a:lnTo>
                    <a:pt x="114" y="73"/>
                  </a:lnTo>
                  <a:lnTo>
                    <a:pt x="115" y="74"/>
                  </a:lnTo>
                  <a:lnTo>
                    <a:pt x="116" y="75"/>
                  </a:lnTo>
                  <a:lnTo>
                    <a:pt x="115" y="76"/>
                  </a:lnTo>
                  <a:lnTo>
                    <a:pt x="115" y="77"/>
                  </a:lnTo>
                  <a:lnTo>
                    <a:pt x="115" y="78"/>
                  </a:lnTo>
                  <a:lnTo>
                    <a:pt x="116" y="78"/>
                  </a:lnTo>
                  <a:lnTo>
                    <a:pt x="117" y="78"/>
                  </a:lnTo>
                  <a:lnTo>
                    <a:pt x="117" y="80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8" y="83"/>
                  </a:lnTo>
                  <a:lnTo>
                    <a:pt x="120" y="83"/>
                  </a:lnTo>
                  <a:lnTo>
                    <a:pt x="120" y="84"/>
                  </a:lnTo>
                  <a:lnTo>
                    <a:pt x="121" y="84"/>
                  </a:lnTo>
                  <a:lnTo>
                    <a:pt x="121" y="83"/>
                  </a:lnTo>
                  <a:lnTo>
                    <a:pt x="122" y="83"/>
                  </a:lnTo>
                  <a:lnTo>
                    <a:pt x="122" y="84"/>
                  </a:lnTo>
                  <a:lnTo>
                    <a:pt x="123" y="84"/>
                  </a:lnTo>
                  <a:lnTo>
                    <a:pt x="124" y="84"/>
                  </a:lnTo>
                  <a:lnTo>
                    <a:pt x="124" y="85"/>
                  </a:lnTo>
                  <a:lnTo>
                    <a:pt x="125" y="87"/>
                  </a:lnTo>
                  <a:lnTo>
                    <a:pt x="125" y="85"/>
                  </a:lnTo>
                  <a:lnTo>
                    <a:pt x="126" y="87"/>
                  </a:lnTo>
                  <a:lnTo>
                    <a:pt x="128" y="87"/>
                  </a:lnTo>
                  <a:lnTo>
                    <a:pt x="128" y="85"/>
                  </a:lnTo>
                  <a:lnTo>
                    <a:pt x="129" y="85"/>
                  </a:lnTo>
                  <a:lnTo>
                    <a:pt x="129" y="87"/>
                  </a:lnTo>
                  <a:lnTo>
                    <a:pt x="129" y="88"/>
                  </a:lnTo>
                  <a:lnTo>
                    <a:pt x="129" y="89"/>
                  </a:lnTo>
                  <a:lnTo>
                    <a:pt x="129" y="92"/>
                  </a:lnTo>
                  <a:lnTo>
                    <a:pt x="130" y="92"/>
                  </a:lnTo>
                  <a:lnTo>
                    <a:pt x="130" y="94"/>
                  </a:lnTo>
                  <a:lnTo>
                    <a:pt x="130" y="95"/>
                  </a:lnTo>
                  <a:lnTo>
                    <a:pt x="130" y="96"/>
                  </a:lnTo>
                  <a:lnTo>
                    <a:pt x="130" y="97"/>
                  </a:lnTo>
                  <a:lnTo>
                    <a:pt x="129" y="97"/>
                  </a:lnTo>
                  <a:lnTo>
                    <a:pt x="129" y="98"/>
                  </a:lnTo>
                  <a:lnTo>
                    <a:pt x="129" y="99"/>
                  </a:lnTo>
                  <a:lnTo>
                    <a:pt x="129" y="98"/>
                  </a:lnTo>
                  <a:lnTo>
                    <a:pt x="129" y="99"/>
                  </a:lnTo>
                  <a:lnTo>
                    <a:pt x="129" y="101"/>
                  </a:lnTo>
                  <a:lnTo>
                    <a:pt x="130" y="101"/>
                  </a:lnTo>
                  <a:lnTo>
                    <a:pt x="130" y="102"/>
                  </a:lnTo>
                  <a:lnTo>
                    <a:pt x="130" y="103"/>
                  </a:lnTo>
                  <a:lnTo>
                    <a:pt x="130" y="104"/>
                  </a:lnTo>
                  <a:lnTo>
                    <a:pt x="129" y="104"/>
                  </a:lnTo>
                  <a:lnTo>
                    <a:pt x="129" y="103"/>
                  </a:lnTo>
                  <a:lnTo>
                    <a:pt x="129" y="104"/>
                  </a:lnTo>
                  <a:lnTo>
                    <a:pt x="128" y="104"/>
                  </a:lnTo>
                  <a:lnTo>
                    <a:pt x="128" y="105"/>
                  </a:lnTo>
                  <a:lnTo>
                    <a:pt x="128" y="108"/>
                  </a:lnTo>
                  <a:lnTo>
                    <a:pt x="128" y="109"/>
                  </a:lnTo>
                  <a:lnTo>
                    <a:pt x="126" y="110"/>
                  </a:lnTo>
                  <a:lnTo>
                    <a:pt x="125" y="110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5" y="115"/>
                  </a:lnTo>
                  <a:lnTo>
                    <a:pt x="125" y="116"/>
                  </a:lnTo>
                  <a:lnTo>
                    <a:pt x="124" y="116"/>
                  </a:lnTo>
                  <a:lnTo>
                    <a:pt x="124" y="117"/>
                  </a:lnTo>
                  <a:lnTo>
                    <a:pt x="124" y="118"/>
                  </a:lnTo>
                  <a:lnTo>
                    <a:pt x="124" y="119"/>
                  </a:lnTo>
                  <a:lnTo>
                    <a:pt x="125" y="120"/>
                  </a:lnTo>
                  <a:lnTo>
                    <a:pt x="125" y="122"/>
                  </a:lnTo>
                  <a:lnTo>
                    <a:pt x="125" y="129"/>
                  </a:lnTo>
                  <a:lnTo>
                    <a:pt x="125" y="130"/>
                  </a:lnTo>
                  <a:lnTo>
                    <a:pt x="125" y="131"/>
                  </a:lnTo>
                  <a:lnTo>
                    <a:pt x="125" y="132"/>
                  </a:lnTo>
                  <a:lnTo>
                    <a:pt x="126" y="133"/>
                  </a:lnTo>
                  <a:lnTo>
                    <a:pt x="124" y="133"/>
                  </a:lnTo>
                  <a:lnTo>
                    <a:pt x="123" y="133"/>
                  </a:lnTo>
                  <a:lnTo>
                    <a:pt x="121" y="133"/>
                  </a:lnTo>
                  <a:lnTo>
                    <a:pt x="121" y="132"/>
                  </a:lnTo>
                  <a:lnTo>
                    <a:pt x="120" y="132"/>
                  </a:lnTo>
                  <a:lnTo>
                    <a:pt x="118" y="132"/>
                  </a:lnTo>
                  <a:lnTo>
                    <a:pt x="117" y="131"/>
                  </a:lnTo>
                  <a:lnTo>
                    <a:pt x="117" y="130"/>
                  </a:lnTo>
                  <a:lnTo>
                    <a:pt x="116" y="130"/>
                  </a:lnTo>
                  <a:lnTo>
                    <a:pt x="115" y="130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29"/>
                  </a:lnTo>
                  <a:lnTo>
                    <a:pt x="110" y="127"/>
                  </a:lnTo>
                  <a:lnTo>
                    <a:pt x="108" y="127"/>
                  </a:lnTo>
                  <a:lnTo>
                    <a:pt x="104" y="126"/>
                  </a:lnTo>
                  <a:lnTo>
                    <a:pt x="103" y="126"/>
                  </a:lnTo>
                  <a:lnTo>
                    <a:pt x="102" y="125"/>
                  </a:lnTo>
                  <a:lnTo>
                    <a:pt x="101" y="125"/>
                  </a:lnTo>
                  <a:lnTo>
                    <a:pt x="97" y="124"/>
                  </a:lnTo>
                  <a:lnTo>
                    <a:pt x="94" y="120"/>
                  </a:lnTo>
                  <a:lnTo>
                    <a:pt x="92" y="120"/>
                  </a:lnTo>
                  <a:lnTo>
                    <a:pt x="88" y="118"/>
                  </a:lnTo>
                  <a:lnTo>
                    <a:pt x="87" y="118"/>
                  </a:lnTo>
                  <a:lnTo>
                    <a:pt x="85" y="116"/>
                  </a:lnTo>
                  <a:lnTo>
                    <a:pt x="83" y="116"/>
                  </a:lnTo>
                  <a:lnTo>
                    <a:pt x="82" y="115"/>
                  </a:lnTo>
                  <a:lnTo>
                    <a:pt x="81" y="115"/>
                  </a:lnTo>
                  <a:lnTo>
                    <a:pt x="80" y="115"/>
                  </a:lnTo>
                  <a:lnTo>
                    <a:pt x="79" y="115"/>
                  </a:lnTo>
                  <a:lnTo>
                    <a:pt x="79" y="113"/>
                  </a:lnTo>
                  <a:lnTo>
                    <a:pt x="78" y="113"/>
                  </a:lnTo>
                  <a:lnTo>
                    <a:pt x="76" y="112"/>
                  </a:lnTo>
                  <a:lnTo>
                    <a:pt x="74" y="111"/>
                  </a:lnTo>
                  <a:lnTo>
                    <a:pt x="73" y="110"/>
                  </a:lnTo>
                  <a:lnTo>
                    <a:pt x="72" y="110"/>
                  </a:lnTo>
                  <a:lnTo>
                    <a:pt x="71" y="109"/>
                  </a:lnTo>
                  <a:lnTo>
                    <a:pt x="71" y="108"/>
                  </a:lnTo>
                  <a:lnTo>
                    <a:pt x="69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5" y="103"/>
                  </a:lnTo>
                  <a:lnTo>
                    <a:pt x="64" y="103"/>
                  </a:lnTo>
                  <a:lnTo>
                    <a:pt x="64" y="102"/>
                  </a:lnTo>
                  <a:lnTo>
                    <a:pt x="64" y="101"/>
                  </a:lnTo>
                  <a:lnTo>
                    <a:pt x="62" y="101"/>
                  </a:lnTo>
                  <a:lnTo>
                    <a:pt x="61" y="101"/>
                  </a:lnTo>
                  <a:lnTo>
                    <a:pt x="60" y="101"/>
                  </a:lnTo>
                  <a:lnTo>
                    <a:pt x="60" y="99"/>
                  </a:lnTo>
                  <a:lnTo>
                    <a:pt x="61" y="99"/>
                  </a:lnTo>
                  <a:lnTo>
                    <a:pt x="60" y="98"/>
                  </a:lnTo>
                  <a:lnTo>
                    <a:pt x="57" y="96"/>
                  </a:lnTo>
                  <a:lnTo>
                    <a:pt x="52" y="92"/>
                  </a:lnTo>
                  <a:lnTo>
                    <a:pt x="49" y="89"/>
                  </a:lnTo>
                  <a:lnTo>
                    <a:pt x="47" y="88"/>
                  </a:lnTo>
                  <a:lnTo>
                    <a:pt x="46" y="87"/>
                  </a:lnTo>
                  <a:lnTo>
                    <a:pt x="46" y="85"/>
                  </a:lnTo>
                  <a:lnTo>
                    <a:pt x="45" y="85"/>
                  </a:lnTo>
                  <a:lnTo>
                    <a:pt x="45" y="84"/>
                  </a:lnTo>
                  <a:lnTo>
                    <a:pt x="44" y="84"/>
                  </a:lnTo>
                  <a:lnTo>
                    <a:pt x="42" y="82"/>
                  </a:lnTo>
                  <a:lnTo>
                    <a:pt x="40" y="81"/>
                  </a:lnTo>
                  <a:lnTo>
                    <a:pt x="38" y="80"/>
                  </a:lnTo>
                  <a:lnTo>
                    <a:pt x="37" y="80"/>
                  </a:lnTo>
                  <a:lnTo>
                    <a:pt x="36" y="80"/>
                  </a:lnTo>
                  <a:lnTo>
                    <a:pt x="36" y="78"/>
                  </a:lnTo>
                  <a:lnTo>
                    <a:pt x="37" y="78"/>
                  </a:lnTo>
                  <a:lnTo>
                    <a:pt x="36" y="78"/>
                  </a:lnTo>
                  <a:lnTo>
                    <a:pt x="36" y="77"/>
                  </a:lnTo>
                  <a:lnTo>
                    <a:pt x="35" y="77"/>
                  </a:lnTo>
                  <a:lnTo>
                    <a:pt x="33" y="76"/>
                  </a:lnTo>
                  <a:lnTo>
                    <a:pt x="32" y="76"/>
                  </a:lnTo>
                  <a:lnTo>
                    <a:pt x="35" y="77"/>
                  </a:lnTo>
                  <a:lnTo>
                    <a:pt x="35" y="78"/>
                  </a:lnTo>
                  <a:lnTo>
                    <a:pt x="35" y="77"/>
                  </a:lnTo>
                  <a:lnTo>
                    <a:pt x="33" y="77"/>
                  </a:lnTo>
                  <a:lnTo>
                    <a:pt x="32" y="77"/>
                  </a:lnTo>
                  <a:lnTo>
                    <a:pt x="26" y="75"/>
                  </a:lnTo>
                  <a:lnTo>
                    <a:pt x="22" y="74"/>
                  </a:lnTo>
                  <a:lnTo>
                    <a:pt x="22" y="73"/>
                  </a:lnTo>
                  <a:lnTo>
                    <a:pt x="23" y="73"/>
                  </a:lnTo>
                  <a:lnTo>
                    <a:pt x="22" y="71"/>
                  </a:lnTo>
                  <a:lnTo>
                    <a:pt x="22" y="70"/>
                  </a:lnTo>
                  <a:lnTo>
                    <a:pt x="23" y="70"/>
                  </a:lnTo>
                  <a:lnTo>
                    <a:pt x="22" y="70"/>
                  </a:lnTo>
                  <a:lnTo>
                    <a:pt x="21" y="69"/>
                  </a:lnTo>
                  <a:lnTo>
                    <a:pt x="19" y="68"/>
                  </a:lnTo>
                  <a:lnTo>
                    <a:pt x="18" y="67"/>
                  </a:lnTo>
                  <a:lnTo>
                    <a:pt x="14" y="64"/>
                  </a:lnTo>
                  <a:lnTo>
                    <a:pt x="8" y="62"/>
                  </a:lnTo>
                  <a:lnTo>
                    <a:pt x="4" y="61"/>
                  </a:lnTo>
                  <a:lnTo>
                    <a:pt x="3" y="60"/>
                  </a:lnTo>
                  <a:lnTo>
                    <a:pt x="3" y="59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2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0" y="54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2" y="52"/>
                  </a:lnTo>
                  <a:lnTo>
                    <a:pt x="2" y="50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2" y="49"/>
                  </a:lnTo>
                  <a:lnTo>
                    <a:pt x="3" y="49"/>
                  </a:lnTo>
                  <a:lnTo>
                    <a:pt x="3" y="48"/>
                  </a:lnTo>
                  <a:lnTo>
                    <a:pt x="4" y="48"/>
                  </a:lnTo>
                  <a:lnTo>
                    <a:pt x="3" y="48"/>
                  </a:lnTo>
                  <a:lnTo>
                    <a:pt x="3" y="47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8" y="43"/>
                  </a:lnTo>
                  <a:lnTo>
                    <a:pt x="8" y="42"/>
                  </a:lnTo>
                  <a:lnTo>
                    <a:pt x="10" y="40"/>
                  </a:lnTo>
                  <a:lnTo>
                    <a:pt x="11" y="39"/>
                  </a:lnTo>
                  <a:lnTo>
                    <a:pt x="16" y="35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9" y="33"/>
                  </a:lnTo>
                  <a:lnTo>
                    <a:pt x="23" y="28"/>
                  </a:lnTo>
                  <a:lnTo>
                    <a:pt x="24" y="27"/>
                  </a:lnTo>
                  <a:lnTo>
                    <a:pt x="26" y="26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28" y="17"/>
                  </a:lnTo>
                  <a:lnTo>
                    <a:pt x="29" y="17"/>
                  </a:lnTo>
                  <a:lnTo>
                    <a:pt x="29" y="15"/>
                  </a:lnTo>
                  <a:lnTo>
                    <a:pt x="30" y="14"/>
                  </a:lnTo>
                  <a:lnTo>
                    <a:pt x="31" y="14"/>
                  </a:lnTo>
                  <a:lnTo>
                    <a:pt x="33" y="14"/>
                  </a:lnTo>
                  <a:lnTo>
                    <a:pt x="35" y="14"/>
                  </a:lnTo>
                  <a:lnTo>
                    <a:pt x="36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37" y="5"/>
                  </a:lnTo>
                  <a:lnTo>
                    <a:pt x="37" y="3"/>
                  </a:lnTo>
                  <a:lnTo>
                    <a:pt x="38" y="3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1"/>
                  </a:lnTo>
                  <a:lnTo>
                    <a:pt x="42" y="1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4" y="5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2" y="1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8" y="6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61" y="6"/>
                  </a:lnTo>
                  <a:lnTo>
                    <a:pt x="61" y="7"/>
                  </a:lnTo>
                  <a:lnTo>
                    <a:pt x="62" y="7"/>
                  </a:lnTo>
                  <a:lnTo>
                    <a:pt x="61" y="7"/>
                  </a:lnTo>
                  <a:lnTo>
                    <a:pt x="61" y="8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2" y="13"/>
                  </a:lnTo>
                  <a:lnTo>
                    <a:pt x="64" y="15"/>
                  </a:lnTo>
                  <a:lnTo>
                    <a:pt x="64" y="17"/>
                  </a:lnTo>
                  <a:lnTo>
                    <a:pt x="62" y="17"/>
                  </a:lnTo>
                  <a:lnTo>
                    <a:pt x="62" y="18"/>
                  </a:lnTo>
                  <a:lnTo>
                    <a:pt x="64" y="17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5" y="19"/>
                  </a:lnTo>
                  <a:lnTo>
                    <a:pt x="64" y="20"/>
                  </a:lnTo>
                  <a:lnTo>
                    <a:pt x="64" y="21"/>
                  </a:lnTo>
                  <a:lnTo>
                    <a:pt x="64" y="22"/>
                  </a:lnTo>
                  <a:lnTo>
                    <a:pt x="65" y="24"/>
                  </a:lnTo>
                  <a:lnTo>
                    <a:pt x="66" y="25"/>
                  </a:lnTo>
                  <a:lnTo>
                    <a:pt x="67" y="26"/>
                  </a:lnTo>
                  <a:lnTo>
                    <a:pt x="66" y="27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1"/>
                  </a:lnTo>
                  <a:lnTo>
                    <a:pt x="66" y="31"/>
                  </a:lnTo>
                  <a:lnTo>
                    <a:pt x="66" y="32"/>
                  </a:lnTo>
                  <a:lnTo>
                    <a:pt x="66" y="33"/>
                  </a:lnTo>
                  <a:lnTo>
                    <a:pt x="65" y="33"/>
                  </a:lnTo>
                  <a:lnTo>
                    <a:pt x="66" y="34"/>
                  </a:lnTo>
                  <a:lnTo>
                    <a:pt x="65" y="34"/>
                  </a:lnTo>
                  <a:lnTo>
                    <a:pt x="65" y="35"/>
                  </a:lnTo>
                  <a:lnTo>
                    <a:pt x="64" y="36"/>
                  </a:lnTo>
                  <a:lnTo>
                    <a:pt x="64" y="38"/>
                  </a:lnTo>
                  <a:lnTo>
                    <a:pt x="62" y="38"/>
                  </a:lnTo>
                  <a:lnTo>
                    <a:pt x="62" y="39"/>
                  </a:lnTo>
                  <a:lnTo>
                    <a:pt x="64" y="38"/>
                  </a:lnTo>
                  <a:lnTo>
                    <a:pt x="65" y="36"/>
                  </a:lnTo>
                  <a:lnTo>
                    <a:pt x="65" y="38"/>
                  </a:lnTo>
                  <a:lnTo>
                    <a:pt x="66" y="38"/>
                  </a:lnTo>
                  <a:lnTo>
                    <a:pt x="66" y="36"/>
                  </a:lnTo>
                  <a:lnTo>
                    <a:pt x="67" y="36"/>
                  </a:lnTo>
                  <a:lnTo>
                    <a:pt x="68" y="36"/>
                  </a:lnTo>
                  <a:lnTo>
                    <a:pt x="68" y="38"/>
                  </a:lnTo>
                  <a:lnTo>
                    <a:pt x="69" y="38"/>
                  </a:lnTo>
                  <a:lnTo>
                    <a:pt x="71" y="38"/>
                  </a:lnTo>
                  <a:lnTo>
                    <a:pt x="72" y="39"/>
                  </a:lnTo>
                  <a:lnTo>
                    <a:pt x="72" y="40"/>
                  </a:lnTo>
                  <a:lnTo>
                    <a:pt x="73" y="41"/>
                  </a:lnTo>
                  <a:lnTo>
                    <a:pt x="74" y="41"/>
                  </a:lnTo>
                  <a:lnTo>
                    <a:pt x="74" y="42"/>
                  </a:lnTo>
                  <a:lnTo>
                    <a:pt x="75" y="42"/>
                  </a:lnTo>
                  <a:lnTo>
                    <a:pt x="74" y="43"/>
                  </a:lnTo>
                  <a:lnTo>
                    <a:pt x="75" y="43"/>
                  </a:lnTo>
                  <a:lnTo>
                    <a:pt x="76" y="43"/>
                  </a:lnTo>
                  <a:lnTo>
                    <a:pt x="76" y="42"/>
                  </a:lnTo>
                  <a:lnTo>
                    <a:pt x="78" y="42"/>
                  </a:lnTo>
                  <a:lnTo>
                    <a:pt x="79" y="42"/>
                  </a:lnTo>
                  <a:lnTo>
                    <a:pt x="79" y="41"/>
                  </a:lnTo>
                  <a:lnTo>
                    <a:pt x="80" y="41"/>
                  </a:lnTo>
                  <a:lnTo>
                    <a:pt x="81" y="42"/>
                  </a:lnTo>
                  <a:lnTo>
                    <a:pt x="82" y="41"/>
                  </a:lnTo>
                  <a:lnTo>
                    <a:pt x="83" y="41"/>
                  </a:lnTo>
                  <a:lnTo>
                    <a:pt x="83" y="40"/>
                  </a:lnTo>
                  <a:lnTo>
                    <a:pt x="82" y="39"/>
                  </a:lnTo>
                  <a:lnTo>
                    <a:pt x="83" y="38"/>
                  </a:lnTo>
                  <a:lnTo>
                    <a:pt x="83" y="36"/>
                  </a:lnTo>
                  <a:lnTo>
                    <a:pt x="85" y="36"/>
                  </a:lnTo>
                  <a:lnTo>
                    <a:pt x="85" y="35"/>
                  </a:lnTo>
                  <a:lnTo>
                    <a:pt x="86" y="34"/>
                  </a:lnTo>
                  <a:lnTo>
                    <a:pt x="87" y="34"/>
                  </a:lnTo>
                  <a:lnTo>
                    <a:pt x="87" y="33"/>
                  </a:lnTo>
                  <a:lnTo>
                    <a:pt x="87" y="32"/>
                  </a:lnTo>
                  <a:lnTo>
                    <a:pt x="87" y="31"/>
                  </a:lnTo>
                  <a:lnTo>
                    <a:pt x="87" y="29"/>
                  </a:lnTo>
                  <a:lnTo>
                    <a:pt x="88" y="28"/>
                  </a:lnTo>
                  <a:lnTo>
                    <a:pt x="88" y="27"/>
                  </a:lnTo>
                  <a:lnTo>
                    <a:pt x="92" y="27"/>
                  </a:lnTo>
                  <a:lnTo>
                    <a:pt x="92" y="29"/>
                  </a:lnTo>
                  <a:lnTo>
                    <a:pt x="93" y="31"/>
                  </a:lnTo>
                  <a:lnTo>
                    <a:pt x="94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7"/>
            <p:cNvSpPr/>
            <p:nvPr/>
          </p:nvSpPr>
          <p:spPr>
            <a:xfrm>
              <a:off x="3369709" y="2365802"/>
              <a:ext cx="783835" cy="742685"/>
            </a:xfrm>
            <a:custGeom>
              <a:avLst/>
              <a:gdLst/>
              <a:ahLst/>
              <a:cxnLst/>
              <a:rect l="l" t="t" r="r" b="b"/>
              <a:pathLst>
                <a:path w="509" h="489" extrusionOk="0">
                  <a:moveTo>
                    <a:pt x="509" y="57"/>
                  </a:moveTo>
                  <a:lnTo>
                    <a:pt x="507" y="58"/>
                  </a:lnTo>
                  <a:lnTo>
                    <a:pt x="506" y="60"/>
                  </a:lnTo>
                  <a:lnTo>
                    <a:pt x="505" y="63"/>
                  </a:lnTo>
                  <a:lnTo>
                    <a:pt x="500" y="68"/>
                  </a:lnTo>
                  <a:lnTo>
                    <a:pt x="500" y="69"/>
                  </a:lnTo>
                  <a:lnTo>
                    <a:pt x="500" y="70"/>
                  </a:lnTo>
                  <a:lnTo>
                    <a:pt x="500" y="74"/>
                  </a:lnTo>
                  <a:lnTo>
                    <a:pt x="500" y="76"/>
                  </a:lnTo>
                  <a:lnTo>
                    <a:pt x="501" y="81"/>
                  </a:lnTo>
                  <a:lnTo>
                    <a:pt x="502" y="83"/>
                  </a:lnTo>
                  <a:lnTo>
                    <a:pt x="502" y="85"/>
                  </a:lnTo>
                  <a:lnTo>
                    <a:pt x="503" y="88"/>
                  </a:lnTo>
                  <a:lnTo>
                    <a:pt x="505" y="90"/>
                  </a:lnTo>
                  <a:lnTo>
                    <a:pt x="503" y="91"/>
                  </a:lnTo>
                  <a:lnTo>
                    <a:pt x="503" y="92"/>
                  </a:lnTo>
                  <a:lnTo>
                    <a:pt x="503" y="93"/>
                  </a:lnTo>
                  <a:lnTo>
                    <a:pt x="502" y="96"/>
                  </a:lnTo>
                  <a:lnTo>
                    <a:pt x="502" y="98"/>
                  </a:lnTo>
                  <a:lnTo>
                    <a:pt x="502" y="99"/>
                  </a:lnTo>
                  <a:lnTo>
                    <a:pt x="501" y="100"/>
                  </a:lnTo>
                  <a:lnTo>
                    <a:pt x="501" y="102"/>
                  </a:lnTo>
                  <a:lnTo>
                    <a:pt x="499" y="104"/>
                  </a:lnTo>
                  <a:lnTo>
                    <a:pt x="498" y="105"/>
                  </a:lnTo>
                  <a:lnTo>
                    <a:pt x="498" y="106"/>
                  </a:lnTo>
                  <a:lnTo>
                    <a:pt x="497" y="107"/>
                  </a:lnTo>
                  <a:lnTo>
                    <a:pt x="497" y="109"/>
                  </a:lnTo>
                  <a:lnTo>
                    <a:pt x="495" y="111"/>
                  </a:lnTo>
                  <a:lnTo>
                    <a:pt x="494" y="112"/>
                  </a:lnTo>
                  <a:lnTo>
                    <a:pt x="494" y="113"/>
                  </a:lnTo>
                  <a:lnTo>
                    <a:pt x="494" y="114"/>
                  </a:lnTo>
                  <a:lnTo>
                    <a:pt x="495" y="116"/>
                  </a:lnTo>
                  <a:lnTo>
                    <a:pt x="499" y="123"/>
                  </a:lnTo>
                  <a:lnTo>
                    <a:pt x="499" y="124"/>
                  </a:lnTo>
                  <a:lnTo>
                    <a:pt x="499" y="125"/>
                  </a:lnTo>
                  <a:lnTo>
                    <a:pt x="498" y="126"/>
                  </a:lnTo>
                  <a:lnTo>
                    <a:pt x="498" y="128"/>
                  </a:lnTo>
                  <a:lnTo>
                    <a:pt x="500" y="131"/>
                  </a:lnTo>
                  <a:lnTo>
                    <a:pt x="500" y="132"/>
                  </a:lnTo>
                  <a:lnTo>
                    <a:pt x="500" y="133"/>
                  </a:lnTo>
                  <a:lnTo>
                    <a:pt x="500" y="135"/>
                  </a:lnTo>
                  <a:lnTo>
                    <a:pt x="500" y="137"/>
                  </a:lnTo>
                  <a:lnTo>
                    <a:pt x="500" y="139"/>
                  </a:lnTo>
                  <a:lnTo>
                    <a:pt x="503" y="145"/>
                  </a:lnTo>
                  <a:lnTo>
                    <a:pt x="503" y="147"/>
                  </a:lnTo>
                  <a:lnTo>
                    <a:pt x="503" y="149"/>
                  </a:lnTo>
                  <a:lnTo>
                    <a:pt x="503" y="153"/>
                  </a:lnTo>
                  <a:lnTo>
                    <a:pt x="503" y="160"/>
                  </a:lnTo>
                  <a:lnTo>
                    <a:pt x="503" y="174"/>
                  </a:lnTo>
                  <a:lnTo>
                    <a:pt x="503" y="189"/>
                  </a:lnTo>
                  <a:lnTo>
                    <a:pt x="503" y="191"/>
                  </a:lnTo>
                  <a:lnTo>
                    <a:pt x="503" y="204"/>
                  </a:lnTo>
                  <a:lnTo>
                    <a:pt x="503" y="205"/>
                  </a:lnTo>
                  <a:lnTo>
                    <a:pt x="503" y="211"/>
                  </a:lnTo>
                  <a:lnTo>
                    <a:pt x="503" y="223"/>
                  </a:lnTo>
                  <a:lnTo>
                    <a:pt x="503" y="226"/>
                  </a:lnTo>
                  <a:lnTo>
                    <a:pt x="503" y="233"/>
                  </a:lnTo>
                  <a:lnTo>
                    <a:pt x="503" y="240"/>
                  </a:lnTo>
                  <a:lnTo>
                    <a:pt x="503" y="251"/>
                  </a:lnTo>
                  <a:lnTo>
                    <a:pt x="503" y="261"/>
                  </a:lnTo>
                  <a:lnTo>
                    <a:pt x="503" y="272"/>
                  </a:lnTo>
                  <a:lnTo>
                    <a:pt x="503" y="281"/>
                  </a:lnTo>
                  <a:lnTo>
                    <a:pt x="503" y="292"/>
                  </a:lnTo>
                  <a:lnTo>
                    <a:pt x="503" y="302"/>
                  </a:lnTo>
                  <a:lnTo>
                    <a:pt x="503" y="313"/>
                  </a:lnTo>
                  <a:lnTo>
                    <a:pt x="503" y="323"/>
                  </a:lnTo>
                  <a:lnTo>
                    <a:pt x="503" y="333"/>
                  </a:lnTo>
                  <a:lnTo>
                    <a:pt x="503" y="343"/>
                  </a:lnTo>
                  <a:lnTo>
                    <a:pt x="503" y="354"/>
                  </a:lnTo>
                  <a:lnTo>
                    <a:pt x="503" y="364"/>
                  </a:lnTo>
                  <a:lnTo>
                    <a:pt x="503" y="373"/>
                  </a:lnTo>
                  <a:lnTo>
                    <a:pt x="503" y="384"/>
                  </a:lnTo>
                  <a:lnTo>
                    <a:pt x="503" y="393"/>
                  </a:lnTo>
                  <a:lnTo>
                    <a:pt x="503" y="404"/>
                  </a:lnTo>
                  <a:lnTo>
                    <a:pt x="503" y="408"/>
                  </a:lnTo>
                  <a:lnTo>
                    <a:pt x="503" y="412"/>
                  </a:lnTo>
                  <a:lnTo>
                    <a:pt x="503" y="417"/>
                  </a:lnTo>
                  <a:lnTo>
                    <a:pt x="503" y="421"/>
                  </a:lnTo>
                  <a:lnTo>
                    <a:pt x="503" y="425"/>
                  </a:lnTo>
                  <a:lnTo>
                    <a:pt x="503" y="429"/>
                  </a:lnTo>
                  <a:lnTo>
                    <a:pt x="503" y="434"/>
                  </a:lnTo>
                  <a:lnTo>
                    <a:pt x="503" y="438"/>
                  </a:lnTo>
                  <a:lnTo>
                    <a:pt x="503" y="442"/>
                  </a:lnTo>
                  <a:lnTo>
                    <a:pt x="503" y="447"/>
                  </a:lnTo>
                  <a:lnTo>
                    <a:pt x="503" y="450"/>
                  </a:lnTo>
                  <a:lnTo>
                    <a:pt x="503" y="455"/>
                  </a:lnTo>
                  <a:lnTo>
                    <a:pt x="503" y="459"/>
                  </a:lnTo>
                  <a:lnTo>
                    <a:pt x="503" y="461"/>
                  </a:lnTo>
                  <a:lnTo>
                    <a:pt x="503" y="464"/>
                  </a:lnTo>
                  <a:lnTo>
                    <a:pt x="503" y="468"/>
                  </a:lnTo>
                  <a:lnTo>
                    <a:pt x="503" y="471"/>
                  </a:lnTo>
                  <a:lnTo>
                    <a:pt x="503" y="473"/>
                  </a:lnTo>
                  <a:lnTo>
                    <a:pt x="500" y="473"/>
                  </a:lnTo>
                  <a:lnTo>
                    <a:pt x="495" y="473"/>
                  </a:lnTo>
                  <a:lnTo>
                    <a:pt x="492" y="473"/>
                  </a:lnTo>
                  <a:lnTo>
                    <a:pt x="487" y="473"/>
                  </a:lnTo>
                  <a:lnTo>
                    <a:pt x="484" y="473"/>
                  </a:lnTo>
                  <a:lnTo>
                    <a:pt x="480" y="473"/>
                  </a:lnTo>
                  <a:lnTo>
                    <a:pt x="477" y="473"/>
                  </a:lnTo>
                  <a:lnTo>
                    <a:pt x="472" y="473"/>
                  </a:lnTo>
                  <a:lnTo>
                    <a:pt x="472" y="476"/>
                  </a:lnTo>
                  <a:lnTo>
                    <a:pt x="472" y="481"/>
                  </a:lnTo>
                  <a:lnTo>
                    <a:pt x="472" y="484"/>
                  </a:lnTo>
                  <a:lnTo>
                    <a:pt x="472" y="489"/>
                  </a:lnTo>
                  <a:lnTo>
                    <a:pt x="467" y="487"/>
                  </a:lnTo>
                  <a:lnTo>
                    <a:pt x="464" y="485"/>
                  </a:lnTo>
                  <a:lnTo>
                    <a:pt x="460" y="483"/>
                  </a:lnTo>
                  <a:lnTo>
                    <a:pt x="456" y="481"/>
                  </a:lnTo>
                  <a:lnTo>
                    <a:pt x="452" y="478"/>
                  </a:lnTo>
                  <a:lnTo>
                    <a:pt x="448" y="477"/>
                  </a:lnTo>
                  <a:lnTo>
                    <a:pt x="444" y="475"/>
                  </a:lnTo>
                  <a:lnTo>
                    <a:pt x="441" y="473"/>
                  </a:lnTo>
                  <a:lnTo>
                    <a:pt x="436" y="470"/>
                  </a:lnTo>
                  <a:lnTo>
                    <a:pt x="433" y="468"/>
                  </a:lnTo>
                  <a:lnTo>
                    <a:pt x="429" y="467"/>
                  </a:lnTo>
                  <a:lnTo>
                    <a:pt x="424" y="464"/>
                  </a:lnTo>
                  <a:lnTo>
                    <a:pt x="421" y="462"/>
                  </a:lnTo>
                  <a:lnTo>
                    <a:pt x="416" y="460"/>
                  </a:lnTo>
                  <a:lnTo>
                    <a:pt x="413" y="459"/>
                  </a:lnTo>
                  <a:lnTo>
                    <a:pt x="409" y="456"/>
                  </a:lnTo>
                  <a:lnTo>
                    <a:pt x="405" y="454"/>
                  </a:lnTo>
                  <a:lnTo>
                    <a:pt x="401" y="452"/>
                  </a:lnTo>
                  <a:lnTo>
                    <a:pt x="396" y="449"/>
                  </a:lnTo>
                  <a:lnTo>
                    <a:pt x="393" y="448"/>
                  </a:lnTo>
                  <a:lnTo>
                    <a:pt x="389" y="446"/>
                  </a:lnTo>
                  <a:lnTo>
                    <a:pt x="385" y="443"/>
                  </a:lnTo>
                  <a:lnTo>
                    <a:pt x="381" y="441"/>
                  </a:lnTo>
                  <a:lnTo>
                    <a:pt x="377" y="440"/>
                  </a:lnTo>
                  <a:lnTo>
                    <a:pt x="373" y="438"/>
                  </a:lnTo>
                  <a:lnTo>
                    <a:pt x="370" y="435"/>
                  </a:lnTo>
                  <a:lnTo>
                    <a:pt x="365" y="433"/>
                  </a:lnTo>
                  <a:lnTo>
                    <a:pt x="362" y="431"/>
                  </a:lnTo>
                  <a:lnTo>
                    <a:pt x="357" y="429"/>
                  </a:lnTo>
                  <a:lnTo>
                    <a:pt x="353" y="427"/>
                  </a:lnTo>
                  <a:lnTo>
                    <a:pt x="350" y="425"/>
                  </a:lnTo>
                  <a:lnTo>
                    <a:pt x="345" y="422"/>
                  </a:lnTo>
                  <a:lnTo>
                    <a:pt x="342" y="421"/>
                  </a:lnTo>
                  <a:lnTo>
                    <a:pt x="337" y="419"/>
                  </a:lnTo>
                  <a:lnTo>
                    <a:pt x="334" y="417"/>
                  </a:lnTo>
                  <a:lnTo>
                    <a:pt x="330" y="414"/>
                  </a:lnTo>
                  <a:lnTo>
                    <a:pt x="325" y="412"/>
                  </a:lnTo>
                  <a:lnTo>
                    <a:pt x="322" y="411"/>
                  </a:lnTo>
                  <a:lnTo>
                    <a:pt x="318" y="408"/>
                  </a:lnTo>
                  <a:lnTo>
                    <a:pt x="317" y="408"/>
                  </a:lnTo>
                  <a:lnTo>
                    <a:pt x="314" y="406"/>
                  </a:lnTo>
                  <a:lnTo>
                    <a:pt x="310" y="404"/>
                  </a:lnTo>
                  <a:lnTo>
                    <a:pt x="306" y="401"/>
                  </a:lnTo>
                  <a:lnTo>
                    <a:pt x="302" y="400"/>
                  </a:lnTo>
                  <a:lnTo>
                    <a:pt x="298" y="398"/>
                  </a:lnTo>
                  <a:lnTo>
                    <a:pt x="294" y="396"/>
                  </a:lnTo>
                  <a:lnTo>
                    <a:pt x="291" y="393"/>
                  </a:lnTo>
                  <a:lnTo>
                    <a:pt x="286" y="392"/>
                  </a:lnTo>
                  <a:lnTo>
                    <a:pt x="282" y="390"/>
                  </a:lnTo>
                  <a:lnTo>
                    <a:pt x="278" y="387"/>
                  </a:lnTo>
                  <a:lnTo>
                    <a:pt x="274" y="385"/>
                  </a:lnTo>
                  <a:lnTo>
                    <a:pt x="271" y="383"/>
                  </a:lnTo>
                  <a:lnTo>
                    <a:pt x="266" y="382"/>
                  </a:lnTo>
                  <a:lnTo>
                    <a:pt x="263" y="379"/>
                  </a:lnTo>
                  <a:lnTo>
                    <a:pt x="258" y="377"/>
                  </a:lnTo>
                  <a:lnTo>
                    <a:pt x="254" y="375"/>
                  </a:lnTo>
                  <a:lnTo>
                    <a:pt x="251" y="372"/>
                  </a:lnTo>
                  <a:lnTo>
                    <a:pt x="246" y="371"/>
                  </a:lnTo>
                  <a:lnTo>
                    <a:pt x="243" y="369"/>
                  </a:lnTo>
                  <a:lnTo>
                    <a:pt x="238" y="366"/>
                  </a:lnTo>
                  <a:lnTo>
                    <a:pt x="235" y="364"/>
                  </a:lnTo>
                  <a:lnTo>
                    <a:pt x="231" y="362"/>
                  </a:lnTo>
                  <a:lnTo>
                    <a:pt x="227" y="361"/>
                  </a:lnTo>
                  <a:lnTo>
                    <a:pt x="223" y="358"/>
                  </a:lnTo>
                  <a:lnTo>
                    <a:pt x="218" y="356"/>
                  </a:lnTo>
                  <a:lnTo>
                    <a:pt x="216" y="355"/>
                  </a:lnTo>
                  <a:lnTo>
                    <a:pt x="215" y="355"/>
                  </a:lnTo>
                  <a:lnTo>
                    <a:pt x="214" y="355"/>
                  </a:lnTo>
                  <a:lnTo>
                    <a:pt x="211" y="356"/>
                  </a:lnTo>
                  <a:lnTo>
                    <a:pt x="210" y="357"/>
                  </a:lnTo>
                  <a:lnTo>
                    <a:pt x="208" y="358"/>
                  </a:lnTo>
                  <a:lnTo>
                    <a:pt x="207" y="358"/>
                  </a:lnTo>
                  <a:lnTo>
                    <a:pt x="204" y="359"/>
                  </a:lnTo>
                  <a:lnTo>
                    <a:pt x="203" y="361"/>
                  </a:lnTo>
                  <a:lnTo>
                    <a:pt x="201" y="362"/>
                  </a:lnTo>
                  <a:lnTo>
                    <a:pt x="199" y="363"/>
                  </a:lnTo>
                  <a:lnTo>
                    <a:pt x="197" y="363"/>
                  </a:lnTo>
                  <a:lnTo>
                    <a:pt x="195" y="364"/>
                  </a:lnTo>
                  <a:lnTo>
                    <a:pt x="194" y="365"/>
                  </a:lnTo>
                  <a:lnTo>
                    <a:pt x="192" y="366"/>
                  </a:lnTo>
                  <a:lnTo>
                    <a:pt x="189" y="368"/>
                  </a:lnTo>
                  <a:lnTo>
                    <a:pt x="188" y="368"/>
                  </a:lnTo>
                  <a:lnTo>
                    <a:pt x="186" y="369"/>
                  </a:lnTo>
                  <a:lnTo>
                    <a:pt x="185" y="370"/>
                  </a:lnTo>
                  <a:lnTo>
                    <a:pt x="183" y="370"/>
                  </a:lnTo>
                  <a:lnTo>
                    <a:pt x="178" y="373"/>
                  </a:lnTo>
                  <a:lnTo>
                    <a:pt x="173" y="376"/>
                  </a:lnTo>
                  <a:lnTo>
                    <a:pt x="167" y="379"/>
                  </a:lnTo>
                  <a:lnTo>
                    <a:pt x="161" y="382"/>
                  </a:lnTo>
                  <a:lnTo>
                    <a:pt x="160" y="383"/>
                  </a:lnTo>
                  <a:lnTo>
                    <a:pt x="159" y="383"/>
                  </a:lnTo>
                  <a:lnTo>
                    <a:pt x="158" y="382"/>
                  </a:lnTo>
                  <a:lnTo>
                    <a:pt x="153" y="378"/>
                  </a:lnTo>
                  <a:lnTo>
                    <a:pt x="150" y="375"/>
                  </a:lnTo>
                  <a:lnTo>
                    <a:pt x="145" y="371"/>
                  </a:lnTo>
                  <a:lnTo>
                    <a:pt x="142" y="368"/>
                  </a:lnTo>
                  <a:lnTo>
                    <a:pt x="139" y="366"/>
                  </a:lnTo>
                  <a:lnTo>
                    <a:pt x="136" y="364"/>
                  </a:lnTo>
                  <a:lnTo>
                    <a:pt x="132" y="363"/>
                  </a:lnTo>
                  <a:lnTo>
                    <a:pt x="130" y="363"/>
                  </a:lnTo>
                  <a:lnTo>
                    <a:pt x="126" y="362"/>
                  </a:lnTo>
                  <a:lnTo>
                    <a:pt x="124" y="361"/>
                  </a:lnTo>
                  <a:lnTo>
                    <a:pt x="121" y="361"/>
                  </a:lnTo>
                  <a:lnTo>
                    <a:pt x="118" y="359"/>
                  </a:lnTo>
                  <a:lnTo>
                    <a:pt x="116" y="359"/>
                  </a:lnTo>
                  <a:lnTo>
                    <a:pt x="113" y="358"/>
                  </a:lnTo>
                  <a:lnTo>
                    <a:pt x="110" y="358"/>
                  </a:lnTo>
                  <a:lnTo>
                    <a:pt x="107" y="357"/>
                  </a:lnTo>
                  <a:lnTo>
                    <a:pt x="104" y="356"/>
                  </a:lnTo>
                  <a:lnTo>
                    <a:pt x="101" y="356"/>
                  </a:lnTo>
                  <a:lnTo>
                    <a:pt x="99" y="355"/>
                  </a:lnTo>
                  <a:lnTo>
                    <a:pt x="96" y="355"/>
                  </a:lnTo>
                  <a:lnTo>
                    <a:pt x="93" y="354"/>
                  </a:lnTo>
                  <a:lnTo>
                    <a:pt x="90" y="354"/>
                  </a:lnTo>
                  <a:lnTo>
                    <a:pt x="87" y="352"/>
                  </a:lnTo>
                  <a:lnTo>
                    <a:pt x="85" y="348"/>
                  </a:lnTo>
                  <a:lnTo>
                    <a:pt x="82" y="343"/>
                  </a:lnTo>
                  <a:lnTo>
                    <a:pt x="79" y="336"/>
                  </a:lnTo>
                  <a:lnTo>
                    <a:pt x="76" y="331"/>
                  </a:lnTo>
                  <a:lnTo>
                    <a:pt x="74" y="327"/>
                  </a:lnTo>
                  <a:lnTo>
                    <a:pt x="73" y="326"/>
                  </a:lnTo>
                  <a:lnTo>
                    <a:pt x="72" y="324"/>
                  </a:lnTo>
                  <a:lnTo>
                    <a:pt x="71" y="324"/>
                  </a:lnTo>
                  <a:lnTo>
                    <a:pt x="61" y="321"/>
                  </a:lnTo>
                  <a:lnTo>
                    <a:pt x="53" y="319"/>
                  </a:lnTo>
                  <a:lnTo>
                    <a:pt x="47" y="316"/>
                  </a:lnTo>
                  <a:lnTo>
                    <a:pt x="46" y="316"/>
                  </a:lnTo>
                  <a:lnTo>
                    <a:pt x="42" y="317"/>
                  </a:lnTo>
                  <a:lnTo>
                    <a:pt x="38" y="320"/>
                  </a:lnTo>
                  <a:lnTo>
                    <a:pt x="37" y="320"/>
                  </a:lnTo>
                  <a:lnTo>
                    <a:pt x="37" y="319"/>
                  </a:lnTo>
                  <a:lnTo>
                    <a:pt x="32" y="316"/>
                  </a:lnTo>
                  <a:lnTo>
                    <a:pt x="32" y="315"/>
                  </a:lnTo>
                  <a:lnTo>
                    <a:pt x="31" y="314"/>
                  </a:lnTo>
                  <a:lnTo>
                    <a:pt x="31" y="310"/>
                  </a:lnTo>
                  <a:lnTo>
                    <a:pt x="30" y="309"/>
                  </a:lnTo>
                  <a:lnTo>
                    <a:pt x="25" y="307"/>
                  </a:lnTo>
                  <a:lnTo>
                    <a:pt x="25" y="306"/>
                  </a:lnTo>
                  <a:lnTo>
                    <a:pt x="25" y="301"/>
                  </a:lnTo>
                  <a:lnTo>
                    <a:pt x="24" y="296"/>
                  </a:lnTo>
                  <a:lnTo>
                    <a:pt x="24" y="292"/>
                  </a:lnTo>
                  <a:lnTo>
                    <a:pt x="24" y="289"/>
                  </a:lnTo>
                  <a:lnTo>
                    <a:pt x="23" y="287"/>
                  </a:lnTo>
                  <a:lnTo>
                    <a:pt x="18" y="280"/>
                  </a:lnTo>
                  <a:lnTo>
                    <a:pt x="14" y="274"/>
                  </a:lnTo>
                  <a:lnTo>
                    <a:pt x="9" y="268"/>
                  </a:lnTo>
                  <a:lnTo>
                    <a:pt x="4" y="261"/>
                  </a:lnTo>
                  <a:lnTo>
                    <a:pt x="3" y="260"/>
                  </a:lnTo>
                  <a:lnTo>
                    <a:pt x="4" y="258"/>
                  </a:lnTo>
                  <a:lnTo>
                    <a:pt x="5" y="256"/>
                  </a:lnTo>
                  <a:lnTo>
                    <a:pt x="7" y="254"/>
                  </a:lnTo>
                  <a:lnTo>
                    <a:pt x="7" y="253"/>
                  </a:lnTo>
                  <a:lnTo>
                    <a:pt x="18" y="247"/>
                  </a:lnTo>
                  <a:lnTo>
                    <a:pt x="21" y="243"/>
                  </a:lnTo>
                  <a:lnTo>
                    <a:pt x="21" y="242"/>
                  </a:lnTo>
                  <a:lnTo>
                    <a:pt x="19" y="240"/>
                  </a:lnTo>
                  <a:lnTo>
                    <a:pt x="19" y="239"/>
                  </a:lnTo>
                  <a:lnTo>
                    <a:pt x="21" y="236"/>
                  </a:lnTo>
                  <a:lnTo>
                    <a:pt x="21" y="235"/>
                  </a:lnTo>
                  <a:lnTo>
                    <a:pt x="19" y="235"/>
                  </a:lnTo>
                  <a:lnTo>
                    <a:pt x="18" y="233"/>
                  </a:lnTo>
                  <a:lnTo>
                    <a:pt x="18" y="232"/>
                  </a:lnTo>
                  <a:lnTo>
                    <a:pt x="17" y="229"/>
                  </a:lnTo>
                  <a:lnTo>
                    <a:pt x="15" y="219"/>
                  </a:lnTo>
                  <a:lnTo>
                    <a:pt x="15" y="218"/>
                  </a:lnTo>
                  <a:lnTo>
                    <a:pt x="15" y="217"/>
                  </a:lnTo>
                  <a:lnTo>
                    <a:pt x="16" y="215"/>
                  </a:lnTo>
                  <a:lnTo>
                    <a:pt x="16" y="214"/>
                  </a:lnTo>
                  <a:lnTo>
                    <a:pt x="17" y="212"/>
                  </a:lnTo>
                  <a:lnTo>
                    <a:pt x="17" y="211"/>
                  </a:lnTo>
                  <a:lnTo>
                    <a:pt x="17" y="210"/>
                  </a:lnTo>
                  <a:lnTo>
                    <a:pt x="17" y="209"/>
                  </a:lnTo>
                  <a:lnTo>
                    <a:pt x="18" y="208"/>
                  </a:lnTo>
                  <a:lnTo>
                    <a:pt x="21" y="201"/>
                  </a:lnTo>
                  <a:lnTo>
                    <a:pt x="21" y="200"/>
                  </a:lnTo>
                  <a:lnTo>
                    <a:pt x="21" y="198"/>
                  </a:lnTo>
                  <a:lnTo>
                    <a:pt x="16" y="187"/>
                  </a:lnTo>
                  <a:lnTo>
                    <a:pt x="16" y="184"/>
                  </a:lnTo>
                  <a:lnTo>
                    <a:pt x="17" y="172"/>
                  </a:lnTo>
                  <a:lnTo>
                    <a:pt x="18" y="165"/>
                  </a:lnTo>
                  <a:lnTo>
                    <a:pt x="18" y="159"/>
                  </a:lnTo>
                  <a:lnTo>
                    <a:pt x="17" y="153"/>
                  </a:lnTo>
                  <a:lnTo>
                    <a:pt x="15" y="144"/>
                  </a:lnTo>
                  <a:lnTo>
                    <a:pt x="12" y="135"/>
                  </a:lnTo>
                  <a:lnTo>
                    <a:pt x="8" y="128"/>
                  </a:lnTo>
                  <a:lnTo>
                    <a:pt x="4" y="121"/>
                  </a:lnTo>
                  <a:lnTo>
                    <a:pt x="2" y="120"/>
                  </a:lnTo>
                  <a:lnTo>
                    <a:pt x="1" y="118"/>
                  </a:lnTo>
                  <a:lnTo>
                    <a:pt x="0" y="117"/>
                  </a:lnTo>
                  <a:lnTo>
                    <a:pt x="7" y="112"/>
                  </a:lnTo>
                  <a:lnTo>
                    <a:pt x="15" y="109"/>
                  </a:lnTo>
                  <a:lnTo>
                    <a:pt x="17" y="107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5" y="97"/>
                  </a:lnTo>
                  <a:lnTo>
                    <a:pt x="29" y="93"/>
                  </a:lnTo>
                  <a:lnTo>
                    <a:pt x="31" y="89"/>
                  </a:lnTo>
                  <a:lnTo>
                    <a:pt x="31" y="88"/>
                  </a:lnTo>
                  <a:lnTo>
                    <a:pt x="31" y="86"/>
                  </a:lnTo>
                  <a:lnTo>
                    <a:pt x="30" y="84"/>
                  </a:lnTo>
                  <a:lnTo>
                    <a:pt x="30" y="83"/>
                  </a:lnTo>
                  <a:lnTo>
                    <a:pt x="30" y="81"/>
                  </a:lnTo>
                  <a:lnTo>
                    <a:pt x="29" y="78"/>
                  </a:lnTo>
                  <a:lnTo>
                    <a:pt x="28" y="75"/>
                  </a:lnTo>
                  <a:lnTo>
                    <a:pt x="25" y="68"/>
                  </a:lnTo>
                  <a:lnTo>
                    <a:pt x="26" y="64"/>
                  </a:lnTo>
                  <a:lnTo>
                    <a:pt x="29" y="62"/>
                  </a:lnTo>
                  <a:lnTo>
                    <a:pt x="31" y="57"/>
                  </a:lnTo>
                  <a:lnTo>
                    <a:pt x="32" y="56"/>
                  </a:lnTo>
                  <a:lnTo>
                    <a:pt x="36" y="56"/>
                  </a:lnTo>
                  <a:lnTo>
                    <a:pt x="38" y="56"/>
                  </a:lnTo>
                  <a:lnTo>
                    <a:pt x="38" y="55"/>
                  </a:lnTo>
                  <a:lnTo>
                    <a:pt x="39" y="54"/>
                  </a:lnTo>
                  <a:lnTo>
                    <a:pt x="39" y="53"/>
                  </a:lnTo>
                  <a:lnTo>
                    <a:pt x="40" y="51"/>
                  </a:lnTo>
                  <a:lnTo>
                    <a:pt x="42" y="50"/>
                  </a:lnTo>
                  <a:lnTo>
                    <a:pt x="42" y="47"/>
                  </a:lnTo>
                  <a:lnTo>
                    <a:pt x="43" y="47"/>
                  </a:lnTo>
                  <a:lnTo>
                    <a:pt x="44" y="47"/>
                  </a:lnTo>
                  <a:lnTo>
                    <a:pt x="45" y="47"/>
                  </a:lnTo>
                  <a:lnTo>
                    <a:pt x="46" y="46"/>
                  </a:lnTo>
                  <a:lnTo>
                    <a:pt x="47" y="46"/>
                  </a:lnTo>
                  <a:lnTo>
                    <a:pt x="49" y="44"/>
                  </a:lnTo>
                  <a:lnTo>
                    <a:pt x="50" y="41"/>
                  </a:lnTo>
                  <a:lnTo>
                    <a:pt x="50" y="40"/>
                  </a:lnTo>
                  <a:lnTo>
                    <a:pt x="60" y="35"/>
                  </a:lnTo>
                  <a:lnTo>
                    <a:pt x="68" y="32"/>
                  </a:lnTo>
                  <a:lnTo>
                    <a:pt x="71" y="30"/>
                  </a:lnTo>
                  <a:lnTo>
                    <a:pt x="71" y="29"/>
                  </a:lnTo>
                  <a:lnTo>
                    <a:pt x="72" y="29"/>
                  </a:lnTo>
                  <a:lnTo>
                    <a:pt x="72" y="28"/>
                  </a:lnTo>
                  <a:lnTo>
                    <a:pt x="72" y="26"/>
                  </a:lnTo>
                  <a:lnTo>
                    <a:pt x="72" y="25"/>
                  </a:lnTo>
                  <a:lnTo>
                    <a:pt x="69" y="22"/>
                  </a:lnTo>
                  <a:lnTo>
                    <a:pt x="68" y="21"/>
                  </a:lnTo>
                  <a:lnTo>
                    <a:pt x="68" y="19"/>
                  </a:lnTo>
                  <a:lnTo>
                    <a:pt x="69" y="15"/>
                  </a:lnTo>
                  <a:lnTo>
                    <a:pt x="68" y="11"/>
                  </a:lnTo>
                  <a:lnTo>
                    <a:pt x="69" y="8"/>
                  </a:lnTo>
                  <a:lnTo>
                    <a:pt x="69" y="6"/>
                  </a:lnTo>
                  <a:lnTo>
                    <a:pt x="71" y="2"/>
                  </a:lnTo>
                  <a:lnTo>
                    <a:pt x="71" y="0"/>
                  </a:lnTo>
                  <a:lnTo>
                    <a:pt x="72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4" y="4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79" y="4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1" y="4"/>
                  </a:lnTo>
                  <a:lnTo>
                    <a:pt x="89" y="8"/>
                  </a:lnTo>
                  <a:lnTo>
                    <a:pt x="90" y="11"/>
                  </a:lnTo>
                  <a:lnTo>
                    <a:pt x="92" y="11"/>
                  </a:lnTo>
                  <a:lnTo>
                    <a:pt x="94" y="12"/>
                  </a:lnTo>
                  <a:lnTo>
                    <a:pt x="96" y="13"/>
                  </a:lnTo>
                  <a:lnTo>
                    <a:pt x="97" y="14"/>
                  </a:lnTo>
                  <a:lnTo>
                    <a:pt x="110" y="15"/>
                  </a:lnTo>
                  <a:lnTo>
                    <a:pt x="113" y="14"/>
                  </a:lnTo>
                  <a:lnTo>
                    <a:pt x="121" y="12"/>
                  </a:lnTo>
                  <a:lnTo>
                    <a:pt x="122" y="12"/>
                  </a:lnTo>
                  <a:lnTo>
                    <a:pt x="123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30" y="11"/>
                  </a:lnTo>
                  <a:lnTo>
                    <a:pt x="137" y="14"/>
                  </a:lnTo>
                  <a:lnTo>
                    <a:pt x="138" y="15"/>
                  </a:lnTo>
                  <a:lnTo>
                    <a:pt x="144" y="14"/>
                  </a:lnTo>
                  <a:lnTo>
                    <a:pt x="145" y="15"/>
                  </a:lnTo>
                  <a:lnTo>
                    <a:pt x="147" y="15"/>
                  </a:lnTo>
                  <a:lnTo>
                    <a:pt x="150" y="16"/>
                  </a:lnTo>
                  <a:lnTo>
                    <a:pt x="157" y="18"/>
                  </a:lnTo>
                  <a:lnTo>
                    <a:pt x="157" y="19"/>
                  </a:lnTo>
                  <a:lnTo>
                    <a:pt x="158" y="19"/>
                  </a:lnTo>
                  <a:lnTo>
                    <a:pt x="159" y="20"/>
                  </a:lnTo>
                  <a:lnTo>
                    <a:pt x="160" y="21"/>
                  </a:lnTo>
                  <a:lnTo>
                    <a:pt x="164" y="23"/>
                  </a:lnTo>
                  <a:lnTo>
                    <a:pt x="165" y="25"/>
                  </a:lnTo>
                  <a:lnTo>
                    <a:pt x="166" y="25"/>
                  </a:lnTo>
                  <a:lnTo>
                    <a:pt x="171" y="26"/>
                  </a:lnTo>
                  <a:lnTo>
                    <a:pt x="172" y="26"/>
                  </a:lnTo>
                  <a:lnTo>
                    <a:pt x="172" y="27"/>
                  </a:lnTo>
                  <a:lnTo>
                    <a:pt x="173" y="27"/>
                  </a:lnTo>
                  <a:lnTo>
                    <a:pt x="174" y="28"/>
                  </a:lnTo>
                  <a:lnTo>
                    <a:pt x="180" y="28"/>
                  </a:lnTo>
                  <a:lnTo>
                    <a:pt x="187" y="29"/>
                  </a:lnTo>
                  <a:lnTo>
                    <a:pt x="188" y="29"/>
                  </a:lnTo>
                  <a:lnTo>
                    <a:pt x="189" y="30"/>
                  </a:lnTo>
                  <a:lnTo>
                    <a:pt x="190" y="32"/>
                  </a:lnTo>
                  <a:lnTo>
                    <a:pt x="192" y="33"/>
                  </a:lnTo>
                  <a:lnTo>
                    <a:pt x="192" y="34"/>
                  </a:lnTo>
                  <a:lnTo>
                    <a:pt x="193" y="35"/>
                  </a:lnTo>
                  <a:lnTo>
                    <a:pt x="193" y="36"/>
                  </a:lnTo>
                  <a:lnTo>
                    <a:pt x="194" y="39"/>
                  </a:lnTo>
                  <a:lnTo>
                    <a:pt x="195" y="39"/>
                  </a:lnTo>
                  <a:lnTo>
                    <a:pt x="195" y="40"/>
                  </a:lnTo>
                  <a:lnTo>
                    <a:pt x="194" y="41"/>
                  </a:lnTo>
                  <a:lnTo>
                    <a:pt x="194" y="42"/>
                  </a:lnTo>
                  <a:lnTo>
                    <a:pt x="194" y="43"/>
                  </a:lnTo>
                  <a:lnTo>
                    <a:pt x="194" y="46"/>
                  </a:lnTo>
                  <a:lnTo>
                    <a:pt x="195" y="48"/>
                  </a:lnTo>
                  <a:lnTo>
                    <a:pt x="199" y="57"/>
                  </a:lnTo>
                  <a:lnTo>
                    <a:pt x="200" y="58"/>
                  </a:lnTo>
                  <a:lnTo>
                    <a:pt x="203" y="63"/>
                  </a:lnTo>
                  <a:lnTo>
                    <a:pt x="206" y="65"/>
                  </a:lnTo>
                  <a:lnTo>
                    <a:pt x="208" y="68"/>
                  </a:lnTo>
                  <a:lnTo>
                    <a:pt x="216" y="72"/>
                  </a:lnTo>
                  <a:lnTo>
                    <a:pt x="227" y="74"/>
                  </a:lnTo>
                  <a:lnTo>
                    <a:pt x="238" y="74"/>
                  </a:lnTo>
                  <a:lnTo>
                    <a:pt x="245" y="75"/>
                  </a:lnTo>
                  <a:lnTo>
                    <a:pt x="252" y="77"/>
                  </a:lnTo>
                  <a:lnTo>
                    <a:pt x="258" y="78"/>
                  </a:lnTo>
                  <a:lnTo>
                    <a:pt x="259" y="78"/>
                  </a:lnTo>
                  <a:lnTo>
                    <a:pt x="259" y="79"/>
                  </a:lnTo>
                  <a:lnTo>
                    <a:pt x="260" y="79"/>
                  </a:lnTo>
                  <a:lnTo>
                    <a:pt x="261" y="81"/>
                  </a:lnTo>
                  <a:lnTo>
                    <a:pt x="263" y="81"/>
                  </a:lnTo>
                  <a:lnTo>
                    <a:pt x="267" y="82"/>
                  </a:lnTo>
                  <a:lnTo>
                    <a:pt x="270" y="84"/>
                  </a:lnTo>
                  <a:lnTo>
                    <a:pt x="272" y="84"/>
                  </a:lnTo>
                  <a:lnTo>
                    <a:pt x="274" y="85"/>
                  </a:lnTo>
                  <a:lnTo>
                    <a:pt x="275" y="85"/>
                  </a:lnTo>
                  <a:lnTo>
                    <a:pt x="275" y="86"/>
                  </a:lnTo>
                  <a:lnTo>
                    <a:pt x="277" y="88"/>
                  </a:lnTo>
                  <a:lnTo>
                    <a:pt x="280" y="88"/>
                  </a:lnTo>
                  <a:lnTo>
                    <a:pt x="285" y="90"/>
                  </a:lnTo>
                  <a:lnTo>
                    <a:pt x="286" y="91"/>
                  </a:lnTo>
                  <a:lnTo>
                    <a:pt x="287" y="91"/>
                  </a:lnTo>
                  <a:lnTo>
                    <a:pt x="289" y="95"/>
                  </a:lnTo>
                  <a:lnTo>
                    <a:pt x="298" y="100"/>
                  </a:lnTo>
                  <a:lnTo>
                    <a:pt x="300" y="103"/>
                  </a:lnTo>
                  <a:lnTo>
                    <a:pt x="301" y="104"/>
                  </a:lnTo>
                  <a:lnTo>
                    <a:pt x="302" y="105"/>
                  </a:lnTo>
                  <a:lnTo>
                    <a:pt x="305" y="105"/>
                  </a:lnTo>
                  <a:lnTo>
                    <a:pt x="309" y="109"/>
                  </a:lnTo>
                  <a:lnTo>
                    <a:pt x="310" y="109"/>
                  </a:lnTo>
                  <a:lnTo>
                    <a:pt x="314" y="110"/>
                  </a:lnTo>
                  <a:lnTo>
                    <a:pt x="316" y="110"/>
                  </a:lnTo>
                  <a:lnTo>
                    <a:pt x="320" y="109"/>
                  </a:lnTo>
                  <a:lnTo>
                    <a:pt x="321" y="109"/>
                  </a:lnTo>
                  <a:lnTo>
                    <a:pt x="322" y="107"/>
                  </a:lnTo>
                  <a:lnTo>
                    <a:pt x="325" y="106"/>
                  </a:lnTo>
                  <a:lnTo>
                    <a:pt x="329" y="104"/>
                  </a:lnTo>
                  <a:lnTo>
                    <a:pt x="331" y="104"/>
                  </a:lnTo>
                  <a:lnTo>
                    <a:pt x="336" y="100"/>
                  </a:lnTo>
                  <a:lnTo>
                    <a:pt x="341" y="93"/>
                  </a:lnTo>
                  <a:lnTo>
                    <a:pt x="343" y="91"/>
                  </a:lnTo>
                  <a:lnTo>
                    <a:pt x="343" y="90"/>
                  </a:lnTo>
                  <a:lnTo>
                    <a:pt x="344" y="89"/>
                  </a:lnTo>
                  <a:lnTo>
                    <a:pt x="345" y="89"/>
                  </a:lnTo>
                  <a:lnTo>
                    <a:pt x="346" y="84"/>
                  </a:lnTo>
                  <a:lnTo>
                    <a:pt x="349" y="81"/>
                  </a:lnTo>
                  <a:lnTo>
                    <a:pt x="349" y="78"/>
                  </a:lnTo>
                  <a:lnTo>
                    <a:pt x="349" y="74"/>
                  </a:lnTo>
                  <a:lnTo>
                    <a:pt x="348" y="72"/>
                  </a:lnTo>
                  <a:lnTo>
                    <a:pt x="348" y="70"/>
                  </a:lnTo>
                  <a:lnTo>
                    <a:pt x="346" y="69"/>
                  </a:lnTo>
                  <a:lnTo>
                    <a:pt x="345" y="68"/>
                  </a:lnTo>
                  <a:lnTo>
                    <a:pt x="344" y="67"/>
                  </a:lnTo>
                  <a:lnTo>
                    <a:pt x="342" y="61"/>
                  </a:lnTo>
                  <a:lnTo>
                    <a:pt x="342" y="60"/>
                  </a:lnTo>
                  <a:lnTo>
                    <a:pt x="342" y="57"/>
                  </a:lnTo>
                  <a:lnTo>
                    <a:pt x="342" y="56"/>
                  </a:lnTo>
                  <a:lnTo>
                    <a:pt x="341" y="55"/>
                  </a:lnTo>
                  <a:lnTo>
                    <a:pt x="341" y="54"/>
                  </a:lnTo>
                  <a:lnTo>
                    <a:pt x="341" y="51"/>
                  </a:lnTo>
                  <a:lnTo>
                    <a:pt x="342" y="48"/>
                  </a:lnTo>
                  <a:lnTo>
                    <a:pt x="342" y="47"/>
                  </a:lnTo>
                  <a:lnTo>
                    <a:pt x="342" y="46"/>
                  </a:lnTo>
                  <a:lnTo>
                    <a:pt x="342" y="44"/>
                  </a:lnTo>
                  <a:lnTo>
                    <a:pt x="345" y="39"/>
                  </a:lnTo>
                  <a:lnTo>
                    <a:pt x="346" y="37"/>
                  </a:lnTo>
                  <a:lnTo>
                    <a:pt x="352" y="32"/>
                  </a:lnTo>
                  <a:lnTo>
                    <a:pt x="352" y="30"/>
                  </a:lnTo>
                  <a:lnTo>
                    <a:pt x="355" y="28"/>
                  </a:lnTo>
                  <a:lnTo>
                    <a:pt x="356" y="28"/>
                  </a:lnTo>
                  <a:lnTo>
                    <a:pt x="357" y="27"/>
                  </a:lnTo>
                  <a:lnTo>
                    <a:pt x="362" y="23"/>
                  </a:lnTo>
                  <a:lnTo>
                    <a:pt x="370" y="20"/>
                  </a:lnTo>
                  <a:lnTo>
                    <a:pt x="373" y="16"/>
                  </a:lnTo>
                  <a:lnTo>
                    <a:pt x="378" y="15"/>
                  </a:lnTo>
                  <a:lnTo>
                    <a:pt x="379" y="14"/>
                  </a:lnTo>
                  <a:lnTo>
                    <a:pt x="385" y="15"/>
                  </a:lnTo>
                  <a:lnTo>
                    <a:pt x="386" y="14"/>
                  </a:lnTo>
                  <a:lnTo>
                    <a:pt x="389" y="14"/>
                  </a:lnTo>
                  <a:lnTo>
                    <a:pt x="391" y="13"/>
                  </a:lnTo>
                  <a:lnTo>
                    <a:pt x="395" y="8"/>
                  </a:lnTo>
                  <a:lnTo>
                    <a:pt x="398" y="8"/>
                  </a:lnTo>
                  <a:lnTo>
                    <a:pt x="399" y="8"/>
                  </a:lnTo>
                  <a:lnTo>
                    <a:pt x="400" y="8"/>
                  </a:lnTo>
                  <a:lnTo>
                    <a:pt x="401" y="9"/>
                  </a:lnTo>
                  <a:lnTo>
                    <a:pt x="402" y="9"/>
                  </a:lnTo>
                  <a:lnTo>
                    <a:pt x="403" y="9"/>
                  </a:lnTo>
                  <a:lnTo>
                    <a:pt x="412" y="9"/>
                  </a:lnTo>
                  <a:lnTo>
                    <a:pt x="412" y="8"/>
                  </a:lnTo>
                  <a:lnTo>
                    <a:pt x="413" y="8"/>
                  </a:lnTo>
                  <a:lnTo>
                    <a:pt x="414" y="8"/>
                  </a:lnTo>
                  <a:lnTo>
                    <a:pt x="414" y="9"/>
                  </a:lnTo>
                  <a:lnTo>
                    <a:pt x="415" y="11"/>
                  </a:lnTo>
                  <a:lnTo>
                    <a:pt x="416" y="11"/>
                  </a:lnTo>
                  <a:lnTo>
                    <a:pt x="419" y="11"/>
                  </a:lnTo>
                  <a:lnTo>
                    <a:pt x="420" y="11"/>
                  </a:lnTo>
                  <a:lnTo>
                    <a:pt x="423" y="13"/>
                  </a:lnTo>
                  <a:lnTo>
                    <a:pt x="424" y="14"/>
                  </a:lnTo>
                  <a:lnTo>
                    <a:pt x="426" y="14"/>
                  </a:lnTo>
                  <a:lnTo>
                    <a:pt x="427" y="14"/>
                  </a:lnTo>
                  <a:lnTo>
                    <a:pt x="434" y="16"/>
                  </a:lnTo>
                  <a:lnTo>
                    <a:pt x="436" y="18"/>
                  </a:lnTo>
                  <a:lnTo>
                    <a:pt x="437" y="18"/>
                  </a:lnTo>
                  <a:lnTo>
                    <a:pt x="438" y="19"/>
                  </a:lnTo>
                  <a:lnTo>
                    <a:pt x="439" y="19"/>
                  </a:lnTo>
                  <a:lnTo>
                    <a:pt x="441" y="19"/>
                  </a:lnTo>
                  <a:lnTo>
                    <a:pt x="442" y="19"/>
                  </a:lnTo>
                  <a:lnTo>
                    <a:pt x="443" y="20"/>
                  </a:lnTo>
                  <a:lnTo>
                    <a:pt x="444" y="20"/>
                  </a:lnTo>
                  <a:lnTo>
                    <a:pt x="444" y="21"/>
                  </a:lnTo>
                  <a:lnTo>
                    <a:pt x="443" y="22"/>
                  </a:lnTo>
                  <a:lnTo>
                    <a:pt x="443" y="25"/>
                  </a:lnTo>
                  <a:lnTo>
                    <a:pt x="444" y="25"/>
                  </a:lnTo>
                  <a:lnTo>
                    <a:pt x="444" y="26"/>
                  </a:lnTo>
                  <a:lnTo>
                    <a:pt x="445" y="26"/>
                  </a:lnTo>
                  <a:lnTo>
                    <a:pt x="444" y="27"/>
                  </a:lnTo>
                  <a:lnTo>
                    <a:pt x="444" y="29"/>
                  </a:lnTo>
                  <a:lnTo>
                    <a:pt x="444" y="28"/>
                  </a:lnTo>
                  <a:lnTo>
                    <a:pt x="443" y="28"/>
                  </a:lnTo>
                  <a:lnTo>
                    <a:pt x="443" y="27"/>
                  </a:lnTo>
                  <a:lnTo>
                    <a:pt x="443" y="30"/>
                  </a:lnTo>
                  <a:lnTo>
                    <a:pt x="443" y="32"/>
                  </a:lnTo>
                  <a:lnTo>
                    <a:pt x="445" y="33"/>
                  </a:lnTo>
                  <a:lnTo>
                    <a:pt x="446" y="33"/>
                  </a:lnTo>
                  <a:lnTo>
                    <a:pt x="446" y="34"/>
                  </a:lnTo>
                  <a:lnTo>
                    <a:pt x="448" y="34"/>
                  </a:lnTo>
                  <a:lnTo>
                    <a:pt x="448" y="35"/>
                  </a:lnTo>
                  <a:lnTo>
                    <a:pt x="449" y="36"/>
                  </a:lnTo>
                  <a:lnTo>
                    <a:pt x="450" y="36"/>
                  </a:lnTo>
                  <a:lnTo>
                    <a:pt x="450" y="37"/>
                  </a:lnTo>
                  <a:lnTo>
                    <a:pt x="450" y="35"/>
                  </a:lnTo>
                  <a:lnTo>
                    <a:pt x="450" y="36"/>
                  </a:lnTo>
                  <a:lnTo>
                    <a:pt x="452" y="36"/>
                  </a:lnTo>
                  <a:lnTo>
                    <a:pt x="453" y="36"/>
                  </a:lnTo>
                  <a:lnTo>
                    <a:pt x="457" y="37"/>
                  </a:lnTo>
                  <a:lnTo>
                    <a:pt x="462" y="37"/>
                  </a:lnTo>
                  <a:lnTo>
                    <a:pt x="467" y="39"/>
                  </a:lnTo>
                  <a:lnTo>
                    <a:pt x="472" y="41"/>
                  </a:lnTo>
                  <a:lnTo>
                    <a:pt x="471" y="41"/>
                  </a:lnTo>
                  <a:lnTo>
                    <a:pt x="472" y="42"/>
                  </a:lnTo>
                  <a:lnTo>
                    <a:pt x="474" y="43"/>
                  </a:lnTo>
                  <a:lnTo>
                    <a:pt x="476" y="43"/>
                  </a:lnTo>
                  <a:lnTo>
                    <a:pt x="481" y="43"/>
                  </a:lnTo>
                  <a:lnTo>
                    <a:pt x="490" y="44"/>
                  </a:lnTo>
                  <a:lnTo>
                    <a:pt x="493" y="43"/>
                  </a:lnTo>
                  <a:lnTo>
                    <a:pt x="494" y="43"/>
                  </a:lnTo>
                  <a:lnTo>
                    <a:pt x="495" y="43"/>
                  </a:lnTo>
                  <a:lnTo>
                    <a:pt x="497" y="43"/>
                  </a:lnTo>
                  <a:lnTo>
                    <a:pt x="498" y="43"/>
                  </a:lnTo>
                  <a:lnTo>
                    <a:pt x="499" y="44"/>
                  </a:lnTo>
                  <a:lnTo>
                    <a:pt x="500" y="44"/>
                  </a:lnTo>
                  <a:lnTo>
                    <a:pt x="503" y="46"/>
                  </a:lnTo>
                  <a:lnTo>
                    <a:pt x="505" y="46"/>
                  </a:lnTo>
                  <a:lnTo>
                    <a:pt x="506" y="47"/>
                  </a:lnTo>
                  <a:lnTo>
                    <a:pt x="505" y="49"/>
                  </a:lnTo>
                  <a:lnTo>
                    <a:pt x="506" y="50"/>
                  </a:lnTo>
                  <a:lnTo>
                    <a:pt x="507" y="51"/>
                  </a:lnTo>
                  <a:lnTo>
                    <a:pt x="508" y="54"/>
                  </a:lnTo>
                  <a:lnTo>
                    <a:pt x="508" y="55"/>
                  </a:lnTo>
                  <a:lnTo>
                    <a:pt x="509" y="56"/>
                  </a:lnTo>
                  <a:lnTo>
                    <a:pt x="509" y="5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7"/>
            <p:cNvSpPr/>
            <p:nvPr/>
          </p:nvSpPr>
          <p:spPr>
            <a:xfrm>
              <a:off x="4242861" y="5483861"/>
              <a:ext cx="117036" cy="113909"/>
            </a:xfrm>
            <a:custGeom>
              <a:avLst/>
              <a:gdLst/>
              <a:ahLst/>
              <a:cxnLst/>
              <a:rect l="l" t="t" r="r" b="b"/>
              <a:pathLst>
                <a:path w="76" h="75" extrusionOk="0">
                  <a:moveTo>
                    <a:pt x="55" y="5"/>
                  </a:moveTo>
                  <a:lnTo>
                    <a:pt x="55" y="7"/>
                  </a:lnTo>
                  <a:lnTo>
                    <a:pt x="56" y="7"/>
                  </a:lnTo>
                  <a:lnTo>
                    <a:pt x="56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11"/>
                  </a:lnTo>
                  <a:lnTo>
                    <a:pt x="62" y="13"/>
                  </a:lnTo>
                  <a:lnTo>
                    <a:pt x="62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4" y="14"/>
                  </a:lnTo>
                  <a:lnTo>
                    <a:pt x="64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9" y="18"/>
                  </a:lnTo>
                  <a:lnTo>
                    <a:pt x="70" y="19"/>
                  </a:lnTo>
                  <a:lnTo>
                    <a:pt x="71" y="19"/>
                  </a:lnTo>
                  <a:lnTo>
                    <a:pt x="71" y="19"/>
                  </a:lnTo>
                  <a:lnTo>
                    <a:pt x="73" y="21"/>
                  </a:lnTo>
                  <a:lnTo>
                    <a:pt x="73" y="21"/>
                  </a:lnTo>
                  <a:lnTo>
                    <a:pt x="73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5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5" y="27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6" y="28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5" y="30"/>
                  </a:lnTo>
                  <a:lnTo>
                    <a:pt x="75" y="30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4" y="32"/>
                  </a:lnTo>
                  <a:lnTo>
                    <a:pt x="73" y="32"/>
                  </a:lnTo>
                  <a:lnTo>
                    <a:pt x="71" y="33"/>
                  </a:lnTo>
                  <a:lnTo>
                    <a:pt x="71" y="33"/>
                  </a:lnTo>
                  <a:lnTo>
                    <a:pt x="70" y="34"/>
                  </a:lnTo>
                  <a:lnTo>
                    <a:pt x="70" y="35"/>
                  </a:lnTo>
                  <a:lnTo>
                    <a:pt x="70" y="35"/>
                  </a:lnTo>
                  <a:lnTo>
                    <a:pt x="71" y="35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70" y="39"/>
                  </a:lnTo>
                  <a:lnTo>
                    <a:pt x="68" y="39"/>
                  </a:lnTo>
                  <a:lnTo>
                    <a:pt x="67" y="40"/>
                  </a:lnTo>
                  <a:lnTo>
                    <a:pt x="67" y="41"/>
                  </a:lnTo>
                  <a:lnTo>
                    <a:pt x="67" y="41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66" y="46"/>
                  </a:lnTo>
                  <a:lnTo>
                    <a:pt x="66" y="46"/>
                  </a:lnTo>
                  <a:lnTo>
                    <a:pt x="67" y="46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7" y="48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7" y="49"/>
                  </a:lnTo>
                  <a:lnTo>
                    <a:pt x="66" y="49"/>
                  </a:lnTo>
                  <a:lnTo>
                    <a:pt x="66" y="49"/>
                  </a:lnTo>
                  <a:lnTo>
                    <a:pt x="62" y="50"/>
                  </a:lnTo>
                  <a:lnTo>
                    <a:pt x="61" y="51"/>
                  </a:lnTo>
                  <a:lnTo>
                    <a:pt x="58" y="54"/>
                  </a:lnTo>
                  <a:lnTo>
                    <a:pt x="56" y="55"/>
                  </a:lnTo>
                  <a:lnTo>
                    <a:pt x="54" y="55"/>
                  </a:lnTo>
                  <a:lnTo>
                    <a:pt x="51" y="56"/>
                  </a:lnTo>
                  <a:lnTo>
                    <a:pt x="49" y="56"/>
                  </a:lnTo>
                  <a:lnTo>
                    <a:pt x="48" y="56"/>
                  </a:lnTo>
                  <a:lnTo>
                    <a:pt x="48" y="55"/>
                  </a:lnTo>
                  <a:lnTo>
                    <a:pt x="47" y="56"/>
                  </a:lnTo>
                  <a:lnTo>
                    <a:pt x="46" y="56"/>
                  </a:lnTo>
                  <a:lnTo>
                    <a:pt x="45" y="57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2" y="57"/>
                  </a:lnTo>
                  <a:lnTo>
                    <a:pt x="42" y="57"/>
                  </a:lnTo>
                  <a:lnTo>
                    <a:pt x="41" y="58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39" y="61"/>
                  </a:lnTo>
                  <a:lnTo>
                    <a:pt x="39" y="61"/>
                  </a:lnTo>
                  <a:lnTo>
                    <a:pt x="38" y="61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38" y="63"/>
                  </a:lnTo>
                  <a:lnTo>
                    <a:pt x="38" y="63"/>
                  </a:lnTo>
                  <a:lnTo>
                    <a:pt x="39" y="63"/>
                  </a:lnTo>
                  <a:lnTo>
                    <a:pt x="39" y="64"/>
                  </a:lnTo>
                  <a:lnTo>
                    <a:pt x="38" y="65"/>
                  </a:lnTo>
                  <a:lnTo>
                    <a:pt x="38" y="65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4" y="71"/>
                  </a:lnTo>
                  <a:lnTo>
                    <a:pt x="34" y="71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4" y="72"/>
                  </a:lnTo>
                  <a:lnTo>
                    <a:pt x="33" y="72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3" y="75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7" y="7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6" y="74"/>
                  </a:lnTo>
                  <a:lnTo>
                    <a:pt x="25" y="74"/>
                  </a:lnTo>
                  <a:lnTo>
                    <a:pt x="24" y="74"/>
                  </a:lnTo>
                  <a:lnTo>
                    <a:pt x="23" y="74"/>
                  </a:lnTo>
                  <a:lnTo>
                    <a:pt x="23" y="72"/>
                  </a:lnTo>
                  <a:lnTo>
                    <a:pt x="20" y="70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8" y="68"/>
                  </a:lnTo>
                  <a:lnTo>
                    <a:pt x="18" y="68"/>
                  </a:lnTo>
                  <a:lnTo>
                    <a:pt x="18" y="67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7" y="65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4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60"/>
                  </a:lnTo>
                  <a:lnTo>
                    <a:pt x="11" y="57"/>
                  </a:lnTo>
                  <a:lnTo>
                    <a:pt x="12" y="57"/>
                  </a:lnTo>
                  <a:lnTo>
                    <a:pt x="12" y="56"/>
                  </a:lnTo>
                  <a:lnTo>
                    <a:pt x="11" y="56"/>
                  </a:lnTo>
                  <a:lnTo>
                    <a:pt x="11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9" y="55"/>
                  </a:lnTo>
                  <a:lnTo>
                    <a:pt x="9" y="55"/>
                  </a:lnTo>
                  <a:lnTo>
                    <a:pt x="9" y="54"/>
                  </a:lnTo>
                  <a:lnTo>
                    <a:pt x="9" y="53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5" y="49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3" y="37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35"/>
                  </a:lnTo>
                  <a:lnTo>
                    <a:pt x="9" y="35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2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3" y="29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8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25"/>
                  </a:lnTo>
                  <a:lnTo>
                    <a:pt x="17" y="25"/>
                  </a:lnTo>
                  <a:lnTo>
                    <a:pt x="17" y="25"/>
                  </a:lnTo>
                  <a:lnTo>
                    <a:pt x="16" y="23"/>
                  </a:lnTo>
                  <a:lnTo>
                    <a:pt x="16" y="23"/>
                  </a:lnTo>
                  <a:lnTo>
                    <a:pt x="17" y="23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19" y="19"/>
                  </a:lnTo>
                  <a:lnTo>
                    <a:pt x="19" y="19"/>
                  </a:lnTo>
                  <a:lnTo>
                    <a:pt x="20" y="18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1" y="16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5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3" y="13"/>
                  </a:lnTo>
                  <a:lnTo>
                    <a:pt x="23" y="13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2" y="11"/>
                  </a:lnTo>
                  <a:lnTo>
                    <a:pt x="33" y="9"/>
                  </a:lnTo>
                  <a:lnTo>
                    <a:pt x="34" y="7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9" y="5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4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7"/>
            <p:cNvSpPr/>
            <p:nvPr/>
          </p:nvSpPr>
          <p:spPr>
            <a:xfrm>
              <a:off x="2077692" y="2212404"/>
              <a:ext cx="779215" cy="815588"/>
            </a:xfrm>
            <a:custGeom>
              <a:avLst/>
              <a:gdLst/>
              <a:ahLst/>
              <a:cxnLst/>
              <a:rect l="l" t="t" r="r" b="b"/>
              <a:pathLst>
                <a:path w="506" h="537" extrusionOk="0">
                  <a:moveTo>
                    <a:pt x="364" y="0"/>
                  </a:moveTo>
                  <a:lnTo>
                    <a:pt x="364" y="1"/>
                  </a:lnTo>
                  <a:lnTo>
                    <a:pt x="364" y="2"/>
                  </a:lnTo>
                  <a:lnTo>
                    <a:pt x="365" y="2"/>
                  </a:lnTo>
                  <a:lnTo>
                    <a:pt x="365" y="3"/>
                  </a:lnTo>
                  <a:lnTo>
                    <a:pt x="365" y="4"/>
                  </a:lnTo>
                  <a:lnTo>
                    <a:pt x="366" y="7"/>
                  </a:lnTo>
                  <a:lnTo>
                    <a:pt x="366" y="8"/>
                  </a:lnTo>
                  <a:lnTo>
                    <a:pt x="366" y="9"/>
                  </a:lnTo>
                  <a:lnTo>
                    <a:pt x="367" y="9"/>
                  </a:lnTo>
                  <a:lnTo>
                    <a:pt x="367" y="10"/>
                  </a:lnTo>
                  <a:lnTo>
                    <a:pt x="369" y="12"/>
                  </a:lnTo>
                  <a:lnTo>
                    <a:pt x="369" y="14"/>
                  </a:lnTo>
                  <a:lnTo>
                    <a:pt x="370" y="14"/>
                  </a:lnTo>
                  <a:lnTo>
                    <a:pt x="371" y="15"/>
                  </a:lnTo>
                  <a:lnTo>
                    <a:pt x="372" y="16"/>
                  </a:lnTo>
                  <a:lnTo>
                    <a:pt x="374" y="19"/>
                  </a:lnTo>
                  <a:lnTo>
                    <a:pt x="375" y="21"/>
                  </a:lnTo>
                  <a:lnTo>
                    <a:pt x="377" y="21"/>
                  </a:lnTo>
                  <a:lnTo>
                    <a:pt x="378" y="22"/>
                  </a:lnTo>
                  <a:lnTo>
                    <a:pt x="379" y="23"/>
                  </a:lnTo>
                  <a:lnTo>
                    <a:pt x="380" y="24"/>
                  </a:lnTo>
                  <a:lnTo>
                    <a:pt x="381" y="24"/>
                  </a:lnTo>
                  <a:lnTo>
                    <a:pt x="382" y="26"/>
                  </a:lnTo>
                  <a:lnTo>
                    <a:pt x="385" y="26"/>
                  </a:lnTo>
                  <a:lnTo>
                    <a:pt x="388" y="28"/>
                  </a:lnTo>
                  <a:lnTo>
                    <a:pt x="393" y="29"/>
                  </a:lnTo>
                  <a:lnTo>
                    <a:pt x="398" y="30"/>
                  </a:lnTo>
                  <a:lnTo>
                    <a:pt x="399" y="30"/>
                  </a:lnTo>
                  <a:lnTo>
                    <a:pt x="400" y="29"/>
                  </a:lnTo>
                  <a:lnTo>
                    <a:pt x="405" y="28"/>
                  </a:lnTo>
                  <a:lnTo>
                    <a:pt x="408" y="26"/>
                  </a:lnTo>
                  <a:lnTo>
                    <a:pt x="410" y="26"/>
                  </a:lnTo>
                  <a:lnTo>
                    <a:pt x="412" y="25"/>
                  </a:lnTo>
                  <a:lnTo>
                    <a:pt x="412" y="26"/>
                  </a:lnTo>
                  <a:lnTo>
                    <a:pt x="413" y="28"/>
                  </a:lnTo>
                  <a:lnTo>
                    <a:pt x="414" y="28"/>
                  </a:lnTo>
                  <a:lnTo>
                    <a:pt x="415" y="28"/>
                  </a:lnTo>
                  <a:lnTo>
                    <a:pt x="416" y="28"/>
                  </a:lnTo>
                  <a:lnTo>
                    <a:pt x="417" y="26"/>
                  </a:lnTo>
                  <a:lnTo>
                    <a:pt x="417" y="25"/>
                  </a:lnTo>
                  <a:lnTo>
                    <a:pt x="417" y="24"/>
                  </a:lnTo>
                  <a:lnTo>
                    <a:pt x="419" y="24"/>
                  </a:lnTo>
                  <a:lnTo>
                    <a:pt x="420" y="24"/>
                  </a:lnTo>
                  <a:lnTo>
                    <a:pt x="420" y="25"/>
                  </a:lnTo>
                  <a:lnTo>
                    <a:pt x="422" y="26"/>
                  </a:lnTo>
                  <a:lnTo>
                    <a:pt x="424" y="26"/>
                  </a:lnTo>
                  <a:lnTo>
                    <a:pt x="426" y="28"/>
                  </a:lnTo>
                  <a:lnTo>
                    <a:pt x="427" y="28"/>
                  </a:lnTo>
                  <a:lnTo>
                    <a:pt x="428" y="28"/>
                  </a:lnTo>
                  <a:lnTo>
                    <a:pt x="430" y="28"/>
                  </a:lnTo>
                  <a:lnTo>
                    <a:pt x="431" y="28"/>
                  </a:lnTo>
                  <a:lnTo>
                    <a:pt x="435" y="26"/>
                  </a:lnTo>
                  <a:lnTo>
                    <a:pt x="436" y="25"/>
                  </a:lnTo>
                  <a:lnTo>
                    <a:pt x="437" y="24"/>
                  </a:lnTo>
                  <a:lnTo>
                    <a:pt x="438" y="24"/>
                  </a:lnTo>
                  <a:lnTo>
                    <a:pt x="439" y="23"/>
                  </a:lnTo>
                  <a:lnTo>
                    <a:pt x="441" y="19"/>
                  </a:lnTo>
                  <a:lnTo>
                    <a:pt x="442" y="18"/>
                  </a:lnTo>
                  <a:lnTo>
                    <a:pt x="443" y="18"/>
                  </a:lnTo>
                  <a:lnTo>
                    <a:pt x="443" y="19"/>
                  </a:lnTo>
                  <a:lnTo>
                    <a:pt x="443" y="21"/>
                  </a:lnTo>
                  <a:lnTo>
                    <a:pt x="443" y="22"/>
                  </a:lnTo>
                  <a:lnTo>
                    <a:pt x="442" y="23"/>
                  </a:lnTo>
                  <a:lnTo>
                    <a:pt x="443" y="24"/>
                  </a:lnTo>
                  <a:lnTo>
                    <a:pt x="443" y="25"/>
                  </a:lnTo>
                  <a:lnTo>
                    <a:pt x="444" y="24"/>
                  </a:lnTo>
                  <a:lnTo>
                    <a:pt x="444" y="25"/>
                  </a:lnTo>
                  <a:lnTo>
                    <a:pt x="444" y="26"/>
                  </a:lnTo>
                  <a:lnTo>
                    <a:pt x="444" y="28"/>
                  </a:lnTo>
                  <a:lnTo>
                    <a:pt x="444" y="29"/>
                  </a:lnTo>
                  <a:lnTo>
                    <a:pt x="445" y="30"/>
                  </a:lnTo>
                  <a:lnTo>
                    <a:pt x="446" y="30"/>
                  </a:lnTo>
                  <a:lnTo>
                    <a:pt x="448" y="30"/>
                  </a:lnTo>
                  <a:lnTo>
                    <a:pt x="450" y="31"/>
                  </a:lnTo>
                  <a:lnTo>
                    <a:pt x="448" y="30"/>
                  </a:lnTo>
                  <a:lnTo>
                    <a:pt x="445" y="26"/>
                  </a:lnTo>
                  <a:lnTo>
                    <a:pt x="445" y="25"/>
                  </a:lnTo>
                  <a:lnTo>
                    <a:pt x="445" y="26"/>
                  </a:lnTo>
                  <a:lnTo>
                    <a:pt x="448" y="28"/>
                  </a:lnTo>
                  <a:lnTo>
                    <a:pt x="449" y="30"/>
                  </a:lnTo>
                  <a:lnTo>
                    <a:pt x="450" y="30"/>
                  </a:lnTo>
                  <a:lnTo>
                    <a:pt x="452" y="31"/>
                  </a:lnTo>
                  <a:lnTo>
                    <a:pt x="456" y="31"/>
                  </a:lnTo>
                  <a:lnTo>
                    <a:pt x="457" y="31"/>
                  </a:lnTo>
                  <a:lnTo>
                    <a:pt x="458" y="31"/>
                  </a:lnTo>
                  <a:lnTo>
                    <a:pt x="459" y="30"/>
                  </a:lnTo>
                  <a:lnTo>
                    <a:pt x="460" y="29"/>
                  </a:lnTo>
                  <a:lnTo>
                    <a:pt x="463" y="30"/>
                  </a:lnTo>
                  <a:lnTo>
                    <a:pt x="464" y="30"/>
                  </a:lnTo>
                  <a:lnTo>
                    <a:pt x="465" y="31"/>
                  </a:lnTo>
                  <a:lnTo>
                    <a:pt x="466" y="31"/>
                  </a:lnTo>
                  <a:lnTo>
                    <a:pt x="466" y="33"/>
                  </a:lnTo>
                  <a:lnTo>
                    <a:pt x="466" y="35"/>
                  </a:lnTo>
                  <a:lnTo>
                    <a:pt x="467" y="35"/>
                  </a:lnTo>
                  <a:lnTo>
                    <a:pt x="469" y="36"/>
                  </a:lnTo>
                  <a:lnTo>
                    <a:pt x="470" y="36"/>
                  </a:lnTo>
                  <a:lnTo>
                    <a:pt x="471" y="37"/>
                  </a:lnTo>
                  <a:lnTo>
                    <a:pt x="472" y="38"/>
                  </a:lnTo>
                  <a:lnTo>
                    <a:pt x="473" y="38"/>
                  </a:lnTo>
                  <a:lnTo>
                    <a:pt x="473" y="39"/>
                  </a:lnTo>
                  <a:lnTo>
                    <a:pt x="474" y="39"/>
                  </a:lnTo>
                  <a:lnTo>
                    <a:pt x="474" y="40"/>
                  </a:lnTo>
                  <a:lnTo>
                    <a:pt x="476" y="42"/>
                  </a:lnTo>
                  <a:lnTo>
                    <a:pt x="477" y="43"/>
                  </a:lnTo>
                  <a:lnTo>
                    <a:pt x="480" y="44"/>
                  </a:lnTo>
                  <a:lnTo>
                    <a:pt x="481" y="45"/>
                  </a:lnTo>
                  <a:lnTo>
                    <a:pt x="480" y="45"/>
                  </a:lnTo>
                  <a:lnTo>
                    <a:pt x="480" y="47"/>
                  </a:lnTo>
                  <a:lnTo>
                    <a:pt x="478" y="50"/>
                  </a:lnTo>
                  <a:lnTo>
                    <a:pt x="478" y="51"/>
                  </a:lnTo>
                  <a:lnTo>
                    <a:pt x="481" y="54"/>
                  </a:lnTo>
                  <a:lnTo>
                    <a:pt x="483" y="54"/>
                  </a:lnTo>
                  <a:lnTo>
                    <a:pt x="484" y="56"/>
                  </a:lnTo>
                  <a:lnTo>
                    <a:pt x="480" y="59"/>
                  </a:lnTo>
                  <a:lnTo>
                    <a:pt x="481" y="60"/>
                  </a:lnTo>
                  <a:lnTo>
                    <a:pt x="483" y="63"/>
                  </a:lnTo>
                  <a:lnTo>
                    <a:pt x="485" y="70"/>
                  </a:lnTo>
                  <a:lnTo>
                    <a:pt x="485" y="71"/>
                  </a:lnTo>
                  <a:lnTo>
                    <a:pt x="485" y="72"/>
                  </a:lnTo>
                  <a:lnTo>
                    <a:pt x="484" y="78"/>
                  </a:lnTo>
                  <a:lnTo>
                    <a:pt x="484" y="80"/>
                  </a:lnTo>
                  <a:lnTo>
                    <a:pt x="484" y="81"/>
                  </a:lnTo>
                  <a:lnTo>
                    <a:pt x="484" y="82"/>
                  </a:lnTo>
                  <a:lnTo>
                    <a:pt x="484" y="84"/>
                  </a:lnTo>
                  <a:lnTo>
                    <a:pt x="483" y="85"/>
                  </a:lnTo>
                  <a:lnTo>
                    <a:pt x="483" y="86"/>
                  </a:lnTo>
                  <a:lnTo>
                    <a:pt x="484" y="86"/>
                  </a:lnTo>
                  <a:lnTo>
                    <a:pt x="484" y="87"/>
                  </a:lnTo>
                  <a:lnTo>
                    <a:pt x="485" y="87"/>
                  </a:lnTo>
                  <a:lnTo>
                    <a:pt x="487" y="91"/>
                  </a:lnTo>
                  <a:lnTo>
                    <a:pt x="487" y="92"/>
                  </a:lnTo>
                  <a:lnTo>
                    <a:pt x="486" y="93"/>
                  </a:lnTo>
                  <a:lnTo>
                    <a:pt x="486" y="94"/>
                  </a:lnTo>
                  <a:lnTo>
                    <a:pt x="485" y="96"/>
                  </a:lnTo>
                  <a:lnTo>
                    <a:pt x="485" y="98"/>
                  </a:lnTo>
                  <a:lnTo>
                    <a:pt x="485" y="102"/>
                  </a:lnTo>
                  <a:lnTo>
                    <a:pt x="485" y="103"/>
                  </a:lnTo>
                  <a:lnTo>
                    <a:pt x="487" y="105"/>
                  </a:lnTo>
                  <a:lnTo>
                    <a:pt x="487" y="106"/>
                  </a:lnTo>
                  <a:lnTo>
                    <a:pt x="487" y="107"/>
                  </a:lnTo>
                  <a:lnTo>
                    <a:pt x="488" y="108"/>
                  </a:lnTo>
                  <a:lnTo>
                    <a:pt x="490" y="109"/>
                  </a:lnTo>
                  <a:lnTo>
                    <a:pt x="491" y="109"/>
                  </a:lnTo>
                  <a:lnTo>
                    <a:pt x="491" y="110"/>
                  </a:lnTo>
                  <a:lnTo>
                    <a:pt x="491" y="112"/>
                  </a:lnTo>
                  <a:lnTo>
                    <a:pt x="491" y="113"/>
                  </a:lnTo>
                  <a:lnTo>
                    <a:pt x="491" y="114"/>
                  </a:lnTo>
                  <a:lnTo>
                    <a:pt x="488" y="115"/>
                  </a:lnTo>
                  <a:lnTo>
                    <a:pt x="493" y="122"/>
                  </a:lnTo>
                  <a:lnTo>
                    <a:pt x="494" y="123"/>
                  </a:lnTo>
                  <a:lnTo>
                    <a:pt x="497" y="123"/>
                  </a:lnTo>
                  <a:lnTo>
                    <a:pt x="506" y="130"/>
                  </a:lnTo>
                  <a:lnTo>
                    <a:pt x="506" y="131"/>
                  </a:lnTo>
                  <a:lnTo>
                    <a:pt x="505" y="134"/>
                  </a:lnTo>
                  <a:lnTo>
                    <a:pt x="503" y="134"/>
                  </a:lnTo>
                  <a:lnTo>
                    <a:pt x="502" y="135"/>
                  </a:lnTo>
                  <a:lnTo>
                    <a:pt x="501" y="135"/>
                  </a:lnTo>
                  <a:lnTo>
                    <a:pt x="500" y="135"/>
                  </a:lnTo>
                  <a:lnTo>
                    <a:pt x="500" y="136"/>
                  </a:lnTo>
                  <a:lnTo>
                    <a:pt x="499" y="136"/>
                  </a:lnTo>
                  <a:lnTo>
                    <a:pt x="499" y="138"/>
                  </a:lnTo>
                  <a:lnTo>
                    <a:pt x="499" y="142"/>
                  </a:lnTo>
                  <a:lnTo>
                    <a:pt x="499" y="143"/>
                  </a:lnTo>
                  <a:lnTo>
                    <a:pt x="498" y="143"/>
                  </a:lnTo>
                  <a:lnTo>
                    <a:pt x="498" y="144"/>
                  </a:lnTo>
                  <a:lnTo>
                    <a:pt x="499" y="144"/>
                  </a:lnTo>
                  <a:lnTo>
                    <a:pt x="500" y="144"/>
                  </a:lnTo>
                  <a:lnTo>
                    <a:pt x="501" y="144"/>
                  </a:lnTo>
                  <a:lnTo>
                    <a:pt x="501" y="145"/>
                  </a:lnTo>
                  <a:lnTo>
                    <a:pt x="500" y="147"/>
                  </a:lnTo>
                  <a:lnTo>
                    <a:pt x="499" y="147"/>
                  </a:lnTo>
                  <a:lnTo>
                    <a:pt x="497" y="147"/>
                  </a:lnTo>
                  <a:lnTo>
                    <a:pt x="495" y="147"/>
                  </a:lnTo>
                  <a:lnTo>
                    <a:pt x="494" y="147"/>
                  </a:lnTo>
                  <a:lnTo>
                    <a:pt x="493" y="147"/>
                  </a:lnTo>
                  <a:lnTo>
                    <a:pt x="491" y="147"/>
                  </a:lnTo>
                  <a:lnTo>
                    <a:pt x="488" y="147"/>
                  </a:lnTo>
                  <a:lnTo>
                    <a:pt x="486" y="147"/>
                  </a:lnTo>
                  <a:lnTo>
                    <a:pt x="484" y="147"/>
                  </a:lnTo>
                  <a:lnTo>
                    <a:pt x="481" y="147"/>
                  </a:lnTo>
                  <a:lnTo>
                    <a:pt x="478" y="147"/>
                  </a:lnTo>
                  <a:lnTo>
                    <a:pt x="476" y="147"/>
                  </a:lnTo>
                  <a:lnTo>
                    <a:pt x="472" y="147"/>
                  </a:lnTo>
                  <a:lnTo>
                    <a:pt x="470" y="147"/>
                  </a:lnTo>
                  <a:lnTo>
                    <a:pt x="467" y="145"/>
                  </a:lnTo>
                  <a:lnTo>
                    <a:pt x="465" y="145"/>
                  </a:lnTo>
                  <a:lnTo>
                    <a:pt x="463" y="145"/>
                  </a:lnTo>
                  <a:lnTo>
                    <a:pt x="458" y="145"/>
                  </a:lnTo>
                  <a:lnTo>
                    <a:pt x="452" y="148"/>
                  </a:lnTo>
                  <a:lnTo>
                    <a:pt x="446" y="148"/>
                  </a:lnTo>
                  <a:lnTo>
                    <a:pt x="445" y="149"/>
                  </a:lnTo>
                  <a:lnTo>
                    <a:pt x="448" y="155"/>
                  </a:lnTo>
                  <a:lnTo>
                    <a:pt x="449" y="158"/>
                  </a:lnTo>
                  <a:lnTo>
                    <a:pt x="443" y="159"/>
                  </a:lnTo>
                  <a:lnTo>
                    <a:pt x="436" y="162"/>
                  </a:lnTo>
                  <a:lnTo>
                    <a:pt x="427" y="163"/>
                  </a:lnTo>
                  <a:lnTo>
                    <a:pt x="426" y="164"/>
                  </a:lnTo>
                  <a:lnTo>
                    <a:pt x="424" y="163"/>
                  </a:lnTo>
                  <a:lnTo>
                    <a:pt x="422" y="164"/>
                  </a:lnTo>
                  <a:lnTo>
                    <a:pt x="422" y="175"/>
                  </a:lnTo>
                  <a:lnTo>
                    <a:pt x="420" y="175"/>
                  </a:lnTo>
                  <a:lnTo>
                    <a:pt x="417" y="176"/>
                  </a:lnTo>
                  <a:lnTo>
                    <a:pt x="417" y="177"/>
                  </a:lnTo>
                  <a:lnTo>
                    <a:pt x="417" y="179"/>
                  </a:lnTo>
                  <a:lnTo>
                    <a:pt x="417" y="180"/>
                  </a:lnTo>
                  <a:lnTo>
                    <a:pt x="416" y="182"/>
                  </a:lnTo>
                  <a:lnTo>
                    <a:pt x="416" y="183"/>
                  </a:lnTo>
                  <a:lnTo>
                    <a:pt x="416" y="184"/>
                  </a:lnTo>
                  <a:lnTo>
                    <a:pt x="417" y="184"/>
                  </a:lnTo>
                  <a:lnTo>
                    <a:pt x="417" y="183"/>
                  </a:lnTo>
                  <a:lnTo>
                    <a:pt x="419" y="183"/>
                  </a:lnTo>
                  <a:lnTo>
                    <a:pt x="420" y="182"/>
                  </a:lnTo>
                  <a:lnTo>
                    <a:pt x="420" y="183"/>
                  </a:lnTo>
                  <a:lnTo>
                    <a:pt x="421" y="183"/>
                  </a:lnTo>
                  <a:lnTo>
                    <a:pt x="421" y="184"/>
                  </a:lnTo>
                  <a:lnTo>
                    <a:pt x="422" y="185"/>
                  </a:lnTo>
                  <a:lnTo>
                    <a:pt x="423" y="185"/>
                  </a:lnTo>
                  <a:lnTo>
                    <a:pt x="423" y="186"/>
                  </a:lnTo>
                  <a:lnTo>
                    <a:pt x="424" y="187"/>
                  </a:lnTo>
                  <a:lnTo>
                    <a:pt x="426" y="191"/>
                  </a:lnTo>
                  <a:lnTo>
                    <a:pt x="424" y="193"/>
                  </a:lnTo>
                  <a:lnTo>
                    <a:pt x="422" y="194"/>
                  </a:lnTo>
                  <a:lnTo>
                    <a:pt x="422" y="197"/>
                  </a:lnTo>
                  <a:lnTo>
                    <a:pt x="423" y="199"/>
                  </a:lnTo>
                  <a:lnTo>
                    <a:pt x="417" y="203"/>
                  </a:lnTo>
                  <a:lnTo>
                    <a:pt x="412" y="204"/>
                  </a:lnTo>
                  <a:lnTo>
                    <a:pt x="407" y="205"/>
                  </a:lnTo>
                  <a:lnTo>
                    <a:pt x="402" y="206"/>
                  </a:lnTo>
                  <a:lnTo>
                    <a:pt x="400" y="207"/>
                  </a:lnTo>
                  <a:lnTo>
                    <a:pt x="396" y="212"/>
                  </a:lnTo>
                  <a:lnTo>
                    <a:pt x="392" y="215"/>
                  </a:lnTo>
                  <a:lnTo>
                    <a:pt x="387" y="218"/>
                  </a:lnTo>
                  <a:lnTo>
                    <a:pt x="384" y="220"/>
                  </a:lnTo>
                  <a:lnTo>
                    <a:pt x="381" y="222"/>
                  </a:lnTo>
                  <a:lnTo>
                    <a:pt x="378" y="225"/>
                  </a:lnTo>
                  <a:lnTo>
                    <a:pt x="374" y="227"/>
                  </a:lnTo>
                  <a:lnTo>
                    <a:pt x="371" y="231"/>
                  </a:lnTo>
                  <a:lnTo>
                    <a:pt x="369" y="235"/>
                  </a:lnTo>
                  <a:lnTo>
                    <a:pt x="366" y="240"/>
                  </a:lnTo>
                  <a:lnTo>
                    <a:pt x="363" y="245"/>
                  </a:lnTo>
                  <a:lnTo>
                    <a:pt x="359" y="246"/>
                  </a:lnTo>
                  <a:lnTo>
                    <a:pt x="357" y="245"/>
                  </a:lnTo>
                  <a:lnTo>
                    <a:pt x="356" y="241"/>
                  </a:lnTo>
                  <a:lnTo>
                    <a:pt x="351" y="242"/>
                  </a:lnTo>
                  <a:lnTo>
                    <a:pt x="348" y="242"/>
                  </a:lnTo>
                  <a:lnTo>
                    <a:pt x="344" y="242"/>
                  </a:lnTo>
                  <a:lnTo>
                    <a:pt x="339" y="242"/>
                  </a:lnTo>
                  <a:lnTo>
                    <a:pt x="335" y="243"/>
                  </a:lnTo>
                  <a:lnTo>
                    <a:pt x="330" y="245"/>
                  </a:lnTo>
                  <a:lnTo>
                    <a:pt x="325" y="246"/>
                  </a:lnTo>
                  <a:lnTo>
                    <a:pt x="323" y="248"/>
                  </a:lnTo>
                  <a:lnTo>
                    <a:pt x="317" y="246"/>
                  </a:lnTo>
                  <a:lnTo>
                    <a:pt x="314" y="246"/>
                  </a:lnTo>
                  <a:lnTo>
                    <a:pt x="311" y="246"/>
                  </a:lnTo>
                  <a:lnTo>
                    <a:pt x="307" y="247"/>
                  </a:lnTo>
                  <a:lnTo>
                    <a:pt x="305" y="250"/>
                  </a:lnTo>
                  <a:lnTo>
                    <a:pt x="301" y="250"/>
                  </a:lnTo>
                  <a:lnTo>
                    <a:pt x="300" y="250"/>
                  </a:lnTo>
                  <a:lnTo>
                    <a:pt x="299" y="250"/>
                  </a:lnTo>
                  <a:lnTo>
                    <a:pt x="298" y="250"/>
                  </a:lnTo>
                  <a:lnTo>
                    <a:pt x="296" y="250"/>
                  </a:lnTo>
                  <a:lnTo>
                    <a:pt x="295" y="250"/>
                  </a:lnTo>
                  <a:lnTo>
                    <a:pt x="293" y="253"/>
                  </a:lnTo>
                  <a:lnTo>
                    <a:pt x="291" y="254"/>
                  </a:lnTo>
                  <a:lnTo>
                    <a:pt x="289" y="256"/>
                  </a:lnTo>
                  <a:lnTo>
                    <a:pt x="286" y="259"/>
                  </a:lnTo>
                  <a:lnTo>
                    <a:pt x="282" y="261"/>
                  </a:lnTo>
                  <a:lnTo>
                    <a:pt x="281" y="262"/>
                  </a:lnTo>
                  <a:lnTo>
                    <a:pt x="278" y="263"/>
                  </a:lnTo>
                  <a:lnTo>
                    <a:pt x="275" y="266"/>
                  </a:lnTo>
                  <a:lnTo>
                    <a:pt x="274" y="267"/>
                  </a:lnTo>
                  <a:lnTo>
                    <a:pt x="273" y="268"/>
                  </a:lnTo>
                  <a:lnTo>
                    <a:pt x="272" y="268"/>
                  </a:lnTo>
                  <a:lnTo>
                    <a:pt x="271" y="270"/>
                  </a:lnTo>
                  <a:lnTo>
                    <a:pt x="270" y="271"/>
                  </a:lnTo>
                  <a:lnTo>
                    <a:pt x="268" y="271"/>
                  </a:lnTo>
                  <a:lnTo>
                    <a:pt x="267" y="273"/>
                  </a:lnTo>
                  <a:lnTo>
                    <a:pt x="264" y="275"/>
                  </a:lnTo>
                  <a:lnTo>
                    <a:pt x="263" y="276"/>
                  </a:lnTo>
                  <a:lnTo>
                    <a:pt x="263" y="277"/>
                  </a:lnTo>
                  <a:lnTo>
                    <a:pt x="263" y="280"/>
                  </a:lnTo>
                  <a:lnTo>
                    <a:pt x="263" y="281"/>
                  </a:lnTo>
                  <a:lnTo>
                    <a:pt x="263" y="283"/>
                  </a:lnTo>
                  <a:lnTo>
                    <a:pt x="263" y="285"/>
                  </a:lnTo>
                  <a:lnTo>
                    <a:pt x="263" y="288"/>
                  </a:lnTo>
                  <a:lnTo>
                    <a:pt x="263" y="290"/>
                  </a:lnTo>
                  <a:lnTo>
                    <a:pt x="263" y="292"/>
                  </a:lnTo>
                  <a:lnTo>
                    <a:pt x="263" y="295"/>
                  </a:lnTo>
                  <a:lnTo>
                    <a:pt x="263" y="296"/>
                  </a:lnTo>
                  <a:lnTo>
                    <a:pt x="263" y="298"/>
                  </a:lnTo>
                  <a:lnTo>
                    <a:pt x="263" y="301"/>
                  </a:lnTo>
                  <a:lnTo>
                    <a:pt x="263" y="303"/>
                  </a:lnTo>
                  <a:lnTo>
                    <a:pt x="263" y="305"/>
                  </a:lnTo>
                  <a:lnTo>
                    <a:pt x="263" y="308"/>
                  </a:lnTo>
                  <a:lnTo>
                    <a:pt x="263" y="310"/>
                  </a:lnTo>
                  <a:lnTo>
                    <a:pt x="263" y="312"/>
                  </a:lnTo>
                  <a:lnTo>
                    <a:pt x="263" y="313"/>
                  </a:lnTo>
                  <a:lnTo>
                    <a:pt x="260" y="313"/>
                  </a:lnTo>
                  <a:lnTo>
                    <a:pt x="258" y="313"/>
                  </a:lnTo>
                  <a:lnTo>
                    <a:pt x="259" y="316"/>
                  </a:lnTo>
                  <a:lnTo>
                    <a:pt x="259" y="318"/>
                  </a:lnTo>
                  <a:lnTo>
                    <a:pt x="260" y="322"/>
                  </a:lnTo>
                  <a:lnTo>
                    <a:pt x="259" y="323"/>
                  </a:lnTo>
                  <a:lnTo>
                    <a:pt x="259" y="325"/>
                  </a:lnTo>
                  <a:lnTo>
                    <a:pt x="259" y="326"/>
                  </a:lnTo>
                  <a:lnTo>
                    <a:pt x="260" y="329"/>
                  </a:lnTo>
                  <a:lnTo>
                    <a:pt x="260" y="331"/>
                  </a:lnTo>
                  <a:lnTo>
                    <a:pt x="260" y="332"/>
                  </a:lnTo>
                  <a:lnTo>
                    <a:pt x="259" y="333"/>
                  </a:lnTo>
                  <a:lnTo>
                    <a:pt x="257" y="334"/>
                  </a:lnTo>
                  <a:lnTo>
                    <a:pt x="253" y="334"/>
                  </a:lnTo>
                  <a:lnTo>
                    <a:pt x="250" y="334"/>
                  </a:lnTo>
                  <a:lnTo>
                    <a:pt x="246" y="334"/>
                  </a:lnTo>
                  <a:lnTo>
                    <a:pt x="244" y="334"/>
                  </a:lnTo>
                  <a:lnTo>
                    <a:pt x="242" y="334"/>
                  </a:lnTo>
                  <a:lnTo>
                    <a:pt x="239" y="334"/>
                  </a:lnTo>
                  <a:lnTo>
                    <a:pt x="237" y="337"/>
                  </a:lnTo>
                  <a:lnTo>
                    <a:pt x="235" y="338"/>
                  </a:lnTo>
                  <a:lnTo>
                    <a:pt x="231" y="341"/>
                  </a:lnTo>
                  <a:lnTo>
                    <a:pt x="229" y="344"/>
                  </a:lnTo>
                  <a:lnTo>
                    <a:pt x="227" y="344"/>
                  </a:lnTo>
                  <a:lnTo>
                    <a:pt x="224" y="344"/>
                  </a:lnTo>
                  <a:lnTo>
                    <a:pt x="222" y="343"/>
                  </a:lnTo>
                  <a:lnTo>
                    <a:pt x="220" y="341"/>
                  </a:lnTo>
                  <a:lnTo>
                    <a:pt x="218" y="341"/>
                  </a:lnTo>
                  <a:lnTo>
                    <a:pt x="217" y="343"/>
                  </a:lnTo>
                  <a:lnTo>
                    <a:pt x="215" y="344"/>
                  </a:lnTo>
                  <a:lnTo>
                    <a:pt x="213" y="344"/>
                  </a:lnTo>
                  <a:lnTo>
                    <a:pt x="209" y="343"/>
                  </a:lnTo>
                  <a:lnTo>
                    <a:pt x="206" y="340"/>
                  </a:lnTo>
                  <a:lnTo>
                    <a:pt x="203" y="339"/>
                  </a:lnTo>
                  <a:lnTo>
                    <a:pt x="200" y="339"/>
                  </a:lnTo>
                  <a:lnTo>
                    <a:pt x="196" y="338"/>
                  </a:lnTo>
                  <a:lnTo>
                    <a:pt x="194" y="338"/>
                  </a:lnTo>
                  <a:lnTo>
                    <a:pt x="192" y="338"/>
                  </a:lnTo>
                  <a:lnTo>
                    <a:pt x="187" y="340"/>
                  </a:lnTo>
                  <a:lnTo>
                    <a:pt x="183" y="341"/>
                  </a:lnTo>
                  <a:lnTo>
                    <a:pt x="180" y="343"/>
                  </a:lnTo>
                  <a:lnTo>
                    <a:pt x="177" y="344"/>
                  </a:lnTo>
                  <a:lnTo>
                    <a:pt x="178" y="346"/>
                  </a:lnTo>
                  <a:lnTo>
                    <a:pt x="179" y="348"/>
                  </a:lnTo>
                  <a:lnTo>
                    <a:pt x="179" y="351"/>
                  </a:lnTo>
                  <a:lnTo>
                    <a:pt x="178" y="352"/>
                  </a:lnTo>
                  <a:lnTo>
                    <a:pt x="177" y="354"/>
                  </a:lnTo>
                  <a:lnTo>
                    <a:pt x="174" y="357"/>
                  </a:lnTo>
                  <a:lnTo>
                    <a:pt x="173" y="358"/>
                  </a:lnTo>
                  <a:lnTo>
                    <a:pt x="172" y="360"/>
                  </a:lnTo>
                  <a:lnTo>
                    <a:pt x="171" y="362"/>
                  </a:lnTo>
                  <a:lnTo>
                    <a:pt x="168" y="365"/>
                  </a:lnTo>
                  <a:lnTo>
                    <a:pt x="167" y="367"/>
                  </a:lnTo>
                  <a:lnTo>
                    <a:pt x="167" y="369"/>
                  </a:lnTo>
                  <a:lnTo>
                    <a:pt x="166" y="372"/>
                  </a:lnTo>
                  <a:lnTo>
                    <a:pt x="165" y="372"/>
                  </a:lnTo>
                  <a:lnTo>
                    <a:pt x="161" y="373"/>
                  </a:lnTo>
                  <a:lnTo>
                    <a:pt x="159" y="373"/>
                  </a:lnTo>
                  <a:lnTo>
                    <a:pt x="157" y="374"/>
                  </a:lnTo>
                  <a:lnTo>
                    <a:pt x="156" y="375"/>
                  </a:lnTo>
                  <a:lnTo>
                    <a:pt x="154" y="378"/>
                  </a:lnTo>
                  <a:lnTo>
                    <a:pt x="154" y="380"/>
                  </a:lnTo>
                  <a:lnTo>
                    <a:pt x="154" y="381"/>
                  </a:lnTo>
                  <a:lnTo>
                    <a:pt x="153" y="385"/>
                  </a:lnTo>
                  <a:lnTo>
                    <a:pt x="152" y="388"/>
                  </a:lnTo>
                  <a:lnTo>
                    <a:pt x="151" y="393"/>
                  </a:lnTo>
                  <a:lnTo>
                    <a:pt x="150" y="396"/>
                  </a:lnTo>
                  <a:lnTo>
                    <a:pt x="149" y="402"/>
                  </a:lnTo>
                  <a:lnTo>
                    <a:pt x="147" y="407"/>
                  </a:lnTo>
                  <a:lnTo>
                    <a:pt x="146" y="411"/>
                  </a:lnTo>
                  <a:lnTo>
                    <a:pt x="145" y="415"/>
                  </a:lnTo>
                  <a:lnTo>
                    <a:pt x="144" y="417"/>
                  </a:lnTo>
                  <a:lnTo>
                    <a:pt x="142" y="418"/>
                  </a:lnTo>
                  <a:lnTo>
                    <a:pt x="140" y="421"/>
                  </a:lnTo>
                  <a:lnTo>
                    <a:pt x="138" y="422"/>
                  </a:lnTo>
                  <a:lnTo>
                    <a:pt x="136" y="424"/>
                  </a:lnTo>
                  <a:lnTo>
                    <a:pt x="132" y="427"/>
                  </a:lnTo>
                  <a:lnTo>
                    <a:pt x="129" y="428"/>
                  </a:lnTo>
                  <a:lnTo>
                    <a:pt x="128" y="429"/>
                  </a:lnTo>
                  <a:lnTo>
                    <a:pt x="126" y="430"/>
                  </a:lnTo>
                  <a:lnTo>
                    <a:pt x="124" y="432"/>
                  </a:lnTo>
                  <a:lnTo>
                    <a:pt x="123" y="436"/>
                  </a:lnTo>
                  <a:lnTo>
                    <a:pt x="122" y="438"/>
                  </a:lnTo>
                  <a:lnTo>
                    <a:pt x="119" y="443"/>
                  </a:lnTo>
                  <a:lnTo>
                    <a:pt x="117" y="445"/>
                  </a:lnTo>
                  <a:lnTo>
                    <a:pt x="117" y="448"/>
                  </a:lnTo>
                  <a:lnTo>
                    <a:pt x="114" y="449"/>
                  </a:lnTo>
                  <a:lnTo>
                    <a:pt x="111" y="450"/>
                  </a:lnTo>
                  <a:lnTo>
                    <a:pt x="108" y="451"/>
                  </a:lnTo>
                  <a:lnTo>
                    <a:pt x="106" y="452"/>
                  </a:lnTo>
                  <a:lnTo>
                    <a:pt x="102" y="453"/>
                  </a:lnTo>
                  <a:lnTo>
                    <a:pt x="100" y="456"/>
                  </a:lnTo>
                  <a:lnTo>
                    <a:pt x="99" y="458"/>
                  </a:lnTo>
                  <a:lnTo>
                    <a:pt x="97" y="460"/>
                  </a:lnTo>
                  <a:lnTo>
                    <a:pt x="95" y="464"/>
                  </a:lnTo>
                  <a:lnTo>
                    <a:pt x="94" y="467"/>
                  </a:lnTo>
                  <a:lnTo>
                    <a:pt x="94" y="470"/>
                  </a:lnTo>
                  <a:lnTo>
                    <a:pt x="92" y="478"/>
                  </a:lnTo>
                  <a:lnTo>
                    <a:pt x="92" y="483"/>
                  </a:lnTo>
                  <a:lnTo>
                    <a:pt x="90" y="486"/>
                  </a:lnTo>
                  <a:lnTo>
                    <a:pt x="90" y="490"/>
                  </a:lnTo>
                  <a:lnTo>
                    <a:pt x="89" y="495"/>
                  </a:lnTo>
                  <a:lnTo>
                    <a:pt x="89" y="501"/>
                  </a:lnTo>
                  <a:lnTo>
                    <a:pt x="89" y="504"/>
                  </a:lnTo>
                  <a:lnTo>
                    <a:pt x="88" y="506"/>
                  </a:lnTo>
                  <a:lnTo>
                    <a:pt x="87" y="508"/>
                  </a:lnTo>
                  <a:lnTo>
                    <a:pt x="86" y="509"/>
                  </a:lnTo>
                  <a:lnTo>
                    <a:pt x="83" y="512"/>
                  </a:lnTo>
                  <a:lnTo>
                    <a:pt x="81" y="514"/>
                  </a:lnTo>
                  <a:lnTo>
                    <a:pt x="81" y="515"/>
                  </a:lnTo>
                  <a:lnTo>
                    <a:pt x="79" y="516"/>
                  </a:lnTo>
                  <a:lnTo>
                    <a:pt x="78" y="520"/>
                  </a:lnTo>
                  <a:lnTo>
                    <a:pt x="75" y="521"/>
                  </a:lnTo>
                  <a:lnTo>
                    <a:pt x="76" y="522"/>
                  </a:lnTo>
                  <a:lnTo>
                    <a:pt x="76" y="525"/>
                  </a:lnTo>
                  <a:lnTo>
                    <a:pt x="75" y="527"/>
                  </a:lnTo>
                  <a:lnTo>
                    <a:pt x="74" y="530"/>
                  </a:lnTo>
                  <a:lnTo>
                    <a:pt x="72" y="534"/>
                  </a:lnTo>
                  <a:lnTo>
                    <a:pt x="69" y="535"/>
                  </a:lnTo>
                  <a:lnTo>
                    <a:pt x="65" y="536"/>
                  </a:lnTo>
                  <a:lnTo>
                    <a:pt x="59" y="536"/>
                  </a:lnTo>
                  <a:lnTo>
                    <a:pt x="54" y="536"/>
                  </a:lnTo>
                  <a:lnTo>
                    <a:pt x="50" y="536"/>
                  </a:lnTo>
                  <a:lnTo>
                    <a:pt x="45" y="535"/>
                  </a:lnTo>
                  <a:lnTo>
                    <a:pt x="40" y="535"/>
                  </a:lnTo>
                  <a:lnTo>
                    <a:pt x="35" y="534"/>
                  </a:lnTo>
                  <a:lnTo>
                    <a:pt x="31" y="535"/>
                  </a:lnTo>
                  <a:lnTo>
                    <a:pt x="26" y="535"/>
                  </a:lnTo>
                  <a:lnTo>
                    <a:pt x="14" y="535"/>
                  </a:lnTo>
                  <a:lnTo>
                    <a:pt x="9" y="536"/>
                  </a:lnTo>
                  <a:lnTo>
                    <a:pt x="2" y="537"/>
                  </a:lnTo>
                  <a:lnTo>
                    <a:pt x="0" y="537"/>
                  </a:lnTo>
                  <a:lnTo>
                    <a:pt x="1" y="532"/>
                  </a:lnTo>
                  <a:lnTo>
                    <a:pt x="1" y="530"/>
                  </a:lnTo>
                  <a:lnTo>
                    <a:pt x="1" y="529"/>
                  </a:lnTo>
                  <a:lnTo>
                    <a:pt x="1" y="528"/>
                  </a:lnTo>
                  <a:lnTo>
                    <a:pt x="2" y="527"/>
                  </a:lnTo>
                  <a:lnTo>
                    <a:pt x="2" y="526"/>
                  </a:lnTo>
                  <a:lnTo>
                    <a:pt x="1" y="526"/>
                  </a:lnTo>
                  <a:lnTo>
                    <a:pt x="1" y="525"/>
                  </a:lnTo>
                  <a:lnTo>
                    <a:pt x="1" y="523"/>
                  </a:lnTo>
                  <a:lnTo>
                    <a:pt x="2" y="522"/>
                  </a:lnTo>
                  <a:lnTo>
                    <a:pt x="2" y="521"/>
                  </a:lnTo>
                  <a:lnTo>
                    <a:pt x="2" y="520"/>
                  </a:lnTo>
                  <a:lnTo>
                    <a:pt x="5" y="513"/>
                  </a:lnTo>
                  <a:lnTo>
                    <a:pt x="7" y="512"/>
                  </a:lnTo>
                  <a:lnTo>
                    <a:pt x="8" y="511"/>
                  </a:lnTo>
                  <a:lnTo>
                    <a:pt x="8" y="509"/>
                  </a:lnTo>
                  <a:lnTo>
                    <a:pt x="9" y="508"/>
                  </a:lnTo>
                  <a:lnTo>
                    <a:pt x="10" y="508"/>
                  </a:lnTo>
                  <a:lnTo>
                    <a:pt x="10" y="507"/>
                  </a:lnTo>
                  <a:lnTo>
                    <a:pt x="11" y="508"/>
                  </a:lnTo>
                  <a:lnTo>
                    <a:pt x="15" y="507"/>
                  </a:lnTo>
                  <a:lnTo>
                    <a:pt x="16" y="506"/>
                  </a:lnTo>
                  <a:lnTo>
                    <a:pt x="17" y="505"/>
                  </a:lnTo>
                  <a:lnTo>
                    <a:pt x="17" y="500"/>
                  </a:lnTo>
                  <a:lnTo>
                    <a:pt x="18" y="500"/>
                  </a:lnTo>
                  <a:lnTo>
                    <a:pt x="19" y="498"/>
                  </a:lnTo>
                  <a:lnTo>
                    <a:pt x="21" y="495"/>
                  </a:lnTo>
                  <a:lnTo>
                    <a:pt x="21" y="492"/>
                  </a:lnTo>
                  <a:lnTo>
                    <a:pt x="21" y="491"/>
                  </a:lnTo>
                  <a:lnTo>
                    <a:pt x="21" y="490"/>
                  </a:lnTo>
                  <a:lnTo>
                    <a:pt x="22" y="488"/>
                  </a:lnTo>
                  <a:lnTo>
                    <a:pt x="22" y="487"/>
                  </a:lnTo>
                  <a:lnTo>
                    <a:pt x="22" y="486"/>
                  </a:lnTo>
                  <a:lnTo>
                    <a:pt x="23" y="486"/>
                  </a:lnTo>
                  <a:lnTo>
                    <a:pt x="24" y="486"/>
                  </a:lnTo>
                  <a:lnTo>
                    <a:pt x="24" y="485"/>
                  </a:lnTo>
                  <a:lnTo>
                    <a:pt x="25" y="484"/>
                  </a:lnTo>
                  <a:lnTo>
                    <a:pt x="26" y="483"/>
                  </a:lnTo>
                  <a:lnTo>
                    <a:pt x="26" y="481"/>
                  </a:lnTo>
                  <a:lnTo>
                    <a:pt x="26" y="480"/>
                  </a:lnTo>
                  <a:lnTo>
                    <a:pt x="25" y="480"/>
                  </a:lnTo>
                  <a:lnTo>
                    <a:pt x="24" y="480"/>
                  </a:lnTo>
                  <a:lnTo>
                    <a:pt x="24" y="479"/>
                  </a:lnTo>
                  <a:lnTo>
                    <a:pt x="25" y="479"/>
                  </a:lnTo>
                  <a:lnTo>
                    <a:pt x="25" y="478"/>
                  </a:lnTo>
                  <a:lnTo>
                    <a:pt x="26" y="477"/>
                  </a:lnTo>
                  <a:lnTo>
                    <a:pt x="29" y="471"/>
                  </a:lnTo>
                  <a:lnTo>
                    <a:pt x="30" y="471"/>
                  </a:lnTo>
                  <a:lnTo>
                    <a:pt x="30" y="470"/>
                  </a:lnTo>
                  <a:lnTo>
                    <a:pt x="31" y="467"/>
                  </a:lnTo>
                  <a:lnTo>
                    <a:pt x="32" y="465"/>
                  </a:lnTo>
                  <a:lnTo>
                    <a:pt x="32" y="464"/>
                  </a:lnTo>
                  <a:lnTo>
                    <a:pt x="33" y="462"/>
                  </a:lnTo>
                  <a:lnTo>
                    <a:pt x="36" y="459"/>
                  </a:lnTo>
                  <a:lnTo>
                    <a:pt x="36" y="458"/>
                  </a:lnTo>
                  <a:lnTo>
                    <a:pt x="37" y="458"/>
                  </a:lnTo>
                  <a:lnTo>
                    <a:pt x="37" y="457"/>
                  </a:lnTo>
                  <a:lnTo>
                    <a:pt x="38" y="456"/>
                  </a:lnTo>
                  <a:lnTo>
                    <a:pt x="38" y="455"/>
                  </a:lnTo>
                  <a:lnTo>
                    <a:pt x="38" y="453"/>
                  </a:lnTo>
                  <a:lnTo>
                    <a:pt x="38" y="452"/>
                  </a:lnTo>
                  <a:lnTo>
                    <a:pt x="38" y="451"/>
                  </a:lnTo>
                  <a:lnTo>
                    <a:pt x="37" y="451"/>
                  </a:lnTo>
                  <a:lnTo>
                    <a:pt x="37" y="452"/>
                  </a:lnTo>
                  <a:lnTo>
                    <a:pt x="37" y="453"/>
                  </a:lnTo>
                  <a:lnTo>
                    <a:pt x="36" y="453"/>
                  </a:lnTo>
                  <a:lnTo>
                    <a:pt x="35" y="453"/>
                  </a:lnTo>
                  <a:lnTo>
                    <a:pt x="35" y="455"/>
                  </a:lnTo>
                  <a:lnTo>
                    <a:pt x="33" y="455"/>
                  </a:lnTo>
                  <a:lnTo>
                    <a:pt x="33" y="456"/>
                  </a:lnTo>
                  <a:lnTo>
                    <a:pt x="33" y="457"/>
                  </a:lnTo>
                  <a:lnTo>
                    <a:pt x="33" y="458"/>
                  </a:lnTo>
                  <a:lnTo>
                    <a:pt x="32" y="458"/>
                  </a:lnTo>
                  <a:lnTo>
                    <a:pt x="32" y="459"/>
                  </a:lnTo>
                  <a:lnTo>
                    <a:pt x="31" y="460"/>
                  </a:lnTo>
                  <a:lnTo>
                    <a:pt x="30" y="460"/>
                  </a:lnTo>
                  <a:lnTo>
                    <a:pt x="31" y="459"/>
                  </a:lnTo>
                  <a:lnTo>
                    <a:pt x="31" y="458"/>
                  </a:lnTo>
                  <a:lnTo>
                    <a:pt x="32" y="456"/>
                  </a:lnTo>
                  <a:lnTo>
                    <a:pt x="35" y="453"/>
                  </a:lnTo>
                  <a:lnTo>
                    <a:pt x="35" y="452"/>
                  </a:lnTo>
                  <a:lnTo>
                    <a:pt x="36" y="452"/>
                  </a:lnTo>
                  <a:lnTo>
                    <a:pt x="36" y="451"/>
                  </a:lnTo>
                  <a:lnTo>
                    <a:pt x="38" y="449"/>
                  </a:lnTo>
                  <a:lnTo>
                    <a:pt x="39" y="449"/>
                  </a:lnTo>
                  <a:lnTo>
                    <a:pt x="40" y="448"/>
                  </a:lnTo>
                  <a:lnTo>
                    <a:pt x="42" y="448"/>
                  </a:lnTo>
                  <a:lnTo>
                    <a:pt x="43" y="446"/>
                  </a:lnTo>
                  <a:lnTo>
                    <a:pt x="44" y="445"/>
                  </a:lnTo>
                  <a:lnTo>
                    <a:pt x="45" y="444"/>
                  </a:lnTo>
                  <a:lnTo>
                    <a:pt x="46" y="443"/>
                  </a:lnTo>
                  <a:lnTo>
                    <a:pt x="47" y="442"/>
                  </a:lnTo>
                  <a:lnTo>
                    <a:pt x="47" y="441"/>
                  </a:lnTo>
                  <a:lnTo>
                    <a:pt x="49" y="439"/>
                  </a:lnTo>
                  <a:lnTo>
                    <a:pt x="51" y="437"/>
                  </a:lnTo>
                  <a:lnTo>
                    <a:pt x="53" y="436"/>
                  </a:lnTo>
                  <a:lnTo>
                    <a:pt x="54" y="432"/>
                  </a:lnTo>
                  <a:lnTo>
                    <a:pt x="55" y="431"/>
                  </a:lnTo>
                  <a:lnTo>
                    <a:pt x="57" y="430"/>
                  </a:lnTo>
                  <a:lnTo>
                    <a:pt x="58" y="430"/>
                  </a:lnTo>
                  <a:lnTo>
                    <a:pt x="58" y="429"/>
                  </a:lnTo>
                  <a:lnTo>
                    <a:pt x="59" y="429"/>
                  </a:lnTo>
                  <a:lnTo>
                    <a:pt x="60" y="429"/>
                  </a:lnTo>
                  <a:lnTo>
                    <a:pt x="61" y="428"/>
                  </a:lnTo>
                  <a:lnTo>
                    <a:pt x="61" y="427"/>
                  </a:lnTo>
                  <a:lnTo>
                    <a:pt x="62" y="425"/>
                  </a:lnTo>
                  <a:lnTo>
                    <a:pt x="64" y="424"/>
                  </a:lnTo>
                  <a:lnTo>
                    <a:pt x="65" y="424"/>
                  </a:lnTo>
                  <a:lnTo>
                    <a:pt x="65" y="423"/>
                  </a:lnTo>
                  <a:lnTo>
                    <a:pt x="66" y="421"/>
                  </a:lnTo>
                  <a:lnTo>
                    <a:pt x="66" y="418"/>
                  </a:lnTo>
                  <a:lnTo>
                    <a:pt x="67" y="416"/>
                  </a:lnTo>
                  <a:lnTo>
                    <a:pt x="67" y="415"/>
                  </a:lnTo>
                  <a:lnTo>
                    <a:pt x="67" y="414"/>
                  </a:lnTo>
                  <a:lnTo>
                    <a:pt x="67" y="413"/>
                  </a:lnTo>
                  <a:lnTo>
                    <a:pt x="67" y="411"/>
                  </a:lnTo>
                  <a:lnTo>
                    <a:pt x="67" y="410"/>
                  </a:lnTo>
                  <a:lnTo>
                    <a:pt x="67" y="409"/>
                  </a:lnTo>
                  <a:lnTo>
                    <a:pt x="67" y="406"/>
                  </a:lnTo>
                  <a:lnTo>
                    <a:pt x="66" y="404"/>
                  </a:lnTo>
                  <a:lnTo>
                    <a:pt x="67" y="401"/>
                  </a:lnTo>
                  <a:lnTo>
                    <a:pt x="67" y="400"/>
                  </a:lnTo>
                  <a:lnTo>
                    <a:pt x="68" y="396"/>
                  </a:lnTo>
                  <a:lnTo>
                    <a:pt x="69" y="394"/>
                  </a:lnTo>
                  <a:lnTo>
                    <a:pt x="71" y="394"/>
                  </a:lnTo>
                  <a:lnTo>
                    <a:pt x="72" y="392"/>
                  </a:lnTo>
                  <a:lnTo>
                    <a:pt x="72" y="389"/>
                  </a:lnTo>
                  <a:lnTo>
                    <a:pt x="72" y="388"/>
                  </a:lnTo>
                  <a:lnTo>
                    <a:pt x="73" y="385"/>
                  </a:lnTo>
                  <a:lnTo>
                    <a:pt x="75" y="381"/>
                  </a:lnTo>
                  <a:lnTo>
                    <a:pt x="76" y="379"/>
                  </a:lnTo>
                  <a:lnTo>
                    <a:pt x="76" y="378"/>
                  </a:lnTo>
                  <a:lnTo>
                    <a:pt x="78" y="376"/>
                  </a:lnTo>
                  <a:lnTo>
                    <a:pt x="78" y="375"/>
                  </a:lnTo>
                  <a:lnTo>
                    <a:pt x="78" y="373"/>
                  </a:lnTo>
                  <a:lnTo>
                    <a:pt x="78" y="372"/>
                  </a:lnTo>
                  <a:lnTo>
                    <a:pt x="78" y="371"/>
                  </a:lnTo>
                  <a:lnTo>
                    <a:pt x="78" y="369"/>
                  </a:lnTo>
                  <a:lnTo>
                    <a:pt x="80" y="367"/>
                  </a:lnTo>
                  <a:lnTo>
                    <a:pt x="82" y="367"/>
                  </a:lnTo>
                  <a:lnTo>
                    <a:pt x="83" y="366"/>
                  </a:lnTo>
                  <a:lnTo>
                    <a:pt x="86" y="364"/>
                  </a:lnTo>
                  <a:lnTo>
                    <a:pt x="87" y="362"/>
                  </a:lnTo>
                  <a:lnTo>
                    <a:pt x="87" y="361"/>
                  </a:lnTo>
                  <a:lnTo>
                    <a:pt x="88" y="361"/>
                  </a:lnTo>
                  <a:lnTo>
                    <a:pt x="92" y="360"/>
                  </a:lnTo>
                  <a:lnTo>
                    <a:pt x="95" y="359"/>
                  </a:lnTo>
                  <a:lnTo>
                    <a:pt x="101" y="354"/>
                  </a:lnTo>
                  <a:lnTo>
                    <a:pt x="106" y="352"/>
                  </a:lnTo>
                  <a:lnTo>
                    <a:pt x="107" y="350"/>
                  </a:lnTo>
                  <a:lnTo>
                    <a:pt x="109" y="345"/>
                  </a:lnTo>
                  <a:lnTo>
                    <a:pt x="109" y="344"/>
                  </a:lnTo>
                  <a:lnTo>
                    <a:pt x="110" y="340"/>
                  </a:lnTo>
                  <a:lnTo>
                    <a:pt x="110" y="338"/>
                  </a:lnTo>
                  <a:lnTo>
                    <a:pt x="111" y="334"/>
                  </a:lnTo>
                  <a:lnTo>
                    <a:pt x="113" y="332"/>
                  </a:lnTo>
                  <a:lnTo>
                    <a:pt x="115" y="329"/>
                  </a:lnTo>
                  <a:lnTo>
                    <a:pt x="115" y="327"/>
                  </a:lnTo>
                  <a:lnTo>
                    <a:pt x="117" y="324"/>
                  </a:lnTo>
                  <a:lnTo>
                    <a:pt x="117" y="319"/>
                  </a:lnTo>
                  <a:lnTo>
                    <a:pt x="118" y="318"/>
                  </a:lnTo>
                  <a:lnTo>
                    <a:pt x="118" y="317"/>
                  </a:lnTo>
                  <a:lnTo>
                    <a:pt x="118" y="316"/>
                  </a:lnTo>
                  <a:lnTo>
                    <a:pt x="119" y="315"/>
                  </a:lnTo>
                  <a:lnTo>
                    <a:pt x="121" y="313"/>
                  </a:lnTo>
                  <a:lnTo>
                    <a:pt x="122" y="313"/>
                  </a:lnTo>
                  <a:lnTo>
                    <a:pt x="123" y="312"/>
                  </a:lnTo>
                  <a:lnTo>
                    <a:pt x="124" y="310"/>
                  </a:lnTo>
                  <a:lnTo>
                    <a:pt x="124" y="308"/>
                  </a:lnTo>
                  <a:lnTo>
                    <a:pt x="125" y="306"/>
                  </a:lnTo>
                  <a:lnTo>
                    <a:pt x="126" y="306"/>
                  </a:lnTo>
                  <a:lnTo>
                    <a:pt x="129" y="305"/>
                  </a:lnTo>
                  <a:lnTo>
                    <a:pt x="135" y="304"/>
                  </a:lnTo>
                  <a:lnTo>
                    <a:pt x="139" y="304"/>
                  </a:lnTo>
                  <a:lnTo>
                    <a:pt x="145" y="302"/>
                  </a:lnTo>
                  <a:lnTo>
                    <a:pt x="154" y="301"/>
                  </a:lnTo>
                  <a:lnTo>
                    <a:pt x="154" y="299"/>
                  </a:lnTo>
                  <a:lnTo>
                    <a:pt x="156" y="299"/>
                  </a:lnTo>
                  <a:lnTo>
                    <a:pt x="163" y="296"/>
                  </a:lnTo>
                  <a:lnTo>
                    <a:pt x="172" y="291"/>
                  </a:lnTo>
                  <a:lnTo>
                    <a:pt x="173" y="290"/>
                  </a:lnTo>
                  <a:lnTo>
                    <a:pt x="174" y="289"/>
                  </a:lnTo>
                  <a:lnTo>
                    <a:pt x="175" y="288"/>
                  </a:lnTo>
                  <a:lnTo>
                    <a:pt x="175" y="287"/>
                  </a:lnTo>
                  <a:lnTo>
                    <a:pt x="177" y="287"/>
                  </a:lnTo>
                  <a:lnTo>
                    <a:pt x="177" y="285"/>
                  </a:lnTo>
                  <a:lnTo>
                    <a:pt x="178" y="284"/>
                  </a:lnTo>
                  <a:lnTo>
                    <a:pt x="179" y="283"/>
                  </a:lnTo>
                  <a:lnTo>
                    <a:pt x="181" y="281"/>
                  </a:lnTo>
                  <a:lnTo>
                    <a:pt x="182" y="280"/>
                  </a:lnTo>
                  <a:lnTo>
                    <a:pt x="182" y="278"/>
                  </a:lnTo>
                  <a:lnTo>
                    <a:pt x="183" y="278"/>
                  </a:lnTo>
                  <a:lnTo>
                    <a:pt x="183" y="277"/>
                  </a:lnTo>
                  <a:lnTo>
                    <a:pt x="185" y="277"/>
                  </a:lnTo>
                  <a:lnTo>
                    <a:pt x="185" y="276"/>
                  </a:lnTo>
                  <a:lnTo>
                    <a:pt x="186" y="275"/>
                  </a:lnTo>
                  <a:lnTo>
                    <a:pt x="195" y="270"/>
                  </a:lnTo>
                  <a:lnTo>
                    <a:pt x="197" y="269"/>
                  </a:lnTo>
                  <a:lnTo>
                    <a:pt x="200" y="268"/>
                  </a:lnTo>
                  <a:lnTo>
                    <a:pt x="201" y="267"/>
                  </a:lnTo>
                  <a:lnTo>
                    <a:pt x="206" y="263"/>
                  </a:lnTo>
                  <a:lnTo>
                    <a:pt x="208" y="257"/>
                  </a:lnTo>
                  <a:lnTo>
                    <a:pt x="209" y="256"/>
                  </a:lnTo>
                  <a:lnTo>
                    <a:pt x="210" y="256"/>
                  </a:lnTo>
                  <a:lnTo>
                    <a:pt x="211" y="255"/>
                  </a:lnTo>
                  <a:lnTo>
                    <a:pt x="213" y="254"/>
                  </a:lnTo>
                  <a:lnTo>
                    <a:pt x="213" y="253"/>
                  </a:lnTo>
                  <a:lnTo>
                    <a:pt x="214" y="252"/>
                  </a:lnTo>
                  <a:lnTo>
                    <a:pt x="215" y="250"/>
                  </a:lnTo>
                  <a:lnTo>
                    <a:pt x="215" y="249"/>
                  </a:lnTo>
                  <a:lnTo>
                    <a:pt x="216" y="247"/>
                  </a:lnTo>
                  <a:lnTo>
                    <a:pt x="217" y="247"/>
                  </a:lnTo>
                  <a:lnTo>
                    <a:pt x="217" y="246"/>
                  </a:lnTo>
                  <a:lnTo>
                    <a:pt x="217" y="245"/>
                  </a:lnTo>
                  <a:lnTo>
                    <a:pt x="217" y="243"/>
                  </a:lnTo>
                  <a:lnTo>
                    <a:pt x="220" y="242"/>
                  </a:lnTo>
                  <a:lnTo>
                    <a:pt x="220" y="241"/>
                  </a:lnTo>
                  <a:lnTo>
                    <a:pt x="221" y="240"/>
                  </a:lnTo>
                  <a:lnTo>
                    <a:pt x="225" y="235"/>
                  </a:lnTo>
                  <a:lnTo>
                    <a:pt x="228" y="229"/>
                  </a:lnTo>
                  <a:lnTo>
                    <a:pt x="230" y="224"/>
                  </a:lnTo>
                  <a:lnTo>
                    <a:pt x="230" y="222"/>
                  </a:lnTo>
                  <a:lnTo>
                    <a:pt x="231" y="218"/>
                  </a:lnTo>
                  <a:lnTo>
                    <a:pt x="231" y="215"/>
                  </a:lnTo>
                  <a:lnTo>
                    <a:pt x="231" y="214"/>
                  </a:lnTo>
                  <a:lnTo>
                    <a:pt x="231" y="213"/>
                  </a:lnTo>
                  <a:lnTo>
                    <a:pt x="230" y="213"/>
                  </a:lnTo>
                  <a:lnTo>
                    <a:pt x="230" y="212"/>
                  </a:lnTo>
                  <a:lnTo>
                    <a:pt x="229" y="210"/>
                  </a:lnTo>
                  <a:lnTo>
                    <a:pt x="229" y="208"/>
                  </a:lnTo>
                  <a:lnTo>
                    <a:pt x="228" y="208"/>
                  </a:lnTo>
                  <a:lnTo>
                    <a:pt x="227" y="208"/>
                  </a:lnTo>
                  <a:lnTo>
                    <a:pt x="227" y="207"/>
                  </a:lnTo>
                  <a:lnTo>
                    <a:pt x="224" y="206"/>
                  </a:lnTo>
                  <a:lnTo>
                    <a:pt x="223" y="206"/>
                  </a:lnTo>
                  <a:lnTo>
                    <a:pt x="223" y="205"/>
                  </a:lnTo>
                  <a:lnTo>
                    <a:pt x="222" y="205"/>
                  </a:lnTo>
                  <a:lnTo>
                    <a:pt x="222" y="204"/>
                  </a:lnTo>
                  <a:lnTo>
                    <a:pt x="223" y="203"/>
                  </a:lnTo>
                  <a:lnTo>
                    <a:pt x="224" y="200"/>
                  </a:lnTo>
                  <a:lnTo>
                    <a:pt x="224" y="199"/>
                  </a:lnTo>
                  <a:lnTo>
                    <a:pt x="224" y="198"/>
                  </a:lnTo>
                  <a:lnTo>
                    <a:pt x="224" y="197"/>
                  </a:lnTo>
                  <a:lnTo>
                    <a:pt x="224" y="190"/>
                  </a:lnTo>
                  <a:lnTo>
                    <a:pt x="224" y="189"/>
                  </a:lnTo>
                  <a:lnTo>
                    <a:pt x="223" y="187"/>
                  </a:lnTo>
                  <a:lnTo>
                    <a:pt x="224" y="186"/>
                  </a:lnTo>
                  <a:lnTo>
                    <a:pt x="224" y="182"/>
                  </a:lnTo>
                  <a:lnTo>
                    <a:pt x="224" y="179"/>
                  </a:lnTo>
                  <a:lnTo>
                    <a:pt x="224" y="178"/>
                  </a:lnTo>
                  <a:lnTo>
                    <a:pt x="223" y="177"/>
                  </a:lnTo>
                  <a:lnTo>
                    <a:pt x="224" y="176"/>
                  </a:lnTo>
                  <a:lnTo>
                    <a:pt x="225" y="175"/>
                  </a:lnTo>
                  <a:lnTo>
                    <a:pt x="225" y="172"/>
                  </a:lnTo>
                  <a:lnTo>
                    <a:pt x="225" y="171"/>
                  </a:lnTo>
                  <a:lnTo>
                    <a:pt x="227" y="171"/>
                  </a:lnTo>
                  <a:lnTo>
                    <a:pt x="227" y="170"/>
                  </a:lnTo>
                  <a:lnTo>
                    <a:pt x="228" y="169"/>
                  </a:lnTo>
                  <a:lnTo>
                    <a:pt x="228" y="168"/>
                  </a:lnTo>
                  <a:lnTo>
                    <a:pt x="229" y="165"/>
                  </a:lnTo>
                  <a:lnTo>
                    <a:pt x="229" y="164"/>
                  </a:lnTo>
                  <a:lnTo>
                    <a:pt x="231" y="161"/>
                  </a:lnTo>
                  <a:lnTo>
                    <a:pt x="232" y="159"/>
                  </a:lnTo>
                  <a:lnTo>
                    <a:pt x="234" y="159"/>
                  </a:lnTo>
                  <a:lnTo>
                    <a:pt x="234" y="158"/>
                  </a:lnTo>
                  <a:lnTo>
                    <a:pt x="235" y="157"/>
                  </a:lnTo>
                  <a:lnTo>
                    <a:pt x="238" y="152"/>
                  </a:lnTo>
                  <a:lnTo>
                    <a:pt x="239" y="151"/>
                  </a:lnTo>
                  <a:lnTo>
                    <a:pt x="239" y="150"/>
                  </a:lnTo>
                  <a:lnTo>
                    <a:pt x="239" y="149"/>
                  </a:lnTo>
                  <a:lnTo>
                    <a:pt x="241" y="148"/>
                  </a:lnTo>
                  <a:lnTo>
                    <a:pt x="241" y="147"/>
                  </a:lnTo>
                  <a:lnTo>
                    <a:pt x="242" y="145"/>
                  </a:lnTo>
                  <a:lnTo>
                    <a:pt x="242" y="141"/>
                  </a:lnTo>
                  <a:lnTo>
                    <a:pt x="241" y="141"/>
                  </a:lnTo>
                  <a:lnTo>
                    <a:pt x="241" y="140"/>
                  </a:lnTo>
                  <a:lnTo>
                    <a:pt x="242" y="137"/>
                  </a:lnTo>
                  <a:lnTo>
                    <a:pt x="242" y="136"/>
                  </a:lnTo>
                  <a:lnTo>
                    <a:pt x="242" y="135"/>
                  </a:lnTo>
                  <a:lnTo>
                    <a:pt x="241" y="135"/>
                  </a:lnTo>
                  <a:lnTo>
                    <a:pt x="241" y="134"/>
                  </a:lnTo>
                  <a:lnTo>
                    <a:pt x="241" y="133"/>
                  </a:lnTo>
                  <a:lnTo>
                    <a:pt x="242" y="131"/>
                  </a:lnTo>
                  <a:lnTo>
                    <a:pt x="246" y="128"/>
                  </a:lnTo>
                  <a:lnTo>
                    <a:pt x="250" y="123"/>
                  </a:lnTo>
                  <a:lnTo>
                    <a:pt x="252" y="121"/>
                  </a:lnTo>
                  <a:lnTo>
                    <a:pt x="253" y="120"/>
                  </a:lnTo>
                  <a:lnTo>
                    <a:pt x="257" y="115"/>
                  </a:lnTo>
                  <a:lnTo>
                    <a:pt x="261" y="110"/>
                  </a:lnTo>
                  <a:lnTo>
                    <a:pt x="261" y="109"/>
                  </a:lnTo>
                  <a:lnTo>
                    <a:pt x="261" y="108"/>
                  </a:lnTo>
                  <a:lnTo>
                    <a:pt x="265" y="105"/>
                  </a:lnTo>
                  <a:lnTo>
                    <a:pt x="265" y="106"/>
                  </a:lnTo>
                  <a:lnTo>
                    <a:pt x="266" y="106"/>
                  </a:lnTo>
                  <a:lnTo>
                    <a:pt x="267" y="106"/>
                  </a:lnTo>
                  <a:lnTo>
                    <a:pt x="268" y="105"/>
                  </a:lnTo>
                  <a:lnTo>
                    <a:pt x="270" y="103"/>
                  </a:lnTo>
                  <a:lnTo>
                    <a:pt x="271" y="101"/>
                  </a:lnTo>
                  <a:lnTo>
                    <a:pt x="272" y="100"/>
                  </a:lnTo>
                  <a:lnTo>
                    <a:pt x="273" y="100"/>
                  </a:lnTo>
                  <a:lnTo>
                    <a:pt x="278" y="99"/>
                  </a:lnTo>
                  <a:lnTo>
                    <a:pt x="281" y="98"/>
                  </a:lnTo>
                  <a:lnTo>
                    <a:pt x="282" y="96"/>
                  </a:lnTo>
                  <a:lnTo>
                    <a:pt x="284" y="96"/>
                  </a:lnTo>
                  <a:lnTo>
                    <a:pt x="285" y="95"/>
                  </a:lnTo>
                  <a:lnTo>
                    <a:pt x="286" y="95"/>
                  </a:lnTo>
                  <a:lnTo>
                    <a:pt x="286" y="94"/>
                  </a:lnTo>
                  <a:lnTo>
                    <a:pt x="288" y="94"/>
                  </a:lnTo>
                  <a:lnTo>
                    <a:pt x="289" y="93"/>
                  </a:lnTo>
                  <a:lnTo>
                    <a:pt x="291" y="93"/>
                  </a:lnTo>
                  <a:lnTo>
                    <a:pt x="292" y="92"/>
                  </a:lnTo>
                  <a:lnTo>
                    <a:pt x="293" y="92"/>
                  </a:lnTo>
                  <a:lnTo>
                    <a:pt x="294" y="92"/>
                  </a:lnTo>
                  <a:lnTo>
                    <a:pt x="295" y="91"/>
                  </a:lnTo>
                  <a:lnTo>
                    <a:pt x="296" y="91"/>
                  </a:lnTo>
                  <a:lnTo>
                    <a:pt x="298" y="91"/>
                  </a:lnTo>
                  <a:lnTo>
                    <a:pt x="298" y="89"/>
                  </a:lnTo>
                  <a:lnTo>
                    <a:pt x="299" y="88"/>
                  </a:lnTo>
                  <a:lnTo>
                    <a:pt x="300" y="88"/>
                  </a:lnTo>
                  <a:lnTo>
                    <a:pt x="300" y="87"/>
                  </a:lnTo>
                  <a:lnTo>
                    <a:pt x="301" y="87"/>
                  </a:lnTo>
                  <a:lnTo>
                    <a:pt x="302" y="87"/>
                  </a:lnTo>
                  <a:lnTo>
                    <a:pt x="305" y="85"/>
                  </a:lnTo>
                  <a:lnTo>
                    <a:pt x="306" y="84"/>
                  </a:lnTo>
                  <a:lnTo>
                    <a:pt x="307" y="84"/>
                  </a:lnTo>
                  <a:lnTo>
                    <a:pt x="308" y="82"/>
                  </a:lnTo>
                  <a:lnTo>
                    <a:pt x="309" y="82"/>
                  </a:lnTo>
                  <a:lnTo>
                    <a:pt x="310" y="82"/>
                  </a:lnTo>
                  <a:lnTo>
                    <a:pt x="311" y="81"/>
                  </a:lnTo>
                  <a:lnTo>
                    <a:pt x="313" y="81"/>
                  </a:lnTo>
                  <a:lnTo>
                    <a:pt x="315" y="78"/>
                  </a:lnTo>
                  <a:lnTo>
                    <a:pt x="318" y="74"/>
                  </a:lnTo>
                  <a:lnTo>
                    <a:pt x="322" y="70"/>
                  </a:lnTo>
                  <a:lnTo>
                    <a:pt x="323" y="65"/>
                  </a:lnTo>
                  <a:lnTo>
                    <a:pt x="327" y="60"/>
                  </a:lnTo>
                  <a:lnTo>
                    <a:pt x="328" y="59"/>
                  </a:lnTo>
                  <a:lnTo>
                    <a:pt x="328" y="58"/>
                  </a:lnTo>
                  <a:lnTo>
                    <a:pt x="329" y="57"/>
                  </a:lnTo>
                  <a:lnTo>
                    <a:pt x="336" y="42"/>
                  </a:lnTo>
                  <a:lnTo>
                    <a:pt x="338" y="32"/>
                  </a:lnTo>
                  <a:lnTo>
                    <a:pt x="344" y="17"/>
                  </a:lnTo>
                  <a:lnTo>
                    <a:pt x="344" y="16"/>
                  </a:lnTo>
                  <a:lnTo>
                    <a:pt x="344" y="15"/>
                  </a:lnTo>
                  <a:lnTo>
                    <a:pt x="345" y="14"/>
                  </a:lnTo>
                  <a:lnTo>
                    <a:pt x="345" y="11"/>
                  </a:lnTo>
                  <a:lnTo>
                    <a:pt x="345" y="10"/>
                  </a:lnTo>
                  <a:lnTo>
                    <a:pt x="346" y="10"/>
                  </a:lnTo>
                  <a:lnTo>
                    <a:pt x="346" y="9"/>
                  </a:lnTo>
                  <a:lnTo>
                    <a:pt x="346" y="8"/>
                  </a:lnTo>
                  <a:lnTo>
                    <a:pt x="346" y="7"/>
                  </a:lnTo>
                  <a:lnTo>
                    <a:pt x="346" y="5"/>
                  </a:lnTo>
                  <a:lnTo>
                    <a:pt x="348" y="5"/>
                  </a:lnTo>
                  <a:lnTo>
                    <a:pt x="349" y="5"/>
                  </a:lnTo>
                  <a:lnTo>
                    <a:pt x="351" y="5"/>
                  </a:lnTo>
                  <a:lnTo>
                    <a:pt x="352" y="5"/>
                  </a:lnTo>
                  <a:lnTo>
                    <a:pt x="352" y="4"/>
                  </a:lnTo>
                  <a:lnTo>
                    <a:pt x="353" y="4"/>
                  </a:lnTo>
                  <a:lnTo>
                    <a:pt x="355" y="3"/>
                  </a:lnTo>
                  <a:lnTo>
                    <a:pt x="355" y="4"/>
                  </a:lnTo>
                  <a:lnTo>
                    <a:pt x="356" y="3"/>
                  </a:lnTo>
                  <a:lnTo>
                    <a:pt x="357" y="3"/>
                  </a:lnTo>
                  <a:lnTo>
                    <a:pt x="357" y="4"/>
                  </a:lnTo>
                  <a:lnTo>
                    <a:pt x="359" y="3"/>
                  </a:lnTo>
                  <a:lnTo>
                    <a:pt x="359" y="2"/>
                  </a:lnTo>
                  <a:lnTo>
                    <a:pt x="360" y="1"/>
                  </a:lnTo>
                  <a:lnTo>
                    <a:pt x="362" y="1"/>
                  </a:lnTo>
                  <a:lnTo>
                    <a:pt x="362" y="0"/>
                  </a:lnTo>
                  <a:lnTo>
                    <a:pt x="363" y="0"/>
                  </a:lnTo>
                  <a:lnTo>
                    <a:pt x="363" y="1"/>
                  </a:lnTo>
                  <a:lnTo>
                    <a:pt x="364" y="1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7"/>
            <p:cNvSpPr/>
            <p:nvPr/>
          </p:nvSpPr>
          <p:spPr>
            <a:xfrm>
              <a:off x="5025156" y="4645493"/>
              <a:ext cx="355729" cy="686490"/>
            </a:xfrm>
            <a:custGeom>
              <a:avLst/>
              <a:gdLst/>
              <a:ahLst/>
              <a:cxnLst/>
              <a:rect l="l" t="t" r="r" b="b"/>
              <a:pathLst>
                <a:path w="231" h="452" extrusionOk="0">
                  <a:moveTo>
                    <a:pt x="209" y="167"/>
                  </a:moveTo>
                  <a:lnTo>
                    <a:pt x="209" y="166"/>
                  </a:lnTo>
                  <a:lnTo>
                    <a:pt x="209" y="164"/>
                  </a:lnTo>
                  <a:lnTo>
                    <a:pt x="210" y="164"/>
                  </a:lnTo>
                  <a:lnTo>
                    <a:pt x="210" y="162"/>
                  </a:lnTo>
                  <a:lnTo>
                    <a:pt x="210" y="161"/>
                  </a:lnTo>
                  <a:lnTo>
                    <a:pt x="212" y="160"/>
                  </a:lnTo>
                  <a:lnTo>
                    <a:pt x="213" y="157"/>
                  </a:lnTo>
                  <a:lnTo>
                    <a:pt x="214" y="157"/>
                  </a:lnTo>
                  <a:lnTo>
                    <a:pt x="214" y="155"/>
                  </a:lnTo>
                  <a:lnTo>
                    <a:pt x="214" y="154"/>
                  </a:lnTo>
                  <a:lnTo>
                    <a:pt x="215" y="154"/>
                  </a:lnTo>
                  <a:lnTo>
                    <a:pt x="215" y="155"/>
                  </a:lnTo>
                  <a:lnTo>
                    <a:pt x="214" y="158"/>
                  </a:lnTo>
                  <a:lnTo>
                    <a:pt x="213" y="160"/>
                  </a:lnTo>
                  <a:lnTo>
                    <a:pt x="212" y="164"/>
                  </a:lnTo>
                  <a:lnTo>
                    <a:pt x="210" y="165"/>
                  </a:lnTo>
                  <a:lnTo>
                    <a:pt x="209" y="167"/>
                  </a:lnTo>
                  <a:close/>
                  <a:moveTo>
                    <a:pt x="163" y="42"/>
                  </a:moveTo>
                  <a:lnTo>
                    <a:pt x="164" y="42"/>
                  </a:lnTo>
                  <a:lnTo>
                    <a:pt x="164" y="43"/>
                  </a:lnTo>
                  <a:lnTo>
                    <a:pt x="164" y="45"/>
                  </a:lnTo>
                  <a:lnTo>
                    <a:pt x="164" y="46"/>
                  </a:lnTo>
                  <a:lnTo>
                    <a:pt x="164" y="47"/>
                  </a:lnTo>
                  <a:lnTo>
                    <a:pt x="165" y="47"/>
                  </a:lnTo>
                  <a:lnTo>
                    <a:pt x="164" y="47"/>
                  </a:lnTo>
                  <a:lnTo>
                    <a:pt x="163" y="47"/>
                  </a:lnTo>
                  <a:lnTo>
                    <a:pt x="162" y="47"/>
                  </a:lnTo>
                  <a:lnTo>
                    <a:pt x="160" y="47"/>
                  </a:lnTo>
                  <a:lnTo>
                    <a:pt x="159" y="47"/>
                  </a:lnTo>
                  <a:lnTo>
                    <a:pt x="159" y="46"/>
                  </a:lnTo>
                  <a:lnTo>
                    <a:pt x="159" y="45"/>
                  </a:lnTo>
                  <a:lnTo>
                    <a:pt x="159" y="43"/>
                  </a:lnTo>
                  <a:lnTo>
                    <a:pt x="159" y="42"/>
                  </a:lnTo>
                  <a:lnTo>
                    <a:pt x="160" y="42"/>
                  </a:lnTo>
                  <a:lnTo>
                    <a:pt x="162" y="42"/>
                  </a:lnTo>
                  <a:lnTo>
                    <a:pt x="162" y="41"/>
                  </a:lnTo>
                  <a:lnTo>
                    <a:pt x="162" y="40"/>
                  </a:lnTo>
                  <a:lnTo>
                    <a:pt x="163" y="40"/>
                  </a:lnTo>
                  <a:lnTo>
                    <a:pt x="164" y="41"/>
                  </a:lnTo>
                  <a:lnTo>
                    <a:pt x="163" y="41"/>
                  </a:lnTo>
                  <a:lnTo>
                    <a:pt x="163" y="42"/>
                  </a:lnTo>
                  <a:close/>
                  <a:moveTo>
                    <a:pt x="196" y="5"/>
                  </a:moveTo>
                  <a:lnTo>
                    <a:pt x="195" y="6"/>
                  </a:lnTo>
                  <a:lnTo>
                    <a:pt x="196" y="7"/>
                  </a:lnTo>
                  <a:lnTo>
                    <a:pt x="196" y="8"/>
                  </a:lnTo>
                  <a:lnTo>
                    <a:pt x="195" y="7"/>
                  </a:lnTo>
                  <a:lnTo>
                    <a:pt x="194" y="7"/>
                  </a:lnTo>
                  <a:lnTo>
                    <a:pt x="194" y="8"/>
                  </a:lnTo>
                  <a:lnTo>
                    <a:pt x="193" y="7"/>
                  </a:lnTo>
                  <a:lnTo>
                    <a:pt x="193" y="6"/>
                  </a:lnTo>
                  <a:lnTo>
                    <a:pt x="193" y="7"/>
                  </a:lnTo>
                  <a:lnTo>
                    <a:pt x="192" y="7"/>
                  </a:lnTo>
                  <a:lnTo>
                    <a:pt x="193" y="8"/>
                  </a:lnTo>
                  <a:lnTo>
                    <a:pt x="192" y="10"/>
                  </a:lnTo>
                  <a:lnTo>
                    <a:pt x="193" y="10"/>
                  </a:lnTo>
                  <a:lnTo>
                    <a:pt x="194" y="10"/>
                  </a:lnTo>
                  <a:lnTo>
                    <a:pt x="193" y="11"/>
                  </a:lnTo>
                  <a:lnTo>
                    <a:pt x="194" y="11"/>
                  </a:lnTo>
                  <a:lnTo>
                    <a:pt x="195" y="11"/>
                  </a:lnTo>
                  <a:lnTo>
                    <a:pt x="195" y="12"/>
                  </a:lnTo>
                  <a:lnTo>
                    <a:pt x="196" y="12"/>
                  </a:lnTo>
                  <a:lnTo>
                    <a:pt x="196" y="11"/>
                  </a:lnTo>
                  <a:lnTo>
                    <a:pt x="196" y="10"/>
                  </a:lnTo>
                  <a:lnTo>
                    <a:pt x="198" y="10"/>
                  </a:lnTo>
                  <a:lnTo>
                    <a:pt x="198" y="11"/>
                  </a:lnTo>
                  <a:lnTo>
                    <a:pt x="198" y="12"/>
                  </a:lnTo>
                  <a:lnTo>
                    <a:pt x="199" y="12"/>
                  </a:lnTo>
                  <a:lnTo>
                    <a:pt x="199" y="13"/>
                  </a:lnTo>
                  <a:lnTo>
                    <a:pt x="199" y="14"/>
                  </a:lnTo>
                  <a:lnTo>
                    <a:pt x="200" y="14"/>
                  </a:lnTo>
                  <a:lnTo>
                    <a:pt x="200" y="13"/>
                  </a:lnTo>
                  <a:lnTo>
                    <a:pt x="201" y="13"/>
                  </a:lnTo>
                  <a:lnTo>
                    <a:pt x="201" y="14"/>
                  </a:lnTo>
                  <a:lnTo>
                    <a:pt x="202" y="14"/>
                  </a:lnTo>
                  <a:lnTo>
                    <a:pt x="202" y="15"/>
                  </a:lnTo>
                  <a:lnTo>
                    <a:pt x="201" y="15"/>
                  </a:lnTo>
                  <a:lnTo>
                    <a:pt x="200" y="15"/>
                  </a:lnTo>
                  <a:lnTo>
                    <a:pt x="201" y="15"/>
                  </a:lnTo>
                  <a:lnTo>
                    <a:pt x="201" y="17"/>
                  </a:lnTo>
                  <a:lnTo>
                    <a:pt x="202" y="17"/>
                  </a:lnTo>
                  <a:lnTo>
                    <a:pt x="202" y="15"/>
                  </a:lnTo>
                  <a:lnTo>
                    <a:pt x="203" y="18"/>
                  </a:lnTo>
                  <a:lnTo>
                    <a:pt x="203" y="19"/>
                  </a:lnTo>
                  <a:lnTo>
                    <a:pt x="203" y="20"/>
                  </a:lnTo>
                  <a:lnTo>
                    <a:pt x="202" y="19"/>
                  </a:lnTo>
                  <a:lnTo>
                    <a:pt x="202" y="18"/>
                  </a:lnTo>
                  <a:lnTo>
                    <a:pt x="202" y="19"/>
                  </a:lnTo>
                  <a:lnTo>
                    <a:pt x="203" y="20"/>
                  </a:lnTo>
                  <a:lnTo>
                    <a:pt x="202" y="21"/>
                  </a:lnTo>
                  <a:lnTo>
                    <a:pt x="202" y="22"/>
                  </a:lnTo>
                  <a:lnTo>
                    <a:pt x="202" y="24"/>
                  </a:lnTo>
                  <a:lnTo>
                    <a:pt x="203" y="24"/>
                  </a:lnTo>
                  <a:lnTo>
                    <a:pt x="205" y="24"/>
                  </a:lnTo>
                  <a:lnTo>
                    <a:pt x="206" y="25"/>
                  </a:lnTo>
                  <a:lnTo>
                    <a:pt x="206" y="26"/>
                  </a:lnTo>
                  <a:lnTo>
                    <a:pt x="206" y="27"/>
                  </a:lnTo>
                  <a:lnTo>
                    <a:pt x="206" y="28"/>
                  </a:lnTo>
                  <a:lnTo>
                    <a:pt x="207" y="28"/>
                  </a:lnTo>
                  <a:lnTo>
                    <a:pt x="207" y="27"/>
                  </a:lnTo>
                  <a:lnTo>
                    <a:pt x="207" y="26"/>
                  </a:lnTo>
                  <a:lnTo>
                    <a:pt x="208" y="26"/>
                  </a:lnTo>
                  <a:lnTo>
                    <a:pt x="208" y="27"/>
                  </a:lnTo>
                  <a:lnTo>
                    <a:pt x="209" y="27"/>
                  </a:lnTo>
                  <a:lnTo>
                    <a:pt x="209" y="28"/>
                  </a:lnTo>
                  <a:lnTo>
                    <a:pt x="210" y="28"/>
                  </a:lnTo>
                  <a:lnTo>
                    <a:pt x="209" y="29"/>
                  </a:lnTo>
                  <a:lnTo>
                    <a:pt x="210" y="29"/>
                  </a:lnTo>
                  <a:lnTo>
                    <a:pt x="210" y="31"/>
                  </a:lnTo>
                  <a:lnTo>
                    <a:pt x="212" y="31"/>
                  </a:lnTo>
                  <a:lnTo>
                    <a:pt x="212" y="32"/>
                  </a:lnTo>
                  <a:lnTo>
                    <a:pt x="212" y="33"/>
                  </a:lnTo>
                  <a:lnTo>
                    <a:pt x="213" y="33"/>
                  </a:lnTo>
                  <a:lnTo>
                    <a:pt x="213" y="34"/>
                  </a:lnTo>
                  <a:lnTo>
                    <a:pt x="214" y="35"/>
                  </a:lnTo>
                  <a:lnTo>
                    <a:pt x="214" y="38"/>
                  </a:lnTo>
                  <a:lnTo>
                    <a:pt x="214" y="40"/>
                  </a:lnTo>
                  <a:lnTo>
                    <a:pt x="214" y="41"/>
                  </a:lnTo>
                  <a:lnTo>
                    <a:pt x="214" y="42"/>
                  </a:lnTo>
                  <a:lnTo>
                    <a:pt x="215" y="43"/>
                  </a:lnTo>
                  <a:lnTo>
                    <a:pt x="215" y="45"/>
                  </a:lnTo>
                  <a:lnTo>
                    <a:pt x="215" y="46"/>
                  </a:lnTo>
                  <a:lnTo>
                    <a:pt x="216" y="46"/>
                  </a:lnTo>
                  <a:lnTo>
                    <a:pt x="217" y="46"/>
                  </a:lnTo>
                  <a:lnTo>
                    <a:pt x="217" y="47"/>
                  </a:lnTo>
                  <a:lnTo>
                    <a:pt x="216" y="48"/>
                  </a:lnTo>
                  <a:lnTo>
                    <a:pt x="217" y="50"/>
                  </a:lnTo>
                  <a:lnTo>
                    <a:pt x="217" y="52"/>
                  </a:lnTo>
                  <a:lnTo>
                    <a:pt x="219" y="52"/>
                  </a:lnTo>
                  <a:lnTo>
                    <a:pt x="219" y="53"/>
                  </a:lnTo>
                  <a:lnTo>
                    <a:pt x="219" y="54"/>
                  </a:lnTo>
                  <a:lnTo>
                    <a:pt x="219" y="55"/>
                  </a:lnTo>
                  <a:lnTo>
                    <a:pt x="219" y="56"/>
                  </a:lnTo>
                  <a:lnTo>
                    <a:pt x="220" y="57"/>
                  </a:lnTo>
                  <a:lnTo>
                    <a:pt x="220" y="59"/>
                  </a:lnTo>
                  <a:lnTo>
                    <a:pt x="220" y="60"/>
                  </a:lnTo>
                  <a:lnTo>
                    <a:pt x="221" y="67"/>
                  </a:lnTo>
                  <a:lnTo>
                    <a:pt x="221" y="69"/>
                  </a:lnTo>
                  <a:lnTo>
                    <a:pt x="221" y="70"/>
                  </a:lnTo>
                  <a:lnTo>
                    <a:pt x="221" y="71"/>
                  </a:lnTo>
                  <a:lnTo>
                    <a:pt x="221" y="73"/>
                  </a:lnTo>
                  <a:lnTo>
                    <a:pt x="221" y="74"/>
                  </a:lnTo>
                  <a:lnTo>
                    <a:pt x="221" y="75"/>
                  </a:lnTo>
                  <a:lnTo>
                    <a:pt x="222" y="75"/>
                  </a:lnTo>
                  <a:lnTo>
                    <a:pt x="222" y="76"/>
                  </a:lnTo>
                  <a:lnTo>
                    <a:pt x="222" y="77"/>
                  </a:lnTo>
                  <a:lnTo>
                    <a:pt x="222" y="80"/>
                  </a:lnTo>
                  <a:lnTo>
                    <a:pt x="222" y="81"/>
                  </a:lnTo>
                  <a:lnTo>
                    <a:pt x="221" y="81"/>
                  </a:lnTo>
                  <a:lnTo>
                    <a:pt x="222" y="82"/>
                  </a:lnTo>
                  <a:lnTo>
                    <a:pt x="222" y="83"/>
                  </a:lnTo>
                  <a:lnTo>
                    <a:pt x="222" y="87"/>
                  </a:lnTo>
                  <a:lnTo>
                    <a:pt x="223" y="89"/>
                  </a:lnTo>
                  <a:lnTo>
                    <a:pt x="223" y="90"/>
                  </a:lnTo>
                  <a:lnTo>
                    <a:pt x="223" y="91"/>
                  </a:lnTo>
                  <a:lnTo>
                    <a:pt x="222" y="91"/>
                  </a:lnTo>
                  <a:lnTo>
                    <a:pt x="223" y="92"/>
                  </a:lnTo>
                  <a:lnTo>
                    <a:pt x="224" y="94"/>
                  </a:lnTo>
                  <a:lnTo>
                    <a:pt x="224" y="95"/>
                  </a:lnTo>
                  <a:lnTo>
                    <a:pt x="227" y="101"/>
                  </a:lnTo>
                  <a:lnTo>
                    <a:pt x="227" y="102"/>
                  </a:lnTo>
                  <a:lnTo>
                    <a:pt x="229" y="103"/>
                  </a:lnTo>
                  <a:lnTo>
                    <a:pt x="229" y="104"/>
                  </a:lnTo>
                  <a:lnTo>
                    <a:pt x="229" y="105"/>
                  </a:lnTo>
                  <a:lnTo>
                    <a:pt x="230" y="105"/>
                  </a:lnTo>
                  <a:lnTo>
                    <a:pt x="230" y="106"/>
                  </a:lnTo>
                  <a:lnTo>
                    <a:pt x="231" y="108"/>
                  </a:lnTo>
                  <a:lnTo>
                    <a:pt x="231" y="110"/>
                  </a:lnTo>
                  <a:lnTo>
                    <a:pt x="230" y="110"/>
                  </a:lnTo>
                  <a:lnTo>
                    <a:pt x="230" y="111"/>
                  </a:lnTo>
                  <a:lnTo>
                    <a:pt x="230" y="112"/>
                  </a:lnTo>
                  <a:lnTo>
                    <a:pt x="230" y="113"/>
                  </a:lnTo>
                  <a:lnTo>
                    <a:pt x="230" y="115"/>
                  </a:lnTo>
                  <a:lnTo>
                    <a:pt x="229" y="116"/>
                  </a:lnTo>
                  <a:lnTo>
                    <a:pt x="229" y="117"/>
                  </a:lnTo>
                  <a:lnTo>
                    <a:pt x="229" y="118"/>
                  </a:lnTo>
                  <a:lnTo>
                    <a:pt x="229" y="119"/>
                  </a:lnTo>
                  <a:lnTo>
                    <a:pt x="226" y="124"/>
                  </a:lnTo>
                  <a:lnTo>
                    <a:pt x="226" y="125"/>
                  </a:lnTo>
                  <a:lnTo>
                    <a:pt x="223" y="129"/>
                  </a:lnTo>
                  <a:lnTo>
                    <a:pt x="222" y="130"/>
                  </a:lnTo>
                  <a:lnTo>
                    <a:pt x="222" y="131"/>
                  </a:lnTo>
                  <a:lnTo>
                    <a:pt x="221" y="131"/>
                  </a:lnTo>
                  <a:lnTo>
                    <a:pt x="220" y="131"/>
                  </a:lnTo>
                  <a:lnTo>
                    <a:pt x="220" y="130"/>
                  </a:lnTo>
                  <a:lnTo>
                    <a:pt x="219" y="129"/>
                  </a:lnTo>
                  <a:lnTo>
                    <a:pt x="216" y="127"/>
                  </a:lnTo>
                  <a:lnTo>
                    <a:pt x="216" y="126"/>
                  </a:lnTo>
                  <a:lnTo>
                    <a:pt x="216" y="124"/>
                  </a:lnTo>
                  <a:lnTo>
                    <a:pt x="215" y="124"/>
                  </a:lnTo>
                  <a:lnTo>
                    <a:pt x="215" y="123"/>
                  </a:lnTo>
                  <a:lnTo>
                    <a:pt x="214" y="123"/>
                  </a:lnTo>
                  <a:lnTo>
                    <a:pt x="214" y="122"/>
                  </a:lnTo>
                  <a:lnTo>
                    <a:pt x="214" y="120"/>
                  </a:lnTo>
                  <a:lnTo>
                    <a:pt x="214" y="119"/>
                  </a:lnTo>
                  <a:lnTo>
                    <a:pt x="214" y="118"/>
                  </a:lnTo>
                  <a:lnTo>
                    <a:pt x="213" y="118"/>
                  </a:lnTo>
                  <a:lnTo>
                    <a:pt x="212" y="117"/>
                  </a:lnTo>
                  <a:lnTo>
                    <a:pt x="213" y="116"/>
                  </a:lnTo>
                  <a:lnTo>
                    <a:pt x="212" y="113"/>
                  </a:lnTo>
                  <a:lnTo>
                    <a:pt x="213" y="113"/>
                  </a:lnTo>
                  <a:lnTo>
                    <a:pt x="212" y="112"/>
                  </a:lnTo>
                  <a:lnTo>
                    <a:pt x="210" y="113"/>
                  </a:lnTo>
                  <a:lnTo>
                    <a:pt x="209" y="113"/>
                  </a:lnTo>
                  <a:lnTo>
                    <a:pt x="207" y="113"/>
                  </a:lnTo>
                  <a:lnTo>
                    <a:pt x="206" y="113"/>
                  </a:lnTo>
                  <a:lnTo>
                    <a:pt x="206" y="115"/>
                  </a:lnTo>
                  <a:lnTo>
                    <a:pt x="203" y="117"/>
                  </a:lnTo>
                  <a:lnTo>
                    <a:pt x="205" y="119"/>
                  </a:lnTo>
                  <a:lnTo>
                    <a:pt x="205" y="120"/>
                  </a:lnTo>
                  <a:lnTo>
                    <a:pt x="205" y="122"/>
                  </a:lnTo>
                  <a:lnTo>
                    <a:pt x="203" y="122"/>
                  </a:lnTo>
                  <a:lnTo>
                    <a:pt x="205" y="122"/>
                  </a:lnTo>
                  <a:lnTo>
                    <a:pt x="205" y="123"/>
                  </a:lnTo>
                  <a:lnTo>
                    <a:pt x="205" y="124"/>
                  </a:lnTo>
                  <a:lnTo>
                    <a:pt x="206" y="125"/>
                  </a:lnTo>
                  <a:lnTo>
                    <a:pt x="206" y="126"/>
                  </a:lnTo>
                  <a:lnTo>
                    <a:pt x="206" y="127"/>
                  </a:lnTo>
                  <a:lnTo>
                    <a:pt x="207" y="129"/>
                  </a:lnTo>
                  <a:lnTo>
                    <a:pt x="206" y="130"/>
                  </a:lnTo>
                  <a:lnTo>
                    <a:pt x="206" y="131"/>
                  </a:lnTo>
                  <a:lnTo>
                    <a:pt x="205" y="132"/>
                  </a:lnTo>
                  <a:lnTo>
                    <a:pt x="205" y="133"/>
                  </a:lnTo>
                  <a:lnTo>
                    <a:pt x="205" y="134"/>
                  </a:lnTo>
                  <a:lnTo>
                    <a:pt x="206" y="136"/>
                  </a:lnTo>
                  <a:lnTo>
                    <a:pt x="208" y="137"/>
                  </a:lnTo>
                  <a:lnTo>
                    <a:pt x="209" y="138"/>
                  </a:lnTo>
                  <a:lnTo>
                    <a:pt x="210" y="138"/>
                  </a:lnTo>
                  <a:lnTo>
                    <a:pt x="210" y="139"/>
                  </a:lnTo>
                  <a:lnTo>
                    <a:pt x="209" y="143"/>
                  </a:lnTo>
                  <a:lnTo>
                    <a:pt x="209" y="144"/>
                  </a:lnTo>
                  <a:lnTo>
                    <a:pt x="209" y="145"/>
                  </a:lnTo>
                  <a:lnTo>
                    <a:pt x="210" y="145"/>
                  </a:lnTo>
                  <a:lnTo>
                    <a:pt x="210" y="146"/>
                  </a:lnTo>
                  <a:lnTo>
                    <a:pt x="210" y="147"/>
                  </a:lnTo>
                  <a:lnTo>
                    <a:pt x="210" y="148"/>
                  </a:lnTo>
                  <a:lnTo>
                    <a:pt x="210" y="150"/>
                  </a:lnTo>
                  <a:lnTo>
                    <a:pt x="208" y="152"/>
                  </a:lnTo>
                  <a:lnTo>
                    <a:pt x="207" y="153"/>
                  </a:lnTo>
                  <a:lnTo>
                    <a:pt x="206" y="154"/>
                  </a:lnTo>
                  <a:lnTo>
                    <a:pt x="206" y="157"/>
                  </a:lnTo>
                  <a:lnTo>
                    <a:pt x="207" y="158"/>
                  </a:lnTo>
                  <a:lnTo>
                    <a:pt x="208" y="159"/>
                  </a:lnTo>
                  <a:lnTo>
                    <a:pt x="209" y="159"/>
                  </a:lnTo>
                  <a:lnTo>
                    <a:pt x="208" y="159"/>
                  </a:lnTo>
                  <a:lnTo>
                    <a:pt x="206" y="160"/>
                  </a:lnTo>
                  <a:lnTo>
                    <a:pt x="205" y="160"/>
                  </a:lnTo>
                  <a:lnTo>
                    <a:pt x="203" y="160"/>
                  </a:lnTo>
                  <a:lnTo>
                    <a:pt x="202" y="160"/>
                  </a:lnTo>
                  <a:lnTo>
                    <a:pt x="202" y="161"/>
                  </a:lnTo>
                  <a:lnTo>
                    <a:pt x="200" y="166"/>
                  </a:lnTo>
                  <a:lnTo>
                    <a:pt x="199" y="169"/>
                  </a:lnTo>
                  <a:lnTo>
                    <a:pt x="196" y="173"/>
                  </a:lnTo>
                  <a:lnTo>
                    <a:pt x="196" y="175"/>
                  </a:lnTo>
                  <a:lnTo>
                    <a:pt x="196" y="176"/>
                  </a:lnTo>
                  <a:lnTo>
                    <a:pt x="198" y="178"/>
                  </a:lnTo>
                  <a:lnTo>
                    <a:pt x="199" y="186"/>
                  </a:lnTo>
                  <a:lnTo>
                    <a:pt x="199" y="188"/>
                  </a:lnTo>
                  <a:lnTo>
                    <a:pt x="199" y="190"/>
                  </a:lnTo>
                  <a:lnTo>
                    <a:pt x="198" y="194"/>
                  </a:lnTo>
                  <a:lnTo>
                    <a:pt x="195" y="199"/>
                  </a:lnTo>
                  <a:lnTo>
                    <a:pt x="195" y="200"/>
                  </a:lnTo>
                  <a:lnTo>
                    <a:pt x="195" y="201"/>
                  </a:lnTo>
                  <a:lnTo>
                    <a:pt x="196" y="201"/>
                  </a:lnTo>
                  <a:lnTo>
                    <a:pt x="196" y="202"/>
                  </a:lnTo>
                  <a:lnTo>
                    <a:pt x="195" y="202"/>
                  </a:lnTo>
                  <a:lnTo>
                    <a:pt x="195" y="204"/>
                  </a:lnTo>
                  <a:lnTo>
                    <a:pt x="194" y="210"/>
                  </a:lnTo>
                  <a:lnTo>
                    <a:pt x="194" y="211"/>
                  </a:lnTo>
                  <a:lnTo>
                    <a:pt x="193" y="211"/>
                  </a:lnTo>
                  <a:lnTo>
                    <a:pt x="193" y="213"/>
                  </a:lnTo>
                  <a:lnTo>
                    <a:pt x="192" y="215"/>
                  </a:lnTo>
                  <a:lnTo>
                    <a:pt x="191" y="218"/>
                  </a:lnTo>
                  <a:lnTo>
                    <a:pt x="188" y="224"/>
                  </a:lnTo>
                  <a:lnTo>
                    <a:pt x="186" y="230"/>
                  </a:lnTo>
                  <a:lnTo>
                    <a:pt x="185" y="232"/>
                  </a:lnTo>
                  <a:lnTo>
                    <a:pt x="181" y="242"/>
                  </a:lnTo>
                  <a:lnTo>
                    <a:pt x="178" y="252"/>
                  </a:lnTo>
                  <a:lnTo>
                    <a:pt x="177" y="258"/>
                  </a:lnTo>
                  <a:lnTo>
                    <a:pt x="177" y="259"/>
                  </a:lnTo>
                  <a:lnTo>
                    <a:pt x="176" y="263"/>
                  </a:lnTo>
                  <a:lnTo>
                    <a:pt x="176" y="262"/>
                  </a:lnTo>
                  <a:lnTo>
                    <a:pt x="174" y="262"/>
                  </a:lnTo>
                  <a:lnTo>
                    <a:pt x="176" y="263"/>
                  </a:lnTo>
                  <a:lnTo>
                    <a:pt x="176" y="264"/>
                  </a:lnTo>
                  <a:lnTo>
                    <a:pt x="172" y="270"/>
                  </a:lnTo>
                  <a:lnTo>
                    <a:pt x="171" y="274"/>
                  </a:lnTo>
                  <a:lnTo>
                    <a:pt x="170" y="277"/>
                  </a:lnTo>
                  <a:lnTo>
                    <a:pt x="169" y="281"/>
                  </a:lnTo>
                  <a:lnTo>
                    <a:pt x="165" y="294"/>
                  </a:lnTo>
                  <a:lnTo>
                    <a:pt x="164" y="294"/>
                  </a:lnTo>
                  <a:lnTo>
                    <a:pt x="164" y="295"/>
                  </a:lnTo>
                  <a:lnTo>
                    <a:pt x="165" y="295"/>
                  </a:lnTo>
                  <a:lnTo>
                    <a:pt x="165" y="297"/>
                  </a:lnTo>
                  <a:lnTo>
                    <a:pt x="164" y="297"/>
                  </a:lnTo>
                  <a:lnTo>
                    <a:pt x="164" y="298"/>
                  </a:lnTo>
                  <a:lnTo>
                    <a:pt x="164" y="299"/>
                  </a:lnTo>
                  <a:lnTo>
                    <a:pt x="164" y="300"/>
                  </a:lnTo>
                  <a:lnTo>
                    <a:pt x="163" y="301"/>
                  </a:lnTo>
                  <a:lnTo>
                    <a:pt x="162" y="304"/>
                  </a:lnTo>
                  <a:lnTo>
                    <a:pt x="162" y="305"/>
                  </a:lnTo>
                  <a:lnTo>
                    <a:pt x="162" y="308"/>
                  </a:lnTo>
                  <a:lnTo>
                    <a:pt x="160" y="309"/>
                  </a:lnTo>
                  <a:lnTo>
                    <a:pt x="157" y="322"/>
                  </a:lnTo>
                  <a:lnTo>
                    <a:pt x="152" y="332"/>
                  </a:lnTo>
                  <a:lnTo>
                    <a:pt x="148" y="341"/>
                  </a:lnTo>
                  <a:lnTo>
                    <a:pt x="148" y="343"/>
                  </a:lnTo>
                  <a:lnTo>
                    <a:pt x="146" y="346"/>
                  </a:lnTo>
                  <a:lnTo>
                    <a:pt x="145" y="355"/>
                  </a:lnTo>
                  <a:lnTo>
                    <a:pt x="144" y="356"/>
                  </a:lnTo>
                  <a:lnTo>
                    <a:pt x="144" y="360"/>
                  </a:lnTo>
                  <a:lnTo>
                    <a:pt x="143" y="363"/>
                  </a:lnTo>
                  <a:lnTo>
                    <a:pt x="142" y="367"/>
                  </a:lnTo>
                  <a:lnTo>
                    <a:pt x="142" y="371"/>
                  </a:lnTo>
                  <a:lnTo>
                    <a:pt x="137" y="383"/>
                  </a:lnTo>
                  <a:lnTo>
                    <a:pt x="137" y="382"/>
                  </a:lnTo>
                  <a:lnTo>
                    <a:pt x="136" y="383"/>
                  </a:lnTo>
                  <a:lnTo>
                    <a:pt x="136" y="384"/>
                  </a:lnTo>
                  <a:lnTo>
                    <a:pt x="137" y="384"/>
                  </a:lnTo>
                  <a:lnTo>
                    <a:pt x="137" y="385"/>
                  </a:lnTo>
                  <a:lnTo>
                    <a:pt x="136" y="392"/>
                  </a:lnTo>
                  <a:lnTo>
                    <a:pt x="134" y="397"/>
                  </a:lnTo>
                  <a:lnTo>
                    <a:pt x="134" y="398"/>
                  </a:lnTo>
                  <a:lnTo>
                    <a:pt x="132" y="398"/>
                  </a:lnTo>
                  <a:lnTo>
                    <a:pt x="132" y="399"/>
                  </a:lnTo>
                  <a:lnTo>
                    <a:pt x="132" y="400"/>
                  </a:lnTo>
                  <a:lnTo>
                    <a:pt x="131" y="402"/>
                  </a:lnTo>
                  <a:lnTo>
                    <a:pt x="129" y="406"/>
                  </a:lnTo>
                  <a:lnTo>
                    <a:pt x="128" y="406"/>
                  </a:lnTo>
                  <a:lnTo>
                    <a:pt x="128" y="409"/>
                  </a:lnTo>
                  <a:lnTo>
                    <a:pt x="128" y="413"/>
                  </a:lnTo>
                  <a:lnTo>
                    <a:pt x="124" y="420"/>
                  </a:lnTo>
                  <a:lnTo>
                    <a:pt x="124" y="421"/>
                  </a:lnTo>
                  <a:lnTo>
                    <a:pt x="124" y="423"/>
                  </a:lnTo>
                  <a:lnTo>
                    <a:pt x="123" y="424"/>
                  </a:lnTo>
                  <a:lnTo>
                    <a:pt x="122" y="425"/>
                  </a:lnTo>
                  <a:lnTo>
                    <a:pt x="122" y="426"/>
                  </a:lnTo>
                  <a:lnTo>
                    <a:pt x="122" y="428"/>
                  </a:lnTo>
                  <a:lnTo>
                    <a:pt x="121" y="428"/>
                  </a:lnTo>
                  <a:lnTo>
                    <a:pt x="121" y="427"/>
                  </a:lnTo>
                  <a:lnTo>
                    <a:pt x="121" y="428"/>
                  </a:lnTo>
                  <a:lnTo>
                    <a:pt x="121" y="430"/>
                  </a:lnTo>
                  <a:lnTo>
                    <a:pt x="120" y="431"/>
                  </a:lnTo>
                  <a:lnTo>
                    <a:pt x="119" y="431"/>
                  </a:lnTo>
                  <a:lnTo>
                    <a:pt x="119" y="432"/>
                  </a:lnTo>
                  <a:lnTo>
                    <a:pt x="116" y="433"/>
                  </a:lnTo>
                  <a:lnTo>
                    <a:pt x="115" y="433"/>
                  </a:lnTo>
                  <a:lnTo>
                    <a:pt x="114" y="434"/>
                  </a:lnTo>
                  <a:lnTo>
                    <a:pt x="113" y="434"/>
                  </a:lnTo>
                  <a:lnTo>
                    <a:pt x="113" y="435"/>
                  </a:lnTo>
                  <a:lnTo>
                    <a:pt x="112" y="435"/>
                  </a:lnTo>
                  <a:lnTo>
                    <a:pt x="110" y="437"/>
                  </a:lnTo>
                  <a:lnTo>
                    <a:pt x="109" y="437"/>
                  </a:lnTo>
                  <a:lnTo>
                    <a:pt x="107" y="438"/>
                  </a:lnTo>
                  <a:lnTo>
                    <a:pt x="106" y="438"/>
                  </a:lnTo>
                  <a:lnTo>
                    <a:pt x="106" y="437"/>
                  </a:lnTo>
                  <a:lnTo>
                    <a:pt x="102" y="437"/>
                  </a:lnTo>
                  <a:lnTo>
                    <a:pt x="99" y="437"/>
                  </a:lnTo>
                  <a:lnTo>
                    <a:pt x="94" y="438"/>
                  </a:lnTo>
                  <a:lnTo>
                    <a:pt x="87" y="440"/>
                  </a:lnTo>
                  <a:lnTo>
                    <a:pt x="84" y="442"/>
                  </a:lnTo>
                  <a:lnTo>
                    <a:pt x="79" y="445"/>
                  </a:lnTo>
                  <a:lnTo>
                    <a:pt x="75" y="448"/>
                  </a:lnTo>
                  <a:lnTo>
                    <a:pt x="74" y="448"/>
                  </a:lnTo>
                  <a:lnTo>
                    <a:pt x="72" y="451"/>
                  </a:lnTo>
                  <a:lnTo>
                    <a:pt x="71" y="451"/>
                  </a:lnTo>
                  <a:lnTo>
                    <a:pt x="62" y="451"/>
                  </a:lnTo>
                  <a:lnTo>
                    <a:pt x="60" y="451"/>
                  </a:lnTo>
                  <a:lnTo>
                    <a:pt x="60" y="452"/>
                  </a:lnTo>
                  <a:lnTo>
                    <a:pt x="59" y="451"/>
                  </a:lnTo>
                  <a:lnTo>
                    <a:pt x="59" y="449"/>
                  </a:lnTo>
                  <a:lnTo>
                    <a:pt x="58" y="449"/>
                  </a:lnTo>
                  <a:lnTo>
                    <a:pt x="58" y="448"/>
                  </a:lnTo>
                  <a:lnTo>
                    <a:pt x="55" y="447"/>
                  </a:lnTo>
                  <a:lnTo>
                    <a:pt x="53" y="446"/>
                  </a:lnTo>
                  <a:lnTo>
                    <a:pt x="52" y="445"/>
                  </a:lnTo>
                  <a:lnTo>
                    <a:pt x="52" y="444"/>
                  </a:lnTo>
                  <a:lnTo>
                    <a:pt x="50" y="442"/>
                  </a:lnTo>
                  <a:lnTo>
                    <a:pt x="48" y="441"/>
                  </a:lnTo>
                  <a:lnTo>
                    <a:pt x="46" y="441"/>
                  </a:lnTo>
                  <a:lnTo>
                    <a:pt x="43" y="440"/>
                  </a:lnTo>
                  <a:lnTo>
                    <a:pt x="39" y="440"/>
                  </a:lnTo>
                  <a:lnTo>
                    <a:pt x="35" y="439"/>
                  </a:lnTo>
                  <a:lnTo>
                    <a:pt x="35" y="438"/>
                  </a:lnTo>
                  <a:lnTo>
                    <a:pt x="34" y="437"/>
                  </a:lnTo>
                  <a:lnTo>
                    <a:pt x="32" y="435"/>
                  </a:lnTo>
                  <a:lnTo>
                    <a:pt x="34" y="435"/>
                  </a:lnTo>
                  <a:lnTo>
                    <a:pt x="34" y="437"/>
                  </a:lnTo>
                  <a:lnTo>
                    <a:pt x="35" y="438"/>
                  </a:lnTo>
                  <a:lnTo>
                    <a:pt x="36" y="438"/>
                  </a:lnTo>
                  <a:lnTo>
                    <a:pt x="37" y="438"/>
                  </a:lnTo>
                  <a:lnTo>
                    <a:pt x="36" y="437"/>
                  </a:lnTo>
                  <a:lnTo>
                    <a:pt x="35" y="435"/>
                  </a:lnTo>
                  <a:lnTo>
                    <a:pt x="34" y="435"/>
                  </a:lnTo>
                  <a:lnTo>
                    <a:pt x="32" y="435"/>
                  </a:lnTo>
                  <a:lnTo>
                    <a:pt x="31" y="434"/>
                  </a:lnTo>
                  <a:lnTo>
                    <a:pt x="30" y="433"/>
                  </a:lnTo>
                  <a:lnTo>
                    <a:pt x="29" y="432"/>
                  </a:lnTo>
                  <a:lnTo>
                    <a:pt x="28" y="432"/>
                  </a:lnTo>
                  <a:lnTo>
                    <a:pt x="27" y="432"/>
                  </a:lnTo>
                  <a:lnTo>
                    <a:pt x="24" y="431"/>
                  </a:lnTo>
                  <a:lnTo>
                    <a:pt x="24" y="430"/>
                  </a:lnTo>
                  <a:lnTo>
                    <a:pt x="24" y="427"/>
                  </a:lnTo>
                  <a:lnTo>
                    <a:pt x="24" y="426"/>
                  </a:lnTo>
                  <a:lnTo>
                    <a:pt x="22" y="423"/>
                  </a:lnTo>
                  <a:lnTo>
                    <a:pt x="21" y="421"/>
                  </a:lnTo>
                  <a:lnTo>
                    <a:pt x="22" y="418"/>
                  </a:lnTo>
                  <a:lnTo>
                    <a:pt x="21" y="417"/>
                  </a:lnTo>
                  <a:lnTo>
                    <a:pt x="20" y="416"/>
                  </a:lnTo>
                  <a:lnTo>
                    <a:pt x="20" y="414"/>
                  </a:lnTo>
                  <a:lnTo>
                    <a:pt x="18" y="413"/>
                  </a:lnTo>
                  <a:lnTo>
                    <a:pt x="17" y="412"/>
                  </a:lnTo>
                  <a:lnTo>
                    <a:pt x="16" y="411"/>
                  </a:lnTo>
                  <a:lnTo>
                    <a:pt x="15" y="410"/>
                  </a:lnTo>
                  <a:lnTo>
                    <a:pt x="14" y="407"/>
                  </a:lnTo>
                  <a:lnTo>
                    <a:pt x="14" y="403"/>
                  </a:lnTo>
                  <a:lnTo>
                    <a:pt x="14" y="397"/>
                  </a:lnTo>
                  <a:lnTo>
                    <a:pt x="13" y="393"/>
                  </a:lnTo>
                  <a:lnTo>
                    <a:pt x="14" y="392"/>
                  </a:lnTo>
                  <a:lnTo>
                    <a:pt x="14" y="391"/>
                  </a:lnTo>
                  <a:lnTo>
                    <a:pt x="14" y="390"/>
                  </a:lnTo>
                  <a:lnTo>
                    <a:pt x="13" y="389"/>
                  </a:lnTo>
                  <a:lnTo>
                    <a:pt x="13" y="388"/>
                  </a:lnTo>
                  <a:lnTo>
                    <a:pt x="13" y="384"/>
                  </a:lnTo>
                  <a:lnTo>
                    <a:pt x="14" y="383"/>
                  </a:lnTo>
                  <a:lnTo>
                    <a:pt x="16" y="382"/>
                  </a:lnTo>
                  <a:lnTo>
                    <a:pt x="16" y="381"/>
                  </a:lnTo>
                  <a:lnTo>
                    <a:pt x="16" y="379"/>
                  </a:lnTo>
                  <a:lnTo>
                    <a:pt x="16" y="378"/>
                  </a:lnTo>
                  <a:lnTo>
                    <a:pt x="17" y="378"/>
                  </a:lnTo>
                  <a:lnTo>
                    <a:pt x="17" y="377"/>
                  </a:lnTo>
                  <a:lnTo>
                    <a:pt x="16" y="377"/>
                  </a:lnTo>
                  <a:lnTo>
                    <a:pt x="15" y="376"/>
                  </a:lnTo>
                  <a:lnTo>
                    <a:pt x="15" y="375"/>
                  </a:lnTo>
                  <a:lnTo>
                    <a:pt x="14" y="374"/>
                  </a:lnTo>
                  <a:lnTo>
                    <a:pt x="13" y="374"/>
                  </a:lnTo>
                  <a:lnTo>
                    <a:pt x="13" y="372"/>
                  </a:lnTo>
                  <a:lnTo>
                    <a:pt x="13" y="371"/>
                  </a:lnTo>
                  <a:lnTo>
                    <a:pt x="13" y="369"/>
                  </a:lnTo>
                  <a:lnTo>
                    <a:pt x="11" y="365"/>
                  </a:lnTo>
                  <a:lnTo>
                    <a:pt x="11" y="364"/>
                  </a:lnTo>
                  <a:lnTo>
                    <a:pt x="10" y="363"/>
                  </a:lnTo>
                  <a:lnTo>
                    <a:pt x="8" y="362"/>
                  </a:lnTo>
                  <a:lnTo>
                    <a:pt x="8" y="361"/>
                  </a:lnTo>
                  <a:lnTo>
                    <a:pt x="7" y="360"/>
                  </a:lnTo>
                  <a:lnTo>
                    <a:pt x="6" y="358"/>
                  </a:lnTo>
                  <a:lnTo>
                    <a:pt x="4" y="357"/>
                  </a:lnTo>
                  <a:lnTo>
                    <a:pt x="4" y="356"/>
                  </a:lnTo>
                  <a:lnTo>
                    <a:pt x="4" y="355"/>
                  </a:lnTo>
                  <a:lnTo>
                    <a:pt x="3" y="354"/>
                  </a:lnTo>
                  <a:lnTo>
                    <a:pt x="3" y="351"/>
                  </a:lnTo>
                  <a:lnTo>
                    <a:pt x="3" y="350"/>
                  </a:lnTo>
                  <a:lnTo>
                    <a:pt x="3" y="349"/>
                  </a:lnTo>
                  <a:lnTo>
                    <a:pt x="2" y="349"/>
                  </a:lnTo>
                  <a:lnTo>
                    <a:pt x="2" y="348"/>
                  </a:lnTo>
                  <a:lnTo>
                    <a:pt x="2" y="347"/>
                  </a:lnTo>
                  <a:lnTo>
                    <a:pt x="2" y="346"/>
                  </a:lnTo>
                  <a:lnTo>
                    <a:pt x="2" y="342"/>
                  </a:lnTo>
                  <a:lnTo>
                    <a:pt x="1" y="341"/>
                  </a:lnTo>
                  <a:lnTo>
                    <a:pt x="1" y="339"/>
                  </a:lnTo>
                  <a:lnTo>
                    <a:pt x="1" y="337"/>
                  </a:lnTo>
                  <a:lnTo>
                    <a:pt x="0" y="336"/>
                  </a:lnTo>
                  <a:lnTo>
                    <a:pt x="1" y="335"/>
                  </a:lnTo>
                  <a:lnTo>
                    <a:pt x="2" y="335"/>
                  </a:lnTo>
                  <a:lnTo>
                    <a:pt x="2" y="336"/>
                  </a:lnTo>
                  <a:lnTo>
                    <a:pt x="2" y="335"/>
                  </a:lnTo>
                  <a:lnTo>
                    <a:pt x="2" y="334"/>
                  </a:lnTo>
                  <a:lnTo>
                    <a:pt x="1" y="334"/>
                  </a:lnTo>
                  <a:lnTo>
                    <a:pt x="1" y="333"/>
                  </a:lnTo>
                  <a:lnTo>
                    <a:pt x="1" y="329"/>
                  </a:lnTo>
                  <a:lnTo>
                    <a:pt x="1" y="328"/>
                  </a:lnTo>
                  <a:lnTo>
                    <a:pt x="1" y="327"/>
                  </a:lnTo>
                  <a:lnTo>
                    <a:pt x="2" y="327"/>
                  </a:lnTo>
                  <a:lnTo>
                    <a:pt x="2" y="326"/>
                  </a:lnTo>
                  <a:lnTo>
                    <a:pt x="2" y="325"/>
                  </a:lnTo>
                  <a:lnTo>
                    <a:pt x="2" y="323"/>
                  </a:lnTo>
                  <a:lnTo>
                    <a:pt x="3" y="323"/>
                  </a:lnTo>
                  <a:lnTo>
                    <a:pt x="3" y="325"/>
                  </a:lnTo>
                  <a:lnTo>
                    <a:pt x="3" y="326"/>
                  </a:lnTo>
                  <a:lnTo>
                    <a:pt x="3" y="325"/>
                  </a:lnTo>
                  <a:lnTo>
                    <a:pt x="3" y="323"/>
                  </a:lnTo>
                  <a:lnTo>
                    <a:pt x="3" y="321"/>
                  </a:lnTo>
                  <a:lnTo>
                    <a:pt x="4" y="320"/>
                  </a:lnTo>
                  <a:lnTo>
                    <a:pt x="7" y="318"/>
                  </a:lnTo>
                  <a:lnTo>
                    <a:pt x="7" y="316"/>
                  </a:lnTo>
                  <a:lnTo>
                    <a:pt x="8" y="316"/>
                  </a:lnTo>
                  <a:lnTo>
                    <a:pt x="8" y="308"/>
                  </a:lnTo>
                  <a:lnTo>
                    <a:pt x="8" y="307"/>
                  </a:lnTo>
                  <a:lnTo>
                    <a:pt x="9" y="306"/>
                  </a:lnTo>
                  <a:lnTo>
                    <a:pt x="9" y="305"/>
                  </a:lnTo>
                  <a:lnTo>
                    <a:pt x="9" y="306"/>
                  </a:lnTo>
                  <a:lnTo>
                    <a:pt x="10" y="306"/>
                  </a:lnTo>
                  <a:lnTo>
                    <a:pt x="10" y="305"/>
                  </a:lnTo>
                  <a:lnTo>
                    <a:pt x="11" y="305"/>
                  </a:lnTo>
                  <a:lnTo>
                    <a:pt x="11" y="304"/>
                  </a:lnTo>
                  <a:lnTo>
                    <a:pt x="14" y="304"/>
                  </a:lnTo>
                  <a:lnTo>
                    <a:pt x="15" y="304"/>
                  </a:lnTo>
                  <a:lnTo>
                    <a:pt x="16" y="304"/>
                  </a:lnTo>
                  <a:lnTo>
                    <a:pt x="17" y="304"/>
                  </a:lnTo>
                  <a:lnTo>
                    <a:pt x="18" y="302"/>
                  </a:lnTo>
                  <a:lnTo>
                    <a:pt x="20" y="301"/>
                  </a:lnTo>
                  <a:lnTo>
                    <a:pt x="20" y="300"/>
                  </a:lnTo>
                  <a:lnTo>
                    <a:pt x="21" y="297"/>
                  </a:lnTo>
                  <a:lnTo>
                    <a:pt x="22" y="291"/>
                  </a:lnTo>
                  <a:lnTo>
                    <a:pt x="24" y="287"/>
                  </a:lnTo>
                  <a:lnTo>
                    <a:pt x="24" y="286"/>
                  </a:lnTo>
                  <a:lnTo>
                    <a:pt x="25" y="286"/>
                  </a:lnTo>
                  <a:lnTo>
                    <a:pt x="27" y="285"/>
                  </a:lnTo>
                  <a:lnTo>
                    <a:pt x="28" y="283"/>
                  </a:lnTo>
                  <a:lnTo>
                    <a:pt x="28" y="281"/>
                  </a:lnTo>
                  <a:lnTo>
                    <a:pt x="29" y="279"/>
                  </a:lnTo>
                  <a:lnTo>
                    <a:pt x="29" y="278"/>
                  </a:lnTo>
                  <a:lnTo>
                    <a:pt x="30" y="277"/>
                  </a:lnTo>
                  <a:lnTo>
                    <a:pt x="30" y="278"/>
                  </a:lnTo>
                  <a:lnTo>
                    <a:pt x="31" y="276"/>
                  </a:lnTo>
                  <a:lnTo>
                    <a:pt x="32" y="274"/>
                  </a:lnTo>
                  <a:lnTo>
                    <a:pt x="34" y="273"/>
                  </a:lnTo>
                  <a:lnTo>
                    <a:pt x="34" y="272"/>
                  </a:lnTo>
                  <a:lnTo>
                    <a:pt x="36" y="267"/>
                  </a:lnTo>
                  <a:lnTo>
                    <a:pt x="36" y="266"/>
                  </a:lnTo>
                  <a:lnTo>
                    <a:pt x="38" y="264"/>
                  </a:lnTo>
                  <a:lnTo>
                    <a:pt x="39" y="263"/>
                  </a:lnTo>
                  <a:lnTo>
                    <a:pt x="39" y="262"/>
                  </a:lnTo>
                  <a:lnTo>
                    <a:pt x="41" y="260"/>
                  </a:lnTo>
                  <a:lnTo>
                    <a:pt x="41" y="258"/>
                  </a:lnTo>
                  <a:lnTo>
                    <a:pt x="41" y="257"/>
                  </a:lnTo>
                  <a:lnTo>
                    <a:pt x="39" y="257"/>
                  </a:lnTo>
                  <a:lnTo>
                    <a:pt x="39" y="256"/>
                  </a:lnTo>
                  <a:lnTo>
                    <a:pt x="38" y="256"/>
                  </a:lnTo>
                  <a:lnTo>
                    <a:pt x="37" y="255"/>
                  </a:lnTo>
                  <a:lnTo>
                    <a:pt x="37" y="253"/>
                  </a:lnTo>
                  <a:lnTo>
                    <a:pt x="38" y="252"/>
                  </a:lnTo>
                  <a:lnTo>
                    <a:pt x="38" y="251"/>
                  </a:lnTo>
                  <a:lnTo>
                    <a:pt x="38" y="250"/>
                  </a:lnTo>
                  <a:lnTo>
                    <a:pt x="38" y="249"/>
                  </a:lnTo>
                  <a:lnTo>
                    <a:pt x="38" y="248"/>
                  </a:lnTo>
                  <a:lnTo>
                    <a:pt x="39" y="248"/>
                  </a:lnTo>
                  <a:lnTo>
                    <a:pt x="39" y="246"/>
                  </a:lnTo>
                  <a:lnTo>
                    <a:pt x="41" y="246"/>
                  </a:lnTo>
                  <a:lnTo>
                    <a:pt x="41" y="245"/>
                  </a:lnTo>
                  <a:lnTo>
                    <a:pt x="41" y="244"/>
                  </a:lnTo>
                  <a:lnTo>
                    <a:pt x="39" y="242"/>
                  </a:lnTo>
                  <a:lnTo>
                    <a:pt x="39" y="241"/>
                  </a:lnTo>
                  <a:lnTo>
                    <a:pt x="38" y="239"/>
                  </a:lnTo>
                  <a:lnTo>
                    <a:pt x="37" y="238"/>
                  </a:lnTo>
                  <a:lnTo>
                    <a:pt x="37" y="237"/>
                  </a:lnTo>
                  <a:lnTo>
                    <a:pt x="36" y="236"/>
                  </a:lnTo>
                  <a:lnTo>
                    <a:pt x="34" y="232"/>
                  </a:lnTo>
                  <a:lnTo>
                    <a:pt x="32" y="231"/>
                  </a:lnTo>
                  <a:lnTo>
                    <a:pt x="32" y="230"/>
                  </a:lnTo>
                  <a:lnTo>
                    <a:pt x="32" y="228"/>
                  </a:lnTo>
                  <a:lnTo>
                    <a:pt x="34" y="227"/>
                  </a:lnTo>
                  <a:lnTo>
                    <a:pt x="34" y="225"/>
                  </a:lnTo>
                  <a:lnTo>
                    <a:pt x="34" y="224"/>
                  </a:lnTo>
                  <a:lnTo>
                    <a:pt x="34" y="223"/>
                  </a:lnTo>
                  <a:lnTo>
                    <a:pt x="34" y="222"/>
                  </a:lnTo>
                  <a:lnTo>
                    <a:pt x="32" y="220"/>
                  </a:lnTo>
                  <a:lnTo>
                    <a:pt x="31" y="215"/>
                  </a:lnTo>
                  <a:lnTo>
                    <a:pt x="29" y="213"/>
                  </a:lnTo>
                  <a:lnTo>
                    <a:pt x="28" y="209"/>
                  </a:lnTo>
                  <a:lnTo>
                    <a:pt x="27" y="208"/>
                  </a:lnTo>
                  <a:lnTo>
                    <a:pt x="27" y="202"/>
                  </a:lnTo>
                  <a:lnTo>
                    <a:pt x="25" y="195"/>
                  </a:lnTo>
                  <a:lnTo>
                    <a:pt x="25" y="193"/>
                  </a:lnTo>
                  <a:lnTo>
                    <a:pt x="27" y="189"/>
                  </a:lnTo>
                  <a:lnTo>
                    <a:pt x="27" y="188"/>
                  </a:lnTo>
                  <a:lnTo>
                    <a:pt x="27" y="187"/>
                  </a:lnTo>
                  <a:lnTo>
                    <a:pt x="27" y="186"/>
                  </a:lnTo>
                  <a:lnTo>
                    <a:pt x="25" y="185"/>
                  </a:lnTo>
                  <a:lnTo>
                    <a:pt x="24" y="182"/>
                  </a:lnTo>
                  <a:lnTo>
                    <a:pt x="23" y="181"/>
                  </a:lnTo>
                  <a:lnTo>
                    <a:pt x="23" y="180"/>
                  </a:lnTo>
                  <a:lnTo>
                    <a:pt x="24" y="178"/>
                  </a:lnTo>
                  <a:lnTo>
                    <a:pt x="25" y="174"/>
                  </a:lnTo>
                  <a:lnTo>
                    <a:pt x="27" y="173"/>
                  </a:lnTo>
                  <a:lnTo>
                    <a:pt x="28" y="172"/>
                  </a:lnTo>
                  <a:lnTo>
                    <a:pt x="30" y="168"/>
                  </a:lnTo>
                  <a:lnTo>
                    <a:pt x="30" y="167"/>
                  </a:lnTo>
                  <a:lnTo>
                    <a:pt x="31" y="167"/>
                  </a:lnTo>
                  <a:lnTo>
                    <a:pt x="31" y="166"/>
                  </a:lnTo>
                  <a:lnTo>
                    <a:pt x="32" y="165"/>
                  </a:lnTo>
                  <a:lnTo>
                    <a:pt x="34" y="161"/>
                  </a:lnTo>
                  <a:lnTo>
                    <a:pt x="35" y="160"/>
                  </a:lnTo>
                  <a:lnTo>
                    <a:pt x="35" y="159"/>
                  </a:lnTo>
                  <a:lnTo>
                    <a:pt x="36" y="159"/>
                  </a:lnTo>
                  <a:lnTo>
                    <a:pt x="36" y="158"/>
                  </a:lnTo>
                  <a:lnTo>
                    <a:pt x="37" y="157"/>
                  </a:lnTo>
                  <a:lnTo>
                    <a:pt x="38" y="155"/>
                  </a:lnTo>
                  <a:lnTo>
                    <a:pt x="39" y="154"/>
                  </a:lnTo>
                  <a:lnTo>
                    <a:pt x="39" y="153"/>
                  </a:lnTo>
                  <a:lnTo>
                    <a:pt x="41" y="151"/>
                  </a:lnTo>
                  <a:lnTo>
                    <a:pt x="39" y="151"/>
                  </a:lnTo>
                  <a:lnTo>
                    <a:pt x="39" y="150"/>
                  </a:lnTo>
                  <a:lnTo>
                    <a:pt x="39" y="148"/>
                  </a:lnTo>
                  <a:lnTo>
                    <a:pt x="39" y="147"/>
                  </a:lnTo>
                  <a:lnTo>
                    <a:pt x="41" y="147"/>
                  </a:lnTo>
                  <a:lnTo>
                    <a:pt x="41" y="148"/>
                  </a:lnTo>
                  <a:lnTo>
                    <a:pt x="41" y="147"/>
                  </a:lnTo>
                  <a:lnTo>
                    <a:pt x="41" y="146"/>
                  </a:lnTo>
                  <a:lnTo>
                    <a:pt x="41" y="145"/>
                  </a:lnTo>
                  <a:lnTo>
                    <a:pt x="39" y="143"/>
                  </a:lnTo>
                  <a:lnTo>
                    <a:pt x="39" y="141"/>
                  </a:lnTo>
                  <a:lnTo>
                    <a:pt x="39" y="140"/>
                  </a:lnTo>
                  <a:lnTo>
                    <a:pt x="39" y="139"/>
                  </a:lnTo>
                  <a:lnTo>
                    <a:pt x="41" y="139"/>
                  </a:lnTo>
                  <a:lnTo>
                    <a:pt x="41" y="138"/>
                  </a:lnTo>
                  <a:lnTo>
                    <a:pt x="41" y="137"/>
                  </a:lnTo>
                  <a:lnTo>
                    <a:pt x="41" y="136"/>
                  </a:lnTo>
                  <a:lnTo>
                    <a:pt x="42" y="136"/>
                  </a:lnTo>
                  <a:lnTo>
                    <a:pt x="43" y="136"/>
                  </a:lnTo>
                  <a:lnTo>
                    <a:pt x="50" y="137"/>
                  </a:lnTo>
                  <a:lnTo>
                    <a:pt x="51" y="136"/>
                  </a:lnTo>
                  <a:lnTo>
                    <a:pt x="52" y="137"/>
                  </a:lnTo>
                  <a:lnTo>
                    <a:pt x="53" y="137"/>
                  </a:lnTo>
                  <a:lnTo>
                    <a:pt x="55" y="137"/>
                  </a:lnTo>
                  <a:lnTo>
                    <a:pt x="55" y="136"/>
                  </a:lnTo>
                  <a:lnTo>
                    <a:pt x="56" y="136"/>
                  </a:lnTo>
                  <a:lnTo>
                    <a:pt x="57" y="136"/>
                  </a:lnTo>
                  <a:lnTo>
                    <a:pt x="58" y="134"/>
                  </a:lnTo>
                  <a:lnTo>
                    <a:pt x="59" y="133"/>
                  </a:lnTo>
                  <a:lnTo>
                    <a:pt x="60" y="131"/>
                  </a:lnTo>
                  <a:lnTo>
                    <a:pt x="62" y="131"/>
                  </a:lnTo>
                  <a:lnTo>
                    <a:pt x="63" y="130"/>
                  </a:lnTo>
                  <a:lnTo>
                    <a:pt x="65" y="129"/>
                  </a:lnTo>
                  <a:lnTo>
                    <a:pt x="66" y="127"/>
                  </a:lnTo>
                  <a:lnTo>
                    <a:pt x="66" y="129"/>
                  </a:lnTo>
                  <a:lnTo>
                    <a:pt x="66" y="130"/>
                  </a:lnTo>
                  <a:lnTo>
                    <a:pt x="67" y="131"/>
                  </a:lnTo>
                  <a:lnTo>
                    <a:pt x="67" y="132"/>
                  </a:lnTo>
                  <a:lnTo>
                    <a:pt x="67" y="133"/>
                  </a:lnTo>
                  <a:lnTo>
                    <a:pt x="68" y="133"/>
                  </a:lnTo>
                  <a:lnTo>
                    <a:pt x="68" y="132"/>
                  </a:lnTo>
                  <a:lnTo>
                    <a:pt x="70" y="132"/>
                  </a:lnTo>
                  <a:lnTo>
                    <a:pt x="71" y="132"/>
                  </a:lnTo>
                  <a:lnTo>
                    <a:pt x="71" y="131"/>
                  </a:lnTo>
                  <a:lnTo>
                    <a:pt x="70" y="131"/>
                  </a:lnTo>
                  <a:lnTo>
                    <a:pt x="70" y="130"/>
                  </a:lnTo>
                  <a:lnTo>
                    <a:pt x="75" y="129"/>
                  </a:lnTo>
                  <a:lnTo>
                    <a:pt x="77" y="130"/>
                  </a:lnTo>
                  <a:lnTo>
                    <a:pt x="75" y="131"/>
                  </a:lnTo>
                  <a:lnTo>
                    <a:pt x="77" y="131"/>
                  </a:lnTo>
                  <a:lnTo>
                    <a:pt x="77" y="132"/>
                  </a:lnTo>
                  <a:lnTo>
                    <a:pt x="78" y="131"/>
                  </a:lnTo>
                  <a:lnTo>
                    <a:pt x="77" y="130"/>
                  </a:lnTo>
                  <a:lnTo>
                    <a:pt x="77" y="129"/>
                  </a:lnTo>
                  <a:lnTo>
                    <a:pt x="78" y="129"/>
                  </a:lnTo>
                  <a:lnTo>
                    <a:pt x="78" y="127"/>
                  </a:lnTo>
                  <a:lnTo>
                    <a:pt x="78" y="126"/>
                  </a:lnTo>
                  <a:lnTo>
                    <a:pt x="78" y="125"/>
                  </a:lnTo>
                  <a:lnTo>
                    <a:pt x="79" y="124"/>
                  </a:lnTo>
                  <a:lnTo>
                    <a:pt x="80" y="123"/>
                  </a:lnTo>
                  <a:lnTo>
                    <a:pt x="81" y="124"/>
                  </a:lnTo>
                  <a:lnTo>
                    <a:pt x="82" y="124"/>
                  </a:lnTo>
                  <a:lnTo>
                    <a:pt x="84" y="124"/>
                  </a:lnTo>
                  <a:lnTo>
                    <a:pt x="86" y="123"/>
                  </a:lnTo>
                  <a:lnTo>
                    <a:pt x="87" y="123"/>
                  </a:lnTo>
                  <a:lnTo>
                    <a:pt x="88" y="123"/>
                  </a:lnTo>
                  <a:lnTo>
                    <a:pt x="88" y="124"/>
                  </a:lnTo>
                  <a:lnTo>
                    <a:pt x="88" y="125"/>
                  </a:lnTo>
                  <a:lnTo>
                    <a:pt x="89" y="125"/>
                  </a:lnTo>
                  <a:lnTo>
                    <a:pt x="91" y="126"/>
                  </a:lnTo>
                  <a:lnTo>
                    <a:pt x="92" y="126"/>
                  </a:lnTo>
                  <a:lnTo>
                    <a:pt x="92" y="125"/>
                  </a:lnTo>
                  <a:lnTo>
                    <a:pt x="91" y="125"/>
                  </a:lnTo>
                  <a:lnTo>
                    <a:pt x="91" y="124"/>
                  </a:lnTo>
                  <a:lnTo>
                    <a:pt x="92" y="124"/>
                  </a:lnTo>
                  <a:lnTo>
                    <a:pt x="92" y="123"/>
                  </a:lnTo>
                  <a:lnTo>
                    <a:pt x="91" y="124"/>
                  </a:lnTo>
                  <a:lnTo>
                    <a:pt x="89" y="124"/>
                  </a:lnTo>
                  <a:lnTo>
                    <a:pt x="91" y="123"/>
                  </a:lnTo>
                  <a:lnTo>
                    <a:pt x="91" y="122"/>
                  </a:lnTo>
                  <a:lnTo>
                    <a:pt x="92" y="122"/>
                  </a:lnTo>
                  <a:lnTo>
                    <a:pt x="93" y="122"/>
                  </a:lnTo>
                  <a:lnTo>
                    <a:pt x="93" y="120"/>
                  </a:lnTo>
                  <a:lnTo>
                    <a:pt x="94" y="120"/>
                  </a:lnTo>
                  <a:lnTo>
                    <a:pt x="95" y="120"/>
                  </a:lnTo>
                  <a:lnTo>
                    <a:pt x="96" y="120"/>
                  </a:lnTo>
                  <a:lnTo>
                    <a:pt x="96" y="122"/>
                  </a:lnTo>
                  <a:lnTo>
                    <a:pt x="98" y="123"/>
                  </a:lnTo>
                  <a:lnTo>
                    <a:pt x="96" y="123"/>
                  </a:lnTo>
                  <a:lnTo>
                    <a:pt x="96" y="124"/>
                  </a:lnTo>
                  <a:lnTo>
                    <a:pt x="95" y="124"/>
                  </a:lnTo>
                  <a:lnTo>
                    <a:pt x="96" y="125"/>
                  </a:lnTo>
                  <a:lnTo>
                    <a:pt x="98" y="125"/>
                  </a:lnTo>
                  <a:lnTo>
                    <a:pt x="98" y="126"/>
                  </a:lnTo>
                  <a:lnTo>
                    <a:pt x="99" y="129"/>
                  </a:lnTo>
                  <a:lnTo>
                    <a:pt x="100" y="130"/>
                  </a:lnTo>
                  <a:lnTo>
                    <a:pt x="100" y="129"/>
                  </a:lnTo>
                  <a:lnTo>
                    <a:pt x="101" y="129"/>
                  </a:lnTo>
                  <a:lnTo>
                    <a:pt x="101" y="127"/>
                  </a:lnTo>
                  <a:lnTo>
                    <a:pt x="102" y="127"/>
                  </a:lnTo>
                  <a:lnTo>
                    <a:pt x="103" y="127"/>
                  </a:lnTo>
                  <a:lnTo>
                    <a:pt x="103" y="129"/>
                  </a:lnTo>
                  <a:lnTo>
                    <a:pt x="105" y="129"/>
                  </a:lnTo>
                  <a:lnTo>
                    <a:pt x="105" y="127"/>
                  </a:lnTo>
                  <a:lnTo>
                    <a:pt x="103" y="126"/>
                  </a:lnTo>
                  <a:lnTo>
                    <a:pt x="102" y="126"/>
                  </a:lnTo>
                  <a:lnTo>
                    <a:pt x="101" y="125"/>
                  </a:lnTo>
                  <a:lnTo>
                    <a:pt x="100" y="125"/>
                  </a:lnTo>
                  <a:lnTo>
                    <a:pt x="99" y="125"/>
                  </a:lnTo>
                  <a:lnTo>
                    <a:pt x="99" y="124"/>
                  </a:lnTo>
                  <a:lnTo>
                    <a:pt x="100" y="124"/>
                  </a:lnTo>
                  <a:lnTo>
                    <a:pt x="100" y="123"/>
                  </a:lnTo>
                  <a:lnTo>
                    <a:pt x="101" y="122"/>
                  </a:lnTo>
                  <a:lnTo>
                    <a:pt x="100" y="122"/>
                  </a:lnTo>
                  <a:lnTo>
                    <a:pt x="99" y="122"/>
                  </a:lnTo>
                  <a:lnTo>
                    <a:pt x="99" y="120"/>
                  </a:lnTo>
                  <a:lnTo>
                    <a:pt x="100" y="119"/>
                  </a:lnTo>
                  <a:lnTo>
                    <a:pt x="100" y="118"/>
                  </a:lnTo>
                  <a:lnTo>
                    <a:pt x="102" y="117"/>
                  </a:lnTo>
                  <a:lnTo>
                    <a:pt x="103" y="115"/>
                  </a:lnTo>
                  <a:lnTo>
                    <a:pt x="105" y="113"/>
                  </a:lnTo>
                  <a:lnTo>
                    <a:pt x="105" y="115"/>
                  </a:lnTo>
                  <a:lnTo>
                    <a:pt x="106" y="113"/>
                  </a:lnTo>
                  <a:lnTo>
                    <a:pt x="107" y="112"/>
                  </a:lnTo>
                  <a:lnTo>
                    <a:pt x="108" y="112"/>
                  </a:lnTo>
                  <a:lnTo>
                    <a:pt x="109" y="111"/>
                  </a:lnTo>
                  <a:lnTo>
                    <a:pt x="110" y="111"/>
                  </a:lnTo>
                  <a:lnTo>
                    <a:pt x="109" y="111"/>
                  </a:lnTo>
                  <a:lnTo>
                    <a:pt x="109" y="110"/>
                  </a:lnTo>
                  <a:lnTo>
                    <a:pt x="112" y="110"/>
                  </a:lnTo>
                  <a:lnTo>
                    <a:pt x="115" y="108"/>
                  </a:lnTo>
                  <a:lnTo>
                    <a:pt x="117" y="105"/>
                  </a:lnTo>
                  <a:lnTo>
                    <a:pt x="119" y="105"/>
                  </a:lnTo>
                  <a:lnTo>
                    <a:pt x="120" y="104"/>
                  </a:lnTo>
                  <a:lnTo>
                    <a:pt x="120" y="105"/>
                  </a:lnTo>
                  <a:lnTo>
                    <a:pt x="120" y="106"/>
                  </a:lnTo>
                  <a:lnTo>
                    <a:pt x="121" y="106"/>
                  </a:lnTo>
                  <a:lnTo>
                    <a:pt x="121" y="108"/>
                  </a:lnTo>
                  <a:lnTo>
                    <a:pt x="122" y="108"/>
                  </a:lnTo>
                  <a:lnTo>
                    <a:pt x="123" y="109"/>
                  </a:lnTo>
                  <a:lnTo>
                    <a:pt x="123" y="110"/>
                  </a:lnTo>
                  <a:lnTo>
                    <a:pt x="122" y="110"/>
                  </a:lnTo>
                  <a:lnTo>
                    <a:pt x="122" y="111"/>
                  </a:lnTo>
                  <a:lnTo>
                    <a:pt x="121" y="111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1" y="115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6" y="112"/>
                  </a:lnTo>
                  <a:lnTo>
                    <a:pt x="127" y="113"/>
                  </a:lnTo>
                  <a:lnTo>
                    <a:pt x="128" y="112"/>
                  </a:lnTo>
                  <a:lnTo>
                    <a:pt x="128" y="111"/>
                  </a:lnTo>
                  <a:lnTo>
                    <a:pt x="127" y="111"/>
                  </a:lnTo>
                  <a:lnTo>
                    <a:pt x="127" y="110"/>
                  </a:lnTo>
                  <a:lnTo>
                    <a:pt x="127" y="108"/>
                  </a:lnTo>
                  <a:lnTo>
                    <a:pt x="126" y="108"/>
                  </a:lnTo>
                  <a:lnTo>
                    <a:pt x="124" y="108"/>
                  </a:lnTo>
                  <a:lnTo>
                    <a:pt x="124" y="106"/>
                  </a:lnTo>
                  <a:lnTo>
                    <a:pt x="123" y="106"/>
                  </a:lnTo>
                  <a:lnTo>
                    <a:pt x="123" y="105"/>
                  </a:lnTo>
                  <a:lnTo>
                    <a:pt x="123" y="104"/>
                  </a:lnTo>
                  <a:lnTo>
                    <a:pt x="124" y="103"/>
                  </a:lnTo>
                  <a:lnTo>
                    <a:pt x="124" y="102"/>
                  </a:lnTo>
                  <a:lnTo>
                    <a:pt x="127" y="101"/>
                  </a:lnTo>
                  <a:lnTo>
                    <a:pt x="128" y="99"/>
                  </a:lnTo>
                  <a:lnTo>
                    <a:pt x="128" y="98"/>
                  </a:lnTo>
                  <a:lnTo>
                    <a:pt x="129" y="97"/>
                  </a:lnTo>
                  <a:lnTo>
                    <a:pt x="130" y="96"/>
                  </a:lnTo>
                  <a:lnTo>
                    <a:pt x="131" y="95"/>
                  </a:lnTo>
                  <a:lnTo>
                    <a:pt x="132" y="95"/>
                  </a:lnTo>
                  <a:lnTo>
                    <a:pt x="132" y="94"/>
                  </a:lnTo>
                  <a:lnTo>
                    <a:pt x="131" y="94"/>
                  </a:lnTo>
                  <a:lnTo>
                    <a:pt x="130" y="94"/>
                  </a:lnTo>
                  <a:lnTo>
                    <a:pt x="131" y="91"/>
                  </a:lnTo>
                  <a:lnTo>
                    <a:pt x="135" y="88"/>
                  </a:lnTo>
                  <a:lnTo>
                    <a:pt x="136" y="88"/>
                  </a:lnTo>
                  <a:lnTo>
                    <a:pt x="137" y="89"/>
                  </a:lnTo>
                  <a:lnTo>
                    <a:pt x="137" y="91"/>
                  </a:lnTo>
                  <a:lnTo>
                    <a:pt x="137" y="92"/>
                  </a:lnTo>
                  <a:lnTo>
                    <a:pt x="137" y="94"/>
                  </a:lnTo>
                  <a:lnTo>
                    <a:pt x="135" y="96"/>
                  </a:lnTo>
                  <a:lnTo>
                    <a:pt x="135" y="97"/>
                  </a:lnTo>
                  <a:lnTo>
                    <a:pt x="134" y="101"/>
                  </a:lnTo>
                  <a:lnTo>
                    <a:pt x="134" y="102"/>
                  </a:lnTo>
                  <a:lnTo>
                    <a:pt x="135" y="102"/>
                  </a:lnTo>
                  <a:lnTo>
                    <a:pt x="136" y="101"/>
                  </a:lnTo>
                  <a:lnTo>
                    <a:pt x="137" y="99"/>
                  </a:lnTo>
                  <a:lnTo>
                    <a:pt x="137" y="98"/>
                  </a:lnTo>
                  <a:lnTo>
                    <a:pt x="138" y="97"/>
                  </a:lnTo>
                  <a:lnTo>
                    <a:pt x="138" y="98"/>
                  </a:lnTo>
                  <a:lnTo>
                    <a:pt x="138" y="97"/>
                  </a:lnTo>
                  <a:lnTo>
                    <a:pt x="139" y="96"/>
                  </a:lnTo>
                  <a:lnTo>
                    <a:pt x="142" y="91"/>
                  </a:lnTo>
                  <a:lnTo>
                    <a:pt x="142" y="90"/>
                  </a:lnTo>
                  <a:lnTo>
                    <a:pt x="143" y="89"/>
                  </a:lnTo>
                  <a:lnTo>
                    <a:pt x="143" y="88"/>
                  </a:lnTo>
                  <a:lnTo>
                    <a:pt x="144" y="88"/>
                  </a:lnTo>
                  <a:lnTo>
                    <a:pt x="144" y="87"/>
                  </a:lnTo>
                  <a:lnTo>
                    <a:pt x="145" y="87"/>
                  </a:lnTo>
                  <a:lnTo>
                    <a:pt x="145" y="85"/>
                  </a:lnTo>
                  <a:lnTo>
                    <a:pt x="146" y="85"/>
                  </a:lnTo>
                  <a:lnTo>
                    <a:pt x="146" y="84"/>
                  </a:lnTo>
                  <a:lnTo>
                    <a:pt x="148" y="87"/>
                  </a:lnTo>
                  <a:lnTo>
                    <a:pt x="149" y="87"/>
                  </a:lnTo>
                  <a:lnTo>
                    <a:pt x="150" y="87"/>
                  </a:lnTo>
                  <a:lnTo>
                    <a:pt x="150" y="88"/>
                  </a:lnTo>
                  <a:lnTo>
                    <a:pt x="150" y="89"/>
                  </a:lnTo>
                  <a:lnTo>
                    <a:pt x="151" y="88"/>
                  </a:lnTo>
                  <a:lnTo>
                    <a:pt x="150" y="87"/>
                  </a:lnTo>
                  <a:lnTo>
                    <a:pt x="151" y="87"/>
                  </a:lnTo>
                  <a:lnTo>
                    <a:pt x="152" y="87"/>
                  </a:lnTo>
                  <a:lnTo>
                    <a:pt x="152" y="88"/>
                  </a:lnTo>
                  <a:lnTo>
                    <a:pt x="152" y="90"/>
                  </a:lnTo>
                  <a:lnTo>
                    <a:pt x="152" y="91"/>
                  </a:lnTo>
                  <a:lnTo>
                    <a:pt x="153" y="90"/>
                  </a:lnTo>
                  <a:lnTo>
                    <a:pt x="153" y="89"/>
                  </a:lnTo>
                  <a:lnTo>
                    <a:pt x="153" y="88"/>
                  </a:lnTo>
                  <a:lnTo>
                    <a:pt x="153" y="87"/>
                  </a:lnTo>
                  <a:lnTo>
                    <a:pt x="152" y="85"/>
                  </a:lnTo>
                  <a:lnTo>
                    <a:pt x="151" y="85"/>
                  </a:lnTo>
                  <a:lnTo>
                    <a:pt x="151" y="84"/>
                  </a:lnTo>
                  <a:lnTo>
                    <a:pt x="150" y="84"/>
                  </a:lnTo>
                  <a:lnTo>
                    <a:pt x="149" y="85"/>
                  </a:lnTo>
                  <a:lnTo>
                    <a:pt x="148" y="85"/>
                  </a:lnTo>
                  <a:lnTo>
                    <a:pt x="148" y="84"/>
                  </a:lnTo>
                  <a:lnTo>
                    <a:pt x="146" y="84"/>
                  </a:lnTo>
                  <a:lnTo>
                    <a:pt x="146" y="83"/>
                  </a:lnTo>
                  <a:lnTo>
                    <a:pt x="145" y="84"/>
                  </a:lnTo>
                  <a:lnTo>
                    <a:pt x="145" y="85"/>
                  </a:lnTo>
                  <a:lnTo>
                    <a:pt x="144" y="85"/>
                  </a:lnTo>
                  <a:lnTo>
                    <a:pt x="144" y="84"/>
                  </a:lnTo>
                  <a:lnTo>
                    <a:pt x="144" y="83"/>
                  </a:lnTo>
                  <a:lnTo>
                    <a:pt x="144" y="82"/>
                  </a:lnTo>
                  <a:lnTo>
                    <a:pt x="143" y="81"/>
                  </a:lnTo>
                  <a:lnTo>
                    <a:pt x="144" y="81"/>
                  </a:lnTo>
                  <a:lnTo>
                    <a:pt x="143" y="81"/>
                  </a:lnTo>
                  <a:lnTo>
                    <a:pt x="143" y="78"/>
                  </a:lnTo>
                  <a:lnTo>
                    <a:pt x="144" y="77"/>
                  </a:lnTo>
                  <a:lnTo>
                    <a:pt x="144" y="76"/>
                  </a:lnTo>
                  <a:lnTo>
                    <a:pt x="145" y="76"/>
                  </a:lnTo>
                  <a:lnTo>
                    <a:pt x="145" y="75"/>
                  </a:lnTo>
                  <a:lnTo>
                    <a:pt x="145" y="74"/>
                  </a:lnTo>
                  <a:lnTo>
                    <a:pt x="146" y="73"/>
                  </a:lnTo>
                  <a:lnTo>
                    <a:pt x="149" y="74"/>
                  </a:lnTo>
                  <a:lnTo>
                    <a:pt x="150" y="74"/>
                  </a:lnTo>
                  <a:lnTo>
                    <a:pt x="151" y="74"/>
                  </a:lnTo>
                  <a:lnTo>
                    <a:pt x="151" y="73"/>
                  </a:lnTo>
                  <a:lnTo>
                    <a:pt x="151" y="71"/>
                  </a:lnTo>
                  <a:lnTo>
                    <a:pt x="151" y="70"/>
                  </a:lnTo>
                  <a:lnTo>
                    <a:pt x="150" y="69"/>
                  </a:lnTo>
                  <a:lnTo>
                    <a:pt x="151" y="69"/>
                  </a:lnTo>
                  <a:lnTo>
                    <a:pt x="152" y="70"/>
                  </a:lnTo>
                  <a:lnTo>
                    <a:pt x="153" y="70"/>
                  </a:lnTo>
                  <a:lnTo>
                    <a:pt x="153" y="71"/>
                  </a:lnTo>
                  <a:lnTo>
                    <a:pt x="152" y="71"/>
                  </a:lnTo>
                  <a:lnTo>
                    <a:pt x="152" y="73"/>
                  </a:lnTo>
                  <a:lnTo>
                    <a:pt x="152" y="75"/>
                  </a:lnTo>
                  <a:lnTo>
                    <a:pt x="152" y="76"/>
                  </a:lnTo>
                  <a:lnTo>
                    <a:pt x="152" y="75"/>
                  </a:lnTo>
                  <a:lnTo>
                    <a:pt x="153" y="75"/>
                  </a:lnTo>
                  <a:lnTo>
                    <a:pt x="153" y="74"/>
                  </a:lnTo>
                  <a:lnTo>
                    <a:pt x="153" y="73"/>
                  </a:lnTo>
                  <a:lnTo>
                    <a:pt x="155" y="71"/>
                  </a:lnTo>
                  <a:lnTo>
                    <a:pt x="155" y="70"/>
                  </a:lnTo>
                  <a:lnTo>
                    <a:pt x="155" y="69"/>
                  </a:lnTo>
                  <a:lnTo>
                    <a:pt x="153" y="68"/>
                  </a:lnTo>
                  <a:lnTo>
                    <a:pt x="152" y="68"/>
                  </a:lnTo>
                  <a:lnTo>
                    <a:pt x="152" y="67"/>
                  </a:lnTo>
                  <a:lnTo>
                    <a:pt x="151" y="66"/>
                  </a:lnTo>
                  <a:lnTo>
                    <a:pt x="153" y="64"/>
                  </a:lnTo>
                  <a:lnTo>
                    <a:pt x="152" y="63"/>
                  </a:lnTo>
                  <a:lnTo>
                    <a:pt x="151" y="63"/>
                  </a:lnTo>
                  <a:lnTo>
                    <a:pt x="150" y="63"/>
                  </a:lnTo>
                  <a:lnTo>
                    <a:pt x="150" y="61"/>
                  </a:lnTo>
                  <a:lnTo>
                    <a:pt x="149" y="59"/>
                  </a:lnTo>
                  <a:lnTo>
                    <a:pt x="149" y="57"/>
                  </a:lnTo>
                  <a:lnTo>
                    <a:pt x="151" y="56"/>
                  </a:lnTo>
                  <a:lnTo>
                    <a:pt x="150" y="56"/>
                  </a:lnTo>
                  <a:lnTo>
                    <a:pt x="150" y="55"/>
                  </a:lnTo>
                  <a:lnTo>
                    <a:pt x="150" y="54"/>
                  </a:lnTo>
                  <a:lnTo>
                    <a:pt x="150" y="53"/>
                  </a:lnTo>
                  <a:lnTo>
                    <a:pt x="151" y="53"/>
                  </a:lnTo>
                  <a:lnTo>
                    <a:pt x="152" y="52"/>
                  </a:lnTo>
                  <a:lnTo>
                    <a:pt x="152" y="50"/>
                  </a:lnTo>
                  <a:lnTo>
                    <a:pt x="153" y="50"/>
                  </a:lnTo>
                  <a:lnTo>
                    <a:pt x="152" y="50"/>
                  </a:lnTo>
                  <a:lnTo>
                    <a:pt x="152" y="52"/>
                  </a:lnTo>
                  <a:lnTo>
                    <a:pt x="153" y="52"/>
                  </a:lnTo>
                  <a:lnTo>
                    <a:pt x="153" y="53"/>
                  </a:lnTo>
                  <a:lnTo>
                    <a:pt x="153" y="52"/>
                  </a:lnTo>
                  <a:lnTo>
                    <a:pt x="155" y="52"/>
                  </a:lnTo>
                  <a:lnTo>
                    <a:pt x="153" y="50"/>
                  </a:lnTo>
                  <a:lnTo>
                    <a:pt x="155" y="50"/>
                  </a:lnTo>
                  <a:lnTo>
                    <a:pt x="156" y="50"/>
                  </a:lnTo>
                  <a:lnTo>
                    <a:pt x="156" y="52"/>
                  </a:lnTo>
                  <a:lnTo>
                    <a:pt x="156" y="53"/>
                  </a:lnTo>
                  <a:lnTo>
                    <a:pt x="157" y="53"/>
                  </a:lnTo>
                  <a:lnTo>
                    <a:pt x="158" y="54"/>
                  </a:lnTo>
                  <a:lnTo>
                    <a:pt x="158" y="56"/>
                  </a:lnTo>
                  <a:lnTo>
                    <a:pt x="158" y="57"/>
                  </a:lnTo>
                  <a:lnTo>
                    <a:pt x="159" y="57"/>
                  </a:lnTo>
                  <a:lnTo>
                    <a:pt x="158" y="57"/>
                  </a:lnTo>
                  <a:lnTo>
                    <a:pt x="159" y="59"/>
                  </a:lnTo>
                  <a:lnTo>
                    <a:pt x="159" y="60"/>
                  </a:lnTo>
                  <a:lnTo>
                    <a:pt x="160" y="60"/>
                  </a:lnTo>
                  <a:lnTo>
                    <a:pt x="162" y="60"/>
                  </a:lnTo>
                  <a:lnTo>
                    <a:pt x="163" y="60"/>
                  </a:lnTo>
                  <a:lnTo>
                    <a:pt x="163" y="59"/>
                  </a:lnTo>
                  <a:lnTo>
                    <a:pt x="164" y="59"/>
                  </a:lnTo>
                  <a:lnTo>
                    <a:pt x="163" y="57"/>
                  </a:lnTo>
                  <a:lnTo>
                    <a:pt x="164" y="55"/>
                  </a:lnTo>
                  <a:lnTo>
                    <a:pt x="164" y="54"/>
                  </a:lnTo>
                  <a:lnTo>
                    <a:pt x="164" y="53"/>
                  </a:lnTo>
                  <a:lnTo>
                    <a:pt x="164" y="52"/>
                  </a:lnTo>
                  <a:lnTo>
                    <a:pt x="165" y="53"/>
                  </a:lnTo>
                  <a:lnTo>
                    <a:pt x="166" y="52"/>
                  </a:lnTo>
                  <a:lnTo>
                    <a:pt x="166" y="50"/>
                  </a:lnTo>
                  <a:lnTo>
                    <a:pt x="167" y="50"/>
                  </a:lnTo>
                  <a:lnTo>
                    <a:pt x="169" y="50"/>
                  </a:lnTo>
                  <a:lnTo>
                    <a:pt x="170" y="50"/>
                  </a:lnTo>
                  <a:lnTo>
                    <a:pt x="170" y="49"/>
                  </a:lnTo>
                  <a:lnTo>
                    <a:pt x="169" y="48"/>
                  </a:lnTo>
                  <a:lnTo>
                    <a:pt x="169" y="47"/>
                  </a:lnTo>
                  <a:lnTo>
                    <a:pt x="169" y="46"/>
                  </a:lnTo>
                  <a:lnTo>
                    <a:pt x="170" y="47"/>
                  </a:lnTo>
                  <a:lnTo>
                    <a:pt x="170" y="48"/>
                  </a:lnTo>
                  <a:lnTo>
                    <a:pt x="172" y="48"/>
                  </a:lnTo>
                  <a:lnTo>
                    <a:pt x="173" y="48"/>
                  </a:lnTo>
                  <a:lnTo>
                    <a:pt x="174" y="48"/>
                  </a:lnTo>
                  <a:lnTo>
                    <a:pt x="176" y="48"/>
                  </a:lnTo>
                  <a:lnTo>
                    <a:pt x="177" y="47"/>
                  </a:lnTo>
                  <a:lnTo>
                    <a:pt x="178" y="47"/>
                  </a:lnTo>
                  <a:lnTo>
                    <a:pt x="178" y="46"/>
                  </a:lnTo>
                  <a:lnTo>
                    <a:pt x="178" y="45"/>
                  </a:lnTo>
                  <a:lnTo>
                    <a:pt x="178" y="43"/>
                  </a:lnTo>
                  <a:lnTo>
                    <a:pt x="179" y="42"/>
                  </a:lnTo>
                  <a:lnTo>
                    <a:pt x="179" y="41"/>
                  </a:lnTo>
                  <a:lnTo>
                    <a:pt x="179" y="40"/>
                  </a:lnTo>
                  <a:lnTo>
                    <a:pt x="179" y="39"/>
                  </a:lnTo>
                  <a:lnTo>
                    <a:pt x="180" y="36"/>
                  </a:lnTo>
                  <a:lnTo>
                    <a:pt x="180" y="35"/>
                  </a:lnTo>
                  <a:lnTo>
                    <a:pt x="181" y="34"/>
                  </a:lnTo>
                  <a:lnTo>
                    <a:pt x="181" y="33"/>
                  </a:lnTo>
                  <a:lnTo>
                    <a:pt x="183" y="33"/>
                  </a:lnTo>
                  <a:lnTo>
                    <a:pt x="183" y="32"/>
                  </a:lnTo>
                  <a:lnTo>
                    <a:pt x="183" y="31"/>
                  </a:lnTo>
                  <a:lnTo>
                    <a:pt x="184" y="29"/>
                  </a:lnTo>
                  <a:lnTo>
                    <a:pt x="184" y="28"/>
                  </a:lnTo>
                  <a:lnTo>
                    <a:pt x="183" y="27"/>
                  </a:lnTo>
                  <a:lnTo>
                    <a:pt x="183" y="26"/>
                  </a:lnTo>
                  <a:lnTo>
                    <a:pt x="181" y="26"/>
                  </a:lnTo>
                  <a:lnTo>
                    <a:pt x="181" y="25"/>
                  </a:lnTo>
                  <a:lnTo>
                    <a:pt x="181" y="24"/>
                  </a:lnTo>
                  <a:lnTo>
                    <a:pt x="180" y="24"/>
                  </a:lnTo>
                  <a:lnTo>
                    <a:pt x="180" y="22"/>
                  </a:lnTo>
                  <a:lnTo>
                    <a:pt x="181" y="22"/>
                  </a:lnTo>
                  <a:lnTo>
                    <a:pt x="181" y="21"/>
                  </a:lnTo>
                  <a:lnTo>
                    <a:pt x="180" y="21"/>
                  </a:lnTo>
                  <a:lnTo>
                    <a:pt x="181" y="20"/>
                  </a:lnTo>
                  <a:lnTo>
                    <a:pt x="180" y="20"/>
                  </a:lnTo>
                  <a:lnTo>
                    <a:pt x="180" y="19"/>
                  </a:lnTo>
                  <a:lnTo>
                    <a:pt x="179" y="19"/>
                  </a:lnTo>
                  <a:lnTo>
                    <a:pt x="178" y="18"/>
                  </a:lnTo>
                  <a:lnTo>
                    <a:pt x="178" y="17"/>
                  </a:lnTo>
                  <a:lnTo>
                    <a:pt x="178" y="15"/>
                  </a:lnTo>
                  <a:lnTo>
                    <a:pt x="178" y="17"/>
                  </a:lnTo>
                  <a:lnTo>
                    <a:pt x="177" y="15"/>
                  </a:lnTo>
                  <a:lnTo>
                    <a:pt x="177" y="14"/>
                  </a:lnTo>
                  <a:lnTo>
                    <a:pt x="178" y="14"/>
                  </a:lnTo>
                  <a:lnTo>
                    <a:pt x="178" y="15"/>
                  </a:lnTo>
                  <a:lnTo>
                    <a:pt x="179" y="15"/>
                  </a:lnTo>
                  <a:lnTo>
                    <a:pt x="180" y="15"/>
                  </a:lnTo>
                  <a:lnTo>
                    <a:pt x="181" y="15"/>
                  </a:lnTo>
                  <a:lnTo>
                    <a:pt x="181" y="18"/>
                  </a:lnTo>
                  <a:lnTo>
                    <a:pt x="183" y="18"/>
                  </a:lnTo>
                  <a:lnTo>
                    <a:pt x="184" y="17"/>
                  </a:lnTo>
                  <a:lnTo>
                    <a:pt x="184" y="15"/>
                  </a:lnTo>
                  <a:lnTo>
                    <a:pt x="184" y="14"/>
                  </a:lnTo>
                  <a:lnTo>
                    <a:pt x="184" y="13"/>
                  </a:lnTo>
                  <a:lnTo>
                    <a:pt x="185" y="13"/>
                  </a:lnTo>
                  <a:lnTo>
                    <a:pt x="185" y="12"/>
                  </a:lnTo>
                  <a:lnTo>
                    <a:pt x="186" y="12"/>
                  </a:lnTo>
                  <a:lnTo>
                    <a:pt x="187" y="11"/>
                  </a:lnTo>
                  <a:lnTo>
                    <a:pt x="187" y="12"/>
                  </a:lnTo>
                  <a:lnTo>
                    <a:pt x="188" y="11"/>
                  </a:lnTo>
                  <a:lnTo>
                    <a:pt x="188" y="10"/>
                  </a:lnTo>
                  <a:lnTo>
                    <a:pt x="190" y="11"/>
                  </a:lnTo>
                  <a:lnTo>
                    <a:pt x="190" y="10"/>
                  </a:lnTo>
                  <a:lnTo>
                    <a:pt x="191" y="10"/>
                  </a:lnTo>
                  <a:lnTo>
                    <a:pt x="191" y="8"/>
                  </a:lnTo>
                  <a:lnTo>
                    <a:pt x="190" y="8"/>
                  </a:lnTo>
                  <a:lnTo>
                    <a:pt x="191" y="7"/>
                  </a:lnTo>
                  <a:lnTo>
                    <a:pt x="192" y="7"/>
                  </a:lnTo>
                  <a:lnTo>
                    <a:pt x="191" y="6"/>
                  </a:lnTo>
                  <a:lnTo>
                    <a:pt x="190" y="6"/>
                  </a:lnTo>
                  <a:lnTo>
                    <a:pt x="190" y="5"/>
                  </a:lnTo>
                  <a:lnTo>
                    <a:pt x="188" y="5"/>
                  </a:lnTo>
                  <a:lnTo>
                    <a:pt x="190" y="4"/>
                  </a:lnTo>
                  <a:lnTo>
                    <a:pt x="191" y="4"/>
                  </a:lnTo>
                  <a:lnTo>
                    <a:pt x="192" y="6"/>
                  </a:lnTo>
                  <a:lnTo>
                    <a:pt x="192" y="5"/>
                  </a:lnTo>
                  <a:lnTo>
                    <a:pt x="192" y="6"/>
                  </a:lnTo>
                  <a:lnTo>
                    <a:pt x="192" y="5"/>
                  </a:lnTo>
                  <a:lnTo>
                    <a:pt x="192" y="4"/>
                  </a:lnTo>
                  <a:lnTo>
                    <a:pt x="191" y="4"/>
                  </a:lnTo>
                  <a:lnTo>
                    <a:pt x="191" y="3"/>
                  </a:lnTo>
                  <a:lnTo>
                    <a:pt x="192" y="3"/>
                  </a:lnTo>
                  <a:lnTo>
                    <a:pt x="192" y="1"/>
                  </a:lnTo>
                  <a:lnTo>
                    <a:pt x="193" y="0"/>
                  </a:lnTo>
                  <a:lnTo>
                    <a:pt x="194" y="0"/>
                  </a:lnTo>
                  <a:lnTo>
                    <a:pt x="195" y="1"/>
                  </a:lnTo>
                  <a:lnTo>
                    <a:pt x="195" y="3"/>
                  </a:lnTo>
                  <a:lnTo>
                    <a:pt x="195" y="4"/>
                  </a:lnTo>
                  <a:lnTo>
                    <a:pt x="196" y="4"/>
                  </a:lnTo>
                  <a:lnTo>
                    <a:pt x="196" y="5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7"/>
            <p:cNvSpPr/>
            <p:nvPr/>
          </p:nvSpPr>
          <p:spPr>
            <a:xfrm>
              <a:off x="2317924" y="2830549"/>
              <a:ext cx="806932" cy="756352"/>
            </a:xfrm>
            <a:custGeom>
              <a:avLst/>
              <a:gdLst/>
              <a:ahLst/>
              <a:cxnLst/>
              <a:rect l="l" t="t" r="r" b="b"/>
              <a:pathLst>
                <a:path w="524" h="498" extrusionOk="0">
                  <a:moveTo>
                    <a:pt x="524" y="198"/>
                  </a:moveTo>
                  <a:lnTo>
                    <a:pt x="524" y="203"/>
                  </a:lnTo>
                  <a:lnTo>
                    <a:pt x="524" y="206"/>
                  </a:lnTo>
                  <a:lnTo>
                    <a:pt x="524" y="211"/>
                  </a:lnTo>
                  <a:lnTo>
                    <a:pt x="524" y="214"/>
                  </a:lnTo>
                  <a:lnTo>
                    <a:pt x="524" y="219"/>
                  </a:lnTo>
                  <a:lnTo>
                    <a:pt x="524" y="223"/>
                  </a:lnTo>
                  <a:lnTo>
                    <a:pt x="524" y="227"/>
                  </a:lnTo>
                  <a:lnTo>
                    <a:pt x="524" y="232"/>
                  </a:lnTo>
                  <a:lnTo>
                    <a:pt x="524" y="235"/>
                  </a:lnTo>
                  <a:lnTo>
                    <a:pt x="524" y="238"/>
                  </a:lnTo>
                  <a:lnTo>
                    <a:pt x="524" y="240"/>
                  </a:lnTo>
                  <a:lnTo>
                    <a:pt x="524" y="244"/>
                  </a:lnTo>
                  <a:lnTo>
                    <a:pt x="524" y="248"/>
                  </a:lnTo>
                  <a:lnTo>
                    <a:pt x="524" y="252"/>
                  </a:lnTo>
                  <a:lnTo>
                    <a:pt x="524" y="256"/>
                  </a:lnTo>
                  <a:lnTo>
                    <a:pt x="524" y="260"/>
                  </a:lnTo>
                  <a:lnTo>
                    <a:pt x="524" y="265"/>
                  </a:lnTo>
                  <a:lnTo>
                    <a:pt x="524" y="267"/>
                  </a:lnTo>
                  <a:lnTo>
                    <a:pt x="524" y="270"/>
                  </a:lnTo>
                  <a:lnTo>
                    <a:pt x="523" y="270"/>
                  </a:lnTo>
                  <a:lnTo>
                    <a:pt x="523" y="271"/>
                  </a:lnTo>
                  <a:lnTo>
                    <a:pt x="523" y="275"/>
                  </a:lnTo>
                  <a:lnTo>
                    <a:pt x="523" y="276"/>
                  </a:lnTo>
                  <a:lnTo>
                    <a:pt x="523" y="278"/>
                  </a:lnTo>
                  <a:lnTo>
                    <a:pt x="523" y="283"/>
                  </a:lnTo>
                  <a:lnTo>
                    <a:pt x="523" y="285"/>
                  </a:lnTo>
                  <a:lnTo>
                    <a:pt x="523" y="289"/>
                  </a:lnTo>
                  <a:lnTo>
                    <a:pt x="523" y="290"/>
                  </a:lnTo>
                  <a:lnTo>
                    <a:pt x="522" y="290"/>
                  </a:lnTo>
                  <a:lnTo>
                    <a:pt x="521" y="291"/>
                  </a:lnTo>
                  <a:lnTo>
                    <a:pt x="520" y="292"/>
                  </a:lnTo>
                  <a:lnTo>
                    <a:pt x="520" y="294"/>
                  </a:lnTo>
                  <a:lnTo>
                    <a:pt x="516" y="301"/>
                  </a:lnTo>
                  <a:lnTo>
                    <a:pt x="516" y="302"/>
                  </a:lnTo>
                  <a:lnTo>
                    <a:pt x="517" y="303"/>
                  </a:lnTo>
                  <a:lnTo>
                    <a:pt x="517" y="304"/>
                  </a:lnTo>
                  <a:lnTo>
                    <a:pt x="515" y="305"/>
                  </a:lnTo>
                  <a:lnTo>
                    <a:pt x="515" y="306"/>
                  </a:lnTo>
                  <a:lnTo>
                    <a:pt x="514" y="310"/>
                  </a:lnTo>
                  <a:lnTo>
                    <a:pt x="514" y="311"/>
                  </a:lnTo>
                  <a:lnTo>
                    <a:pt x="514" y="312"/>
                  </a:lnTo>
                  <a:lnTo>
                    <a:pt x="513" y="313"/>
                  </a:lnTo>
                  <a:lnTo>
                    <a:pt x="512" y="315"/>
                  </a:lnTo>
                  <a:lnTo>
                    <a:pt x="509" y="315"/>
                  </a:lnTo>
                  <a:lnTo>
                    <a:pt x="508" y="316"/>
                  </a:lnTo>
                  <a:lnTo>
                    <a:pt x="506" y="318"/>
                  </a:lnTo>
                  <a:lnTo>
                    <a:pt x="502" y="319"/>
                  </a:lnTo>
                  <a:lnTo>
                    <a:pt x="502" y="320"/>
                  </a:lnTo>
                  <a:lnTo>
                    <a:pt x="502" y="324"/>
                  </a:lnTo>
                  <a:lnTo>
                    <a:pt x="501" y="324"/>
                  </a:lnTo>
                  <a:lnTo>
                    <a:pt x="498" y="324"/>
                  </a:lnTo>
                  <a:lnTo>
                    <a:pt x="492" y="323"/>
                  </a:lnTo>
                  <a:lnTo>
                    <a:pt x="488" y="323"/>
                  </a:lnTo>
                  <a:lnTo>
                    <a:pt x="487" y="323"/>
                  </a:lnTo>
                  <a:lnTo>
                    <a:pt x="486" y="323"/>
                  </a:lnTo>
                  <a:lnTo>
                    <a:pt x="486" y="324"/>
                  </a:lnTo>
                  <a:lnTo>
                    <a:pt x="486" y="325"/>
                  </a:lnTo>
                  <a:lnTo>
                    <a:pt x="485" y="325"/>
                  </a:lnTo>
                  <a:lnTo>
                    <a:pt x="481" y="325"/>
                  </a:lnTo>
                  <a:lnTo>
                    <a:pt x="478" y="325"/>
                  </a:lnTo>
                  <a:lnTo>
                    <a:pt x="475" y="325"/>
                  </a:lnTo>
                  <a:lnTo>
                    <a:pt x="472" y="326"/>
                  </a:lnTo>
                  <a:lnTo>
                    <a:pt x="469" y="326"/>
                  </a:lnTo>
                  <a:lnTo>
                    <a:pt x="466" y="326"/>
                  </a:lnTo>
                  <a:lnTo>
                    <a:pt x="463" y="326"/>
                  </a:lnTo>
                  <a:lnTo>
                    <a:pt x="459" y="326"/>
                  </a:lnTo>
                  <a:lnTo>
                    <a:pt x="457" y="326"/>
                  </a:lnTo>
                  <a:lnTo>
                    <a:pt x="453" y="326"/>
                  </a:lnTo>
                  <a:lnTo>
                    <a:pt x="450" y="326"/>
                  </a:lnTo>
                  <a:lnTo>
                    <a:pt x="448" y="327"/>
                  </a:lnTo>
                  <a:lnTo>
                    <a:pt x="444" y="327"/>
                  </a:lnTo>
                  <a:lnTo>
                    <a:pt x="442" y="327"/>
                  </a:lnTo>
                  <a:lnTo>
                    <a:pt x="438" y="327"/>
                  </a:lnTo>
                  <a:lnTo>
                    <a:pt x="435" y="327"/>
                  </a:lnTo>
                  <a:lnTo>
                    <a:pt x="432" y="327"/>
                  </a:lnTo>
                  <a:lnTo>
                    <a:pt x="431" y="327"/>
                  </a:lnTo>
                  <a:lnTo>
                    <a:pt x="431" y="329"/>
                  </a:lnTo>
                  <a:lnTo>
                    <a:pt x="429" y="331"/>
                  </a:lnTo>
                  <a:lnTo>
                    <a:pt x="427" y="333"/>
                  </a:lnTo>
                  <a:lnTo>
                    <a:pt x="424" y="334"/>
                  </a:lnTo>
                  <a:lnTo>
                    <a:pt x="422" y="337"/>
                  </a:lnTo>
                  <a:lnTo>
                    <a:pt x="421" y="338"/>
                  </a:lnTo>
                  <a:lnTo>
                    <a:pt x="420" y="338"/>
                  </a:lnTo>
                  <a:lnTo>
                    <a:pt x="415" y="338"/>
                  </a:lnTo>
                  <a:lnTo>
                    <a:pt x="414" y="338"/>
                  </a:lnTo>
                  <a:lnTo>
                    <a:pt x="413" y="339"/>
                  </a:lnTo>
                  <a:lnTo>
                    <a:pt x="411" y="339"/>
                  </a:lnTo>
                  <a:lnTo>
                    <a:pt x="407" y="338"/>
                  </a:lnTo>
                  <a:lnTo>
                    <a:pt x="406" y="338"/>
                  </a:lnTo>
                  <a:lnTo>
                    <a:pt x="403" y="338"/>
                  </a:lnTo>
                  <a:lnTo>
                    <a:pt x="402" y="338"/>
                  </a:lnTo>
                  <a:lnTo>
                    <a:pt x="398" y="338"/>
                  </a:lnTo>
                  <a:lnTo>
                    <a:pt x="398" y="339"/>
                  </a:lnTo>
                  <a:lnTo>
                    <a:pt x="398" y="340"/>
                  </a:lnTo>
                  <a:lnTo>
                    <a:pt x="389" y="338"/>
                  </a:lnTo>
                  <a:lnTo>
                    <a:pt x="385" y="336"/>
                  </a:lnTo>
                  <a:lnTo>
                    <a:pt x="382" y="336"/>
                  </a:lnTo>
                  <a:lnTo>
                    <a:pt x="381" y="336"/>
                  </a:lnTo>
                  <a:lnTo>
                    <a:pt x="379" y="337"/>
                  </a:lnTo>
                  <a:lnTo>
                    <a:pt x="378" y="338"/>
                  </a:lnTo>
                  <a:lnTo>
                    <a:pt x="377" y="338"/>
                  </a:lnTo>
                  <a:lnTo>
                    <a:pt x="377" y="337"/>
                  </a:lnTo>
                  <a:lnTo>
                    <a:pt x="375" y="336"/>
                  </a:lnTo>
                  <a:lnTo>
                    <a:pt x="375" y="334"/>
                  </a:lnTo>
                  <a:lnTo>
                    <a:pt x="374" y="334"/>
                  </a:lnTo>
                  <a:lnTo>
                    <a:pt x="367" y="336"/>
                  </a:lnTo>
                  <a:lnTo>
                    <a:pt x="366" y="336"/>
                  </a:lnTo>
                  <a:lnTo>
                    <a:pt x="365" y="336"/>
                  </a:lnTo>
                  <a:lnTo>
                    <a:pt x="364" y="338"/>
                  </a:lnTo>
                  <a:lnTo>
                    <a:pt x="357" y="344"/>
                  </a:lnTo>
                  <a:lnTo>
                    <a:pt x="356" y="345"/>
                  </a:lnTo>
                  <a:lnTo>
                    <a:pt x="354" y="345"/>
                  </a:lnTo>
                  <a:lnTo>
                    <a:pt x="349" y="346"/>
                  </a:lnTo>
                  <a:lnTo>
                    <a:pt x="347" y="347"/>
                  </a:lnTo>
                  <a:lnTo>
                    <a:pt x="337" y="354"/>
                  </a:lnTo>
                  <a:lnTo>
                    <a:pt x="335" y="355"/>
                  </a:lnTo>
                  <a:lnTo>
                    <a:pt x="332" y="355"/>
                  </a:lnTo>
                  <a:lnTo>
                    <a:pt x="329" y="355"/>
                  </a:lnTo>
                  <a:lnTo>
                    <a:pt x="328" y="355"/>
                  </a:lnTo>
                  <a:lnTo>
                    <a:pt x="327" y="355"/>
                  </a:lnTo>
                  <a:lnTo>
                    <a:pt x="327" y="357"/>
                  </a:lnTo>
                  <a:lnTo>
                    <a:pt x="327" y="365"/>
                  </a:lnTo>
                  <a:lnTo>
                    <a:pt x="325" y="365"/>
                  </a:lnTo>
                  <a:lnTo>
                    <a:pt x="324" y="366"/>
                  </a:lnTo>
                  <a:lnTo>
                    <a:pt x="323" y="366"/>
                  </a:lnTo>
                  <a:lnTo>
                    <a:pt x="322" y="366"/>
                  </a:lnTo>
                  <a:lnTo>
                    <a:pt x="315" y="362"/>
                  </a:lnTo>
                  <a:lnTo>
                    <a:pt x="313" y="362"/>
                  </a:lnTo>
                  <a:lnTo>
                    <a:pt x="310" y="362"/>
                  </a:lnTo>
                  <a:lnTo>
                    <a:pt x="308" y="364"/>
                  </a:lnTo>
                  <a:lnTo>
                    <a:pt x="307" y="365"/>
                  </a:lnTo>
                  <a:lnTo>
                    <a:pt x="306" y="367"/>
                  </a:lnTo>
                  <a:lnTo>
                    <a:pt x="304" y="367"/>
                  </a:lnTo>
                  <a:lnTo>
                    <a:pt x="300" y="369"/>
                  </a:lnTo>
                  <a:lnTo>
                    <a:pt x="300" y="372"/>
                  </a:lnTo>
                  <a:lnTo>
                    <a:pt x="299" y="375"/>
                  </a:lnTo>
                  <a:lnTo>
                    <a:pt x="297" y="376"/>
                  </a:lnTo>
                  <a:lnTo>
                    <a:pt x="297" y="378"/>
                  </a:lnTo>
                  <a:lnTo>
                    <a:pt x="297" y="380"/>
                  </a:lnTo>
                  <a:lnTo>
                    <a:pt x="299" y="382"/>
                  </a:lnTo>
                  <a:lnTo>
                    <a:pt x="297" y="383"/>
                  </a:lnTo>
                  <a:lnTo>
                    <a:pt x="296" y="383"/>
                  </a:lnTo>
                  <a:lnTo>
                    <a:pt x="295" y="383"/>
                  </a:lnTo>
                  <a:lnTo>
                    <a:pt x="294" y="383"/>
                  </a:lnTo>
                  <a:lnTo>
                    <a:pt x="294" y="385"/>
                  </a:lnTo>
                  <a:lnTo>
                    <a:pt x="293" y="385"/>
                  </a:lnTo>
                  <a:lnTo>
                    <a:pt x="293" y="383"/>
                  </a:lnTo>
                  <a:lnTo>
                    <a:pt x="292" y="382"/>
                  </a:lnTo>
                  <a:lnTo>
                    <a:pt x="290" y="382"/>
                  </a:lnTo>
                  <a:lnTo>
                    <a:pt x="289" y="382"/>
                  </a:lnTo>
                  <a:lnTo>
                    <a:pt x="288" y="381"/>
                  </a:lnTo>
                  <a:lnTo>
                    <a:pt x="287" y="381"/>
                  </a:lnTo>
                  <a:lnTo>
                    <a:pt x="286" y="381"/>
                  </a:lnTo>
                  <a:lnTo>
                    <a:pt x="287" y="382"/>
                  </a:lnTo>
                  <a:lnTo>
                    <a:pt x="287" y="385"/>
                  </a:lnTo>
                  <a:lnTo>
                    <a:pt x="287" y="386"/>
                  </a:lnTo>
                  <a:lnTo>
                    <a:pt x="286" y="387"/>
                  </a:lnTo>
                  <a:lnTo>
                    <a:pt x="287" y="395"/>
                  </a:lnTo>
                  <a:lnTo>
                    <a:pt x="282" y="395"/>
                  </a:lnTo>
                  <a:lnTo>
                    <a:pt x="281" y="395"/>
                  </a:lnTo>
                  <a:lnTo>
                    <a:pt x="281" y="396"/>
                  </a:lnTo>
                  <a:lnTo>
                    <a:pt x="281" y="397"/>
                  </a:lnTo>
                  <a:lnTo>
                    <a:pt x="281" y="399"/>
                  </a:lnTo>
                  <a:lnTo>
                    <a:pt x="280" y="399"/>
                  </a:lnTo>
                  <a:lnTo>
                    <a:pt x="279" y="399"/>
                  </a:lnTo>
                  <a:lnTo>
                    <a:pt x="278" y="399"/>
                  </a:lnTo>
                  <a:lnTo>
                    <a:pt x="278" y="397"/>
                  </a:lnTo>
                  <a:lnTo>
                    <a:pt x="277" y="397"/>
                  </a:lnTo>
                  <a:lnTo>
                    <a:pt x="274" y="396"/>
                  </a:lnTo>
                  <a:lnTo>
                    <a:pt x="272" y="395"/>
                  </a:lnTo>
                  <a:lnTo>
                    <a:pt x="270" y="393"/>
                  </a:lnTo>
                  <a:lnTo>
                    <a:pt x="268" y="393"/>
                  </a:lnTo>
                  <a:lnTo>
                    <a:pt x="267" y="392"/>
                  </a:lnTo>
                  <a:lnTo>
                    <a:pt x="266" y="392"/>
                  </a:lnTo>
                  <a:lnTo>
                    <a:pt x="265" y="392"/>
                  </a:lnTo>
                  <a:lnTo>
                    <a:pt x="264" y="392"/>
                  </a:lnTo>
                  <a:lnTo>
                    <a:pt x="265" y="392"/>
                  </a:lnTo>
                  <a:lnTo>
                    <a:pt x="265" y="390"/>
                  </a:lnTo>
                  <a:lnTo>
                    <a:pt x="266" y="390"/>
                  </a:lnTo>
                  <a:lnTo>
                    <a:pt x="266" y="389"/>
                  </a:lnTo>
                  <a:lnTo>
                    <a:pt x="265" y="389"/>
                  </a:lnTo>
                  <a:lnTo>
                    <a:pt x="265" y="388"/>
                  </a:lnTo>
                  <a:lnTo>
                    <a:pt x="264" y="388"/>
                  </a:lnTo>
                  <a:lnTo>
                    <a:pt x="264" y="389"/>
                  </a:lnTo>
                  <a:lnTo>
                    <a:pt x="265" y="389"/>
                  </a:lnTo>
                  <a:lnTo>
                    <a:pt x="264" y="389"/>
                  </a:lnTo>
                  <a:lnTo>
                    <a:pt x="264" y="390"/>
                  </a:lnTo>
                  <a:lnTo>
                    <a:pt x="263" y="390"/>
                  </a:lnTo>
                  <a:lnTo>
                    <a:pt x="261" y="392"/>
                  </a:lnTo>
                  <a:lnTo>
                    <a:pt x="260" y="392"/>
                  </a:lnTo>
                  <a:lnTo>
                    <a:pt x="260" y="393"/>
                  </a:lnTo>
                  <a:lnTo>
                    <a:pt x="259" y="394"/>
                  </a:lnTo>
                  <a:lnTo>
                    <a:pt x="259" y="395"/>
                  </a:lnTo>
                  <a:lnTo>
                    <a:pt x="258" y="395"/>
                  </a:lnTo>
                  <a:lnTo>
                    <a:pt x="257" y="395"/>
                  </a:lnTo>
                  <a:lnTo>
                    <a:pt x="257" y="396"/>
                  </a:lnTo>
                  <a:lnTo>
                    <a:pt x="256" y="396"/>
                  </a:lnTo>
                  <a:lnTo>
                    <a:pt x="256" y="397"/>
                  </a:lnTo>
                  <a:lnTo>
                    <a:pt x="257" y="399"/>
                  </a:lnTo>
                  <a:lnTo>
                    <a:pt x="256" y="399"/>
                  </a:lnTo>
                  <a:lnTo>
                    <a:pt x="253" y="399"/>
                  </a:lnTo>
                  <a:lnTo>
                    <a:pt x="253" y="400"/>
                  </a:lnTo>
                  <a:lnTo>
                    <a:pt x="253" y="401"/>
                  </a:lnTo>
                  <a:lnTo>
                    <a:pt x="252" y="401"/>
                  </a:lnTo>
                  <a:lnTo>
                    <a:pt x="253" y="401"/>
                  </a:lnTo>
                  <a:lnTo>
                    <a:pt x="253" y="402"/>
                  </a:lnTo>
                  <a:lnTo>
                    <a:pt x="254" y="404"/>
                  </a:lnTo>
                  <a:lnTo>
                    <a:pt x="256" y="406"/>
                  </a:lnTo>
                  <a:lnTo>
                    <a:pt x="257" y="406"/>
                  </a:lnTo>
                  <a:lnTo>
                    <a:pt x="257" y="407"/>
                  </a:lnTo>
                  <a:lnTo>
                    <a:pt x="257" y="409"/>
                  </a:lnTo>
                  <a:lnTo>
                    <a:pt x="257" y="410"/>
                  </a:lnTo>
                  <a:lnTo>
                    <a:pt x="257" y="413"/>
                  </a:lnTo>
                  <a:lnTo>
                    <a:pt x="256" y="414"/>
                  </a:lnTo>
                  <a:lnTo>
                    <a:pt x="254" y="414"/>
                  </a:lnTo>
                  <a:lnTo>
                    <a:pt x="253" y="414"/>
                  </a:lnTo>
                  <a:lnTo>
                    <a:pt x="252" y="413"/>
                  </a:lnTo>
                  <a:lnTo>
                    <a:pt x="251" y="413"/>
                  </a:lnTo>
                  <a:lnTo>
                    <a:pt x="250" y="414"/>
                  </a:lnTo>
                  <a:lnTo>
                    <a:pt x="249" y="414"/>
                  </a:lnTo>
                  <a:lnTo>
                    <a:pt x="249" y="416"/>
                  </a:lnTo>
                  <a:lnTo>
                    <a:pt x="250" y="417"/>
                  </a:lnTo>
                  <a:lnTo>
                    <a:pt x="251" y="417"/>
                  </a:lnTo>
                  <a:lnTo>
                    <a:pt x="251" y="420"/>
                  </a:lnTo>
                  <a:lnTo>
                    <a:pt x="252" y="420"/>
                  </a:lnTo>
                  <a:lnTo>
                    <a:pt x="251" y="421"/>
                  </a:lnTo>
                  <a:lnTo>
                    <a:pt x="251" y="422"/>
                  </a:lnTo>
                  <a:lnTo>
                    <a:pt x="250" y="422"/>
                  </a:lnTo>
                  <a:lnTo>
                    <a:pt x="250" y="423"/>
                  </a:lnTo>
                  <a:lnTo>
                    <a:pt x="251" y="425"/>
                  </a:lnTo>
                  <a:lnTo>
                    <a:pt x="251" y="427"/>
                  </a:lnTo>
                  <a:lnTo>
                    <a:pt x="250" y="428"/>
                  </a:lnTo>
                  <a:lnTo>
                    <a:pt x="250" y="427"/>
                  </a:lnTo>
                  <a:lnTo>
                    <a:pt x="249" y="427"/>
                  </a:lnTo>
                  <a:lnTo>
                    <a:pt x="249" y="428"/>
                  </a:lnTo>
                  <a:lnTo>
                    <a:pt x="249" y="429"/>
                  </a:lnTo>
                  <a:lnTo>
                    <a:pt x="245" y="431"/>
                  </a:lnTo>
                  <a:lnTo>
                    <a:pt x="246" y="432"/>
                  </a:lnTo>
                  <a:lnTo>
                    <a:pt x="245" y="432"/>
                  </a:lnTo>
                  <a:lnTo>
                    <a:pt x="244" y="434"/>
                  </a:lnTo>
                  <a:lnTo>
                    <a:pt x="244" y="435"/>
                  </a:lnTo>
                  <a:lnTo>
                    <a:pt x="243" y="435"/>
                  </a:lnTo>
                  <a:lnTo>
                    <a:pt x="242" y="435"/>
                  </a:lnTo>
                  <a:lnTo>
                    <a:pt x="242" y="436"/>
                  </a:lnTo>
                  <a:lnTo>
                    <a:pt x="240" y="436"/>
                  </a:lnTo>
                  <a:lnTo>
                    <a:pt x="240" y="437"/>
                  </a:lnTo>
                  <a:lnTo>
                    <a:pt x="239" y="437"/>
                  </a:lnTo>
                  <a:lnTo>
                    <a:pt x="238" y="437"/>
                  </a:lnTo>
                  <a:lnTo>
                    <a:pt x="237" y="437"/>
                  </a:lnTo>
                  <a:lnTo>
                    <a:pt x="236" y="437"/>
                  </a:lnTo>
                  <a:lnTo>
                    <a:pt x="235" y="437"/>
                  </a:lnTo>
                  <a:lnTo>
                    <a:pt x="233" y="437"/>
                  </a:lnTo>
                  <a:lnTo>
                    <a:pt x="232" y="438"/>
                  </a:lnTo>
                  <a:lnTo>
                    <a:pt x="231" y="438"/>
                  </a:lnTo>
                  <a:lnTo>
                    <a:pt x="230" y="438"/>
                  </a:lnTo>
                  <a:lnTo>
                    <a:pt x="229" y="438"/>
                  </a:lnTo>
                  <a:lnTo>
                    <a:pt x="228" y="439"/>
                  </a:lnTo>
                  <a:lnTo>
                    <a:pt x="226" y="439"/>
                  </a:lnTo>
                  <a:lnTo>
                    <a:pt x="225" y="441"/>
                  </a:lnTo>
                  <a:lnTo>
                    <a:pt x="224" y="442"/>
                  </a:lnTo>
                  <a:lnTo>
                    <a:pt x="224" y="443"/>
                  </a:lnTo>
                  <a:lnTo>
                    <a:pt x="223" y="443"/>
                  </a:lnTo>
                  <a:lnTo>
                    <a:pt x="222" y="443"/>
                  </a:lnTo>
                  <a:lnTo>
                    <a:pt x="221" y="443"/>
                  </a:lnTo>
                  <a:lnTo>
                    <a:pt x="219" y="443"/>
                  </a:lnTo>
                  <a:lnTo>
                    <a:pt x="219" y="444"/>
                  </a:lnTo>
                  <a:lnTo>
                    <a:pt x="221" y="444"/>
                  </a:lnTo>
                  <a:lnTo>
                    <a:pt x="222" y="444"/>
                  </a:lnTo>
                  <a:lnTo>
                    <a:pt x="223" y="444"/>
                  </a:lnTo>
                  <a:lnTo>
                    <a:pt x="223" y="445"/>
                  </a:lnTo>
                  <a:lnTo>
                    <a:pt x="223" y="446"/>
                  </a:lnTo>
                  <a:lnTo>
                    <a:pt x="224" y="446"/>
                  </a:lnTo>
                  <a:lnTo>
                    <a:pt x="223" y="448"/>
                  </a:lnTo>
                  <a:lnTo>
                    <a:pt x="223" y="449"/>
                  </a:lnTo>
                  <a:lnTo>
                    <a:pt x="223" y="450"/>
                  </a:lnTo>
                  <a:lnTo>
                    <a:pt x="224" y="450"/>
                  </a:lnTo>
                  <a:lnTo>
                    <a:pt x="225" y="451"/>
                  </a:lnTo>
                  <a:lnTo>
                    <a:pt x="225" y="452"/>
                  </a:lnTo>
                  <a:lnTo>
                    <a:pt x="225" y="455"/>
                  </a:lnTo>
                  <a:lnTo>
                    <a:pt x="225" y="456"/>
                  </a:lnTo>
                  <a:lnTo>
                    <a:pt x="225" y="457"/>
                  </a:lnTo>
                  <a:lnTo>
                    <a:pt x="224" y="457"/>
                  </a:lnTo>
                  <a:lnTo>
                    <a:pt x="224" y="458"/>
                  </a:lnTo>
                  <a:lnTo>
                    <a:pt x="224" y="462"/>
                  </a:lnTo>
                  <a:lnTo>
                    <a:pt x="224" y="463"/>
                  </a:lnTo>
                  <a:lnTo>
                    <a:pt x="223" y="464"/>
                  </a:lnTo>
                  <a:lnTo>
                    <a:pt x="223" y="465"/>
                  </a:lnTo>
                  <a:lnTo>
                    <a:pt x="222" y="466"/>
                  </a:lnTo>
                  <a:lnTo>
                    <a:pt x="221" y="466"/>
                  </a:lnTo>
                  <a:lnTo>
                    <a:pt x="217" y="467"/>
                  </a:lnTo>
                  <a:lnTo>
                    <a:pt x="217" y="469"/>
                  </a:lnTo>
                  <a:lnTo>
                    <a:pt x="217" y="470"/>
                  </a:lnTo>
                  <a:lnTo>
                    <a:pt x="217" y="471"/>
                  </a:lnTo>
                  <a:lnTo>
                    <a:pt x="218" y="472"/>
                  </a:lnTo>
                  <a:lnTo>
                    <a:pt x="218" y="473"/>
                  </a:lnTo>
                  <a:lnTo>
                    <a:pt x="219" y="474"/>
                  </a:lnTo>
                  <a:lnTo>
                    <a:pt x="218" y="477"/>
                  </a:lnTo>
                  <a:lnTo>
                    <a:pt x="218" y="478"/>
                  </a:lnTo>
                  <a:lnTo>
                    <a:pt x="217" y="480"/>
                  </a:lnTo>
                  <a:lnTo>
                    <a:pt x="218" y="481"/>
                  </a:lnTo>
                  <a:lnTo>
                    <a:pt x="218" y="483"/>
                  </a:lnTo>
                  <a:lnTo>
                    <a:pt x="218" y="484"/>
                  </a:lnTo>
                  <a:lnTo>
                    <a:pt x="217" y="485"/>
                  </a:lnTo>
                  <a:lnTo>
                    <a:pt x="217" y="486"/>
                  </a:lnTo>
                  <a:lnTo>
                    <a:pt x="217" y="488"/>
                  </a:lnTo>
                  <a:lnTo>
                    <a:pt x="216" y="488"/>
                  </a:lnTo>
                  <a:lnTo>
                    <a:pt x="215" y="487"/>
                  </a:lnTo>
                  <a:lnTo>
                    <a:pt x="214" y="487"/>
                  </a:lnTo>
                  <a:lnTo>
                    <a:pt x="211" y="488"/>
                  </a:lnTo>
                  <a:lnTo>
                    <a:pt x="208" y="488"/>
                  </a:lnTo>
                  <a:lnTo>
                    <a:pt x="206" y="491"/>
                  </a:lnTo>
                  <a:lnTo>
                    <a:pt x="204" y="491"/>
                  </a:lnTo>
                  <a:lnTo>
                    <a:pt x="204" y="492"/>
                  </a:lnTo>
                  <a:lnTo>
                    <a:pt x="204" y="493"/>
                  </a:lnTo>
                  <a:lnTo>
                    <a:pt x="204" y="494"/>
                  </a:lnTo>
                  <a:lnTo>
                    <a:pt x="202" y="493"/>
                  </a:lnTo>
                  <a:lnTo>
                    <a:pt x="202" y="494"/>
                  </a:lnTo>
                  <a:lnTo>
                    <a:pt x="202" y="495"/>
                  </a:lnTo>
                  <a:lnTo>
                    <a:pt x="201" y="495"/>
                  </a:lnTo>
                  <a:lnTo>
                    <a:pt x="201" y="497"/>
                  </a:lnTo>
                  <a:lnTo>
                    <a:pt x="199" y="497"/>
                  </a:lnTo>
                  <a:lnTo>
                    <a:pt x="195" y="495"/>
                  </a:lnTo>
                  <a:lnTo>
                    <a:pt x="195" y="494"/>
                  </a:lnTo>
                  <a:lnTo>
                    <a:pt x="194" y="494"/>
                  </a:lnTo>
                  <a:lnTo>
                    <a:pt x="194" y="493"/>
                  </a:lnTo>
                  <a:lnTo>
                    <a:pt x="194" y="492"/>
                  </a:lnTo>
                  <a:lnTo>
                    <a:pt x="195" y="493"/>
                  </a:lnTo>
                  <a:lnTo>
                    <a:pt x="195" y="492"/>
                  </a:lnTo>
                  <a:lnTo>
                    <a:pt x="195" y="491"/>
                  </a:lnTo>
                  <a:lnTo>
                    <a:pt x="195" y="490"/>
                  </a:lnTo>
                  <a:lnTo>
                    <a:pt x="195" y="488"/>
                  </a:lnTo>
                  <a:lnTo>
                    <a:pt x="195" y="487"/>
                  </a:lnTo>
                  <a:lnTo>
                    <a:pt x="195" y="486"/>
                  </a:lnTo>
                  <a:lnTo>
                    <a:pt x="194" y="486"/>
                  </a:lnTo>
                  <a:lnTo>
                    <a:pt x="193" y="486"/>
                  </a:lnTo>
                  <a:lnTo>
                    <a:pt x="193" y="485"/>
                  </a:lnTo>
                  <a:lnTo>
                    <a:pt x="194" y="485"/>
                  </a:lnTo>
                  <a:lnTo>
                    <a:pt x="194" y="484"/>
                  </a:lnTo>
                  <a:lnTo>
                    <a:pt x="194" y="483"/>
                  </a:lnTo>
                  <a:lnTo>
                    <a:pt x="195" y="483"/>
                  </a:lnTo>
                  <a:lnTo>
                    <a:pt x="195" y="481"/>
                  </a:lnTo>
                  <a:lnTo>
                    <a:pt x="194" y="481"/>
                  </a:lnTo>
                  <a:lnTo>
                    <a:pt x="193" y="481"/>
                  </a:lnTo>
                  <a:lnTo>
                    <a:pt x="194" y="480"/>
                  </a:lnTo>
                  <a:lnTo>
                    <a:pt x="193" y="479"/>
                  </a:lnTo>
                  <a:lnTo>
                    <a:pt x="192" y="479"/>
                  </a:lnTo>
                  <a:lnTo>
                    <a:pt x="190" y="480"/>
                  </a:lnTo>
                  <a:lnTo>
                    <a:pt x="189" y="480"/>
                  </a:lnTo>
                  <a:lnTo>
                    <a:pt x="188" y="480"/>
                  </a:lnTo>
                  <a:lnTo>
                    <a:pt x="187" y="481"/>
                  </a:lnTo>
                  <a:lnTo>
                    <a:pt x="187" y="483"/>
                  </a:lnTo>
                  <a:lnTo>
                    <a:pt x="188" y="483"/>
                  </a:lnTo>
                  <a:lnTo>
                    <a:pt x="188" y="484"/>
                  </a:lnTo>
                  <a:lnTo>
                    <a:pt x="188" y="485"/>
                  </a:lnTo>
                  <a:lnTo>
                    <a:pt x="187" y="485"/>
                  </a:lnTo>
                  <a:lnTo>
                    <a:pt x="186" y="485"/>
                  </a:lnTo>
                  <a:lnTo>
                    <a:pt x="185" y="485"/>
                  </a:lnTo>
                  <a:lnTo>
                    <a:pt x="185" y="484"/>
                  </a:lnTo>
                  <a:lnTo>
                    <a:pt x="182" y="484"/>
                  </a:lnTo>
                  <a:lnTo>
                    <a:pt x="182" y="483"/>
                  </a:lnTo>
                  <a:lnTo>
                    <a:pt x="181" y="483"/>
                  </a:lnTo>
                  <a:lnTo>
                    <a:pt x="181" y="481"/>
                  </a:lnTo>
                  <a:lnTo>
                    <a:pt x="180" y="481"/>
                  </a:lnTo>
                  <a:lnTo>
                    <a:pt x="180" y="483"/>
                  </a:lnTo>
                  <a:lnTo>
                    <a:pt x="179" y="483"/>
                  </a:lnTo>
                  <a:lnTo>
                    <a:pt x="179" y="484"/>
                  </a:lnTo>
                  <a:lnTo>
                    <a:pt x="180" y="484"/>
                  </a:lnTo>
                  <a:lnTo>
                    <a:pt x="180" y="485"/>
                  </a:lnTo>
                  <a:lnTo>
                    <a:pt x="179" y="486"/>
                  </a:lnTo>
                  <a:lnTo>
                    <a:pt x="179" y="487"/>
                  </a:lnTo>
                  <a:lnTo>
                    <a:pt x="180" y="488"/>
                  </a:lnTo>
                  <a:lnTo>
                    <a:pt x="181" y="488"/>
                  </a:lnTo>
                  <a:lnTo>
                    <a:pt x="181" y="490"/>
                  </a:lnTo>
                  <a:lnTo>
                    <a:pt x="180" y="490"/>
                  </a:lnTo>
                  <a:lnTo>
                    <a:pt x="180" y="491"/>
                  </a:lnTo>
                  <a:lnTo>
                    <a:pt x="180" y="492"/>
                  </a:lnTo>
                  <a:lnTo>
                    <a:pt x="179" y="492"/>
                  </a:lnTo>
                  <a:lnTo>
                    <a:pt x="178" y="491"/>
                  </a:lnTo>
                  <a:lnTo>
                    <a:pt x="176" y="491"/>
                  </a:lnTo>
                  <a:lnTo>
                    <a:pt x="175" y="491"/>
                  </a:lnTo>
                  <a:lnTo>
                    <a:pt x="174" y="492"/>
                  </a:lnTo>
                  <a:lnTo>
                    <a:pt x="173" y="492"/>
                  </a:lnTo>
                  <a:lnTo>
                    <a:pt x="172" y="492"/>
                  </a:lnTo>
                  <a:lnTo>
                    <a:pt x="171" y="492"/>
                  </a:lnTo>
                  <a:lnTo>
                    <a:pt x="169" y="494"/>
                  </a:lnTo>
                  <a:lnTo>
                    <a:pt x="169" y="495"/>
                  </a:lnTo>
                  <a:lnTo>
                    <a:pt x="171" y="495"/>
                  </a:lnTo>
                  <a:lnTo>
                    <a:pt x="171" y="497"/>
                  </a:lnTo>
                  <a:lnTo>
                    <a:pt x="171" y="498"/>
                  </a:lnTo>
                  <a:lnTo>
                    <a:pt x="169" y="498"/>
                  </a:lnTo>
                  <a:lnTo>
                    <a:pt x="168" y="498"/>
                  </a:lnTo>
                  <a:lnTo>
                    <a:pt x="167" y="498"/>
                  </a:lnTo>
                  <a:lnTo>
                    <a:pt x="167" y="497"/>
                  </a:lnTo>
                  <a:lnTo>
                    <a:pt x="166" y="497"/>
                  </a:lnTo>
                  <a:lnTo>
                    <a:pt x="162" y="495"/>
                  </a:lnTo>
                  <a:lnTo>
                    <a:pt x="160" y="495"/>
                  </a:lnTo>
                  <a:lnTo>
                    <a:pt x="159" y="495"/>
                  </a:lnTo>
                  <a:lnTo>
                    <a:pt x="158" y="495"/>
                  </a:lnTo>
                  <a:lnTo>
                    <a:pt x="158" y="494"/>
                  </a:lnTo>
                  <a:lnTo>
                    <a:pt x="158" y="492"/>
                  </a:lnTo>
                  <a:lnTo>
                    <a:pt x="157" y="492"/>
                  </a:lnTo>
                  <a:lnTo>
                    <a:pt x="155" y="492"/>
                  </a:lnTo>
                  <a:lnTo>
                    <a:pt x="154" y="491"/>
                  </a:lnTo>
                  <a:lnTo>
                    <a:pt x="154" y="490"/>
                  </a:lnTo>
                  <a:lnTo>
                    <a:pt x="154" y="488"/>
                  </a:lnTo>
                  <a:lnTo>
                    <a:pt x="153" y="488"/>
                  </a:lnTo>
                  <a:lnTo>
                    <a:pt x="152" y="490"/>
                  </a:lnTo>
                  <a:lnTo>
                    <a:pt x="151" y="490"/>
                  </a:lnTo>
                  <a:lnTo>
                    <a:pt x="150" y="490"/>
                  </a:lnTo>
                  <a:lnTo>
                    <a:pt x="149" y="488"/>
                  </a:lnTo>
                  <a:lnTo>
                    <a:pt x="149" y="490"/>
                  </a:lnTo>
                  <a:lnTo>
                    <a:pt x="147" y="490"/>
                  </a:lnTo>
                  <a:lnTo>
                    <a:pt x="147" y="491"/>
                  </a:lnTo>
                  <a:lnTo>
                    <a:pt x="147" y="490"/>
                  </a:lnTo>
                  <a:lnTo>
                    <a:pt x="147" y="491"/>
                  </a:lnTo>
                  <a:lnTo>
                    <a:pt x="146" y="491"/>
                  </a:lnTo>
                  <a:lnTo>
                    <a:pt x="146" y="492"/>
                  </a:lnTo>
                  <a:lnTo>
                    <a:pt x="145" y="492"/>
                  </a:lnTo>
                  <a:lnTo>
                    <a:pt x="145" y="493"/>
                  </a:lnTo>
                  <a:lnTo>
                    <a:pt x="145" y="494"/>
                  </a:lnTo>
                  <a:lnTo>
                    <a:pt x="144" y="494"/>
                  </a:lnTo>
                  <a:lnTo>
                    <a:pt x="144" y="495"/>
                  </a:lnTo>
                  <a:lnTo>
                    <a:pt x="143" y="497"/>
                  </a:lnTo>
                  <a:lnTo>
                    <a:pt x="142" y="497"/>
                  </a:lnTo>
                  <a:lnTo>
                    <a:pt x="142" y="498"/>
                  </a:lnTo>
                  <a:lnTo>
                    <a:pt x="140" y="498"/>
                  </a:lnTo>
                  <a:lnTo>
                    <a:pt x="139" y="498"/>
                  </a:lnTo>
                  <a:lnTo>
                    <a:pt x="138" y="498"/>
                  </a:lnTo>
                  <a:lnTo>
                    <a:pt x="139" y="497"/>
                  </a:lnTo>
                  <a:lnTo>
                    <a:pt x="139" y="495"/>
                  </a:lnTo>
                  <a:lnTo>
                    <a:pt x="138" y="494"/>
                  </a:lnTo>
                  <a:lnTo>
                    <a:pt x="138" y="493"/>
                  </a:lnTo>
                  <a:lnTo>
                    <a:pt x="137" y="492"/>
                  </a:lnTo>
                  <a:lnTo>
                    <a:pt x="136" y="492"/>
                  </a:lnTo>
                  <a:lnTo>
                    <a:pt x="135" y="492"/>
                  </a:lnTo>
                  <a:lnTo>
                    <a:pt x="133" y="492"/>
                  </a:lnTo>
                  <a:lnTo>
                    <a:pt x="133" y="491"/>
                  </a:lnTo>
                  <a:lnTo>
                    <a:pt x="133" y="490"/>
                  </a:lnTo>
                  <a:lnTo>
                    <a:pt x="132" y="490"/>
                  </a:lnTo>
                  <a:lnTo>
                    <a:pt x="131" y="490"/>
                  </a:lnTo>
                  <a:lnTo>
                    <a:pt x="130" y="490"/>
                  </a:lnTo>
                  <a:lnTo>
                    <a:pt x="130" y="488"/>
                  </a:lnTo>
                  <a:lnTo>
                    <a:pt x="129" y="487"/>
                  </a:lnTo>
                  <a:lnTo>
                    <a:pt x="129" y="486"/>
                  </a:lnTo>
                  <a:lnTo>
                    <a:pt x="128" y="480"/>
                  </a:lnTo>
                  <a:lnTo>
                    <a:pt x="128" y="479"/>
                  </a:lnTo>
                  <a:lnTo>
                    <a:pt x="126" y="479"/>
                  </a:lnTo>
                  <a:lnTo>
                    <a:pt x="126" y="478"/>
                  </a:lnTo>
                  <a:lnTo>
                    <a:pt x="128" y="477"/>
                  </a:lnTo>
                  <a:lnTo>
                    <a:pt x="128" y="476"/>
                  </a:lnTo>
                  <a:lnTo>
                    <a:pt x="128" y="472"/>
                  </a:lnTo>
                  <a:lnTo>
                    <a:pt x="128" y="471"/>
                  </a:lnTo>
                  <a:lnTo>
                    <a:pt x="126" y="471"/>
                  </a:lnTo>
                  <a:lnTo>
                    <a:pt x="126" y="470"/>
                  </a:lnTo>
                  <a:lnTo>
                    <a:pt x="125" y="470"/>
                  </a:lnTo>
                  <a:lnTo>
                    <a:pt x="124" y="470"/>
                  </a:lnTo>
                  <a:lnTo>
                    <a:pt x="123" y="470"/>
                  </a:lnTo>
                  <a:lnTo>
                    <a:pt x="122" y="470"/>
                  </a:lnTo>
                  <a:lnTo>
                    <a:pt x="121" y="471"/>
                  </a:lnTo>
                  <a:lnTo>
                    <a:pt x="121" y="472"/>
                  </a:lnTo>
                  <a:lnTo>
                    <a:pt x="119" y="472"/>
                  </a:lnTo>
                  <a:lnTo>
                    <a:pt x="118" y="472"/>
                  </a:lnTo>
                  <a:lnTo>
                    <a:pt x="117" y="472"/>
                  </a:lnTo>
                  <a:lnTo>
                    <a:pt x="116" y="473"/>
                  </a:lnTo>
                  <a:lnTo>
                    <a:pt x="115" y="472"/>
                  </a:lnTo>
                  <a:lnTo>
                    <a:pt x="116" y="471"/>
                  </a:lnTo>
                  <a:lnTo>
                    <a:pt x="117" y="469"/>
                  </a:lnTo>
                  <a:lnTo>
                    <a:pt x="117" y="467"/>
                  </a:lnTo>
                  <a:lnTo>
                    <a:pt x="118" y="467"/>
                  </a:lnTo>
                  <a:lnTo>
                    <a:pt x="119" y="466"/>
                  </a:lnTo>
                  <a:lnTo>
                    <a:pt x="119" y="465"/>
                  </a:lnTo>
                  <a:lnTo>
                    <a:pt x="119" y="464"/>
                  </a:lnTo>
                  <a:lnTo>
                    <a:pt x="121" y="464"/>
                  </a:lnTo>
                  <a:lnTo>
                    <a:pt x="122" y="464"/>
                  </a:lnTo>
                  <a:lnTo>
                    <a:pt x="122" y="463"/>
                  </a:lnTo>
                  <a:lnTo>
                    <a:pt x="122" y="462"/>
                  </a:lnTo>
                  <a:lnTo>
                    <a:pt x="123" y="463"/>
                  </a:lnTo>
                  <a:lnTo>
                    <a:pt x="124" y="463"/>
                  </a:lnTo>
                  <a:lnTo>
                    <a:pt x="125" y="463"/>
                  </a:lnTo>
                  <a:lnTo>
                    <a:pt x="125" y="462"/>
                  </a:lnTo>
                  <a:lnTo>
                    <a:pt x="125" y="460"/>
                  </a:lnTo>
                  <a:lnTo>
                    <a:pt x="124" y="460"/>
                  </a:lnTo>
                  <a:lnTo>
                    <a:pt x="124" y="459"/>
                  </a:lnTo>
                  <a:lnTo>
                    <a:pt x="125" y="459"/>
                  </a:lnTo>
                  <a:lnTo>
                    <a:pt x="124" y="459"/>
                  </a:lnTo>
                  <a:lnTo>
                    <a:pt x="124" y="458"/>
                  </a:lnTo>
                  <a:lnTo>
                    <a:pt x="122" y="458"/>
                  </a:lnTo>
                  <a:lnTo>
                    <a:pt x="121" y="458"/>
                  </a:lnTo>
                  <a:lnTo>
                    <a:pt x="121" y="457"/>
                  </a:lnTo>
                  <a:lnTo>
                    <a:pt x="119" y="457"/>
                  </a:lnTo>
                  <a:lnTo>
                    <a:pt x="119" y="456"/>
                  </a:lnTo>
                  <a:lnTo>
                    <a:pt x="118" y="456"/>
                  </a:lnTo>
                  <a:lnTo>
                    <a:pt x="116" y="456"/>
                  </a:lnTo>
                  <a:lnTo>
                    <a:pt x="116" y="455"/>
                  </a:lnTo>
                  <a:lnTo>
                    <a:pt x="115" y="453"/>
                  </a:lnTo>
                  <a:lnTo>
                    <a:pt x="115" y="451"/>
                  </a:lnTo>
                  <a:lnTo>
                    <a:pt x="114" y="450"/>
                  </a:lnTo>
                  <a:lnTo>
                    <a:pt x="114" y="451"/>
                  </a:lnTo>
                  <a:lnTo>
                    <a:pt x="112" y="451"/>
                  </a:lnTo>
                  <a:lnTo>
                    <a:pt x="111" y="451"/>
                  </a:lnTo>
                  <a:lnTo>
                    <a:pt x="111" y="450"/>
                  </a:lnTo>
                  <a:lnTo>
                    <a:pt x="110" y="450"/>
                  </a:lnTo>
                  <a:lnTo>
                    <a:pt x="111" y="442"/>
                  </a:lnTo>
                  <a:lnTo>
                    <a:pt x="111" y="441"/>
                  </a:lnTo>
                  <a:lnTo>
                    <a:pt x="111" y="439"/>
                  </a:lnTo>
                  <a:lnTo>
                    <a:pt x="111" y="438"/>
                  </a:lnTo>
                  <a:lnTo>
                    <a:pt x="110" y="438"/>
                  </a:lnTo>
                  <a:lnTo>
                    <a:pt x="109" y="438"/>
                  </a:lnTo>
                  <a:lnTo>
                    <a:pt x="108" y="438"/>
                  </a:lnTo>
                  <a:lnTo>
                    <a:pt x="108" y="437"/>
                  </a:lnTo>
                  <a:lnTo>
                    <a:pt x="108" y="436"/>
                  </a:lnTo>
                  <a:lnTo>
                    <a:pt x="108" y="435"/>
                  </a:lnTo>
                  <a:lnTo>
                    <a:pt x="108" y="434"/>
                  </a:lnTo>
                  <a:lnTo>
                    <a:pt x="107" y="432"/>
                  </a:lnTo>
                  <a:lnTo>
                    <a:pt x="107" y="434"/>
                  </a:lnTo>
                  <a:lnTo>
                    <a:pt x="105" y="434"/>
                  </a:lnTo>
                  <a:lnTo>
                    <a:pt x="105" y="432"/>
                  </a:lnTo>
                  <a:lnTo>
                    <a:pt x="105" y="431"/>
                  </a:lnTo>
                  <a:lnTo>
                    <a:pt x="105" y="430"/>
                  </a:lnTo>
                  <a:lnTo>
                    <a:pt x="105" y="429"/>
                  </a:lnTo>
                  <a:lnTo>
                    <a:pt x="105" y="428"/>
                  </a:lnTo>
                  <a:lnTo>
                    <a:pt x="105" y="427"/>
                  </a:lnTo>
                  <a:lnTo>
                    <a:pt x="104" y="427"/>
                  </a:lnTo>
                  <a:lnTo>
                    <a:pt x="100" y="424"/>
                  </a:lnTo>
                  <a:lnTo>
                    <a:pt x="98" y="424"/>
                  </a:lnTo>
                  <a:lnTo>
                    <a:pt x="96" y="423"/>
                  </a:lnTo>
                  <a:lnTo>
                    <a:pt x="95" y="424"/>
                  </a:lnTo>
                  <a:lnTo>
                    <a:pt x="95" y="423"/>
                  </a:lnTo>
                  <a:lnTo>
                    <a:pt x="94" y="423"/>
                  </a:lnTo>
                  <a:lnTo>
                    <a:pt x="94" y="424"/>
                  </a:lnTo>
                  <a:lnTo>
                    <a:pt x="93" y="424"/>
                  </a:lnTo>
                  <a:lnTo>
                    <a:pt x="91" y="424"/>
                  </a:lnTo>
                  <a:lnTo>
                    <a:pt x="91" y="425"/>
                  </a:lnTo>
                  <a:lnTo>
                    <a:pt x="93" y="425"/>
                  </a:lnTo>
                  <a:lnTo>
                    <a:pt x="93" y="427"/>
                  </a:lnTo>
                  <a:lnTo>
                    <a:pt x="94" y="427"/>
                  </a:lnTo>
                  <a:lnTo>
                    <a:pt x="94" y="428"/>
                  </a:lnTo>
                  <a:lnTo>
                    <a:pt x="95" y="428"/>
                  </a:lnTo>
                  <a:lnTo>
                    <a:pt x="95" y="429"/>
                  </a:lnTo>
                  <a:lnTo>
                    <a:pt x="94" y="429"/>
                  </a:lnTo>
                  <a:lnTo>
                    <a:pt x="94" y="430"/>
                  </a:lnTo>
                  <a:lnTo>
                    <a:pt x="94" y="431"/>
                  </a:lnTo>
                  <a:lnTo>
                    <a:pt x="91" y="431"/>
                  </a:lnTo>
                  <a:lnTo>
                    <a:pt x="90" y="431"/>
                  </a:lnTo>
                  <a:lnTo>
                    <a:pt x="89" y="431"/>
                  </a:lnTo>
                  <a:lnTo>
                    <a:pt x="89" y="432"/>
                  </a:lnTo>
                  <a:lnTo>
                    <a:pt x="88" y="432"/>
                  </a:lnTo>
                  <a:lnTo>
                    <a:pt x="85" y="434"/>
                  </a:lnTo>
                  <a:lnTo>
                    <a:pt x="83" y="435"/>
                  </a:lnTo>
                  <a:lnTo>
                    <a:pt x="83" y="436"/>
                  </a:lnTo>
                  <a:lnTo>
                    <a:pt x="83" y="437"/>
                  </a:lnTo>
                  <a:lnTo>
                    <a:pt x="82" y="438"/>
                  </a:lnTo>
                  <a:lnTo>
                    <a:pt x="80" y="438"/>
                  </a:lnTo>
                  <a:lnTo>
                    <a:pt x="79" y="438"/>
                  </a:lnTo>
                  <a:lnTo>
                    <a:pt x="78" y="438"/>
                  </a:lnTo>
                  <a:lnTo>
                    <a:pt x="76" y="438"/>
                  </a:lnTo>
                  <a:lnTo>
                    <a:pt x="75" y="437"/>
                  </a:lnTo>
                  <a:lnTo>
                    <a:pt x="74" y="437"/>
                  </a:lnTo>
                  <a:lnTo>
                    <a:pt x="73" y="436"/>
                  </a:lnTo>
                  <a:lnTo>
                    <a:pt x="72" y="436"/>
                  </a:lnTo>
                  <a:lnTo>
                    <a:pt x="72" y="435"/>
                  </a:lnTo>
                  <a:lnTo>
                    <a:pt x="71" y="435"/>
                  </a:lnTo>
                  <a:lnTo>
                    <a:pt x="69" y="435"/>
                  </a:lnTo>
                  <a:lnTo>
                    <a:pt x="69" y="434"/>
                  </a:lnTo>
                  <a:lnTo>
                    <a:pt x="68" y="434"/>
                  </a:lnTo>
                  <a:lnTo>
                    <a:pt x="67" y="434"/>
                  </a:lnTo>
                  <a:lnTo>
                    <a:pt x="66" y="434"/>
                  </a:lnTo>
                  <a:lnTo>
                    <a:pt x="65" y="434"/>
                  </a:lnTo>
                  <a:lnTo>
                    <a:pt x="65" y="432"/>
                  </a:lnTo>
                  <a:lnTo>
                    <a:pt x="64" y="434"/>
                  </a:lnTo>
                  <a:lnTo>
                    <a:pt x="62" y="434"/>
                  </a:lnTo>
                  <a:lnTo>
                    <a:pt x="61" y="434"/>
                  </a:lnTo>
                  <a:lnTo>
                    <a:pt x="62" y="435"/>
                  </a:lnTo>
                  <a:lnTo>
                    <a:pt x="61" y="435"/>
                  </a:lnTo>
                  <a:lnTo>
                    <a:pt x="61" y="434"/>
                  </a:lnTo>
                  <a:lnTo>
                    <a:pt x="60" y="435"/>
                  </a:lnTo>
                  <a:lnTo>
                    <a:pt x="59" y="435"/>
                  </a:lnTo>
                  <a:lnTo>
                    <a:pt x="59" y="436"/>
                  </a:lnTo>
                  <a:lnTo>
                    <a:pt x="58" y="436"/>
                  </a:lnTo>
                  <a:lnTo>
                    <a:pt x="57" y="436"/>
                  </a:lnTo>
                  <a:lnTo>
                    <a:pt x="57" y="437"/>
                  </a:lnTo>
                  <a:lnTo>
                    <a:pt x="57" y="438"/>
                  </a:lnTo>
                  <a:lnTo>
                    <a:pt x="55" y="439"/>
                  </a:lnTo>
                  <a:lnTo>
                    <a:pt x="55" y="441"/>
                  </a:lnTo>
                  <a:lnTo>
                    <a:pt x="54" y="441"/>
                  </a:lnTo>
                  <a:lnTo>
                    <a:pt x="53" y="441"/>
                  </a:lnTo>
                  <a:lnTo>
                    <a:pt x="53" y="442"/>
                  </a:lnTo>
                  <a:lnTo>
                    <a:pt x="53" y="443"/>
                  </a:lnTo>
                  <a:lnTo>
                    <a:pt x="52" y="443"/>
                  </a:lnTo>
                  <a:lnTo>
                    <a:pt x="52" y="444"/>
                  </a:lnTo>
                  <a:lnTo>
                    <a:pt x="51" y="444"/>
                  </a:lnTo>
                  <a:lnTo>
                    <a:pt x="50" y="443"/>
                  </a:lnTo>
                  <a:lnTo>
                    <a:pt x="48" y="441"/>
                  </a:lnTo>
                  <a:lnTo>
                    <a:pt x="47" y="439"/>
                  </a:lnTo>
                  <a:lnTo>
                    <a:pt x="47" y="438"/>
                  </a:lnTo>
                  <a:lnTo>
                    <a:pt x="47" y="437"/>
                  </a:lnTo>
                  <a:lnTo>
                    <a:pt x="46" y="436"/>
                  </a:lnTo>
                  <a:lnTo>
                    <a:pt x="45" y="436"/>
                  </a:lnTo>
                  <a:lnTo>
                    <a:pt x="44" y="434"/>
                  </a:lnTo>
                  <a:lnTo>
                    <a:pt x="43" y="434"/>
                  </a:lnTo>
                  <a:lnTo>
                    <a:pt x="40" y="434"/>
                  </a:lnTo>
                  <a:lnTo>
                    <a:pt x="39" y="434"/>
                  </a:lnTo>
                  <a:lnTo>
                    <a:pt x="39" y="436"/>
                  </a:lnTo>
                  <a:lnTo>
                    <a:pt x="38" y="437"/>
                  </a:lnTo>
                  <a:lnTo>
                    <a:pt x="37" y="437"/>
                  </a:lnTo>
                  <a:lnTo>
                    <a:pt x="37" y="438"/>
                  </a:lnTo>
                  <a:lnTo>
                    <a:pt x="36" y="438"/>
                  </a:lnTo>
                  <a:lnTo>
                    <a:pt x="36" y="439"/>
                  </a:lnTo>
                  <a:lnTo>
                    <a:pt x="34" y="441"/>
                  </a:lnTo>
                  <a:lnTo>
                    <a:pt x="33" y="441"/>
                  </a:lnTo>
                  <a:lnTo>
                    <a:pt x="32" y="441"/>
                  </a:lnTo>
                  <a:lnTo>
                    <a:pt x="31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29" y="437"/>
                  </a:lnTo>
                  <a:lnTo>
                    <a:pt x="26" y="436"/>
                  </a:lnTo>
                  <a:lnTo>
                    <a:pt x="25" y="436"/>
                  </a:lnTo>
                  <a:lnTo>
                    <a:pt x="25" y="435"/>
                  </a:lnTo>
                  <a:lnTo>
                    <a:pt x="25" y="434"/>
                  </a:lnTo>
                  <a:lnTo>
                    <a:pt x="26" y="432"/>
                  </a:lnTo>
                  <a:lnTo>
                    <a:pt x="27" y="431"/>
                  </a:lnTo>
                  <a:lnTo>
                    <a:pt x="27" y="430"/>
                  </a:lnTo>
                  <a:lnTo>
                    <a:pt x="26" y="429"/>
                  </a:lnTo>
                  <a:lnTo>
                    <a:pt x="27" y="428"/>
                  </a:lnTo>
                  <a:lnTo>
                    <a:pt x="29" y="428"/>
                  </a:lnTo>
                  <a:lnTo>
                    <a:pt x="29" y="427"/>
                  </a:lnTo>
                  <a:lnTo>
                    <a:pt x="29" y="425"/>
                  </a:lnTo>
                  <a:lnTo>
                    <a:pt x="29" y="424"/>
                  </a:lnTo>
                  <a:lnTo>
                    <a:pt x="29" y="425"/>
                  </a:lnTo>
                  <a:lnTo>
                    <a:pt x="29" y="424"/>
                  </a:lnTo>
                  <a:lnTo>
                    <a:pt x="27" y="424"/>
                  </a:lnTo>
                  <a:lnTo>
                    <a:pt x="27" y="423"/>
                  </a:lnTo>
                  <a:lnTo>
                    <a:pt x="27" y="424"/>
                  </a:lnTo>
                  <a:lnTo>
                    <a:pt x="26" y="423"/>
                  </a:lnTo>
                  <a:lnTo>
                    <a:pt x="27" y="422"/>
                  </a:lnTo>
                  <a:lnTo>
                    <a:pt x="27" y="421"/>
                  </a:lnTo>
                  <a:lnTo>
                    <a:pt x="27" y="420"/>
                  </a:lnTo>
                  <a:lnTo>
                    <a:pt x="26" y="420"/>
                  </a:lnTo>
                  <a:lnTo>
                    <a:pt x="26" y="418"/>
                  </a:lnTo>
                  <a:lnTo>
                    <a:pt x="27" y="417"/>
                  </a:lnTo>
                  <a:lnTo>
                    <a:pt x="29" y="417"/>
                  </a:lnTo>
                  <a:lnTo>
                    <a:pt x="27" y="416"/>
                  </a:lnTo>
                  <a:lnTo>
                    <a:pt x="27" y="415"/>
                  </a:lnTo>
                  <a:lnTo>
                    <a:pt x="27" y="414"/>
                  </a:lnTo>
                  <a:lnTo>
                    <a:pt x="27" y="413"/>
                  </a:lnTo>
                  <a:lnTo>
                    <a:pt x="27" y="411"/>
                  </a:lnTo>
                  <a:lnTo>
                    <a:pt x="27" y="410"/>
                  </a:lnTo>
                  <a:lnTo>
                    <a:pt x="29" y="410"/>
                  </a:lnTo>
                  <a:lnTo>
                    <a:pt x="29" y="409"/>
                  </a:lnTo>
                  <a:lnTo>
                    <a:pt x="27" y="408"/>
                  </a:lnTo>
                  <a:lnTo>
                    <a:pt x="27" y="409"/>
                  </a:lnTo>
                  <a:lnTo>
                    <a:pt x="26" y="409"/>
                  </a:lnTo>
                  <a:lnTo>
                    <a:pt x="27" y="409"/>
                  </a:lnTo>
                  <a:lnTo>
                    <a:pt x="27" y="408"/>
                  </a:lnTo>
                  <a:lnTo>
                    <a:pt x="26" y="408"/>
                  </a:lnTo>
                  <a:lnTo>
                    <a:pt x="26" y="407"/>
                  </a:lnTo>
                  <a:lnTo>
                    <a:pt x="26" y="406"/>
                  </a:lnTo>
                  <a:lnTo>
                    <a:pt x="25" y="406"/>
                  </a:lnTo>
                  <a:lnTo>
                    <a:pt x="25" y="404"/>
                  </a:lnTo>
                  <a:lnTo>
                    <a:pt x="24" y="404"/>
                  </a:lnTo>
                  <a:lnTo>
                    <a:pt x="24" y="403"/>
                  </a:lnTo>
                  <a:lnTo>
                    <a:pt x="23" y="402"/>
                  </a:lnTo>
                  <a:lnTo>
                    <a:pt x="23" y="401"/>
                  </a:lnTo>
                  <a:lnTo>
                    <a:pt x="23" y="400"/>
                  </a:lnTo>
                  <a:lnTo>
                    <a:pt x="22" y="399"/>
                  </a:lnTo>
                  <a:lnTo>
                    <a:pt x="22" y="397"/>
                  </a:lnTo>
                  <a:lnTo>
                    <a:pt x="21" y="397"/>
                  </a:lnTo>
                  <a:lnTo>
                    <a:pt x="21" y="396"/>
                  </a:lnTo>
                  <a:lnTo>
                    <a:pt x="19" y="395"/>
                  </a:lnTo>
                  <a:lnTo>
                    <a:pt x="18" y="396"/>
                  </a:lnTo>
                  <a:lnTo>
                    <a:pt x="18" y="395"/>
                  </a:lnTo>
                  <a:lnTo>
                    <a:pt x="17" y="395"/>
                  </a:lnTo>
                  <a:lnTo>
                    <a:pt x="16" y="396"/>
                  </a:lnTo>
                  <a:lnTo>
                    <a:pt x="16" y="397"/>
                  </a:lnTo>
                  <a:lnTo>
                    <a:pt x="15" y="399"/>
                  </a:lnTo>
                  <a:lnTo>
                    <a:pt x="14" y="397"/>
                  </a:lnTo>
                  <a:lnTo>
                    <a:pt x="14" y="396"/>
                  </a:lnTo>
                  <a:lnTo>
                    <a:pt x="12" y="396"/>
                  </a:lnTo>
                  <a:lnTo>
                    <a:pt x="12" y="394"/>
                  </a:lnTo>
                  <a:lnTo>
                    <a:pt x="12" y="393"/>
                  </a:lnTo>
                  <a:lnTo>
                    <a:pt x="11" y="393"/>
                  </a:lnTo>
                  <a:lnTo>
                    <a:pt x="11" y="392"/>
                  </a:lnTo>
                  <a:lnTo>
                    <a:pt x="10" y="392"/>
                  </a:lnTo>
                  <a:lnTo>
                    <a:pt x="9" y="390"/>
                  </a:lnTo>
                  <a:lnTo>
                    <a:pt x="8" y="390"/>
                  </a:lnTo>
                  <a:lnTo>
                    <a:pt x="8" y="389"/>
                  </a:lnTo>
                  <a:lnTo>
                    <a:pt x="7" y="388"/>
                  </a:lnTo>
                  <a:lnTo>
                    <a:pt x="7" y="387"/>
                  </a:lnTo>
                  <a:lnTo>
                    <a:pt x="5" y="386"/>
                  </a:lnTo>
                  <a:lnTo>
                    <a:pt x="8" y="383"/>
                  </a:lnTo>
                  <a:lnTo>
                    <a:pt x="9" y="382"/>
                  </a:lnTo>
                  <a:lnTo>
                    <a:pt x="10" y="381"/>
                  </a:lnTo>
                  <a:lnTo>
                    <a:pt x="10" y="380"/>
                  </a:lnTo>
                  <a:lnTo>
                    <a:pt x="10" y="379"/>
                  </a:lnTo>
                  <a:lnTo>
                    <a:pt x="9" y="378"/>
                  </a:lnTo>
                  <a:lnTo>
                    <a:pt x="8" y="378"/>
                  </a:lnTo>
                  <a:lnTo>
                    <a:pt x="8" y="376"/>
                  </a:lnTo>
                  <a:lnTo>
                    <a:pt x="8" y="375"/>
                  </a:lnTo>
                  <a:lnTo>
                    <a:pt x="8" y="372"/>
                  </a:lnTo>
                  <a:lnTo>
                    <a:pt x="9" y="371"/>
                  </a:lnTo>
                  <a:lnTo>
                    <a:pt x="8" y="367"/>
                  </a:lnTo>
                  <a:lnTo>
                    <a:pt x="7" y="367"/>
                  </a:lnTo>
                  <a:lnTo>
                    <a:pt x="5" y="366"/>
                  </a:lnTo>
                  <a:lnTo>
                    <a:pt x="4" y="366"/>
                  </a:lnTo>
                  <a:lnTo>
                    <a:pt x="4" y="365"/>
                  </a:lnTo>
                  <a:lnTo>
                    <a:pt x="4" y="364"/>
                  </a:lnTo>
                  <a:lnTo>
                    <a:pt x="2" y="364"/>
                  </a:lnTo>
                  <a:lnTo>
                    <a:pt x="1" y="364"/>
                  </a:lnTo>
                  <a:lnTo>
                    <a:pt x="1" y="361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2" y="358"/>
                  </a:lnTo>
                  <a:lnTo>
                    <a:pt x="2" y="357"/>
                  </a:lnTo>
                  <a:lnTo>
                    <a:pt x="3" y="355"/>
                  </a:lnTo>
                  <a:lnTo>
                    <a:pt x="3" y="354"/>
                  </a:lnTo>
                  <a:lnTo>
                    <a:pt x="2" y="354"/>
                  </a:lnTo>
                  <a:lnTo>
                    <a:pt x="2" y="353"/>
                  </a:lnTo>
                  <a:lnTo>
                    <a:pt x="1" y="353"/>
                  </a:lnTo>
                  <a:lnTo>
                    <a:pt x="1" y="352"/>
                  </a:lnTo>
                  <a:lnTo>
                    <a:pt x="0" y="352"/>
                  </a:lnTo>
                  <a:lnTo>
                    <a:pt x="0" y="351"/>
                  </a:lnTo>
                  <a:lnTo>
                    <a:pt x="1" y="351"/>
                  </a:lnTo>
                  <a:lnTo>
                    <a:pt x="2" y="351"/>
                  </a:lnTo>
                  <a:lnTo>
                    <a:pt x="3" y="351"/>
                  </a:lnTo>
                  <a:lnTo>
                    <a:pt x="3" y="350"/>
                  </a:lnTo>
                  <a:lnTo>
                    <a:pt x="4" y="351"/>
                  </a:lnTo>
                  <a:lnTo>
                    <a:pt x="5" y="352"/>
                  </a:lnTo>
                  <a:lnTo>
                    <a:pt x="7" y="351"/>
                  </a:lnTo>
                  <a:lnTo>
                    <a:pt x="8" y="351"/>
                  </a:lnTo>
                  <a:lnTo>
                    <a:pt x="9" y="350"/>
                  </a:lnTo>
                  <a:lnTo>
                    <a:pt x="10" y="350"/>
                  </a:lnTo>
                  <a:lnTo>
                    <a:pt x="10" y="348"/>
                  </a:lnTo>
                  <a:lnTo>
                    <a:pt x="11" y="348"/>
                  </a:lnTo>
                  <a:lnTo>
                    <a:pt x="12" y="348"/>
                  </a:lnTo>
                  <a:lnTo>
                    <a:pt x="12" y="347"/>
                  </a:lnTo>
                  <a:lnTo>
                    <a:pt x="12" y="346"/>
                  </a:lnTo>
                  <a:lnTo>
                    <a:pt x="14" y="346"/>
                  </a:lnTo>
                  <a:lnTo>
                    <a:pt x="14" y="345"/>
                  </a:lnTo>
                  <a:lnTo>
                    <a:pt x="14" y="344"/>
                  </a:lnTo>
                  <a:lnTo>
                    <a:pt x="14" y="343"/>
                  </a:lnTo>
                  <a:lnTo>
                    <a:pt x="14" y="341"/>
                  </a:lnTo>
                  <a:lnTo>
                    <a:pt x="12" y="341"/>
                  </a:lnTo>
                  <a:lnTo>
                    <a:pt x="12" y="340"/>
                  </a:lnTo>
                  <a:lnTo>
                    <a:pt x="12" y="339"/>
                  </a:lnTo>
                  <a:lnTo>
                    <a:pt x="12" y="338"/>
                  </a:lnTo>
                  <a:lnTo>
                    <a:pt x="12" y="337"/>
                  </a:lnTo>
                  <a:lnTo>
                    <a:pt x="14" y="336"/>
                  </a:lnTo>
                  <a:lnTo>
                    <a:pt x="14" y="333"/>
                  </a:lnTo>
                  <a:lnTo>
                    <a:pt x="15" y="331"/>
                  </a:lnTo>
                  <a:lnTo>
                    <a:pt x="15" y="329"/>
                  </a:lnTo>
                  <a:lnTo>
                    <a:pt x="16" y="327"/>
                  </a:lnTo>
                  <a:lnTo>
                    <a:pt x="16" y="326"/>
                  </a:lnTo>
                  <a:lnTo>
                    <a:pt x="16" y="325"/>
                  </a:lnTo>
                  <a:lnTo>
                    <a:pt x="17" y="325"/>
                  </a:lnTo>
                  <a:lnTo>
                    <a:pt x="18" y="325"/>
                  </a:lnTo>
                  <a:lnTo>
                    <a:pt x="19" y="325"/>
                  </a:lnTo>
                  <a:lnTo>
                    <a:pt x="21" y="324"/>
                  </a:lnTo>
                  <a:lnTo>
                    <a:pt x="22" y="323"/>
                  </a:lnTo>
                  <a:lnTo>
                    <a:pt x="23" y="323"/>
                  </a:lnTo>
                  <a:lnTo>
                    <a:pt x="23" y="322"/>
                  </a:lnTo>
                  <a:lnTo>
                    <a:pt x="25" y="322"/>
                  </a:lnTo>
                  <a:lnTo>
                    <a:pt x="26" y="323"/>
                  </a:lnTo>
                  <a:lnTo>
                    <a:pt x="30" y="327"/>
                  </a:lnTo>
                  <a:lnTo>
                    <a:pt x="38" y="333"/>
                  </a:lnTo>
                  <a:lnTo>
                    <a:pt x="39" y="334"/>
                  </a:lnTo>
                  <a:lnTo>
                    <a:pt x="40" y="337"/>
                  </a:lnTo>
                  <a:lnTo>
                    <a:pt x="41" y="337"/>
                  </a:lnTo>
                  <a:lnTo>
                    <a:pt x="43" y="339"/>
                  </a:lnTo>
                  <a:lnTo>
                    <a:pt x="43" y="338"/>
                  </a:lnTo>
                  <a:lnTo>
                    <a:pt x="43" y="337"/>
                  </a:lnTo>
                  <a:lnTo>
                    <a:pt x="44" y="336"/>
                  </a:lnTo>
                  <a:lnTo>
                    <a:pt x="45" y="334"/>
                  </a:lnTo>
                  <a:lnTo>
                    <a:pt x="45" y="333"/>
                  </a:lnTo>
                  <a:lnTo>
                    <a:pt x="46" y="332"/>
                  </a:lnTo>
                  <a:lnTo>
                    <a:pt x="47" y="332"/>
                  </a:lnTo>
                  <a:lnTo>
                    <a:pt x="47" y="331"/>
                  </a:lnTo>
                  <a:lnTo>
                    <a:pt x="47" y="330"/>
                  </a:lnTo>
                  <a:lnTo>
                    <a:pt x="47" y="329"/>
                  </a:lnTo>
                  <a:lnTo>
                    <a:pt x="48" y="329"/>
                  </a:lnTo>
                  <a:lnTo>
                    <a:pt x="48" y="327"/>
                  </a:lnTo>
                  <a:lnTo>
                    <a:pt x="51" y="329"/>
                  </a:lnTo>
                  <a:lnTo>
                    <a:pt x="52" y="329"/>
                  </a:lnTo>
                  <a:lnTo>
                    <a:pt x="53" y="329"/>
                  </a:lnTo>
                  <a:lnTo>
                    <a:pt x="54" y="327"/>
                  </a:lnTo>
                  <a:lnTo>
                    <a:pt x="55" y="327"/>
                  </a:lnTo>
                  <a:lnTo>
                    <a:pt x="59" y="327"/>
                  </a:lnTo>
                  <a:lnTo>
                    <a:pt x="60" y="327"/>
                  </a:lnTo>
                  <a:lnTo>
                    <a:pt x="61" y="327"/>
                  </a:lnTo>
                  <a:lnTo>
                    <a:pt x="65" y="329"/>
                  </a:lnTo>
                  <a:lnTo>
                    <a:pt x="66" y="329"/>
                  </a:lnTo>
                  <a:lnTo>
                    <a:pt x="67" y="330"/>
                  </a:lnTo>
                  <a:lnTo>
                    <a:pt x="68" y="330"/>
                  </a:lnTo>
                  <a:lnTo>
                    <a:pt x="69" y="330"/>
                  </a:lnTo>
                  <a:lnTo>
                    <a:pt x="73" y="330"/>
                  </a:lnTo>
                  <a:lnTo>
                    <a:pt x="76" y="330"/>
                  </a:lnTo>
                  <a:lnTo>
                    <a:pt x="78" y="330"/>
                  </a:lnTo>
                  <a:lnTo>
                    <a:pt x="80" y="329"/>
                  </a:lnTo>
                  <a:lnTo>
                    <a:pt x="80" y="327"/>
                  </a:lnTo>
                  <a:lnTo>
                    <a:pt x="82" y="327"/>
                  </a:lnTo>
                  <a:lnTo>
                    <a:pt x="89" y="327"/>
                  </a:lnTo>
                  <a:lnTo>
                    <a:pt x="89" y="325"/>
                  </a:lnTo>
                  <a:lnTo>
                    <a:pt x="89" y="323"/>
                  </a:lnTo>
                  <a:lnTo>
                    <a:pt x="89" y="322"/>
                  </a:lnTo>
                  <a:lnTo>
                    <a:pt x="91" y="319"/>
                  </a:lnTo>
                  <a:lnTo>
                    <a:pt x="91" y="318"/>
                  </a:lnTo>
                  <a:lnTo>
                    <a:pt x="93" y="319"/>
                  </a:lnTo>
                  <a:lnTo>
                    <a:pt x="93" y="320"/>
                  </a:lnTo>
                  <a:lnTo>
                    <a:pt x="93" y="322"/>
                  </a:lnTo>
                  <a:lnTo>
                    <a:pt x="91" y="325"/>
                  </a:lnTo>
                  <a:lnTo>
                    <a:pt x="97" y="325"/>
                  </a:lnTo>
                  <a:lnTo>
                    <a:pt x="98" y="325"/>
                  </a:lnTo>
                  <a:lnTo>
                    <a:pt x="103" y="325"/>
                  </a:lnTo>
                  <a:lnTo>
                    <a:pt x="105" y="325"/>
                  </a:lnTo>
                  <a:lnTo>
                    <a:pt x="108" y="325"/>
                  </a:lnTo>
                  <a:lnTo>
                    <a:pt x="110" y="325"/>
                  </a:lnTo>
                  <a:lnTo>
                    <a:pt x="114" y="325"/>
                  </a:lnTo>
                  <a:lnTo>
                    <a:pt x="116" y="325"/>
                  </a:lnTo>
                  <a:lnTo>
                    <a:pt x="121" y="325"/>
                  </a:lnTo>
                  <a:lnTo>
                    <a:pt x="124" y="325"/>
                  </a:lnTo>
                  <a:lnTo>
                    <a:pt x="130" y="325"/>
                  </a:lnTo>
                  <a:lnTo>
                    <a:pt x="135" y="325"/>
                  </a:lnTo>
                  <a:lnTo>
                    <a:pt x="139" y="324"/>
                  </a:lnTo>
                  <a:lnTo>
                    <a:pt x="145" y="324"/>
                  </a:lnTo>
                  <a:lnTo>
                    <a:pt x="151" y="324"/>
                  </a:lnTo>
                  <a:lnTo>
                    <a:pt x="155" y="324"/>
                  </a:lnTo>
                  <a:lnTo>
                    <a:pt x="161" y="324"/>
                  </a:lnTo>
                  <a:lnTo>
                    <a:pt x="167" y="324"/>
                  </a:lnTo>
                  <a:lnTo>
                    <a:pt x="172" y="324"/>
                  </a:lnTo>
                  <a:lnTo>
                    <a:pt x="178" y="324"/>
                  </a:lnTo>
                  <a:lnTo>
                    <a:pt x="182" y="324"/>
                  </a:lnTo>
                  <a:lnTo>
                    <a:pt x="187" y="324"/>
                  </a:lnTo>
                  <a:lnTo>
                    <a:pt x="188" y="324"/>
                  </a:lnTo>
                  <a:lnTo>
                    <a:pt x="192" y="324"/>
                  </a:lnTo>
                  <a:lnTo>
                    <a:pt x="196" y="324"/>
                  </a:lnTo>
                  <a:lnTo>
                    <a:pt x="199" y="324"/>
                  </a:lnTo>
                  <a:lnTo>
                    <a:pt x="201" y="324"/>
                  </a:lnTo>
                  <a:lnTo>
                    <a:pt x="203" y="324"/>
                  </a:lnTo>
                  <a:lnTo>
                    <a:pt x="206" y="324"/>
                  </a:lnTo>
                  <a:lnTo>
                    <a:pt x="209" y="324"/>
                  </a:lnTo>
                  <a:lnTo>
                    <a:pt x="215" y="324"/>
                  </a:lnTo>
                  <a:lnTo>
                    <a:pt x="215" y="323"/>
                  </a:lnTo>
                  <a:lnTo>
                    <a:pt x="215" y="319"/>
                  </a:lnTo>
                  <a:lnTo>
                    <a:pt x="216" y="316"/>
                  </a:lnTo>
                  <a:lnTo>
                    <a:pt x="216" y="313"/>
                  </a:lnTo>
                  <a:lnTo>
                    <a:pt x="217" y="310"/>
                  </a:lnTo>
                  <a:lnTo>
                    <a:pt x="217" y="306"/>
                  </a:lnTo>
                  <a:lnTo>
                    <a:pt x="218" y="304"/>
                  </a:lnTo>
                  <a:lnTo>
                    <a:pt x="218" y="301"/>
                  </a:lnTo>
                  <a:lnTo>
                    <a:pt x="219" y="297"/>
                  </a:lnTo>
                  <a:lnTo>
                    <a:pt x="219" y="296"/>
                  </a:lnTo>
                  <a:lnTo>
                    <a:pt x="218" y="296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5" y="292"/>
                  </a:lnTo>
                  <a:lnTo>
                    <a:pt x="214" y="292"/>
                  </a:lnTo>
                  <a:lnTo>
                    <a:pt x="213" y="291"/>
                  </a:lnTo>
                  <a:lnTo>
                    <a:pt x="211" y="290"/>
                  </a:lnTo>
                  <a:lnTo>
                    <a:pt x="210" y="290"/>
                  </a:lnTo>
                  <a:lnTo>
                    <a:pt x="210" y="289"/>
                  </a:lnTo>
                  <a:lnTo>
                    <a:pt x="210" y="288"/>
                  </a:lnTo>
                  <a:lnTo>
                    <a:pt x="210" y="285"/>
                  </a:lnTo>
                  <a:lnTo>
                    <a:pt x="209" y="282"/>
                  </a:lnTo>
                  <a:lnTo>
                    <a:pt x="209" y="278"/>
                  </a:lnTo>
                  <a:lnTo>
                    <a:pt x="209" y="276"/>
                  </a:lnTo>
                  <a:lnTo>
                    <a:pt x="208" y="273"/>
                  </a:lnTo>
                  <a:lnTo>
                    <a:pt x="208" y="270"/>
                  </a:lnTo>
                  <a:lnTo>
                    <a:pt x="208" y="267"/>
                  </a:lnTo>
                  <a:lnTo>
                    <a:pt x="208" y="265"/>
                  </a:lnTo>
                  <a:lnTo>
                    <a:pt x="207" y="261"/>
                  </a:lnTo>
                  <a:lnTo>
                    <a:pt x="207" y="258"/>
                  </a:lnTo>
                  <a:lnTo>
                    <a:pt x="207" y="255"/>
                  </a:lnTo>
                  <a:lnTo>
                    <a:pt x="206" y="252"/>
                  </a:lnTo>
                  <a:lnTo>
                    <a:pt x="206" y="249"/>
                  </a:lnTo>
                  <a:lnTo>
                    <a:pt x="206" y="246"/>
                  </a:lnTo>
                  <a:lnTo>
                    <a:pt x="204" y="244"/>
                  </a:lnTo>
                  <a:lnTo>
                    <a:pt x="204" y="240"/>
                  </a:lnTo>
                  <a:lnTo>
                    <a:pt x="204" y="237"/>
                  </a:lnTo>
                  <a:lnTo>
                    <a:pt x="203" y="234"/>
                  </a:lnTo>
                  <a:lnTo>
                    <a:pt x="203" y="231"/>
                  </a:lnTo>
                  <a:lnTo>
                    <a:pt x="203" y="227"/>
                  </a:lnTo>
                  <a:lnTo>
                    <a:pt x="202" y="225"/>
                  </a:lnTo>
                  <a:lnTo>
                    <a:pt x="202" y="221"/>
                  </a:lnTo>
                  <a:lnTo>
                    <a:pt x="202" y="218"/>
                  </a:lnTo>
                  <a:lnTo>
                    <a:pt x="202" y="216"/>
                  </a:lnTo>
                  <a:lnTo>
                    <a:pt x="201" y="212"/>
                  </a:lnTo>
                  <a:lnTo>
                    <a:pt x="201" y="209"/>
                  </a:lnTo>
                  <a:lnTo>
                    <a:pt x="201" y="206"/>
                  </a:lnTo>
                  <a:lnTo>
                    <a:pt x="200" y="203"/>
                  </a:lnTo>
                  <a:lnTo>
                    <a:pt x="200" y="200"/>
                  </a:lnTo>
                  <a:lnTo>
                    <a:pt x="200" y="199"/>
                  </a:lnTo>
                  <a:lnTo>
                    <a:pt x="200" y="197"/>
                  </a:lnTo>
                  <a:lnTo>
                    <a:pt x="199" y="195"/>
                  </a:lnTo>
                  <a:lnTo>
                    <a:pt x="199" y="190"/>
                  </a:lnTo>
                  <a:lnTo>
                    <a:pt x="199" y="186"/>
                  </a:lnTo>
                  <a:lnTo>
                    <a:pt x="197" y="182"/>
                  </a:lnTo>
                  <a:lnTo>
                    <a:pt x="197" y="177"/>
                  </a:lnTo>
                  <a:lnTo>
                    <a:pt x="196" y="174"/>
                  </a:lnTo>
                  <a:lnTo>
                    <a:pt x="196" y="169"/>
                  </a:lnTo>
                  <a:lnTo>
                    <a:pt x="195" y="165"/>
                  </a:lnTo>
                  <a:lnTo>
                    <a:pt x="195" y="161"/>
                  </a:lnTo>
                  <a:lnTo>
                    <a:pt x="194" y="156"/>
                  </a:lnTo>
                  <a:lnTo>
                    <a:pt x="194" y="153"/>
                  </a:lnTo>
                  <a:lnTo>
                    <a:pt x="194" y="150"/>
                  </a:lnTo>
                  <a:lnTo>
                    <a:pt x="193" y="147"/>
                  </a:lnTo>
                  <a:lnTo>
                    <a:pt x="193" y="142"/>
                  </a:lnTo>
                  <a:lnTo>
                    <a:pt x="193" y="140"/>
                  </a:lnTo>
                  <a:lnTo>
                    <a:pt x="192" y="136"/>
                  </a:lnTo>
                  <a:lnTo>
                    <a:pt x="192" y="132"/>
                  </a:lnTo>
                  <a:lnTo>
                    <a:pt x="190" y="128"/>
                  </a:lnTo>
                  <a:lnTo>
                    <a:pt x="190" y="123"/>
                  </a:lnTo>
                  <a:lnTo>
                    <a:pt x="189" y="120"/>
                  </a:lnTo>
                  <a:lnTo>
                    <a:pt x="189" y="115"/>
                  </a:lnTo>
                  <a:lnTo>
                    <a:pt x="189" y="111"/>
                  </a:lnTo>
                  <a:lnTo>
                    <a:pt x="188" y="107"/>
                  </a:lnTo>
                  <a:lnTo>
                    <a:pt x="188" y="102"/>
                  </a:lnTo>
                  <a:lnTo>
                    <a:pt x="187" y="99"/>
                  </a:lnTo>
                  <a:lnTo>
                    <a:pt x="187" y="94"/>
                  </a:lnTo>
                  <a:lnTo>
                    <a:pt x="186" y="91"/>
                  </a:lnTo>
                  <a:lnTo>
                    <a:pt x="186" y="86"/>
                  </a:lnTo>
                  <a:lnTo>
                    <a:pt x="186" y="83"/>
                  </a:lnTo>
                  <a:lnTo>
                    <a:pt x="185" y="78"/>
                  </a:lnTo>
                  <a:lnTo>
                    <a:pt x="185" y="73"/>
                  </a:lnTo>
                  <a:lnTo>
                    <a:pt x="183" y="70"/>
                  </a:lnTo>
                  <a:lnTo>
                    <a:pt x="183" y="66"/>
                  </a:lnTo>
                  <a:lnTo>
                    <a:pt x="183" y="65"/>
                  </a:lnTo>
                  <a:lnTo>
                    <a:pt x="182" y="62"/>
                  </a:lnTo>
                  <a:lnTo>
                    <a:pt x="182" y="57"/>
                  </a:lnTo>
                  <a:lnTo>
                    <a:pt x="181" y="52"/>
                  </a:lnTo>
                  <a:lnTo>
                    <a:pt x="181" y="49"/>
                  </a:lnTo>
                  <a:lnTo>
                    <a:pt x="181" y="44"/>
                  </a:lnTo>
                  <a:lnTo>
                    <a:pt x="180" y="41"/>
                  </a:lnTo>
                  <a:lnTo>
                    <a:pt x="180" y="38"/>
                  </a:lnTo>
                  <a:lnTo>
                    <a:pt x="179" y="34"/>
                  </a:lnTo>
                  <a:lnTo>
                    <a:pt x="179" y="29"/>
                  </a:lnTo>
                  <a:lnTo>
                    <a:pt x="179" y="27"/>
                  </a:lnTo>
                  <a:lnTo>
                    <a:pt x="178" y="23"/>
                  </a:lnTo>
                  <a:lnTo>
                    <a:pt x="178" y="21"/>
                  </a:lnTo>
                  <a:lnTo>
                    <a:pt x="178" y="17"/>
                  </a:lnTo>
                  <a:lnTo>
                    <a:pt x="176" y="15"/>
                  </a:lnTo>
                  <a:lnTo>
                    <a:pt x="176" y="13"/>
                  </a:lnTo>
                  <a:lnTo>
                    <a:pt x="176" y="9"/>
                  </a:lnTo>
                  <a:lnTo>
                    <a:pt x="176" y="7"/>
                  </a:lnTo>
                  <a:lnTo>
                    <a:pt x="175" y="3"/>
                  </a:lnTo>
                  <a:lnTo>
                    <a:pt x="175" y="1"/>
                  </a:lnTo>
                  <a:lnTo>
                    <a:pt x="182" y="1"/>
                  </a:lnTo>
                  <a:lnTo>
                    <a:pt x="189" y="1"/>
                  </a:lnTo>
                  <a:lnTo>
                    <a:pt x="196" y="1"/>
                  </a:lnTo>
                  <a:lnTo>
                    <a:pt x="203" y="1"/>
                  </a:lnTo>
                  <a:lnTo>
                    <a:pt x="210" y="1"/>
                  </a:lnTo>
                  <a:lnTo>
                    <a:pt x="217" y="0"/>
                  </a:lnTo>
                  <a:lnTo>
                    <a:pt x="225" y="0"/>
                  </a:lnTo>
                  <a:lnTo>
                    <a:pt x="232" y="0"/>
                  </a:lnTo>
                  <a:lnTo>
                    <a:pt x="235" y="2"/>
                  </a:lnTo>
                  <a:lnTo>
                    <a:pt x="237" y="3"/>
                  </a:lnTo>
                  <a:lnTo>
                    <a:pt x="239" y="6"/>
                  </a:lnTo>
                  <a:lnTo>
                    <a:pt x="242" y="7"/>
                  </a:lnTo>
                  <a:lnTo>
                    <a:pt x="245" y="9"/>
                  </a:lnTo>
                  <a:lnTo>
                    <a:pt x="247" y="11"/>
                  </a:lnTo>
                  <a:lnTo>
                    <a:pt x="251" y="13"/>
                  </a:lnTo>
                  <a:lnTo>
                    <a:pt x="253" y="15"/>
                  </a:lnTo>
                  <a:lnTo>
                    <a:pt x="256" y="16"/>
                  </a:lnTo>
                  <a:lnTo>
                    <a:pt x="258" y="18"/>
                  </a:lnTo>
                  <a:lnTo>
                    <a:pt x="261" y="20"/>
                  </a:lnTo>
                  <a:lnTo>
                    <a:pt x="264" y="22"/>
                  </a:lnTo>
                  <a:lnTo>
                    <a:pt x="266" y="23"/>
                  </a:lnTo>
                  <a:lnTo>
                    <a:pt x="268" y="25"/>
                  </a:lnTo>
                  <a:lnTo>
                    <a:pt x="271" y="27"/>
                  </a:lnTo>
                  <a:lnTo>
                    <a:pt x="274" y="29"/>
                  </a:lnTo>
                  <a:lnTo>
                    <a:pt x="277" y="31"/>
                  </a:lnTo>
                  <a:lnTo>
                    <a:pt x="279" y="32"/>
                  </a:lnTo>
                  <a:lnTo>
                    <a:pt x="281" y="35"/>
                  </a:lnTo>
                  <a:lnTo>
                    <a:pt x="283" y="36"/>
                  </a:lnTo>
                  <a:lnTo>
                    <a:pt x="287" y="38"/>
                  </a:lnTo>
                  <a:lnTo>
                    <a:pt x="289" y="39"/>
                  </a:lnTo>
                  <a:lnTo>
                    <a:pt x="293" y="42"/>
                  </a:lnTo>
                  <a:lnTo>
                    <a:pt x="295" y="44"/>
                  </a:lnTo>
                  <a:lnTo>
                    <a:pt x="297" y="45"/>
                  </a:lnTo>
                  <a:lnTo>
                    <a:pt x="301" y="48"/>
                  </a:lnTo>
                  <a:lnTo>
                    <a:pt x="303" y="50"/>
                  </a:lnTo>
                  <a:lnTo>
                    <a:pt x="307" y="51"/>
                  </a:lnTo>
                  <a:lnTo>
                    <a:pt x="309" y="53"/>
                  </a:lnTo>
                  <a:lnTo>
                    <a:pt x="311" y="56"/>
                  </a:lnTo>
                  <a:lnTo>
                    <a:pt x="315" y="57"/>
                  </a:lnTo>
                  <a:lnTo>
                    <a:pt x="317" y="59"/>
                  </a:lnTo>
                  <a:lnTo>
                    <a:pt x="321" y="62"/>
                  </a:lnTo>
                  <a:lnTo>
                    <a:pt x="323" y="63"/>
                  </a:lnTo>
                  <a:lnTo>
                    <a:pt x="325" y="65"/>
                  </a:lnTo>
                  <a:lnTo>
                    <a:pt x="329" y="67"/>
                  </a:lnTo>
                  <a:lnTo>
                    <a:pt x="331" y="69"/>
                  </a:lnTo>
                  <a:lnTo>
                    <a:pt x="335" y="71"/>
                  </a:lnTo>
                  <a:lnTo>
                    <a:pt x="337" y="73"/>
                  </a:lnTo>
                  <a:lnTo>
                    <a:pt x="339" y="74"/>
                  </a:lnTo>
                  <a:lnTo>
                    <a:pt x="343" y="77"/>
                  </a:lnTo>
                  <a:lnTo>
                    <a:pt x="345" y="78"/>
                  </a:lnTo>
                  <a:lnTo>
                    <a:pt x="349" y="80"/>
                  </a:lnTo>
                  <a:lnTo>
                    <a:pt x="351" y="83"/>
                  </a:lnTo>
                  <a:lnTo>
                    <a:pt x="353" y="84"/>
                  </a:lnTo>
                  <a:lnTo>
                    <a:pt x="357" y="86"/>
                  </a:lnTo>
                  <a:lnTo>
                    <a:pt x="359" y="88"/>
                  </a:lnTo>
                  <a:lnTo>
                    <a:pt x="363" y="90"/>
                  </a:lnTo>
                  <a:lnTo>
                    <a:pt x="365" y="92"/>
                  </a:lnTo>
                  <a:lnTo>
                    <a:pt x="367" y="94"/>
                  </a:lnTo>
                  <a:lnTo>
                    <a:pt x="371" y="95"/>
                  </a:lnTo>
                  <a:lnTo>
                    <a:pt x="373" y="98"/>
                  </a:lnTo>
                  <a:lnTo>
                    <a:pt x="377" y="100"/>
                  </a:lnTo>
                  <a:lnTo>
                    <a:pt x="379" y="101"/>
                  </a:lnTo>
                  <a:lnTo>
                    <a:pt x="381" y="104"/>
                  </a:lnTo>
                  <a:lnTo>
                    <a:pt x="385" y="106"/>
                  </a:lnTo>
                  <a:lnTo>
                    <a:pt x="387" y="107"/>
                  </a:lnTo>
                  <a:lnTo>
                    <a:pt x="388" y="107"/>
                  </a:lnTo>
                  <a:lnTo>
                    <a:pt x="391" y="109"/>
                  </a:lnTo>
                  <a:lnTo>
                    <a:pt x="393" y="111"/>
                  </a:lnTo>
                  <a:lnTo>
                    <a:pt x="395" y="113"/>
                  </a:lnTo>
                  <a:lnTo>
                    <a:pt x="399" y="115"/>
                  </a:lnTo>
                  <a:lnTo>
                    <a:pt x="401" y="116"/>
                  </a:lnTo>
                  <a:lnTo>
                    <a:pt x="405" y="119"/>
                  </a:lnTo>
                  <a:lnTo>
                    <a:pt x="407" y="121"/>
                  </a:lnTo>
                  <a:lnTo>
                    <a:pt x="409" y="122"/>
                  </a:lnTo>
                  <a:lnTo>
                    <a:pt x="413" y="125"/>
                  </a:lnTo>
                  <a:lnTo>
                    <a:pt x="415" y="127"/>
                  </a:lnTo>
                  <a:lnTo>
                    <a:pt x="418" y="128"/>
                  </a:lnTo>
                  <a:lnTo>
                    <a:pt x="421" y="130"/>
                  </a:lnTo>
                  <a:lnTo>
                    <a:pt x="424" y="133"/>
                  </a:lnTo>
                  <a:lnTo>
                    <a:pt x="425" y="134"/>
                  </a:lnTo>
                  <a:lnTo>
                    <a:pt x="425" y="135"/>
                  </a:lnTo>
                  <a:lnTo>
                    <a:pt x="425" y="136"/>
                  </a:lnTo>
                  <a:lnTo>
                    <a:pt x="425" y="140"/>
                  </a:lnTo>
                  <a:lnTo>
                    <a:pt x="424" y="143"/>
                  </a:lnTo>
                  <a:lnTo>
                    <a:pt x="424" y="144"/>
                  </a:lnTo>
                  <a:lnTo>
                    <a:pt x="425" y="146"/>
                  </a:lnTo>
                  <a:lnTo>
                    <a:pt x="427" y="146"/>
                  </a:lnTo>
                  <a:lnTo>
                    <a:pt x="428" y="146"/>
                  </a:lnTo>
                  <a:lnTo>
                    <a:pt x="429" y="146"/>
                  </a:lnTo>
                  <a:lnTo>
                    <a:pt x="430" y="146"/>
                  </a:lnTo>
                  <a:lnTo>
                    <a:pt x="431" y="147"/>
                  </a:lnTo>
                  <a:lnTo>
                    <a:pt x="431" y="148"/>
                  </a:lnTo>
                  <a:lnTo>
                    <a:pt x="434" y="148"/>
                  </a:lnTo>
                  <a:lnTo>
                    <a:pt x="435" y="148"/>
                  </a:lnTo>
                  <a:lnTo>
                    <a:pt x="435" y="149"/>
                  </a:lnTo>
                  <a:lnTo>
                    <a:pt x="436" y="149"/>
                  </a:lnTo>
                  <a:lnTo>
                    <a:pt x="437" y="149"/>
                  </a:lnTo>
                  <a:lnTo>
                    <a:pt x="438" y="150"/>
                  </a:lnTo>
                  <a:lnTo>
                    <a:pt x="441" y="151"/>
                  </a:lnTo>
                  <a:lnTo>
                    <a:pt x="441" y="153"/>
                  </a:lnTo>
                  <a:lnTo>
                    <a:pt x="441" y="154"/>
                  </a:lnTo>
                  <a:lnTo>
                    <a:pt x="441" y="156"/>
                  </a:lnTo>
                  <a:lnTo>
                    <a:pt x="442" y="156"/>
                  </a:lnTo>
                  <a:lnTo>
                    <a:pt x="445" y="160"/>
                  </a:lnTo>
                  <a:lnTo>
                    <a:pt x="446" y="160"/>
                  </a:lnTo>
                  <a:lnTo>
                    <a:pt x="448" y="160"/>
                  </a:lnTo>
                  <a:lnTo>
                    <a:pt x="448" y="161"/>
                  </a:lnTo>
                  <a:lnTo>
                    <a:pt x="449" y="161"/>
                  </a:lnTo>
                  <a:lnTo>
                    <a:pt x="449" y="162"/>
                  </a:lnTo>
                  <a:lnTo>
                    <a:pt x="450" y="162"/>
                  </a:lnTo>
                  <a:lnTo>
                    <a:pt x="451" y="161"/>
                  </a:lnTo>
                  <a:lnTo>
                    <a:pt x="451" y="162"/>
                  </a:lnTo>
                  <a:lnTo>
                    <a:pt x="452" y="162"/>
                  </a:lnTo>
                  <a:lnTo>
                    <a:pt x="455" y="163"/>
                  </a:lnTo>
                  <a:lnTo>
                    <a:pt x="456" y="162"/>
                  </a:lnTo>
                  <a:lnTo>
                    <a:pt x="457" y="161"/>
                  </a:lnTo>
                  <a:lnTo>
                    <a:pt x="458" y="161"/>
                  </a:lnTo>
                  <a:lnTo>
                    <a:pt x="459" y="161"/>
                  </a:lnTo>
                  <a:lnTo>
                    <a:pt x="462" y="162"/>
                  </a:lnTo>
                  <a:lnTo>
                    <a:pt x="463" y="164"/>
                  </a:lnTo>
                  <a:lnTo>
                    <a:pt x="464" y="165"/>
                  </a:lnTo>
                  <a:lnTo>
                    <a:pt x="465" y="168"/>
                  </a:lnTo>
                  <a:lnTo>
                    <a:pt x="466" y="168"/>
                  </a:lnTo>
                  <a:lnTo>
                    <a:pt x="467" y="169"/>
                  </a:lnTo>
                  <a:lnTo>
                    <a:pt x="469" y="169"/>
                  </a:lnTo>
                  <a:lnTo>
                    <a:pt x="470" y="169"/>
                  </a:lnTo>
                  <a:lnTo>
                    <a:pt x="472" y="170"/>
                  </a:lnTo>
                  <a:lnTo>
                    <a:pt x="474" y="170"/>
                  </a:lnTo>
                  <a:lnTo>
                    <a:pt x="482" y="171"/>
                  </a:lnTo>
                  <a:lnTo>
                    <a:pt x="487" y="174"/>
                  </a:lnTo>
                  <a:lnTo>
                    <a:pt x="488" y="175"/>
                  </a:lnTo>
                  <a:lnTo>
                    <a:pt x="489" y="175"/>
                  </a:lnTo>
                  <a:lnTo>
                    <a:pt x="491" y="176"/>
                  </a:lnTo>
                  <a:lnTo>
                    <a:pt x="492" y="177"/>
                  </a:lnTo>
                  <a:lnTo>
                    <a:pt x="491" y="183"/>
                  </a:lnTo>
                  <a:lnTo>
                    <a:pt x="491" y="184"/>
                  </a:lnTo>
                  <a:lnTo>
                    <a:pt x="492" y="186"/>
                  </a:lnTo>
                  <a:lnTo>
                    <a:pt x="492" y="188"/>
                  </a:lnTo>
                  <a:lnTo>
                    <a:pt x="492" y="189"/>
                  </a:lnTo>
                  <a:lnTo>
                    <a:pt x="493" y="189"/>
                  </a:lnTo>
                  <a:lnTo>
                    <a:pt x="493" y="190"/>
                  </a:lnTo>
                  <a:lnTo>
                    <a:pt x="493" y="191"/>
                  </a:lnTo>
                  <a:lnTo>
                    <a:pt x="492" y="191"/>
                  </a:lnTo>
                  <a:lnTo>
                    <a:pt x="492" y="192"/>
                  </a:lnTo>
                  <a:lnTo>
                    <a:pt x="491" y="192"/>
                  </a:lnTo>
                  <a:lnTo>
                    <a:pt x="491" y="193"/>
                  </a:lnTo>
                  <a:lnTo>
                    <a:pt x="491" y="195"/>
                  </a:lnTo>
                  <a:lnTo>
                    <a:pt x="489" y="196"/>
                  </a:lnTo>
                  <a:lnTo>
                    <a:pt x="488" y="196"/>
                  </a:lnTo>
                  <a:lnTo>
                    <a:pt x="488" y="197"/>
                  </a:lnTo>
                  <a:lnTo>
                    <a:pt x="488" y="198"/>
                  </a:lnTo>
                  <a:lnTo>
                    <a:pt x="488" y="199"/>
                  </a:lnTo>
                  <a:lnTo>
                    <a:pt x="489" y="200"/>
                  </a:lnTo>
                  <a:lnTo>
                    <a:pt x="491" y="200"/>
                  </a:lnTo>
                  <a:lnTo>
                    <a:pt x="492" y="202"/>
                  </a:lnTo>
                  <a:lnTo>
                    <a:pt x="494" y="204"/>
                  </a:lnTo>
                  <a:lnTo>
                    <a:pt x="495" y="204"/>
                  </a:lnTo>
                  <a:lnTo>
                    <a:pt x="496" y="204"/>
                  </a:lnTo>
                  <a:lnTo>
                    <a:pt x="499" y="204"/>
                  </a:lnTo>
                  <a:lnTo>
                    <a:pt x="502" y="203"/>
                  </a:lnTo>
                  <a:lnTo>
                    <a:pt x="507" y="202"/>
                  </a:lnTo>
                  <a:lnTo>
                    <a:pt x="510" y="202"/>
                  </a:lnTo>
                  <a:lnTo>
                    <a:pt x="513" y="200"/>
                  </a:lnTo>
                  <a:lnTo>
                    <a:pt x="519" y="199"/>
                  </a:lnTo>
                  <a:lnTo>
                    <a:pt x="524" y="19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7"/>
            <p:cNvSpPr/>
            <p:nvPr/>
          </p:nvSpPr>
          <p:spPr>
            <a:xfrm>
              <a:off x="4399936" y="4569554"/>
              <a:ext cx="514343" cy="824699"/>
            </a:xfrm>
            <a:custGeom>
              <a:avLst/>
              <a:gdLst/>
              <a:ahLst/>
              <a:cxnLst/>
              <a:rect l="l" t="t" r="r" b="b"/>
              <a:pathLst>
                <a:path w="334" h="543" extrusionOk="0">
                  <a:moveTo>
                    <a:pt x="85" y="513"/>
                  </a:moveTo>
                  <a:lnTo>
                    <a:pt x="85" y="515"/>
                  </a:lnTo>
                  <a:lnTo>
                    <a:pt x="84" y="515"/>
                  </a:lnTo>
                  <a:lnTo>
                    <a:pt x="84" y="513"/>
                  </a:lnTo>
                  <a:lnTo>
                    <a:pt x="82" y="513"/>
                  </a:lnTo>
                  <a:lnTo>
                    <a:pt x="82" y="515"/>
                  </a:lnTo>
                  <a:lnTo>
                    <a:pt x="82" y="513"/>
                  </a:lnTo>
                  <a:lnTo>
                    <a:pt x="84" y="512"/>
                  </a:lnTo>
                  <a:lnTo>
                    <a:pt x="85" y="512"/>
                  </a:lnTo>
                  <a:lnTo>
                    <a:pt x="85" y="511"/>
                  </a:lnTo>
                  <a:lnTo>
                    <a:pt x="85" y="512"/>
                  </a:lnTo>
                  <a:lnTo>
                    <a:pt x="85" y="513"/>
                  </a:lnTo>
                  <a:close/>
                  <a:moveTo>
                    <a:pt x="163" y="369"/>
                  </a:moveTo>
                  <a:lnTo>
                    <a:pt x="163" y="368"/>
                  </a:lnTo>
                  <a:lnTo>
                    <a:pt x="163" y="365"/>
                  </a:lnTo>
                  <a:lnTo>
                    <a:pt x="164" y="361"/>
                  </a:lnTo>
                  <a:lnTo>
                    <a:pt x="164" y="362"/>
                  </a:lnTo>
                  <a:lnTo>
                    <a:pt x="164" y="364"/>
                  </a:lnTo>
                  <a:lnTo>
                    <a:pt x="163" y="369"/>
                  </a:lnTo>
                  <a:close/>
                  <a:moveTo>
                    <a:pt x="303" y="191"/>
                  </a:moveTo>
                  <a:lnTo>
                    <a:pt x="302" y="193"/>
                  </a:lnTo>
                  <a:lnTo>
                    <a:pt x="302" y="191"/>
                  </a:lnTo>
                  <a:lnTo>
                    <a:pt x="301" y="191"/>
                  </a:lnTo>
                  <a:lnTo>
                    <a:pt x="301" y="190"/>
                  </a:lnTo>
                  <a:lnTo>
                    <a:pt x="301" y="189"/>
                  </a:lnTo>
                  <a:lnTo>
                    <a:pt x="301" y="188"/>
                  </a:lnTo>
                  <a:lnTo>
                    <a:pt x="302" y="188"/>
                  </a:lnTo>
                  <a:lnTo>
                    <a:pt x="303" y="188"/>
                  </a:lnTo>
                  <a:lnTo>
                    <a:pt x="305" y="188"/>
                  </a:lnTo>
                  <a:lnTo>
                    <a:pt x="305" y="189"/>
                  </a:lnTo>
                  <a:lnTo>
                    <a:pt x="303" y="190"/>
                  </a:lnTo>
                  <a:lnTo>
                    <a:pt x="303" y="191"/>
                  </a:lnTo>
                  <a:close/>
                  <a:moveTo>
                    <a:pt x="322" y="1"/>
                  </a:moveTo>
                  <a:lnTo>
                    <a:pt x="323" y="1"/>
                  </a:lnTo>
                  <a:lnTo>
                    <a:pt x="324" y="1"/>
                  </a:lnTo>
                  <a:lnTo>
                    <a:pt x="324" y="3"/>
                  </a:lnTo>
                  <a:lnTo>
                    <a:pt x="323" y="4"/>
                  </a:lnTo>
                  <a:lnTo>
                    <a:pt x="324" y="4"/>
                  </a:lnTo>
                  <a:lnTo>
                    <a:pt x="326" y="4"/>
                  </a:lnTo>
                  <a:lnTo>
                    <a:pt x="326" y="5"/>
                  </a:lnTo>
                  <a:lnTo>
                    <a:pt x="326" y="6"/>
                  </a:lnTo>
                  <a:lnTo>
                    <a:pt x="327" y="6"/>
                  </a:lnTo>
                  <a:lnTo>
                    <a:pt x="327" y="7"/>
                  </a:lnTo>
                  <a:lnTo>
                    <a:pt x="328" y="7"/>
                  </a:lnTo>
                  <a:lnTo>
                    <a:pt x="329" y="7"/>
                  </a:lnTo>
                  <a:lnTo>
                    <a:pt x="328" y="8"/>
                  </a:lnTo>
                  <a:lnTo>
                    <a:pt x="327" y="7"/>
                  </a:lnTo>
                  <a:lnTo>
                    <a:pt x="326" y="8"/>
                  </a:lnTo>
                  <a:lnTo>
                    <a:pt x="323" y="10"/>
                  </a:lnTo>
                  <a:lnTo>
                    <a:pt x="323" y="11"/>
                  </a:lnTo>
                  <a:lnTo>
                    <a:pt x="324" y="11"/>
                  </a:lnTo>
                  <a:lnTo>
                    <a:pt x="327" y="12"/>
                  </a:lnTo>
                  <a:lnTo>
                    <a:pt x="328" y="13"/>
                  </a:lnTo>
                  <a:lnTo>
                    <a:pt x="327" y="13"/>
                  </a:lnTo>
                  <a:lnTo>
                    <a:pt x="326" y="14"/>
                  </a:lnTo>
                  <a:lnTo>
                    <a:pt x="324" y="14"/>
                  </a:lnTo>
                  <a:lnTo>
                    <a:pt x="324" y="15"/>
                  </a:lnTo>
                  <a:lnTo>
                    <a:pt x="323" y="17"/>
                  </a:lnTo>
                  <a:lnTo>
                    <a:pt x="324" y="18"/>
                  </a:lnTo>
                  <a:lnTo>
                    <a:pt x="323" y="19"/>
                  </a:lnTo>
                  <a:lnTo>
                    <a:pt x="324" y="19"/>
                  </a:lnTo>
                  <a:lnTo>
                    <a:pt x="324" y="18"/>
                  </a:lnTo>
                  <a:lnTo>
                    <a:pt x="326" y="18"/>
                  </a:lnTo>
                  <a:lnTo>
                    <a:pt x="326" y="19"/>
                  </a:lnTo>
                  <a:lnTo>
                    <a:pt x="326" y="20"/>
                  </a:lnTo>
                  <a:lnTo>
                    <a:pt x="324" y="21"/>
                  </a:lnTo>
                  <a:lnTo>
                    <a:pt x="323" y="21"/>
                  </a:lnTo>
                  <a:lnTo>
                    <a:pt x="323" y="22"/>
                  </a:lnTo>
                  <a:lnTo>
                    <a:pt x="323" y="24"/>
                  </a:lnTo>
                  <a:lnTo>
                    <a:pt x="323" y="25"/>
                  </a:lnTo>
                  <a:lnTo>
                    <a:pt x="321" y="26"/>
                  </a:lnTo>
                  <a:lnTo>
                    <a:pt x="321" y="27"/>
                  </a:lnTo>
                  <a:lnTo>
                    <a:pt x="320" y="28"/>
                  </a:lnTo>
                  <a:lnTo>
                    <a:pt x="319" y="28"/>
                  </a:lnTo>
                  <a:lnTo>
                    <a:pt x="320" y="29"/>
                  </a:lnTo>
                  <a:lnTo>
                    <a:pt x="320" y="28"/>
                  </a:lnTo>
                  <a:lnTo>
                    <a:pt x="321" y="28"/>
                  </a:lnTo>
                  <a:lnTo>
                    <a:pt x="321" y="29"/>
                  </a:lnTo>
                  <a:lnTo>
                    <a:pt x="322" y="30"/>
                  </a:lnTo>
                  <a:lnTo>
                    <a:pt x="322" y="32"/>
                  </a:lnTo>
                  <a:lnTo>
                    <a:pt x="322" y="33"/>
                  </a:lnTo>
                  <a:lnTo>
                    <a:pt x="322" y="34"/>
                  </a:lnTo>
                  <a:lnTo>
                    <a:pt x="322" y="35"/>
                  </a:lnTo>
                  <a:lnTo>
                    <a:pt x="321" y="35"/>
                  </a:lnTo>
                  <a:lnTo>
                    <a:pt x="321" y="36"/>
                  </a:lnTo>
                  <a:lnTo>
                    <a:pt x="322" y="36"/>
                  </a:lnTo>
                  <a:lnTo>
                    <a:pt x="322" y="37"/>
                  </a:lnTo>
                  <a:lnTo>
                    <a:pt x="321" y="39"/>
                  </a:lnTo>
                  <a:lnTo>
                    <a:pt x="322" y="39"/>
                  </a:lnTo>
                  <a:lnTo>
                    <a:pt x="322" y="40"/>
                  </a:lnTo>
                  <a:lnTo>
                    <a:pt x="322" y="41"/>
                  </a:lnTo>
                  <a:lnTo>
                    <a:pt x="322" y="42"/>
                  </a:lnTo>
                  <a:lnTo>
                    <a:pt x="322" y="43"/>
                  </a:lnTo>
                  <a:lnTo>
                    <a:pt x="323" y="44"/>
                  </a:lnTo>
                  <a:lnTo>
                    <a:pt x="324" y="44"/>
                  </a:lnTo>
                  <a:lnTo>
                    <a:pt x="323" y="46"/>
                  </a:lnTo>
                  <a:lnTo>
                    <a:pt x="323" y="47"/>
                  </a:lnTo>
                  <a:lnTo>
                    <a:pt x="323" y="48"/>
                  </a:lnTo>
                  <a:lnTo>
                    <a:pt x="324" y="49"/>
                  </a:lnTo>
                  <a:lnTo>
                    <a:pt x="324" y="50"/>
                  </a:lnTo>
                  <a:lnTo>
                    <a:pt x="323" y="51"/>
                  </a:lnTo>
                  <a:lnTo>
                    <a:pt x="323" y="53"/>
                  </a:lnTo>
                  <a:lnTo>
                    <a:pt x="323" y="54"/>
                  </a:lnTo>
                  <a:lnTo>
                    <a:pt x="324" y="55"/>
                  </a:lnTo>
                  <a:lnTo>
                    <a:pt x="324" y="56"/>
                  </a:lnTo>
                  <a:lnTo>
                    <a:pt x="324" y="57"/>
                  </a:lnTo>
                  <a:lnTo>
                    <a:pt x="323" y="57"/>
                  </a:lnTo>
                  <a:lnTo>
                    <a:pt x="322" y="57"/>
                  </a:lnTo>
                  <a:lnTo>
                    <a:pt x="322" y="58"/>
                  </a:lnTo>
                  <a:lnTo>
                    <a:pt x="322" y="57"/>
                  </a:lnTo>
                  <a:lnTo>
                    <a:pt x="323" y="58"/>
                  </a:lnTo>
                  <a:lnTo>
                    <a:pt x="323" y="60"/>
                  </a:lnTo>
                  <a:lnTo>
                    <a:pt x="324" y="60"/>
                  </a:lnTo>
                  <a:lnTo>
                    <a:pt x="324" y="61"/>
                  </a:lnTo>
                  <a:lnTo>
                    <a:pt x="323" y="61"/>
                  </a:lnTo>
                  <a:lnTo>
                    <a:pt x="323" y="62"/>
                  </a:lnTo>
                  <a:lnTo>
                    <a:pt x="324" y="62"/>
                  </a:lnTo>
                  <a:lnTo>
                    <a:pt x="326" y="62"/>
                  </a:lnTo>
                  <a:lnTo>
                    <a:pt x="324" y="63"/>
                  </a:lnTo>
                  <a:lnTo>
                    <a:pt x="323" y="63"/>
                  </a:lnTo>
                  <a:lnTo>
                    <a:pt x="323" y="64"/>
                  </a:lnTo>
                  <a:lnTo>
                    <a:pt x="323" y="65"/>
                  </a:lnTo>
                  <a:lnTo>
                    <a:pt x="322" y="65"/>
                  </a:lnTo>
                  <a:lnTo>
                    <a:pt x="323" y="67"/>
                  </a:lnTo>
                  <a:lnTo>
                    <a:pt x="326" y="67"/>
                  </a:lnTo>
                  <a:lnTo>
                    <a:pt x="326" y="69"/>
                  </a:lnTo>
                  <a:lnTo>
                    <a:pt x="326" y="70"/>
                  </a:lnTo>
                  <a:lnTo>
                    <a:pt x="327" y="70"/>
                  </a:lnTo>
                  <a:lnTo>
                    <a:pt x="327" y="71"/>
                  </a:lnTo>
                  <a:lnTo>
                    <a:pt x="326" y="70"/>
                  </a:lnTo>
                  <a:lnTo>
                    <a:pt x="326" y="71"/>
                  </a:lnTo>
                  <a:lnTo>
                    <a:pt x="326" y="72"/>
                  </a:lnTo>
                  <a:lnTo>
                    <a:pt x="327" y="72"/>
                  </a:lnTo>
                  <a:lnTo>
                    <a:pt x="327" y="74"/>
                  </a:lnTo>
                  <a:lnTo>
                    <a:pt x="328" y="74"/>
                  </a:lnTo>
                  <a:lnTo>
                    <a:pt x="328" y="75"/>
                  </a:lnTo>
                  <a:lnTo>
                    <a:pt x="327" y="75"/>
                  </a:lnTo>
                  <a:lnTo>
                    <a:pt x="326" y="75"/>
                  </a:lnTo>
                  <a:lnTo>
                    <a:pt x="326" y="76"/>
                  </a:lnTo>
                  <a:lnTo>
                    <a:pt x="324" y="76"/>
                  </a:lnTo>
                  <a:lnTo>
                    <a:pt x="324" y="77"/>
                  </a:lnTo>
                  <a:lnTo>
                    <a:pt x="324" y="78"/>
                  </a:lnTo>
                  <a:lnTo>
                    <a:pt x="323" y="78"/>
                  </a:lnTo>
                  <a:lnTo>
                    <a:pt x="322" y="78"/>
                  </a:lnTo>
                  <a:lnTo>
                    <a:pt x="321" y="78"/>
                  </a:lnTo>
                  <a:lnTo>
                    <a:pt x="321" y="79"/>
                  </a:lnTo>
                  <a:lnTo>
                    <a:pt x="321" y="81"/>
                  </a:lnTo>
                  <a:lnTo>
                    <a:pt x="322" y="82"/>
                  </a:lnTo>
                  <a:lnTo>
                    <a:pt x="322" y="83"/>
                  </a:lnTo>
                  <a:lnTo>
                    <a:pt x="323" y="82"/>
                  </a:lnTo>
                  <a:lnTo>
                    <a:pt x="323" y="81"/>
                  </a:lnTo>
                  <a:lnTo>
                    <a:pt x="323" y="79"/>
                  </a:lnTo>
                  <a:lnTo>
                    <a:pt x="324" y="81"/>
                  </a:lnTo>
                  <a:lnTo>
                    <a:pt x="326" y="81"/>
                  </a:lnTo>
                  <a:lnTo>
                    <a:pt x="327" y="81"/>
                  </a:lnTo>
                  <a:lnTo>
                    <a:pt x="326" y="82"/>
                  </a:lnTo>
                  <a:lnTo>
                    <a:pt x="326" y="84"/>
                  </a:lnTo>
                  <a:lnTo>
                    <a:pt x="326" y="85"/>
                  </a:lnTo>
                  <a:lnTo>
                    <a:pt x="326" y="86"/>
                  </a:lnTo>
                  <a:lnTo>
                    <a:pt x="326" y="88"/>
                  </a:lnTo>
                  <a:lnTo>
                    <a:pt x="326" y="90"/>
                  </a:lnTo>
                  <a:lnTo>
                    <a:pt x="324" y="91"/>
                  </a:lnTo>
                  <a:lnTo>
                    <a:pt x="326" y="91"/>
                  </a:lnTo>
                  <a:lnTo>
                    <a:pt x="326" y="93"/>
                  </a:lnTo>
                  <a:lnTo>
                    <a:pt x="326" y="95"/>
                  </a:lnTo>
                  <a:lnTo>
                    <a:pt x="324" y="95"/>
                  </a:lnTo>
                  <a:lnTo>
                    <a:pt x="324" y="96"/>
                  </a:lnTo>
                  <a:lnTo>
                    <a:pt x="324" y="97"/>
                  </a:lnTo>
                  <a:lnTo>
                    <a:pt x="324" y="98"/>
                  </a:lnTo>
                  <a:lnTo>
                    <a:pt x="324" y="99"/>
                  </a:lnTo>
                  <a:lnTo>
                    <a:pt x="326" y="99"/>
                  </a:lnTo>
                  <a:lnTo>
                    <a:pt x="326" y="100"/>
                  </a:lnTo>
                  <a:lnTo>
                    <a:pt x="324" y="102"/>
                  </a:lnTo>
                  <a:lnTo>
                    <a:pt x="324" y="103"/>
                  </a:lnTo>
                  <a:lnTo>
                    <a:pt x="326" y="105"/>
                  </a:lnTo>
                  <a:lnTo>
                    <a:pt x="326" y="110"/>
                  </a:lnTo>
                  <a:lnTo>
                    <a:pt x="327" y="110"/>
                  </a:lnTo>
                  <a:lnTo>
                    <a:pt x="327" y="111"/>
                  </a:lnTo>
                  <a:lnTo>
                    <a:pt x="327" y="112"/>
                  </a:lnTo>
                  <a:lnTo>
                    <a:pt x="327" y="113"/>
                  </a:lnTo>
                  <a:lnTo>
                    <a:pt x="328" y="114"/>
                  </a:lnTo>
                  <a:lnTo>
                    <a:pt x="328" y="116"/>
                  </a:lnTo>
                  <a:lnTo>
                    <a:pt x="327" y="117"/>
                  </a:lnTo>
                  <a:lnTo>
                    <a:pt x="326" y="117"/>
                  </a:lnTo>
                  <a:lnTo>
                    <a:pt x="327" y="117"/>
                  </a:lnTo>
                  <a:lnTo>
                    <a:pt x="327" y="118"/>
                  </a:lnTo>
                  <a:lnTo>
                    <a:pt x="326" y="119"/>
                  </a:lnTo>
                  <a:lnTo>
                    <a:pt x="324" y="119"/>
                  </a:lnTo>
                  <a:lnTo>
                    <a:pt x="324" y="120"/>
                  </a:lnTo>
                  <a:lnTo>
                    <a:pt x="324" y="121"/>
                  </a:lnTo>
                  <a:lnTo>
                    <a:pt x="326" y="121"/>
                  </a:lnTo>
                  <a:lnTo>
                    <a:pt x="326" y="120"/>
                  </a:lnTo>
                  <a:lnTo>
                    <a:pt x="326" y="121"/>
                  </a:lnTo>
                  <a:lnTo>
                    <a:pt x="326" y="123"/>
                  </a:lnTo>
                  <a:lnTo>
                    <a:pt x="327" y="123"/>
                  </a:lnTo>
                  <a:lnTo>
                    <a:pt x="327" y="121"/>
                  </a:lnTo>
                  <a:lnTo>
                    <a:pt x="328" y="120"/>
                  </a:lnTo>
                  <a:lnTo>
                    <a:pt x="329" y="120"/>
                  </a:lnTo>
                  <a:lnTo>
                    <a:pt x="330" y="120"/>
                  </a:lnTo>
                  <a:lnTo>
                    <a:pt x="330" y="121"/>
                  </a:lnTo>
                  <a:lnTo>
                    <a:pt x="330" y="123"/>
                  </a:lnTo>
                  <a:lnTo>
                    <a:pt x="330" y="124"/>
                  </a:lnTo>
                  <a:lnTo>
                    <a:pt x="330" y="125"/>
                  </a:lnTo>
                  <a:lnTo>
                    <a:pt x="329" y="126"/>
                  </a:lnTo>
                  <a:lnTo>
                    <a:pt x="328" y="126"/>
                  </a:lnTo>
                  <a:lnTo>
                    <a:pt x="328" y="125"/>
                  </a:lnTo>
                  <a:lnTo>
                    <a:pt x="327" y="125"/>
                  </a:lnTo>
                  <a:lnTo>
                    <a:pt x="328" y="128"/>
                  </a:lnTo>
                  <a:lnTo>
                    <a:pt x="327" y="128"/>
                  </a:lnTo>
                  <a:lnTo>
                    <a:pt x="328" y="130"/>
                  </a:lnTo>
                  <a:lnTo>
                    <a:pt x="327" y="130"/>
                  </a:lnTo>
                  <a:lnTo>
                    <a:pt x="327" y="131"/>
                  </a:lnTo>
                  <a:lnTo>
                    <a:pt x="327" y="132"/>
                  </a:lnTo>
                  <a:lnTo>
                    <a:pt x="328" y="132"/>
                  </a:lnTo>
                  <a:lnTo>
                    <a:pt x="328" y="131"/>
                  </a:lnTo>
                  <a:lnTo>
                    <a:pt x="329" y="128"/>
                  </a:lnTo>
                  <a:lnTo>
                    <a:pt x="331" y="127"/>
                  </a:lnTo>
                  <a:lnTo>
                    <a:pt x="333" y="127"/>
                  </a:lnTo>
                  <a:lnTo>
                    <a:pt x="334" y="128"/>
                  </a:lnTo>
                  <a:lnTo>
                    <a:pt x="334" y="130"/>
                  </a:lnTo>
                  <a:lnTo>
                    <a:pt x="333" y="131"/>
                  </a:lnTo>
                  <a:lnTo>
                    <a:pt x="331" y="131"/>
                  </a:lnTo>
                  <a:lnTo>
                    <a:pt x="331" y="132"/>
                  </a:lnTo>
                  <a:lnTo>
                    <a:pt x="333" y="131"/>
                  </a:lnTo>
                  <a:lnTo>
                    <a:pt x="334" y="131"/>
                  </a:lnTo>
                  <a:lnTo>
                    <a:pt x="334" y="132"/>
                  </a:lnTo>
                  <a:lnTo>
                    <a:pt x="333" y="134"/>
                  </a:lnTo>
                  <a:lnTo>
                    <a:pt x="334" y="135"/>
                  </a:lnTo>
                  <a:lnTo>
                    <a:pt x="334" y="137"/>
                  </a:lnTo>
                  <a:lnTo>
                    <a:pt x="334" y="139"/>
                  </a:lnTo>
                  <a:lnTo>
                    <a:pt x="334" y="140"/>
                  </a:lnTo>
                  <a:lnTo>
                    <a:pt x="331" y="140"/>
                  </a:lnTo>
                  <a:lnTo>
                    <a:pt x="331" y="141"/>
                  </a:lnTo>
                  <a:lnTo>
                    <a:pt x="330" y="142"/>
                  </a:lnTo>
                  <a:lnTo>
                    <a:pt x="329" y="142"/>
                  </a:lnTo>
                  <a:lnTo>
                    <a:pt x="329" y="144"/>
                  </a:lnTo>
                  <a:lnTo>
                    <a:pt x="328" y="144"/>
                  </a:lnTo>
                  <a:lnTo>
                    <a:pt x="328" y="142"/>
                  </a:lnTo>
                  <a:lnTo>
                    <a:pt x="327" y="141"/>
                  </a:lnTo>
                  <a:lnTo>
                    <a:pt x="328" y="142"/>
                  </a:lnTo>
                  <a:lnTo>
                    <a:pt x="328" y="144"/>
                  </a:lnTo>
                  <a:lnTo>
                    <a:pt x="329" y="144"/>
                  </a:lnTo>
                  <a:lnTo>
                    <a:pt x="330" y="144"/>
                  </a:lnTo>
                  <a:lnTo>
                    <a:pt x="330" y="145"/>
                  </a:lnTo>
                  <a:lnTo>
                    <a:pt x="331" y="145"/>
                  </a:lnTo>
                  <a:lnTo>
                    <a:pt x="331" y="146"/>
                  </a:lnTo>
                  <a:lnTo>
                    <a:pt x="330" y="146"/>
                  </a:lnTo>
                  <a:lnTo>
                    <a:pt x="328" y="146"/>
                  </a:lnTo>
                  <a:lnTo>
                    <a:pt x="328" y="147"/>
                  </a:lnTo>
                  <a:lnTo>
                    <a:pt x="329" y="148"/>
                  </a:lnTo>
                  <a:lnTo>
                    <a:pt x="328" y="149"/>
                  </a:lnTo>
                  <a:lnTo>
                    <a:pt x="327" y="149"/>
                  </a:lnTo>
                  <a:lnTo>
                    <a:pt x="326" y="151"/>
                  </a:lnTo>
                  <a:lnTo>
                    <a:pt x="324" y="151"/>
                  </a:lnTo>
                  <a:lnTo>
                    <a:pt x="323" y="151"/>
                  </a:lnTo>
                  <a:lnTo>
                    <a:pt x="323" y="152"/>
                  </a:lnTo>
                  <a:lnTo>
                    <a:pt x="324" y="153"/>
                  </a:lnTo>
                  <a:lnTo>
                    <a:pt x="326" y="153"/>
                  </a:lnTo>
                  <a:lnTo>
                    <a:pt x="326" y="152"/>
                  </a:lnTo>
                  <a:lnTo>
                    <a:pt x="327" y="152"/>
                  </a:lnTo>
                  <a:lnTo>
                    <a:pt x="328" y="152"/>
                  </a:lnTo>
                  <a:lnTo>
                    <a:pt x="328" y="153"/>
                  </a:lnTo>
                  <a:lnTo>
                    <a:pt x="328" y="154"/>
                  </a:lnTo>
                  <a:lnTo>
                    <a:pt x="328" y="155"/>
                  </a:lnTo>
                  <a:lnTo>
                    <a:pt x="328" y="156"/>
                  </a:lnTo>
                  <a:lnTo>
                    <a:pt x="327" y="158"/>
                  </a:lnTo>
                  <a:lnTo>
                    <a:pt x="327" y="159"/>
                  </a:lnTo>
                  <a:lnTo>
                    <a:pt x="326" y="159"/>
                  </a:lnTo>
                  <a:lnTo>
                    <a:pt x="326" y="160"/>
                  </a:lnTo>
                  <a:lnTo>
                    <a:pt x="326" y="161"/>
                  </a:lnTo>
                  <a:lnTo>
                    <a:pt x="324" y="161"/>
                  </a:lnTo>
                  <a:lnTo>
                    <a:pt x="326" y="162"/>
                  </a:lnTo>
                  <a:lnTo>
                    <a:pt x="324" y="162"/>
                  </a:lnTo>
                  <a:lnTo>
                    <a:pt x="324" y="163"/>
                  </a:lnTo>
                  <a:lnTo>
                    <a:pt x="323" y="163"/>
                  </a:lnTo>
                  <a:lnTo>
                    <a:pt x="322" y="163"/>
                  </a:lnTo>
                  <a:lnTo>
                    <a:pt x="322" y="165"/>
                  </a:lnTo>
                  <a:lnTo>
                    <a:pt x="321" y="166"/>
                  </a:lnTo>
                  <a:lnTo>
                    <a:pt x="320" y="166"/>
                  </a:lnTo>
                  <a:lnTo>
                    <a:pt x="319" y="169"/>
                  </a:lnTo>
                  <a:lnTo>
                    <a:pt x="312" y="176"/>
                  </a:lnTo>
                  <a:lnTo>
                    <a:pt x="310" y="176"/>
                  </a:lnTo>
                  <a:lnTo>
                    <a:pt x="310" y="177"/>
                  </a:lnTo>
                  <a:lnTo>
                    <a:pt x="309" y="177"/>
                  </a:lnTo>
                  <a:lnTo>
                    <a:pt x="309" y="179"/>
                  </a:lnTo>
                  <a:lnTo>
                    <a:pt x="308" y="179"/>
                  </a:lnTo>
                  <a:lnTo>
                    <a:pt x="309" y="179"/>
                  </a:lnTo>
                  <a:lnTo>
                    <a:pt x="310" y="177"/>
                  </a:lnTo>
                  <a:lnTo>
                    <a:pt x="310" y="179"/>
                  </a:lnTo>
                  <a:lnTo>
                    <a:pt x="310" y="180"/>
                  </a:lnTo>
                  <a:lnTo>
                    <a:pt x="310" y="181"/>
                  </a:lnTo>
                  <a:lnTo>
                    <a:pt x="309" y="181"/>
                  </a:lnTo>
                  <a:lnTo>
                    <a:pt x="308" y="182"/>
                  </a:lnTo>
                  <a:lnTo>
                    <a:pt x="307" y="184"/>
                  </a:lnTo>
                  <a:lnTo>
                    <a:pt x="307" y="186"/>
                  </a:lnTo>
                  <a:lnTo>
                    <a:pt x="306" y="187"/>
                  </a:lnTo>
                  <a:lnTo>
                    <a:pt x="303" y="187"/>
                  </a:lnTo>
                  <a:lnTo>
                    <a:pt x="302" y="187"/>
                  </a:lnTo>
                  <a:lnTo>
                    <a:pt x="301" y="188"/>
                  </a:lnTo>
                  <a:lnTo>
                    <a:pt x="300" y="188"/>
                  </a:lnTo>
                  <a:lnTo>
                    <a:pt x="300" y="189"/>
                  </a:lnTo>
                  <a:lnTo>
                    <a:pt x="300" y="190"/>
                  </a:lnTo>
                  <a:lnTo>
                    <a:pt x="301" y="191"/>
                  </a:lnTo>
                  <a:lnTo>
                    <a:pt x="301" y="193"/>
                  </a:lnTo>
                  <a:lnTo>
                    <a:pt x="302" y="193"/>
                  </a:lnTo>
                  <a:lnTo>
                    <a:pt x="301" y="194"/>
                  </a:lnTo>
                  <a:lnTo>
                    <a:pt x="300" y="194"/>
                  </a:lnTo>
                  <a:lnTo>
                    <a:pt x="300" y="193"/>
                  </a:lnTo>
                  <a:lnTo>
                    <a:pt x="299" y="193"/>
                  </a:lnTo>
                  <a:lnTo>
                    <a:pt x="299" y="194"/>
                  </a:lnTo>
                  <a:lnTo>
                    <a:pt x="298" y="194"/>
                  </a:lnTo>
                  <a:lnTo>
                    <a:pt x="298" y="195"/>
                  </a:lnTo>
                  <a:lnTo>
                    <a:pt x="298" y="196"/>
                  </a:lnTo>
                  <a:lnTo>
                    <a:pt x="296" y="196"/>
                  </a:lnTo>
                  <a:lnTo>
                    <a:pt x="295" y="197"/>
                  </a:lnTo>
                  <a:lnTo>
                    <a:pt x="294" y="198"/>
                  </a:lnTo>
                  <a:lnTo>
                    <a:pt x="293" y="198"/>
                  </a:lnTo>
                  <a:lnTo>
                    <a:pt x="292" y="200"/>
                  </a:lnTo>
                  <a:lnTo>
                    <a:pt x="286" y="202"/>
                  </a:lnTo>
                  <a:lnTo>
                    <a:pt x="281" y="205"/>
                  </a:lnTo>
                  <a:lnTo>
                    <a:pt x="280" y="207"/>
                  </a:lnTo>
                  <a:lnTo>
                    <a:pt x="279" y="207"/>
                  </a:lnTo>
                  <a:lnTo>
                    <a:pt x="279" y="208"/>
                  </a:lnTo>
                  <a:lnTo>
                    <a:pt x="278" y="208"/>
                  </a:lnTo>
                  <a:lnTo>
                    <a:pt x="278" y="209"/>
                  </a:lnTo>
                  <a:lnTo>
                    <a:pt x="279" y="209"/>
                  </a:lnTo>
                  <a:lnTo>
                    <a:pt x="279" y="210"/>
                  </a:lnTo>
                  <a:lnTo>
                    <a:pt x="278" y="210"/>
                  </a:lnTo>
                  <a:lnTo>
                    <a:pt x="278" y="211"/>
                  </a:lnTo>
                  <a:lnTo>
                    <a:pt x="277" y="211"/>
                  </a:lnTo>
                  <a:lnTo>
                    <a:pt x="276" y="211"/>
                  </a:lnTo>
                  <a:lnTo>
                    <a:pt x="274" y="211"/>
                  </a:lnTo>
                  <a:lnTo>
                    <a:pt x="272" y="212"/>
                  </a:lnTo>
                  <a:lnTo>
                    <a:pt x="271" y="212"/>
                  </a:lnTo>
                  <a:lnTo>
                    <a:pt x="266" y="212"/>
                  </a:lnTo>
                  <a:lnTo>
                    <a:pt x="265" y="212"/>
                  </a:lnTo>
                  <a:lnTo>
                    <a:pt x="265" y="211"/>
                  </a:lnTo>
                  <a:lnTo>
                    <a:pt x="265" y="212"/>
                  </a:lnTo>
                  <a:lnTo>
                    <a:pt x="265" y="214"/>
                  </a:lnTo>
                  <a:lnTo>
                    <a:pt x="264" y="214"/>
                  </a:lnTo>
                  <a:lnTo>
                    <a:pt x="263" y="214"/>
                  </a:lnTo>
                  <a:lnTo>
                    <a:pt x="262" y="215"/>
                  </a:lnTo>
                  <a:lnTo>
                    <a:pt x="260" y="215"/>
                  </a:lnTo>
                  <a:lnTo>
                    <a:pt x="259" y="215"/>
                  </a:lnTo>
                  <a:lnTo>
                    <a:pt x="259" y="216"/>
                  </a:lnTo>
                  <a:lnTo>
                    <a:pt x="251" y="219"/>
                  </a:lnTo>
                  <a:lnTo>
                    <a:pt x="250" y="219"/>
                  </a:lnTo>
                  <a:lnTo>
                    <a:pt x="250" y="221"/>
                  </a:lnTo>
                  <a:lnTo>
                    <a:pt x="249" y="221"/>
                  </a:lnTo>
                  <a:lnTo>
                    <a:pt x="248" y="219"/>
                  </a:lnTo>
                  <a:lnTo>
                    <a:pt x="248" y="217"/>
                  </a:lnTo>
                  <a:lnTo>
                    <a:pt x="246" y="217"/>
                  </a:lnTo>
                  <a:lnTo>
                    <a:pt x="246" y="218"/>
                  </a:lnTo>
                  <a:lnTo>
                    <a:pt x="248" y="218"/>
                  </a:lnTo>
                  <a:lnTo>
                    <a:pt x="248" y="219"/>
                  </a:lnTo>
                  <a:lnTo>
                    <a:pt x="248" y="221"/>
                  </a:lnTo>
                  <a:lnTo>
                    <a:pt x="246" y="221"/>
                  </a:lnTo>
                  <a:lnTo>
                    <a:pt x="245" y="222"/>
                  </a:lnTo>
                  <a:lnTo>
                    <a:pt x="241" y="223"/>
                  </a:lnTo>
                  <a:lnTo>
                    <a:pt x="239" y="223"/>
                  </a:lnTo>
                  <a:lnTo>
                    <a:pt x="235" y="226"/>
                  </a:lnTo>
                  <a:lnTo>
                    <a:pt x="235" y="225"/>
                  </a:lnTo>
                  <a:lnTo>
                    <a:pt x="234" y="226"/>
                  </a:lnTo>
                  <a:lnTo>
                    <a:pt x="232" y="228"/>
                  </a:lnTo>
                  <a:lnTo>
                    <a:pt x="231" y="228"/>
                  </a:lnTo>
                  <a:lnTo>
                    <a:pt x="230" y="228"/>
                  </a:lnTo>
                  <a:lnTo>
                    <a:pt x="230" y="229"/>
                  </a:lnTo>
                  <a:lnTo>
                    <a:pt x="225" y="231"/>
                  </a:lnTo>
                  <a:lnTo>
                    <a:pt x="224" y="232"/>
                  </a:lnTo>
                  <a:lnTo>
                    <a:pt x="223" y="232"/>
                  </a:lnTo>
                  <a:lnTo>
                    <a:pt x="223" y="233"/>
                  </a:lnTo>
                  <a:lnTo>
                    <a:pt x="222" y="233"/>
                  </a:lnTo>
                  <a:lnTo>
                    <a:pt x="221" y="233"/>
                  </a:lnTo>
                  <a:lnTo>
                    <a:pt x="221" y="235"/>
                  </a:lnTo>
                  <a:lnTo>
                    <a:pt x="220" y="235"/>
                  </a:lnTo>
                  <a:lnTo>
                    <a:pt x="218" y="235"/>
                  </a:lnTo>
                  <a:lnTo>
                    <a:pt x="218" y="236"/>
                  </a:lnTo>
                  <a:lnTo>
                    <a:pt x="217" y="237"/>
                  </a:lnTo>
                  <a:lnTo>
                    <a:pt x="215" y="239"/>
                  </a:lnTo>
                  <a:lnTo>
                    <a:pt x="213" y="243"/>
                  </a:lnTo>
                  <a:lnTo>
                    <a:pt x="212" y="244"/>
                  </a:lnTo>
                  <a:lnTo>
                    <a:pt x="212" y="243"/>
                  </a:lnTo>
                  <a:lnTo>
                    <a:pt x="210" y="243"/>
                  </a:lnTo>
                  <a:lnTo>
                    <a:pt x="210" y="242"/>
                  </a:lnTo>
                  <a:lnTo>
                    <a:pt x="209" y="242"/>
                  </a:lnTo>
                  <a:lnTo>
                    <a:pt x="209" y="240"/>
                  </a:lnTo>
                  <a:lnTo>
                    <a:pt x="209" y="239"/>
                  </a:lnTo>
                  <a:lnTo>
                    <a:pt x="208" y="239"/>
                  </a:lnTo>
                  <a:lnTo>
                    <a:pt x="207" y="239"/>
                  </a:lnTo>
                  <a:lnTo>
                    <a:pt x="207" y="240"/>
                  </a:lnTo>
                  <a:lnTo>
                    <a:pt x="208" y="239"/>
                  </a:lnTo>
                  <a:lnTo>
                    <a:pt x="208" y="240"/>
                  </a:lnTo>
                  <a:lnTo>
                    <a:pt x="208" y="242"/>
                  </a:lnTo>
                  <a:lnTo>
                    <a:pt x="209" y="243"/>
                  </a:lnTo>
                  <a:lnTo>
                    <a:pt x="209" y="244"/>
                  </a:lnTo>
                  <a:lnTo>
                    <a:pt x="210" y="244"/>
                  </a:lnTo>
                  <a:lnTo>
                    <a:pt x="212" y="245"/>
                  </a:lnTo>
                  <a:lnTo>
                    <a:pt x="210" y="246"/>
                  </a:lnTo>
                  <a:lnTo>
                    <a:pt x="210" y="247"/>
                  </a:lnTo>
                  <a:lnTo>
                    <a:pt x="209" y="249"/>
                  </a:lnTo>
                  <a:lnTo>
                    <a:pt x="209" y="250"/>
                  </a:lnTo>
                  <a:lnTo>
                    <a:pt x="208" y="250"/>
                  </a:lnTo>
                  <a:lnTo>
                    <a:pt x="207" y="250"/>
                  </a:lnTo>
                  <a:lnTo>
                    <a:pt x="206" y="250"/>
                  </a:lnTo>
                  <a:lnTo>
                    <a:pt x="206" y="251"/>
                  </a:lnTo>
                  <a:lnTo>
                    <a:pt x="207" y="250"/>
                  </a:lnTo>
                  <a:lnTo>
                    <a:pt x="207" y="251"/>
                  </a:lnTo>
                  <a:lnTo>
                    <a:pt x="205" y="253"/>
                  </a:lnTo>
                  <a:lnTo>
                    <a:pt x="203" y="254"/>
                  </a:lnTo>
                  <a:lnTo>
                    <a:pt x="201" y="258"/>
                  </a:lnTo>
                  <a:lnTo>
                    <a:pt x="199" y="259"/>
                  </a:lnTo>
                  <a:lnTo>
                    <a:pt x="198" y="259"/>
                  </a:lnTo>
                  <a:lnTo>
                    <a:pt x="198" y="260"/>
                  </a:lnTo>
                  <a:lnTo>
                    <a:pt x="198" y="261"/>
                  </a:lnTo>
                  <a:lnTo>
                    <a:pt x="196" y="260"/>
                  </a:lnTo>
                  <a:lnTo>
                    <a:pt x="196" y="261"/>
                  </a:lnTo>
                  <a:lnTo>
                    <a:pt x="195" y="261"/>
                  </a:lnTo>
                  <a:lnTo>
                    <a:pt x="195" y="263"/>
                  </a:lnTo>
                  <a:lnTo>
                    <a:pt x="195" y="264"/>
                  </a:lnTo>
                  <a:lnTo>
                    <a:pt x="194" y="266"/>
                  </a:lnTo>
                  <a:lnTo>
                    <a:pt x="193" y="267"/>
                  </a:lnTo>
                  <a:lnTo>
                    <a:pt x="193" y="266"/>
                  </a:lnTo>
                  <a:lnTo>
                    <a:pt x="193" y="267"/>
                  </a:lnTo>
                  <a:lnTo>
                    <a:pt x="192" y="267"/>
                  </a:lnTo>
                  <a:lnTo>
                    <a:pt x="193" y="268"/>
                  </a:lnTo>
                  <a:lnTo>
                    <a:pt x="193" y="267"/>
                  </a:lnTo>
                  <a:lnTo>
                    <a:pt x="193" y="268"/>
                  </a:lnTo>
                  <a:lnTo>
                    <a:pt x="194" y="268"/>
                  </a:lnTo>
                  <a:lnTo>
                    <a:pt x="193" y="270"/>
                  </a:lnTo>
                  <a:lnTo>
                    <a:pt x="192" y="270"/>
                  </a:lnTo>
                  <a:lnTo>
                    <a:pt x="191" y="270"/>
                  </a:lnTo>
                  <a:lnTo>
                    <a:pt x="189" y="270"/>
                  </a:lnTo>
                  <a:lnTo>
                    <a:pt x="189" y="268"/>
                  </a:lnTo>
                  <a:lnTo>
                    <a:pt x="188" y="266"/>
                  </a:lnTo>
                  <a:lnTo>
                    <a:pt x="188" y="267"/>
                  </a:lnTo>
                  <a:lnTo>
                    <a:pt x="188" y="270"/>
                  </a:lnTo>
                  <a:lnTo>
                    <a:pt x="189" y="271"/>
                  </a:lnTo>
                  <a:lnTo>
                    <a:pt x="188" y="272"/>
                  </a:lnTo>
                  <a:lnTo>
                    <a:pt x="189" y="272"/>
                  </a:lnTo>
                  <a:lnTo>
                    <a:pt x="189" y="273"/>
                  </a:lnTo>
                  <a:lnTo>
                    <a:pt x="188" y="273"/>
                  </a:lnTo>
                  <a:lnTo>
                    <a:pt x="188" y="272"/>
                  </a:lnTo>
                  <a:lnTo>
                    <a:pt x="187" y="273"/>
                  </a:lnTo>
                  <a:lnTo>
                    <a:pt x="186" y="273"/>
                  </a:lnTo>
                  <a:lnTo>
                    <a:pt x="185" y="273"/>
                  </a:lnTo>
                  <a:lnTo>
                    <a:pt x="185" y="271"/>
                  </a:lnTo>
                  <a:lnTo>
                    <a:pt x="185" y="270"/>
                  </a:lnTo>
                  <a:lnTo>
                    <a:pt x="184" y="270"/>
                  </a:lnTo>
                  <a:lnTo>
                    <a:pt x="184" y="271"/>
                  </a:lnTo>
                  <a:lnTo>
                    <a:pt x="181" y="273"/>
                  </a:lnTo>
                  <a:lnTo>
                    <a:pt x="181" y="274"/>
                  </a:lnTo>
                  <a:lnTo>
                    <a:pt x="180" y="274"/>
                  </a:lnTo>
                  <a:lnTo>
                    <a:pt x="180" y="273"/>
                  </a:lnTo>
                  <a:lnTo>
                    <a:pt x="179" y="273"/>
                  </a:lnTo>
                  <a:lnTo>
                    <a:pt x="179" y="274"/>
                  </a:lnTo>
                  <a:lnTo>
                    <a:pt x="178" y="275"/>
                  </a:lnTo>
                  <a:lnTo>
                    <a:pt x="177" y="274"/>
                  </a:lnTo>
                  <a:lnTo>
                    <a:pt x="175" y="275"/>
                  </a:lnTo>
                  <a:lnTo>
                    <a:pt x="177" y="275"/>
                  </a:lnTo>
                  <a:lnTo>
                    <a:pt x="172" y="279"/>
                  </a:lnTo>
                  <a:lnTo>
                    <a:pt x="171" y="280"/>
                  </a:lnTo>
                  <a:lnTo>
                    <a:pt x="170" y="280"/>
                  </a:lnTo>
                  <a:lnTo>
                    <a:pt x="170" y="282"/>
                  </a:lnTo>
                  <a:lnTo>
                    <a:pt x="170" y="281"/>
                  </a:lnTo>
                  <a:lnTo>
                    <a:pt x="170" y="282"/>
                  </a:lnTo>
                  <a:lnTo>
                    <a:pt x="168" y="284"/>
                  </a:lnTo>
                  <a:lnTo>
                    <a:pt x="167" y="285"/>
                  </a:lnTo>
                  <a:lnTo>
                    <a:pt x="166" y="287"/>
                  </a:lnTo>
                  <a:lnTo>
                    <a:pt x="165" y="287"/>
                  </a:lnTo>
                  <a:lnTo>
                    <a:pt x="165" y="288"/>
                  </a:lnTo>
                  <a:lnTo>
                    <a:pt x="163" y="291"/>
                  </a:lnTo>
                  <a:lnTo>
                    <a:pt x="160" y="293"/>
                  </a:lnTo>
                  <a:lnTo>
                    <a:pt x="156" y="296"/>
                  </a:lnTo>
                  <a:lnTo>
                    <a:pt x="153" y="300"/>
                  </a:lnTo>
                  <a:lnTo>
                    <a:pt x="152" y="300"/>
                  </a:lnTo>
                  <a:lnTo>
                    <a:pt x="151" y="300"/>
                  </a:lnTo>
                  <a:lnTo>
                    <a:pt x="150" y="302"/>
                  </a:lnTo>
                  <a:lnTo>
                    <a:pt x="149" y="302"/>
                  </a:lnTo>
                  <a:lnTo>
                    <a:pt x="148" y="302"/>
                  </a:lnTo>
                  <a:lnTo>
                    <a:pt x="148" y="303"/>
                  </a:lnTo>
                  <a:lnTo>
                    <a:pt x="145" y="305"/>
                  </a:lnTo>
                  <a:lnTo>
                    <a:pt x="144" y="305"/>
                  </a:lnTo>
                  <a:lnTo>
                    <a:pt x="144" y="303"/>
                  </a:lnTo>
                  <a:lnTo>
                    <a:pt x="144" y="302"/>
                  </a:lnTo>
                  <a:lnTo>
                    <a:pt x="143" y="302"/>
                  </a:lnTo>
                  <a:lnTo>
                    <a:pt x="142" y="301"/>
                  </a:lnTo>
                  <a:lnTo>
                    <a:pt x="141" y="300"/>
                  </a:lnTo>
                  <a:lnTo>
                    <a:pt x="139" y="300"/>
                  </a:lnTo>
                  <a:lnTo>
                    <a:pt x="138" y="298"/>
                  </a:lnTo>
                  <a:lnTo>
                    <a:pt x="138" y="296"/>
                  </a:lnTo>
                  <a:lnTo>
                    <a:pt x="137" y="296"/>
                  </a:lnTo>
                  <a:lnTo>
                    <a:pt x="137" y="295"/>
                  </a:lnTo>
                  <a:lnTo>
                    <a:pt x="136" y="295"/>
                  </a:lnTo>
                  <a:lnTo>
                    <a:pt x="135" y="295"/>
                  </a:lnTo>
                  <a:lnTo>
                    <a:pt x="135" y="296"/>
                  </a:lnTo>
                  <a:lnTo>
                    <a:pt x="136" y="296"/>
                  </a:lnTo>
                  <a:lnTo>
                    <a:pt x="137" y="296"/>
                  </a:lnTo>
                  <a:lnTo>
                    <a:pt x="137" y="298"/>
                  </a:lnTo>
                  <a:lnTo>
                    <a:pt x="138" y="299"/>
                  </a:lnTo>
                  <a:lnTo>
                    <a:pt x="139" y="301"/>
                  </a:lnTo>
                  <a:lnTo>
                    <a:pt x="141" y="301"/>
                  </a:lnTo>
                  <a:lnTo>
                    <a:pt x="142" y="302"/>
                  </a:lnTo>
                  <a:lnTo>
                    <a:pt x="142" y="303"/>
                  </a:lnTo>
                  <a:lnTo>
                    <a:pt x="142" y="305"/>
                  </a:lnTo>
                  <a:lnTo>
                    <a:pt x="141" y="306"/>
                  </a:lnTo>
                  <a:lnTo>
                    <a:pt x="139" y="306"/>
                  </a:lnTo>
                  <a:lnTo>
                    <a:pt x="141" y="306"/>
                  </a:lnTo>
                  <a:lnTo>
                    <a:pt x="142" y="306"/>
                  </a:lnTo>
                  <a:lnTo>
                    <a:pt x="142" y="307"/>
                  </a:lnTo>
                  <a:lnTo>
                    <a:pt x="142" y="308"/>
                  </a:lnTo>
                  <a:lnTo>
                    <a:pt x="142" y="309"/>
                  </a:lnTo>
                  <a:lnTo>
                    <a:pt x="142" y="310"/>
                  </a:lnTo>
                  <a:lnTo>
                    <a:pt x="142" y="312"/>
                  </a:lnTo>
                  <a:lnTo>
                    <a:pt x="142" y="313"/>
                  </a:lnTo>
                  <a:lnTo>
                    <a:pt x="142" y="314"/>
                  </a:lnTo>
                  <a:lnTo>
                    <a:pt x="142" y="315"/>
                  </a:lnTo>
                  <a:lnTo>
                    <a:pt x="141" y="315"/>
                  </a:lnTo>
                  <a:lnTo>
                    <a:pt x="139" y="315"/>
                  </a:lnTo>
                  <a:lnTo>
                    <a:pt x="138" y="315"/>
                  </a:lnTo>
                  <a:lnTo>
                    <a:pt x="138" y="314"/>
                  </a:lnTo>
                  <a:lnTo>
                    <a:pt x="138" y="315"/>
                  </a:lnTo>
                  <a:lnTo>
                    <a:pt x="141" y="316"/>
                  </a:lnTo>
                  <a:lnTo>
                    <a:pt x="141" y="317"/>
                  </a:lnTo>
                  <a:lnTo>
                    <a:pt x="141" y="319"/>
                  </a:lnTo>
                  <a:lnTo>
                    <a:pt x="139" y="320"/>
                  </a:lnTo>
                  <a:lnTo>
                    <a:pt x="139" y="321"/>
                  </a:lnTo>
                  <a:lnTo>
                    <a:pt x="139" y="322"/>
                  </a:lnTo>
                  <a:lnTo>
                    <a:pt x="138" y="322"/>
                  </a:lnTo>
                  <a:lnTo>
                    <a:pt x="138" y="323"/>
                  </a:lnTo>
                  <a:lnTo>
                    <a:pt x="139" y="323"/>
                  </a:lnTo>
                  <a:lnTo>
                    <a:pt x="139" y="324"/>
                  </a:lnTo>
                  <a:lnTo>
                    <a:pt x="141" y="324"/>
                  </a:lnTo>
                  <a:lnTo>
                    <a:pt x="141" y="326"/>
                  </a:lnTo>
                  <a:lnTo>
                    <a:pt x="139" y="326"/>
                  </a:lnTo>
                  <a:lnTo>
                    <a:pt x="138" y="327"/>
                  </a:lnTo>
                  <a:lnTo>
                    <a:pt x="139" y="327"/>
                  </a:lnTo>
                  <a:lnTo>
                    <a:pt x="141" y="327"/>
                  </a:lnTo>
                  <a:lnTo>
                    <a:pt x="141" y="328"/>
                  </a:lnTo>
                  <a:lnTo>
                    <a:pt x="142" y="328"/>
                  </a:lnTo>
                  <a:lnTo>
                    <a:pt x="142" y="329"/>
                  </a:lnTo>
                  <a:lnTo>
                    <a:pt x="143" y="329"/>
                  </a:lnTo>
                  <a:lnTo>
                    <a:pt x="144" y="330"/>
                  </a:lnTo>
                  <a:lnTo>
                    <a:pt x="144" y="331"/>
                  </a:lnTo>
                  <a:lnTo>
                    <a:pt x="145" y="331"/>
                  </a:lnTo>
                  <a:lnTo>
                    <a:pt x="145" y="333"/>
                  </a:lnTo>
                  <a:lnTo>
                    <a:pt x="146" y="333"/>
                  </a:lnTo>
                  <a:lnTo>
                    <a:pt x="148" y="333"/>
                  </a:lnTo>
                  <a:lnTo>
                    <a:pt x="149" y="334"/>
                  </a:lnTo>
                  <a:lnTo>
                    <a:pt x="149" y="335"/>
                  </a:lnTo>
                  <a:lnTo>
                    <a:pt x="150" y="335"/>
                  </a:lnTo>
                  <a:lnTo>
                    <a:pt x="150" y="336"/>
                  </a:lnTo>
                  <a:lnTo>
                    <a:pt x="149" y="336"/>
                  </a:lnTo>
                  <a:lnTo>
                    <a:pt x="149" y="337"/>
                  </a:lnTo>
                  <a:lnTo>
                    <a:pt x="150" y="338"/>
                  </a:lnTo>
                  <a:lnTo>
                    <a:pt x="151" y="338"/>
                  </a:lnTo>
                  <a:lnTo>
                    <a:pt x="150" y="340"/>
                  </a:lnTo>
                  <a:lnTo>
                    <a:pt x="150" y="341"/>
                  </a:lnTo>
                  <a:lnTo>
                    <a:pt x="151" y="340"/>
                  </a:lnTo>
                  <a:lnTo>
                    <a:pt x="152" y="340"/>
                  </a:lnTo>
                  <a:lnTo>
                    <a:pt x="152" y="341"/>
                  </a:lnTo>
                  <a:lnTo>
                    <a:pt x="152" y="342"/>
                  </a:lnTo>
                  <a:lnTo>
                    <a:pt x="152" y="343"/>
                  </a:lnTo>
                  <a:lnTo>
                    <a:pt x="151" y="343"/>
                  </a:lnTo>
                  <a:lnTo>
                    <a:pt x="152" y="344"/>
                  </a:lnTo>
                  <a:lnTo>
                    <a:pt x="151" y="344"/>
                  </a:lnTo>
                  <a:lnTo>
                    <a:pt x="151" y="345"/>
                  </a:lnTo>
                  <a:lnTo>
                    <a:pt x="150" y="345"/>
                  </a:lnTo>
                  <a:lnTo>
                    <a:pt x="150" y="347"/>
                  </a:lnTo>
                  <a:lnTo>
                    <a:pt x="151" y="347"/>
                  </a:lnTo>
                  <a:lnTo>
                    <a:pt x="151" y="348"/>
                  </a:lnTo>
                  <a:lnTo>
                    <a:pt x="151" y="349"/>
                  </a:lnTo>
                  <a:lnTo>
                    <a:pt x="151" y="350"/>
                  </a:lnTo>
                  <a:lnTo>
                    <a:pt x="152" y="350"/>
                  </a:lnTo>
                  <a:lnTo>
                    <a:pt x="151" y="350"/>
                  </a:lnTo>
                  <a:lnTo>
                    <a:pt x="151" y="351"/>
                  </a:lnTo>
                  <a:lnTo>
                    <a:pt x="150" y="351"/>
                  </a:lnTo>
                  <a:lnTo>
                    <a:pt x="151" y="351"/>
                  </a:lnTo>
                  <a:lnTo>
                    <a:pt x="151" y="352"/>
                  </a:lnTo>
                  <a:lnTo>
                    <a:pt x="151" y="354"/>
                  </a:lnTo>
                  <a:lnTo>
                    <a:pt x="152" y="352"/>
                  </a:lnTo>
                  <a:lnTo>
                    <a:pt x="153" y="349"/>
                  </a:lnTo>
                  <a:lnTo>
                    <a:pt x="152" y="351"/>
                  </a:lnTo>
                  <a:lnTo>
                    <a:pt x="152" y="352"/>
                  </a:lnTo>
                  <a:lnTo>
                    <a:pt x="152" y="355"/>
                  </a:lnTo>
                  <a:lnTo>
                    <a:pt x="153" y="358"/>
                  </a:lnTo>
                  <a:lnTo>
                    <a:pt x="156" y="362"/>
                  </a:lnTo>
                  <a:lnTo>
                    <a:pt x="157" y="362"/>
                  </a:lnTo>
                  <a:lnTo>
                    <a:pt x="157" y="364"/>
                  </a:lnTo>
                  <a:lnTo>
                    <a:pt x="157" y="365"/>
                  </a:lnTo>
                  <a:lnTo>
                    <a:pt x="157" y="369"/>
                  </a:lnTo>
                  <a:lnTo>
                    <a:pt x="158" y="370"/>
                  </a:lnTo>
                  <a:lnTo>
                    <a:pt x="158" y="372"/>
                  </a:lnTo>
                  <a:lnTo>
                    <a:pt x="159" y="375"/>
                  </a:lnTo>
                  <a:lnTo>
                    <a:pt x="159" y="377"/>
                  </a:lnTo>
                  <a:lnTo>
                    <a:pt x="159" y="379"/>
                  </a:lnTo>
                  <a:lnTo>
                    <a:pt x="158" y="387"/>
                  </a:lnTo>
                  <a:lnTo>
                    <a:pt x="158" y="390"/>
                  </a:lnTo>
                  <a:lnTo>
                    <a:pt x="159" y="391"/>
                  </a:lnTo>
                  <a:lnTo>
                    <a:pt x="160" y="391"/>
                  </a:lnTo>
                  <a:lnTo>
                    <a:pt x="160" y="392"/>
                  </a:lnTo>
                  <a:lnTo>
                    <a:pt x="161" y="393"/>
                  </a:lnTo>
                  <a:lnTo>
                    <a:pt x="161" y="392"/>
                  </a:lnTo>
                  <a:lnTo>
                    <a:pt x="161" y="391"/>
                  </a:lnTo>
                  <a:lnTo>
                    <a:pt x="163" y="390"/>
                  </a:lnTo>
                  <a:lnTo>
                    <a:pt x="161" y="389"/>
                  </a:lnTo>
                  <a:lnTo>
                    <a:pt x="161" y="387"/>
                  </a:lnTo>
                  <a:lnTo>
                    <a:pt x="161" y="385"/>
                  </a:lnTo>
                  <a:lnTo>
                    <a:pt x="161" y="384"/>
                  </a:lnTo>
                  <a:lnTo>
                    <a:pt x="161" y="383"/>
                  </a:lnTo>
                  <a:lnTo>
                    <a:pt x="161" y="384"/>
                  </a:lnTo>
                  <a:lnTo>
                    <a:pt x="163" y="384"/>
                  </a:lnTo>
                  <a:lnTo>
                    <a:pt x="161" y="383"/>
                  </a:lnTo>
                  <a:lnTo>
                    <a:pt x="161" y="382"/>
                  </a:lnTo>
                  <a:lnTo>
                    <a:pt x="163" y="380"/>
                  </a:lnTo>
                  <a:lnTo>
                    <a:pt x="164" y="379"/>
                  </a:lnTo>
                  <a:lnTo>
                    <a:pt x="165" y="380"/>
                  </a:lnTo>
                  <a:lnTo>
                    <a:pt x="164" y="380"/>
                  </a:lnTo>
                  <a:lnTo>
                    <a:pt x="164" y="382"/>
                  </a:lnTo>
                  <a:lnTo>
                    <a:pt x="165" y="386"/>
                  </a:lnTo>
                  <a:lnTo>
                    <a:pt x="165" y="385"/>
                  </a:lnTo>
                  <a:lnTo>
                    <a:pt x="165" y="384"/>
                  </a:lnTo>
                  <a:lnTo>
                    <a:pt x="166" y="383"/>
                  </a:lnTo>
                  <a:lnTo>
                    <a:pt x="165" y="386"/>
                  </a:lnTo>
                  <a:lnTo>
                    <a:pt x="165" y="387"/>
                  </a:lnTo>
                  <a:lnTo>
                    <a:pt x="166" y="390"/>
                  </a:lnTo>
                  <a:lnTo>
                    <a:pt x="164" y="396"/>
                  </a:lnTo>
                  <a:lnTo>
                    <a:pt x="164" y="399"/>
                  </a:lnTo>
                  <a:lnTo>
                    <a:pt x="165" y="407"/>
                  </a:lnTo>
                  <a:lnTo>
                    <a:pt x="165" y="408"/>
                  </a:lnTo>
                  <a:lnTo>
                    <a:pt x="166" y="408"/>
                  </a:lnTo>
                  <a:lnTo>
                    <a:pt x="166" y="407"/>
                  </a:lnTo>
                  <a:lnTo>
                    <a:pt x="167" y="407"/>
                  </a:lnTo>
                  <a:lnTo>
                    <a:pt x="167" y="408"/>
                  </a:lnTo>
                  <a:lnTo>
                    <a:pt x="166" y="411"/>
                  </a:lnTo>
                  <a:lnTo>
                    <a:pt x="165" y="412"/>
                  </a:lnTo>
                  <a:lnTo>
                    <a:pt x="164" y="414"/>
                  </a:lnTo>
                  <a:lnTo>
                    <a:pt x="164" y="415"/>
                  </a:lnTo>
                  <a:lnTo>
                    <a:pt x="164" y="417"/>
                  </a:lnTo>
                  <a:lnTo>
                    <a:pt x="164" y="418"/>
                  </a:lnTo>
                  <a:lnTo>
                    <a:pt x="164" y="419"/>
                  </a:lnTo>
                  <a:lnTo>
                    <a:pt x="164" y="421"/>
                  </a:lnTo>
                  <a:lnTo>
                    <a:pt x="161" y="426"/>
                  </a:lnTo>
                  <a:lnTo>
                    <a:pt x="161" y="431"/>
                  </a:lnTo>
                  <a:lnTo>
                    <a:pt x="161" y="434"/>
                  </a:lnTo>
                  <a:lnTo>
                    <a:pt x="161" y="435"/>
                  </a:lnTo>
                  <a:lnTo>
                    <a:pt x="160" y="435"/>
                  </a:lnTo>
                  <a:lnTo>
                    <a:pt x="160" y="434"/>
                  </a:lnTo>
                  <a:lnTo>
                    <a:pt x="160" y="433"/>
                  </a:lnTo>
                  <a:lnTo>
                    <a:pt x="159" y="433"/>
                  </a:lnTo>
                  <a:lnTo>
                    <a:pt x="159" y="434"/>
                  </a:lnTo>
                  <a:lnTo>
                    <a:pt x="160" y="434"/>
                  </a:lnTo>
                  <a:lnTo>
                    <a:pt x="160" y="435"/>
                  </a:lnTo>
                  <a:lnTo>
                    <a:pt x="159" y="436"/>
                  </a:lnTo>
                  <a:lnTo>
                    <a:pt x="159" y="438"/>
                  </a:lnTo>
                  <a:lnTo>
                    <a:pt x="159" y="439"/>
                  </a:lnTo>
                  <a:lnTo>
                    <a:pt x="159" y="440"/>
                  </a:lnTo>
                  <a:lnTo>
                    <a:pt x="159" y="441"/>
                  </a:lnTo>
                  <a:lnTo>
                    <a:pt x="159" y="442"/>
                  </a:lnTo>
                  <a:lnTo>
                    <a:pt x="159" y="443"/>
                  </a:lnTo>
                  <a:lnTo>
                    <a:pt x="160" y="441"/>
                  </a:lnTo>
                  <a:lnTo>
                    <a:pt x="160" y="440"/>
                  </a:lnTo>
                  <a:lnTo>
                    <a:pt x="160" y="439"/>
                  </a:lnTo>
                  <a:lnTo>
                    <a:pt x="161" y="439"/>
                  </a:lnTo>
                  <a:lnTo>
                    <a:pt x="161" y="440"/>
                  </a:lnTo>
                  <a:lnTo>
                    <a:pt x="163" y="440"/>
                  </a:lnTo>
                  <a:lnTo>
                    <a:pt x="164" y="438"/>
                  </a:lnTo>
                  <a:lnTo>
                    <a:pt x="164" y="436"/>
                  </a:lnTo>
                  <a:lnTo>
                    <a:pt x="165" y="438"/>
                  </a:lnTo>
                  <a:lnTo>
                    <a:pt x="165" y="439"/>
                  </a:lnTo>
                  <a:lnTo>
                    <a:pt x="165" y="440"/>
                  </a:lnTo>
                  <a:lnTo>
                    <a:pt x="164" y="446"/>
                  </a:lnTo>
                  <a:lnTo>
                    <a:pt x="164" y="447"/>
                  </a:lnTo>
                  <a:lnTo>
                    <a:pt x="164" y="448"/>
                  </a:lnTo>
                  <a:lnTo>
                    <a:pt x="163" y="449"/>
                  </a:lnTo>
                  <a:lnTo>
                    <a:pt x="158" y="457"/>
                  </a:lnTo>
                  <a:lnTo>
                    <a:pt x="154" y="461"/>
                  </a:lnTo>
                  <a:lnTo>
                    <a:pt x="154" y="462"/>
                  </a:lnTo>
                  <a:lnTo>
                    <a:pt x="152" y="464"/>
                  </a:lnTo>
                  <a:lnTo>
                    <a:pt x="143" y="469"/>
                  </a:lnTo>
                  <a:lnTo>
                    <a:pt x="137" y="471"/>
                  </a:lnTo>
                  <a:lnTo>
                    <a:pt x="132" y="473"/>
                  </a:lnTo>
                  <a:lnTo>
                    <a:pt x="132" y="474"/>
                  </a:lnTo>
                  <a:lnTo>
                    <a:pt x="128" y="475"/>
                  </a:lnTo>
                  <a:lnTo>
                    <a:pt x="127" y="475"/>
                  </a:lnTo>
                  <a:lnTo>
                    <a:pt x="123" y="476"/>
                  </a:lnTo>
                  <a:lnTo>
                    <a:pt x="122" y="477"/>
                  </a:lnTo>
                  <a:lnTo>
                    <a:pt x="115" y="480"/>
                  </a:lnTo>
                  <a:lnTo>
                    <a:pt x="108" y="482"/>
                  </a:lnTo>
                  <a:lnTo>
                    <a:pt x="104" y="484"/>
                  </a:lnTo>
                  <a:lnTo>
                    <a:pt x="100" y="485"/>
                  </a:lnTo>
                  <a:lnTo>
                    <a:pt x="95" y="488"/>
                  </a:lnTo>
                  <a:lnTo>
                    <a:pt x="94" y="489"/>
                  </a:lnTo>
                  <a:lnTo>
                    <a:pt x="94" y="488"/>
                  </a:lnTo>
                  <a:lnTo>
                    <a:pt x="95" y="488"/>
                  </a:lnTo>
                  <a:lnTo>
                    <a:pt x="96" y="487"/>
                  </a:lnTo>
                  <a:lnTo>
                    <a:pt x="95" y="487"/>
                  </a:lnTo>
                  <a:lnTo>
                    <a:pt x="94" y="488"/>
                  </a:lnTo>
                  <a:lnTo>
                    <a:pt x="93" y="488"/>
                  </a:lnTo>
                  <a:lnTo>
                    <a:pt x="93" y="489"/>
                  </a:lnTo>
                  <a:lnTo>
                    <a:pt x="93" y="490"/>
                  </a:lnTo>
                  <a:lnTo>
                    <a:pt x="92" y="490"/>
                  </a:lnTo>
                  <a:lnTo>
                    <a:pt x="90" y="491"/>
                  </a:lnTo>
                  <a:lnTo>
                    <a:pt x="89" y="491"/>
                  </a:lnTo>
                  <a:lnTo>
                    <a:pt x="81" y="497"/>
                  </a:lnTo>
                  <a:lnTo>
                    <a:pt x="81" y="498"/>
                  </a:lnTo>
                  <a:lnTo>
                    <a:pt x="79" y="501"/>
                  </a:lnTo>
                  <a:lnTo>
                    <a:pt x="79" y="502"/>
                  </a:lnTo>
                  <a:lnTo>
                    <a:pt x="78" y="504"/>
                  </a:lnTo>
                  <a:lnTo>
                    <a:pt x="78" y="506"/>
                  </a:lnTo>
                  <a:lnTo>
                    <a:pt x="78" y="505"/>
                  </a:lnTo>
                  <a:lnTo>
                    <a:pt x="77" y="505"/>
                  </a:lnTo>
                  <a:lnTo>
                    <a:pt x="77" y="506"/>
                  </a:lnTo>
                  <a:lnTo>
                    <a:pt x="77" y="508"/>
                  </a:lnTo>
                  <a:lnTo>
                    <a:pt x="77" y="509"/>
                  </a:lnTo>
                  <a:lnTo>
                    <a:pt x="75" y="509"/>
                  </a:lnTo>
                  <a:lnTo>
                    <a:pt x="74" y="510"/>
                  </a:lnTo>
                  <a:lnTo>
                    <a:pt x="74" y="511"/>
                  </a:lnTo>
                  <a:lnTo>
                    <a:pt x="73" y="511"/>
                  </a:lnTo>
                  <a:lnTo>
                    <a:pt x="72" y="511"/>
                  </a:lnTo>
                  <a:lnTo>
                    <a:pt x="71" y="511"/>
                  </a:lnTo>
                  <a:lnTo>
                    <a:pt x="70" y="511"/>
                  </a:lnTo>
                  <a:lnTo>
                    <a:pt x="70" y="512"/>
                  </a:lnTo>
                  <a:lnTo>
                    <a:pt x="70" y="513"/>
                  </a:lnTo>
                  <a:lnTo>
                    <a:pt x="70" y="512"/>
                  </a:lnTo>
                  <a:lnTo>
                    <a:pt x="70" y="511"/>
                  </a:lnTo>
                  <a:lnTo>
                    <a:pt x="71" y="511"/>
                  </a:lnTo>
                  <a:lnTo>
                    <a:pt x="71" y="512"/>
                  </a:lnTo>
                  <a:lnTo>
                    <a:pt x="72" y="512"/>
                  </a:lnTo>
                  <a:lnTo>
                    <a:pt x="72" y="513"/>
                  </a:lnTo>
                  <a:lnTo>
                    <a:pt x="73" y="513"/>
                  </a:lnTo>
                  <a:lnTo>
                    <a:pt x="73" y="515"/>
                  </a:lnTo>
                  <a:lnTo>
                    <a:pt x="74" y="515"/>
                  </a:lnTo>
                  <a:lnTo>
                    <a:pt x="74" y="516"/>
                  </a:lnTo>
                  <a:lnTo>
                    <a:pt x="75" y="517"/>
                  </a:lnTo>
                  <a:lnTo>
                    <a:pt x="75" y="518"/>
                  </a:lnTo>
                  <a:lnTo>
                    <a:pt x="75" y="519"/>
                  </a:lnTo>
                  <a:lnTo>
                    <a:pt x="77" y="518"/>
                  </a:lnTo>
                  <a:lnTo>
                    <a:pt x="77" y="519"/>
                  </a:lnTo>
                  <a:lnTo>
                    <a:pt x="78" y="519"/>
                  </a:lnTo>
                  <a:lnTo>
                    <a:pt x="79" y="520"/>
                  </a:lnTo>
                  <a:lnTo>
                    <a:pt x="79" y="522"/>
                  </a:lnTo>
                  <a:lnTo>
                    <a:pt x="80" y="522"/>
                  </a:lnTo>
                  <a:lnTo>
                    <a:pt x="80" y="523"/>
                  </a:lnTo>
                  <a:lnTo>
                    <a:pt x="81" y="523"/>
                  </a:lnTo>
                  <a:lnTo>
                    <a:pt x="81" y="522"/>
                  </a:lnTo>
                  <a:lnTo>
                    <a:pt x="81" y="520"/>
                  </a:lnTo>
                  <a:lnTo>
                    <a:pt x="81" y="519"/>
                  </a:lnTo>
                  <a:lnTo>
                    <a:pt x="82" y="518"/>
                  </a:lnTo>
                  <a:lnTo>
                    <a:pt x="82" y="517"/>
                  </a:lnTo>
                  <a:lnTo>
                    <a:pt x="82" y="516"/>
                  </a:lnTo>
                  <a:lnTo>
                    <a:pt x="85" y="516"/>
                  </a:lnTo>
                  <a:lnTo>
                    <a:pt x="84" y="522"/>
                  </a:lnTo>
                  <a:lnTo>
                    <a:pt x="82" y="532"/>
                  </a:lnTo>
                  <a:lnTo>
                    <a:pt x="82" y="534"/>
                  </a:lnTo>
                  <a:lnTo>
                    <a:pt x="82" y="536"/>
                  </a:lnTo>
                  <a:lnTo>
                    <a:pt x="82" y="537"/>
                  </a:lnTo>
                  <a:lnTo>
                    <a:pt x="82" y="539"/>
                  </a:lnTo>
                  <a:lnTo>
                    <a:pt x="82" y="540"/>
                  </a:lnTo>
                  <a:lnTo>
                    <a:pt x="81" y="541"/>
                  </a:lnTo>
                  <a:lnTo>
                    <a:pt x="82" y="541"/>
                  </a:lnTo>
                  <a:lnTo>
                    <a:pt x="82" y="543"/>
                  </a:lnTo>
                  <a:lnTo>
                    <a:pt x="78" y="543"/>
                  </a:lnTo>
                  <a:lnTo>
                    <a:pt x="73" y="543"/>
                  </a:lnTo>
                  <a:lnTo>
                    <a:pt x="68" y="543"/>
                  </a:lnTo>
                  <a:lnTo>
                    <a:pt x="65" y="543"/>
                  </a:lnTo>
                  <a:lnTo>
                    <a:pt x="64" y="543"/>
                  </a:lnTo>
                  <a:lnTo>
                    <a:pt x="61" y="541"/>
                  </a:lnTo>
                  <a:lnTo>
                    <a:pt x="60" y="541"/>
                  </a:lnTo>
                  <a:lnTo>
                    <a:pt x="59" y="541"/>
                  </a:lnTo>
                  <a:lnTo>
                    <a:pt x="58" y="541"/>
                  </a:lnTo>
                  <a:lnTo>
                    <a:pt x="58" y="533"/>
                  </a:lnTo>
                  <a:lnTo>
                    <a:pt x="58" y="530"/>
                  </a:lnTo>
                  <a:lnTo>
                    <a:pt x="56" y="527"/>
                  </a:lnTo>
                  <a:lnTo>
                    <a:pt x="56" y="526"/>
                  </a:lnTo>
                  <a:lnTo>
                    <a:pt x="56" y="523"/>
                  </a:lnTo>
                  <a:lnTo>
                    <a:pt x="56" y="522"/>
                  </a:lnTo>
                  <a:lnTo>
                    <a:pt x="57" y="518"/>
                  </a:lnTo>
                  <a:lnTo>
                    <a:pt x="57" y="517"/>
                  </a:lnTo>
                  <a:lnTo>
                    <a:pt x="57" y="516"/>
                  </a:lnTo>
                  <a:lnTo>
                    <a:pt x="56" y="513"/>
                  </a:lnTo>
                  <a:lnTo>
                    <a:pt x="57" y="513"/>
                  </a:lnTo>
                  <a:lnTo>
                    <a:pt x="54" y="512"/>
                  </a:lnTo>
                  <a:lnTo>
                    <a:pt x="53" y="512"/>
                  </a:lnTo>
                  <a:lnTo>
                    <a:pt x="53" y="511"/>
                  </a:lnTo>
                  <a:lnTo>
                    <a:pt x="51" y="508"/>
                  </a:lnTo>
                  <a:lnTo>
                    <a:pt x="51" y="506"/>
                  </a:lnTo>
                  <a:lnTo>
                    <a:pt x="52" y="505"/>
                  </a:lnTo>
                  <a:lnTo>
                    <a:pt x="53" y="502"/>
                  </a:lnTo>
                  <a:lnTo>
                    <a:pt x="53" y="501"/>
                  </a:lnTo>
                  <a:lnTo>
                    <a:pt x="54" y="501"/>
                  </a:lnTo>
                  <a:lnTo>
                    <a:pt x="54" y="499"/>
                  </a:lnTo>
                  <a:lnTo>
                    <a:pt x="54" y="497"/>
                  </a:lnTo>
                  <a:lnTo>
                    <a:pt x="53" y="496"/>
                  </a:lnTo>
                  <a:lnTo>
                    <a:pt x="53" y="495"/>
                  </a:lnTo>
                  <a:lnTo>
                    <a:pt x="53" y="494"/>
                  </a:lnTo>
                  <a:lnTo>
                    <a:pt x="53" y="492"/>
                  </a:lnTo>
                  <a:lnTo>
                    <a:pt x="54" y="491"/>
                  </a:lnTo>
                  <a:lnTo>
                    <a:pt x="54" y="483"/>
                  </a:lnTo>
                  <a:lnTo>
                    <a:pt x="54" y="478"/>
                  </a:lnTo>
                  <a:lnTo>
                    <a:pt x="54" y="474"/>
                  </a:lnTo>
                  <a:lnTo>
                    <a:pt x="54" y="468"/>
                  </a:lnTo>
                  <a:lnTo>
                    <a:pt x="54" y="463"/>
                  </a:lnTo>
                  <a:lnTo>
                    <a:pt x="54" y="461"/>
                  </a:lnTo>
                  <a:lnTo>
                    <a:pt x="54" y="459"/>
                  </a:lnTo>
                  <a:lnTo>
                    <a:pt x="53" y="455"/>
                  </a:lnTo>
                  <a:lnTo>
                    <a:pt x="52" y="453"/>
                  </a:lnTo>
                  <a:lnTo>
                    <a:pt x="51" y="449"/>
                  </a:lnTo>
                  <a:lnTo>
                    <a:pt x="50" y="448"/>
                  </a:lnTo>
                  <a:lnTo>
                    <a:pt x="50" y="442"/>
                  </a:lnTo>
                  <a:lnTo>
                    <a:pt x="50" y="441"/>
                  </a:lnTo>
                  <a:lnTo>
                    <a:pt x="47" y="440"/>
                  </a:lnTo>
                  <a:lnTo>
                    <a:pt x="47" y="439"/>
                  </a:lnTo>
                  <a:lnTo>
                    <a:pt x="46" y="438"/>
                  </a:lnTo>
                  <a:lnTo>
                    <a:pt x="45" y="435"/>
                  </a:lnTo>
                  <a:lnTo>
                    <a:pt x="44" y="431"/>
                  </a:lnTo>
                  <a:lnTo>
                    <a:pt x="43" y="429"/>
                  </a:lnTo>
                  <a:lnTo>
                    <a:pt x="40" y="426"/>
                  </a:lnTo>
                  <a:lnTo>
                    <a:pt x="39" y="425"/>
                  </a:lnTo>
                  <a:lnTo>
                    <a:pt x="39" y="424"/>
                  </a:lnTo>
                  <a:lnTo>
                    <a:pt x="40" y="415"/>
                  </a:lnTo>
                  <a:lnTo>
                    <a:pt x="38" y="408"/>
                  </a:lnTo>
                  <a:lnTo>
                    <a:pt x="37" y="404"/>
                  </a:lnTo>
                  <a:lnTo>
                    <a:pt x="35" y="399"/>
                  </a:lnTo>
                  <a:lnTo>
                    <a:pt x="33" y="394"/>
                  </a:lnTo>
                  <a:lnTo>
                    <a:pt x="32" y="390"/>
                  </a:lnTo>
                  <a:lnTo>
                    <a:pt x="35" y="387"/>
                  </a:lnTo>
                  <a:lnTo>
                    <a:pt x="37" y="386"/>
                  </a:lnTo>
                  <a:lnTo>
                    <a:pt x="38" y="384"/>
                  </a:lnTo>
                  <a:lnTo>
                    <a:pt x="40" y="383"/>
                  </a:lnTo>
                  <a:lnTo>
                    <a:pt x="42" y="380"/>
                  </a:lnTo>
                  <a:lnTo>
                    <a:pt x="44" y="379"/>
                  </a:lnTo>
                  <a:lnTo>
                    <a:pt x="45" y="377"/>
                  </a:lnTo>
                  <a:lnTo>
                    <a:pt x="46" y="375"/>
                  </a:lnTo>
                  <a:lnTo>
                    <a:pt x="49" y="373"/>
                  </a:lnTo>
                  <a:lnTo>
                    <a:pt x="50" y="371"/>
                  </a:lnTo>
                  <a:lnTo>
                    <a:pt x="52" y="370"/>
                  </a:lnTo>
                  <a:lnTo>
                    <a:pt x="53" y="368"/>
                  </a:lnTo>
                  <a:lnTo>
                    <a:pt x="56" y="366"/>
                  </a:lnTo>
                  <a:lnTo>
                    <a:pt x="57" y="364"/>
                  </a:lnTo>
                  <a:lnTo>
                    <a:pt x="58" y="362"/>
                  </a:lnTo>
                  <a:lnTo>
                    <a:pt x="60" y="361"/>
                  </a:lnTo>
                  <a:lnTo>
                    <a:pt x="61" y="358"/>
                  </a:lnTo>
                  <a:lnTo>
                    <a:pt x="64" y="357"/>
                  </a:lnTo>
                  <a:lnTo>
                    <a:pt x="65" y="355"/>
                  </a:lnTo>
                  <a:lnTo>
                    <a:pt x="66" y="354"/>
                  </a:lnTo>
                  <a:lnTo>
                    <a:pt x="67" y="352"/>
                  </a:lnTo>
                  <a:lnTo>
                    <a:pt x="68" y="352"/>
                  </a:lnTo>
                  <a:lnTo>
                    <a:pt x="66" y="349"/>
                  </a:lnTo>
                  <a:lnTo>
                    <a:pt x="66" y="348"/>
                  </a:lnTo>
                  <a:lnTo>
                    <a:pt x="67" y="348"/>
                  </a:lnTo>
                  <a:lnTo>
                    <a:pt x="66" y="348"/>
                  </a:lnTo>
                  <a:lnTo>
                    <a:pt x="66" y="347"/>
                  </a:lnTo>
                  <a:lnTo>
                    <a:pt x="68" y="344"/>
                  </a:lnTo>
                  <a:lnTo>
                    <a:pt x="70" y="342"/>
                  </a:lnTo>
                  <a:lnTo>
                    <a:pt x="71" y="341"/>
                  </a:lnTo>
                  <a:lnTo>
                    <a:pt x="71" y="338"/>
                  </a:lnTo>
                  <a:lnTo>
                    <a:pt x="70" y="335"/>
                  </a:lnTo>
                  <a:lnTo>
                    <a:pt x="70" y="331"/>
                  </a:lnTo>
                  <a:lnTo>
                    <a:pt x="70" y="330"/>
                  </a:lnTo>
                  <a:lnTo>
                    <a:pt x="70" y="329"/>
                  </a:lnTo>
                  <a:lnTo>
                    <a:pt x="71" y="328"/>
                  </a:lnTo>
                  <a:lnTo>
                    <a:pt x="72" y="328"/>
                  </a:lnTo>
                  <a:lnTo>
                    <a:pt x="74" y="328"/>
                  </a:lnTo>
                  <a:lnTo>
                    <a:pt x="75" y="328"/>
                  </a:lnTo>
                  <a:lnTo>
                    <a:pt x="77" y="327"/>
                  </a:lnTo>
                  <a:lnTo>
                    <a:pt x="77" y="324"/>
                  </a:lnTo>
                  <a:lnTo>
                    <a:pt x="78" y="323"/>
                  </a:lnTo>
                  <a:lnTo>
                    <a:pt x="80" y="320"/>
                  </a:lnTo>
                  <a:lnTo>
                    <a:pt x="81" y="319"/>
                  </a:lnTo>
                  <a:lnTo>
                    <a:pt x="82" y="317"/>
                  </a:lnTo>
                  <a:lnTo>
                    <a:pt x="82" y="316"/>
                  </a:lnTo>
                  <a:lnTo>
                    <a:pt x="82" y="315"/>
                  </a:lnTo>
                  <a:lnTo>
                    <a:pt x="82" y="314"/>
                  </a:lnTo>
                  <a:lnTo>
                    <a:pt x="82" y="313"/>
                  </a:lnTo>
                  <a:lnTo>
                    <a:pt x="84" y="312"/>
                  </a:lnTo>
                  <a:lnTo>
                    <a:pt x="85" y="312"/>
                  </a:lnTo>
                  <a:lnTo>
                    <a:pt x="85" y="310"/>
                  </a:lnTo>
                  <a:lnTo>
                    <a:pt x="87" y="310"/>
                  </a:lnTo>
                  <a:lnTo>
                    <a:pt x="86" y="309"/>
                  </a:lnTo>
                  <a:lnTo>
                    <a:pt x="86" y="307"/>
                  </a:lnTo>
                  <a:lnTo>
                    <a:pt x="87" y="305"/>
                  </a:lnTo>
                  <a:lnTo>
                    <a:pt x="87" y="303"/>
                  </a:lnTo>
                  <a:lnTo>
                    <a:pt x="87" y="302"/>
                  </a:lnTo>
                  <a:lnTo>
                    <a:pt x="87" y="301"/>
                  </a:lnTo>
                  <a:lnTo>
                    <a:pt x="86" y="301"/>
                  </a:lnTo>
                  <a:lnTo>
                    <a:pt x="85" y="300"/>
                  </a:lnTo>
                  <a:lnTo>
                    <a:pt x="85" y="299"/>
                  </a:lnTo>
                  <a:lnTo>
                    <a:pt x="85" y="298"/>
                  </a:lnTo>
                  <a:lnTo>
                    <a:pt x="84" y="298"/>
                  </a:lnTo>
                  <a:lnTo>
                    <a:pt x="84" y="299"/>
                  </a:lnTo>
                  <a:lnTo>
                    <a:pt x="82" y="299"/>
                  </a:lnTo>
                  <a:lnTo>
                    <a:pt x="81" y="299"/>
                  </a:lnTo>
                  <a:lnTo>
                    <a:pt x="80" y="298"/>
                  </a:lnTo>
                  <a:lnTo>
                    <a:pt x="81" y="298"/>
                  </a:lnTo>
                  <a:lnTo>
                    <a:pt x="81" y="296"/>
                  </a:lnTo>
                  <a:lnTo>
                    <a:pt x="81" y="295"/>
                  </a:lnTo>
                  <a:lnTo>
                    <a:pt x="81" y="293"/>
                  </a:lnTo>
                  <a:lnTo>
                    <a:pt x="81" y="292"/>
                  </a:lnTo>
                  <a:lnTo>
                    <a:pt x="80" y="292"/>
                  </a:lnTo>
                  <a:lnTo>
                    <a:pt x="79" y="292"/>
                  </a:lnTo>
                  <a:lnTo>
                    <a:pt x="79" y="291"/>
                  </a:lnTo>
                  <a:lnTo>
                    <a:pt x="79" y="289"/>
                  </a:lnTo>
                  <a:lnTo>
                    <a:pt x="79" y="288"/>
                  </a:lnTo>
                  <a:lnTo>
                    <a:pt x="80" y="287"/>
                  </a:lnTo>
                  <a:lnTo>
                    <a:pt x="81" y="286"/>
                  </a:lnTo>
                  <a:lnTo>
                    <a:pt x="81" y="285"/>
                  </a:lnTo>
                  <a:lnTo>
                    <a:pt x="81" y="284"/>
                  </a:lnTo>
                  <a:lnTo>
                    <a:pt x="82" y="280"/>
                  </a:lnTo>
                  <a:lnTo>
                    <a:pt x="82" y="279"/>
                  </a:lnTo>
                  <a:lnTo>
                    <a:pt x="81" y="278"/>
                  </a:lnTo>
                  <a:lnTo>
                    <a:pt x="81" y="277"/>
                  </a:lnTo>
                  <a:lnTo>
                    <a:pt x="80" y="277"/>
                  </a:lnTo>
                  <a:lnTo>
                    <a:pt x="78" y="277"/>
                  </a:lnTo>
                  <a:lnTo>
                    <a:pt x="77" y="277"/>
                  </a:lnTo>
                  <a:lnTo>
                    <a:pt x="77" y="275"/>
                  </a:lnTo>
                  <a:lnTo>
                    <a:pt x="77" y="274"/>
                  </a:lnTo>
                  <a:lnTo>
                    <a:pt x="78" y="273"/>
                  </a:lnTo>
                  <a:lnTo>
                    <a:pt x="77" y="272"/>
                  </a:lnTo>
                  <a:lnTo>
                    <a:pt x="77" y="271"/>
                  </a:lnTo>
                  <a:lnTo>
                    <a:pt x="80" y="268"/>
                  </a:lnTo>
                  <a:lnTo>
                    <a:pt x="81" y="268"/>
                  </a:lnTo>
                  <a:lnTo>
                    <a:pt x="82" y="268"/>
                  </a:lnTo>
                  <a:lnTo>
                    <a:pt x="84" y="268"/>
                  </a:lnTo>
                  <a:lnTo>
                    <a:pt x="84" y="267"/>
                  </a:lnTo>
                  <a:lnTo>
                    <a:pt x="84" y="266"/>
                  </a:lnTo>
                  <a:lnTo>
                    <a:pt x="84" y="265"/>
                  </a:lnTo>
                  <a:lnTo>
                    <a:pt x="82" y="263"/>
                  </a:lnTo>
                  <a:lnTo>
                    <a:pt x="82" y="261"/>
                  </a:lnTo>
                  <a:lnTo>
                    <a:pt x="82" y="260"/>
                  </a:lnTo>
                  <a:lnTo>
                    <a:pt x="84" y="260"/>
                  </a:lnTo>
                  <a:lnTo>
                    <a:pt x="85" y="259"/>
                  </a:lnTo>
                  <a:lnTo>
                    <a:pt x="86" y="259"/>
                  </a:lnTo>
                  <a:lnTo>
                    <a:pt x="86" y="258"/>
                  </a:lnTo>
                  <a:lnTo>
                    <a:pt x="87" y="258"/>
                  </a:lnTo>
                  <a:lnTo>
                    <a:pt x="87" y="257"/>
                  </a:lnTo>
                  <a:lnTo>
                    <a:pt x="86" y="257"/>
                  </a:lnTo>
                  <a:lnTo>
                    <a:pt x="87" y="256"/>
                  </a:lnTo>
                  <a:lnTo>
                    <a:pt x="88" y="254"/>
                  </a:lnTo>
                  <a:lnTo>
                    <a:pt x="87" y="253"/>
                  </a:lnTo>
                  <a:lnTo>
                    <a:pt x="86" y="252"/>
                  </a:lnTo>
                  <a:lnTo>
                    <a:pt x="85" y="251"/>
                  </a:lnTo>
                  <a:lnTo>
                    <a:pt x="85" y="250"/>
                  </a:lnTo>
                  <a:lnTo>
                    <a:pt x="86" y="250"/>
                  </a:lnTo>
                  <a:lnTo>
                    <a:pt x="86" y="249"/>
                  </a:lnTo>
                  <a:lnTo>
                    <a:pt x="86" y="247"/>
                  </a:lnTo>
                  <a:lnTo>
                    <a:pt x="85" y="244"/>
                  </a:lnTo>
                  <a:lnTo>
                    <a:pt x="85" y="243"/>
                  </a:lnTo>
                  <a:lnTo>
                    <a:pt x="85" y="242"/>
                  </a:lnTo>
                  <a:lnTo>
                    <a:pt x="85" y="240"/>
                  </a:lnTo>
                  <a:lnTo>
                    <a:pt x="85" y="239"/>
                  </a:lnTo>
                  <a:lnTo>
                    <a:pt x="85" y="238"/>
                  </a:lnTo>
                  <a:lnTo>
                    <a:pt x="85" y="237"/>
                  </a:lnTo>
                  <a:lnTo>
                    <a:pt x="86" y="237"/>
                  </a:lnTo>
                  <a:lnTo>
                    <a:pt x="87" y="236"/>
                  </a:lnTo>
                  <a:lnTo>
                    <a:pt x="87" y="235"/>
                  </a:lnTo>
                  <a:lnTo>
                    <a:pt x="87" y="233"/>
                  </a:lnTo>
                  <a:lnTo>
                    <a:pt x="87" y="232"/>
                  </a:lnTo>
                  <a:lnTo>
                    <a:pt x="87" y="231"/>
                  </a:lnTo>
                  <a:lnTo>
                    <a:pt x="87" y="230"/>
                  </a:lnTo>
                  <a:lnTo>
                    <a:pt x="87" y="229"/>
                  </a:lnTo>
                  <a:lnTo>
                    <a:pt x="86" y="229"/>
                  </a:lnTo>
                  <a:lnTo>
                    <a:pt x="85" y="228"/>
                  </a:lnTo>
                  <a:lnTo>
                    <a:pt x="85" y="226"/>
                  </a:lnTo>
                  <a:lnTo>
                    <a:pt x="86" y="225"/>
                  </a:lnTo>
                  <a:lnTo>
                    <a:pt x="87" y="223"/>
                  </a:lnTo>
                  <a:lnTo>
                    <a:pt x="87" y="222"/>
                  </a:lnTo>
                  <a:lnTo>
                    <a:pt x="87" y="221"/>
                  </a:lnTo>
                  <a:lnTo>
                    <a:pt x="86" y="221"/>
                  </a:lnTo>
                  <a:lnTo>
                    <a:pt x="86" y="219"/>
                  </a:lnTo>
                  <a:lnTo>
                    <a:pt x="86" y="218"/>
                  </a:lnTo>
                  <a:lnTo>
                    <a:pt x="86" y="217"/>
                  </a:lnTo>
                  <a:lnTo>
                    <a:pt x="85" y="216"/>
                  </a:lnTo>
                  <a:lnTo>
                    <a:pt x="85" y="214"/>
                  </a:lnTo>
                  <a:lnTo>
                    <a:pt x="84" y="211"/>
                  </a:lnTo>
                  <a:lnTo>
                    <a:pt x="81" y="208"/>
                  </a:lnTo>
                  <a:lnTo>
                    <a:pt x="84" y="205"/>
                  </a:lnTo>
                  <a:lnTo>
                    <a:pt x="85" y="204"/>
                  </a:lnTo>
                  <a:lnTo>
                    <a:pt x="86" y="201"/>
                  </a:lnTo>
                  <a:lnTo>
                    <a:pt x="86" y="200"/>
                  </a:lnTo>
                  <a:lnTo>
                    <a:pt x="85" y="200"/>
                  </a:lnTo>
                  <a:lnTo>
                    <a:pt x="84" y="201"/>
                  </a:lnTo>
                  <a:lnTo>
                    <a:pt x="82" y="201"/>
                  </a:lnTo>
                  <a:lnTo>
                    <a:pt x="80" y="201"/>
                  </a:lnTo>
                  <a:lnTo>
                    <a:pt x="80" y="200"/>
                  </a:lnTo>
                  <a:lnTo>
                    <a:pt x="79" y="201"/>
                  </a:lnTo>
                  <a:lnTo>
                    <a:pt x="78" y="201"/>
                  </a:lnTo>
                  <a:lnTo>
                    <a:pt x="78" y="200"/>
                  </a:lnTo>
                  <a:lnTo>
                    <a:pt x="77" y="198"/>
                  </a:lnTo>
                  <a:lnTo>
                    <a:pt x="77" y="197"/>
                  </a:lnTo>
                  <a:lnTo>
                    <a:pt x="73" y="195"/>
                  </a:lnTo>
                  <a:lnTo>
                    <a:pt x="67" y="194"/>
                  </a:lnTo>
                  <a:lnTo>
                    <a:pt x="65" y="193"/>
                  </a:lnTo>
                  <a:lnTo>
                    <a:pt x="63" y="191"/>
                  </a:lnTo>
                  <a:lnTo>
                    <a:pt x="56" y="191"/>
                  </a:lnTo>
                  <a:lnTo>
                    <a:pt x="52" y="191"/>
                  </a:lnTo>
                  <a:lnTo>
                    <a:pt x="52" y="190"/>
                  </a:lnTo>
                  <a:lnTo>
                    <a:pt x="52" y="189"/>
                  </a:lnTo>
                  <a:lnTo>
                    <a:pt x="51" y="189"/>
                  </a:lnTo>
                  <a:lnTo>
                    <a:pt x="51" y="188"/>
                  </a:lnTo>
                  <a:lnTo>
                    <a:pt x="50" y="188"/>
                  </a:lnTo>
                  <a:lnTo>
                    <a:pt x="49" y="187"/>
                  </a:lnTo>
                  <a:lnTo>
                    <a:pt x="47" y="186"/>
                  </a:lnTo>
                  <a:lnTo>
                    <a:pt x="46" y="184"/>
                  </a:lnTo>
                  <a:lnTo>
                    <a:pt x="45" y="184"/>
                  </a:lnTo>
                  <a:lnTo>
                    <a:pt x="40" y="183"/>
                  </a:lnTo>
                  <a:lnTo>
                    <a:pt x="39" y="183"/>
                  </a:lnTo>
                  <a:lnTo>
                    <a:pt x="38" y="183"/>
                  </a:lnTo>
                  <a:lnTo>
                    <a:pt x="38" y="182"/>
                  </a:lnTo>
                  <a:lnTo>
                    <a:pt x="37" y="182"/>
                  </a:lnTo>
                  <a:lnTo>
                    <a:pt x="36" y="182"/>
                  </a:lnTo>
                  <a:lnTo>
                    <a:pt x="36" y="181"/>
                  </a:lnTo>
                  <a:lnTo>
                    <a:pt x="35" y="181"/>
                  </a:lnTo>
                  <a:lnTo>
                    <a:pt x="35" y="180"/>
                  </a:lnTo>
                  <a:lnTo>
                    <a:pt x="33" y="180"/>
                  </a:lnTo>
                  <a:lnTo>
                    <a:pt x="33" y="179"/>
                  </a:lnTo>
                  <a:lnTo>
                    <a:pt x="32" y="179"/>
                  </a:lnTo>
                  <a:lnTo>
                    <a:pt x="29" y="177"/>
                  </a:lnTo>
                  <a:lnTo>
                    <a:pt x="28" y="177"/>
                  </a:lnTo>
                  <a:lnTo>
                    <a:pt x="26" y="177"/>
                  </a:lnTo>
                  <a:lnTo>
                    <a:pt x="26" y="179"/>
                  </a:lnTo>
                  <a:lnTo>
                    <a:pt x="26" y="177"/>
                  </a:lnTo>
                  <a:lnTo>
                    <a:pt x="25" y="177"/>
                  </a:lnTo>
                  <a:lnTo>
                    <a:pt x="25" y="179"/>
                  </a:lnTo>
                  <a:lnTo>
                    <a:pt x="24" y="179"/>
                  </a:lnTo>
                  <a:lnTo>
                    <a:pt x="24" y="180"/>
                  </a:lnTo>
                  <a:lnTo>
                    <a:pt x="23" y="180"/>
                  </a:lnTo>
                  <a:lnTo>
                    <a:pt x="23" y="179"/>
                  </a:lnTo>
                  <a:lnTo>
                    <a:pt x="22" y="179"/>
                  </a:lnTo>
                  <a:lnTo>
                    <a:pt x="21" y="177"/>
                  </a:lnTo>
                  <a:lnTo>
                    <a:pt x="20" y="177"/>
                  </a:lnTo>
                  <a:lnTo>
                    <a:pt x="16" y="177"/>
                  </a:lnTo>
                  <a:lnTo>
                    <a:pt x="11" y="177"/>
                  </a:lnTo>
                  <a:lnTo>
                    <a:pt x="9" y="177"/>
                  </a:lnTo>
                  <a:lnTo>
                    <a:pt x="6" y="177"/>
                  </a:lnTo>
                  <a:lnTo>
                    <a:pt x="6" y="175"/>
                  </a:lnTo>
                  <a:lnTo>
                    <a:pt x="6" y="172"/>
                  </a:lnTo>
                  <a:lnTo>
                    <a:pt x="6" y="168"/>
                  </a:lnTo>
                  <a:lnTo>
                    <a:pt x="6" y="166"/>
                  </a:lnTo>
                  <a:lnTo>
                    <a:pt x="6" y="165"/>
                  </a:lnTo>
                  <a:lnTo>
                    <a:pt x="6" y="163"/>
                  </a:lnTo>
                  <a:lnTo>
                    <a:pt x="4" y="163"/>
                  </a:lnTo>
                  <a:lnTo>
                    <a:pt x="4" y="162"/>
                  </a:lnTo>
                  <a:lnTo>
                    <a:pt x="4" y="161"/>
                  </a:lnTo>
                  <a:lnTo>
                    <a:pt x="4" y="160"/>
                  </a:lnTo>
                  <a:lnTo>
                    <a:pt x="4" y="159"/>
                  </a:lnTo>
                  <a:lnTo>
                    <a:pt x="4" y="156"/>
                  </a:lnTo>
                  <a:lnTo>
                    <a:pt x="4" y="155"/>
                  </a:lnTo>
                  <a:lnTo>
                    <a:pt x="3" y="155"/>
                  </a:lnTo>
                  <a:lnTo>
                    <a:pt x="3" y="154"/>
                  </a:lnTo>
                  <a:lnTo>
                    <a:pt x="2" y="154"/>
                  </a:lnTo>
                  <a:lnTo>
                    <a:pt x="1" y="152"/>
                  </a:lnTo>
                  <a:lnTo>
                    <a:pt x="0" y="148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0" y="144"/>
                  </a:lnTo>
                  <a:lnTo>
                    <a:pt x="2" y="144"/>
                  </a:lnTo>
                  <a:lnTo>
                    <a:pt x="4" y="142"/>
                  </a:lnTo>
                  <a:lnTo>
                    <a:pt x="8" y="141"/>
                  </a:lnTo>
                  <a:lnTo>
                    <a:pt x="11" y="140"/>
                  </a:lnTo>
                  <a:lnTo>
                    <a:pt x="14" y="139"/>
                  </a:lnTo>
                  <a:lnTo>
                    <a:pt x="18" y="138"/>
                  </a:lnTo>
                  <a:lnTo>
                    <a:pt x="22" y="137"/>
                  </a:lnTo>
                  <a:lnTo>
                    <a:pt x="25" y="135"/>
                  </a:lnTo>
                  <a:lnTo>
                    <a:pt x="26" y="135"/>
                  </a:lnTo>
                  <a:lnTo>
                    <a:pt x="30" y="134"/>
                  </a:lnTo>
                  <a:lnTo>
                    <a:pt x="33" y="134"/>
                  </a:lnTo>
                  <a:lnTo>
                    <a:pt x="37" y="133"/>
                  </a:lnTo>
                  <a:lnTo>
                    <a:pt x="39" y="132"/>
                  </a:lnTo>
                  <a:lnTo>
                    <a:pt x="43" y="131"/>
                  </a:lnTo>
                  <a:lnTo>
                    <a:pt x="45" y="130"/>
                  </a:lnTo>
                  <a:lnTo>
                    <a:pt x="50" y="127"/>
                  </a:lnTo>
                  <a:lnTo>
                    <a:pt x="53" y="126"/>
                  </a:lnTo>
                  <a:lnTo>
                    <a:pt x="57" y="125"/>
                  </a:lnTo>
                  <a:lnTo>
                    <a:pt x="59" y="124"/>
                  </a:lnTo>
                  <a:lnTo>
                    <a:pt x="60" y="124"/>
                  </a:lnTo>
                  <a:lnTo>
                    <a:pt x="63" y="124"/>
                  </a:lnTo>
                  <a:lnTo>
                    <a:pt x="66" y="123"/>
                  </a:lnTo>
                  <a:lnTo>
                    <a:pt x="68" y="121"/>
                  </a:lnTo>
                  <a:lnTo>
                    <a:pt x="74" y="120"/>
                  </a:lnTo>
                  <a:lnTo>
                    <a:pt x="79" y="118"/>
                  </a:lnTo>
                  <a:lnTo>
                    <a:pt x="85" y="116"/>
                  </a:lnTo>
                  <a:lnTo>
                    <a:pt x="88" y="114"/>
                  </a:lnTo>
                  <a:lnTo>
                    <a:pt x="92" y="114"/>
                  </a:lnTo>
                  <a:lnTo>
                    <a:pt x="94" y="113"/>
                  </a:lnTo>
                  <a:lnTo>
                    <a:pt x="95" y="114"/>
                  </a:lnTo>
                  <a:lnTo>
                    <a:pt x="96" y="114"/>
                  </a:lnTo>
                  <a:lnTo>
                    <a:pt x="96" y="116"/>
                  </a:lnTo>
                  <a:lnTo>
                    <a:pt x="96" y="117"/>
                  </a:lnTo>
                  <a:lnTo>
                    <a:pt x="96" y="118"/>
                  </a:lnTo>
                  <a:lnTo>
                    <a:pt x="97" y="119"/>
                  </a:lnTo>
                  <a:lnTo>
                    <a:pt x="97" y="120"/>
                  </a:lnTo>
                  <a:lnTo>
                    <a:pt x="99" y="120"/>
                  </a:lnTo>
                  <a:lnTo>
                    <a:pt x="99" y="121"/>
                  </a:lnTo>
                  <a:lnTo>
                    <a:pt x="100" y="121"/>
                  </a:lnTo>
                  <a:lnTo>
                    <a:pt x="101" y="125"/>
                  </a:lnTo>
                  <a:lnTo>
                    <a:pt x="101" y="126"/>
                  </a:lnTo>
                  <a:lnTo>
                    <a:pt x="102" y="126"/>
                  </a:lnTo>
                  <a:lnTo>
                    <a:pt x="103" y="126"/>
                  </a:lnTo>
                  <a:lnTo>
                    <a:pt x="103" y="127"/>
                  </a:lnTo>
                  <a:lnTo>
                    <a:pt x="104" y="127"/>
                  </a:lnTo>
                  <a:lnTo>
                    <a:pt x="104" y="128"/>
                  </a:lnTo>
                  <a:lnTo>
                    <a:pt x="106" y="128"/>
                  </a:lnTo>
                  <a:lnTo>
                    <a:pt x="106" y="130"/>
                  </a:lnTo>
                  <a:lnTo>
                    <a:pt x="107" y="131"/>
                  </a:lnTo>
                  <a:lnTo>
                    <a:pt x="107" y="132"/>
                  </a:lnTo>
                  <a:lnTo>
                    <a:pt x="108" y="132"/>
                  </a:lnTo>
                  <a:lnTo>
                    <a:pt x="108" y="131"/>
                  </a:lnTo>
                  <a:lnTo>
                    <a:pt x="108" y="130"/>
                  </a:lnTo>
                  <a:lnTo>
                    <a:pt x="109" y="128"/>
                  </a:lnTo>
                  <a:lnTo>
                    <a:pt x="111" y="130"/>
                  </a:lnTo>
                  <a:lnTo>
                    <a:pt x="113" y="130"/>
                  </a:lnTo>
                  <a:lnTo>
                    <a:pt x="115" y="128"/>
                  </a:lnTo>
                  <a:lnTo>
                    <a:pt x="116" y="128"/>
                  </a:lnTo>
                  <a:lnTo>
                    <a:pt x="117" y="128"/>
                  </a:lnTo>
                  <a:lnTo>
                    <a:pt x="120" y="128"/>
                  </a:lnTo>
                  <a:lnTo>
                    <a:pt x="121" y="128"/>
                  </a:lnTo>
                  <a:lnTo>
                    <a:pt x="121" y="127"/>
                  </a:lnTo>
                  <a:lnTo>
                    <a:pt x="122" y="127"/>
                  </a:lnTo>
                  <a:lnTo>
                    <a:pt x="124" y="127"/>
                  </a:lnTo>
                  <a:lnTo>
                    <a:pt x="128" y="126"/>
                  </a:lnTo>
                  <a:lnTo>
                    <a:pt x="129" y="126"/>
                  </a:lnTo>
                  <a:lnTo>
                    <a:pt x="129" y="125"/>
                  </a:lnTo>
                  <a:lnTo>
                    <a:pt x="130" y="126"/>
                  </a:lnTo>
                  <a:lnTo>
                    <a:pt x="131" y="127"/>
                  </a:lnTo>
                  <a:lnTo>
                    <a:pt x="132" y="128"/>
                  </a:lnTo>
                  <a:lnTo>
                    <a:pt x="132" y="130"/>
                  </a:lnTo>
                  <a:lnTo>
                    <a:pt x="135" y="132"/>
                  </a:lnTo>
                  <a:lnTo>
                    <a:pt x="135" y="133"/>
                  </a:lnTo>
                  <a:lnTo>
                    <a:pt x="135" y="135"/>
                  </a:lnTo>
                  <a:lnTo>
                    <a:pt x="135" y="137"/>
                  </a:lnTo>
                  <a:lnTo>
                    <a:pt x="135" y="138"/>
                  </a:lnTo>
                  <a:lnTo>
                    <a:pt x="136" y="139"/>
                  </a:lnTo>
                  <a:lnTo>
                    <a:pt x="136" y="140"/>
                  </a:lnTo>
                  <a:lnTo>
                    <a:pt x="136" y="142"/>
                  </a:lnTo>
                  <a:lnTo>
                    <a:pt x="136" y="144"/>
                  </a:lnTo>
                  <a:lnTo>
                    <a:pt x="137" y="144"/>
                  </a:lnTo>
                  <a:lnTo>
                    <a:pt x="137" y="145"/>
                  </a:lnTo>
                  <a:lnTo>
                    <a:pt x="136" y="146"/>
                  </a:lnTo>
                  <a:lnTo>
                    <a:pt x="136" y="147"/>
                  </a:lnTo>
                  <a:lnTo>
                    <a:pt x="136" y="148"/>
                  </a:lnTo>
                  <a:lnTo>
                    <a:pt x="136" y="149"/>
                  </a:lnTo>
                  <a:lnTo>
                    <a:pt x="136" y="152"/>
                  </a:lnTo>
                  <a:lnTo>
                    <a:pt x="136" y="154"/>
                  </a:lnTo>
                  <a:lnTo>
                    <a:pt x="136" y="155"/>
                  </a:lnTo>
                  <a:lnTo>
                    <a:pt x="135" y="156"/>
                  </a:lnTo>
                  <a:lnTo>
                    <a:pt x="134" y="156"/>
                  </a:lnTo>
                  <a:lnTo>
                    <a:pt x="134" y="158"/>
                  </a:lnTo>
                  <a:lnTo>
                    <a:pt x="134" y="159"/>
                  </a:lnTo>
                  <a:lnTo>
                    <a:pt x="132" y="159"/>
                  </a:lnTo>
                  <a:lnTo>
                    <a:pt x="132" y="160"/>
                  </a:lnTo>
                  <a:lnTo>
                    <a:pt x="131" y="160"/>
                  </a:lnTo>
                  <a:lnTo>
                    <a:pt x="131" y="161"/>
                  </a:lnTo>
                  <a:lnTo>
                    <a:pt x="131" y="162"/>
                  </a:lnTo>
                  <a:lnTo>
                    <a:pt x="131" y="163"/>
                  </a:lnTo>
                  <a:lnTo>
                    <a:pt x="131" y="165"/>
                  </a:lnTo>
                  <a:lnTo>
                    <a:pt x="131" y="166"/>
                  </a:lnTo>
                  <a:lnTo>
                    <a:pt x="129" y="169"/>
                  </a:lnTo>
                  <a:lnTo>
                    <a:pt x="128" y="169"/>
                  </a:lnTo>
                  <a:lnTo>
                    <a:pt x="127" y="170"/>
                  </a:lnTo>
                  <a:lnTo>
                    <a:pt x="125" y="172"/>
                  </a:lnTo>
                  <a:lnTo>
                    <a:pt x="125" y="173"/>
                  </a:lnTo>
                  <a:lnTo>
                    <a:pt x="125" y="174"/>
                  </a:lnTo>
                  <a:lnTo>
                    <a:pt x="125" y="175"/>
                  </a:lnTo>
                  <a:lnTo>
                    <a:pt x="127" y="175"/>
                  </a:lnTo>
                  <a:lnTo>
                    <a:pt x="128" y="176"/>
                  </a:lnTo>
                  <a:lnTo>
                    <a:pt x="130" y="179"/>
                  </a:lnTo>
                  <a:lnTo>
                    <a:pt x="131" y="180"/>
                  </a:lnTo>
                  <a:lnTo>
                    <a:pt x="131" y="181"/>
                  </a:lnTo>
                  <a:lnTo>
                    <a:pt x="130" y="182"/>
                  </a:lnTo>
                  <a:lnTo>
                    <a:pt x="130" y="183"/>
                  </a:lnTo>
                  <a:lnTo>
                    <a:pt x="131" y="187"/>
                  </a:lnTo>
                  <a:lnTo>
                    <a:pt x="132" y="187"/>
                  </a:lnTo>
                  <a:lnTo>
                    <a:pt x="134" y="187"/>
                  </a:lnTo>
                  <a:lnTo>
                    <a:pt x="135" y="188"/>
                  </a:lnTo>
                  <a:lnTo>
                    <a:pt x="136" y="188"/>
                  </a:lnTo>
                  <a:lnTo>
                    <a:pt x="136" y="190"/>
                  </a:lnTo>
                  <a:lnTo>
                    <a:pt x="137" y="191"/>
                  </a:lnTo>
                  <a:lnTo>
                    <a:pt x="138" y="193"/>
                  </a:lnTo>
                  <a:lnTo>
                    <a:pt x="138" y="194"/>
                  </a:lnTo>
                  <a:lnTo>
                    <a:pt x="139" y="194"/>
                  </a:lnTo>
                  <a:lnTo>
                    <a:pt x="142" y="195"/>
                  </a:lnTo>
                  <a:lnTo>
                    <a:pt x="142" y="196"/>
                  </a:lnTo>
                  <a:lnTo>
                    <a:pt x="143" y="197"/>
                  </a:lnTo>
                  <a:lnTo>
                    <a:pt x="144" y="198"/>
                  </a:lnTo>
                  <a:lnTo>
                    <a:pt x="144" y="200"/>
                  </a:lnTo>
                  <a:lnTo>
                    <a:pt x="145" y="200"/>
                  </a:lnTo>
                  <a:lnTo>
                    <a:pt x="145" y="201"/>
                  </a:lnTo>
                  <a:lnTo>
                    <a:pt x="146" y="201"/>
                  </a:lnTo>
                  <a:lnTo>
                    <a:pt x="146" y="202"/>
                  </a:lnTo>
                  <a:lnTo>
                    <a:pt x="148" y="202"/>
                  </a:lnTo>
                  <a:lnTo>
                    <a:pt x="149" y="203"/>
                  </a:lnTo>
                  <a:lnTo>
                    <a:pt x="150" y="204"/>
                  </a:lnTo>
                  <a:lnTo>
                    <a:pt x="151" y="204"/>
                  </a:lnTo>
                  <a:lnTo>
                    <a:pt x="152" y="204"/>
                  </a:lnTo>
                  <a:lnTo>
                    <a:pt x="153" y="205"/>
                  </a:lnTo>
                  <a:lnTo>
                    <a:pt x="153" y="207"/>
                  </a:lnTo>
                  <a:lnTo>
                    <a:pt x="153" y="208"/>
                  </a:lnTo>
                  <a:lnTo>
                    <a:pt x="153" y="209"/>
                  </a:lnTo>
                  <a:lnTo>
                    <a:pt x="152" y="210"/>
                  </a:lnTo>
                  <a:lnTo>
                    <a:pt x="151" y="210"/>
                  </a:lnTo>
                  <a:lnTo>
                    <a:pt x="151" y="211"/>
                  </a:lnTo>
                  <a:lnTo>
                    <a:pt x="152" y="214"/>
                  </a:lnTo>
                  <a:lnTo>
                    <a:pt x="151" y="214"/>
                  </a:lnTo>
                  <a:lnTo>
                    <a:pt x="152" y="215"/>
                  </a:lnTo>
                  <a:lnTo>
                    <a:pt x="153" y="215"/>
                  </a:lnTo>
                  <a:lnTo>
                    <a:pt x="157" y="215"/>
                  </a:lnTo>
                  <a:lnTo>
                    <a:pt x="159" y="215"/>
                  </a:lnTo>
                  <a:lnTo>
                    <a:pt x="159" y="214"/>
                  </a:lnTo>
                  <a:lnTo>
                    <a:pt x="159" y="212"/>
                  </a:lnTo>
                  <a:lnTo>
                    <a:pt x="159" y="211"/>
                  </a:lnTo>
                  <a:lnTo>
                    <a:pt x="159" y="210"/>
                  </a:lnTo>
                  <a:lnTo>
                    <a:pt x="158" y="209"/>
                  </a:lnTo>
                  <a:lnTo>
                    <a:pt x="158" y="208"/>
                  </a:lnTo>
                  <a:lnTo>
                    <a:pt x="158" y="207"/>
                  </a:lnTo>
                  <a:lnTo>
                    <a:pt x="159" y="205"/>
                  </a:lnTo>
                  <a:lnTo>
                    <a:pt x="159" y="204"/>
                  </a:lnTo>
                  <a:lnTo>
                    <a:pt x="158" y="203"/>
                  </a:lnTo>
                  <a:lnTo>
                    <a:pt x="158" y="201"/>
                  </a:lnTo>
                  <a:lnTo>
                    <a:pt x="158" y="200"/>
                  </a:lnTo>
                  <a:lnTo>
                    <a:pt x="157" y="200"/>
                  </a:lnTo>
                  <a:lnTo>
                    <a:pt x="157" y="198"/>
                  </a:lnTo>
                  <a:lnTo>
                    <a:pt x="156" y="198"/>
                  </a:lnTo>
                  <a:lnTo>
                    <a:pt x="154" y="198"/>
                  </a:lnTo>
                  <a:lnTo>
                    <a:pt x="154" y="197"/>
                  </a:lnTo>
                  <a:lnTo>
                    <a:pt x="153" y="195"/>
                  </a:lnTo>
                  <a:lnTo>
                    <a:pt x="154" y="195"/>
                  </a:lnTo>
                  <a:lnTo>
                    <a:pt x="157" y="194"/>
                  </a:lnTo>
                  <a:lnTo>
                    <a:pt x="157" y="193"/>
                  </a:lnTo>
                  <a:lnTo>
                    <a:pt x="157" y="191"/>
                  </a:lnTo>
                  <a:lnTo>
                    <a:pt x="157" y="190"/>
                  </a:lnTo>
                  <a:lnTo>
                    <a:pt x="158" y="190"/>
                  </a:lnTo>
                  <a:lnTo>
                    <a:pt x="158" y="189"/>
                  </a:lnTo>
                  <a:lnTo>
                    <a:pt x="158" y="188"/>
                  </a:lnTo>
                  <a:lnTo>
                    <a:pt x="158" y="187"/>
                  </a:lnTo>
                  <a:lnTo>
                    <a:pt x="158" y="186"/>
                  </a:lnTo>
                  <a:lnTo>
                    <a:pt x="159" y="184"/>
                  </a:lnTo>
                  <a:lnTo>
                    <a:pt x="161" y="182"/>
                  </a:lnTo>
                  <a:lnTo>
                    <a:pt x="163" y="182"/>
                  </a:lnTo>
                  <a:lnTo>
                    <a:pt x="164" y="182"/>
                  </a:lnTo>
                  <a:lnTo>
                    <a:pt x="165" y="182"/>
                  </a:lnTo>
                  <a:lnTo>
                    <a:pt x="165" y="183"/>
                  </a:lnTo>
                  <a:lnTo>
                    <a:pt x="166" y="183"/>
                  </a:lnTo>
                  <a:lnTo>
                    <a:pt x="166" y="182"/>
                  </a:lnTo>
                  <a:lnTo>
                    <a:pt x="167" y="182"/>
                  </a:lnTo>
                  <a:lnTo>
                    <a:pt x="170" y="181"/>
                  </a:lnTo>
                  <a:lnTo>
                    <a:pt x="171" y="181"/>
                  </a:lnTo>
                  <a:lnTo>
                    <a:pt x="171" y="182"/>
                  </a:lnTo>
                  <a:lnTo>
                    <a:pt x="171" y="181"/>
                  </a:lnTo>
                  <a:lnTo>
                    <a:pt x="172" y="181"/>
                  </a:lnTo>
                  <a:lnTo>
                    <a:pt x="174" y="180"/>
                  </a:lnTo>
                  <a:lnTo>
                    <a:pt x="174" y="179"/>
                  </a:lnTo>
                  <a:lnTo>
                    <a:pt x="174" y="177"/>
                  </a:lnTo>
                  <a:lnTo>
                    <a:pt x="174" y="176"/>
                  </a:lnTo>
                  <a:lnTo>
                    <a:pt x="174" y="175"/>
                  </a:lnTo>
                  <a:lnTo>
                    <a:pt x="175" y="174"/>
                  </a:lnTo>
                  <a:lnTo>
                    <a:pt x="175" y="169"/>
                  </a:lnTo>
                  <a:lnTo>
                    <a:pt x="175" y="167"/>
                  </a:lnTo>
                  <a:lnTo>
                    <a:pt x="175" y="162"/>
                  </a:lnTo>
                  <a:lnTo>
                    <a:pt x="177" y="160"/>
                  </a:lnTo>
                  <a:lnTo>
                    <a:pt x="177" y="159"/>
                  </a:lnTo>
                  <a:lnTo>
                    <a:pt x="175" y="155"/>
                  </a:lnTo>
                  <a:lnTo>
                    <a:pt x="174" y="152"/>
                  </a:lnTo>
                  <a:lnTo>
                    <a:pt x="174" y="151"/>
                  </a:lnTo>
                  <a:lnTo>
                    <a:pt x="177" y="147"/>
                  </a:lnTo>
                  <a:lnTo>
                    <a:pt x="177" y="145"/>
                  </a:lnTo>
                  <a:lnTo>
                    <a:pt x="178" y="141"/>
                  </a:lnTo>
                  <a:lnTo>
                    <a:pt x="177" y="141"/>
                  </a:lnTo>
                  <a:lnTo>
                    <a:pt x="177" y="134"/>
                  </a:lnTo>
                  <a:lnTo>
                    <a:pt x="177" y="133"/>
                  </a:lnTo>
                  <a:lnTo>
                    <a:pt x="174" y="132"/>
                  </a:lnTo>
                  <a:lnTo>
                    <a:pt x="173" y="131"/>
                  </a:lnTo>
                  <a:lnTo>
                    <a:pt x="172" y="130"/>
                  </a:lnTo>
                  <a:lnTo>
                    <a:pt x="170" y="125"/>
                  </a:lnTo>
                  <a:lnTo>
                    <a:pt x="166" y="121"/>
                  </a:lnTo>
                  <a:lnTo>
                    <a:pt x="164" y="118"/>
                  </a:lnTo>
                  <a:lnTo>
                    <a:pt x="161" y="114"/>
                  </a:lnTo>
                  <a:lnTo>
                    <a:pt x="159" y="111"/>
                  </a:lnTo>
                  <a:lnTo>
                    <a:pt x="156" y="106"/>
                  </a:lnTo>
                  <a:lnTo>
                    <a:pt x="152" y="103"/>
                  </a:lnTo>
                  <a:lnTo>
                    <a:pt x="150" y="100"/>
                  </a:lnTo>
                  <a:lnTo>
                    <a:pt x="146" y="98"/>
                  </a:lnTo>
                  <a:lnTo>
                    <a:pt x="145" y="97"/>
                  </a:lnTo>
                  <a:lnTo>
                    <a:pt x="146" y="97"/>
                  </a:lnTo>
                  <a:lnTo>
                    <a:pt x="146" y="96"/>
                  </a:lnTo>
                  <a:lnTo>
                    <a:pt x="145" y="93"/>
                  </a:lnTo>
                  <a:lnTo>
                    <a:pt x="145" y="92"/>
                  </a:lnTo>
                  <a:lnTo>
                    <a:pt x="144" y="92"/>
                  </a:lnTo>
                  <a:lnTo>
                    <a:pt x="144" y="91"/>
                  </a:lnTo>
                  <a:lnTo>
                    <a:pt x="144" y="90"/>
                  </a:lnTo>
                  <a:lnTo>
                    <a:pt x="144" y="89"/>
                  </a:lnTo>
                  <a:lnTo>
                    <a:pt x="144" y="88"/>
                  </a:lnTo>
                  <a:lnTo>
                    <a:pt x="144" y="86"/>
                  </a:lnTo>
                  <a:lnTo>
                    <a:pt x="144" y="85"/>
                  </a:lnTo>
                  <a:lnTo>
                    <a:pt x="144" y="84"/>
                  </a:lnTo>
                  <a:lnTo>
                    <a:pt x="144" y="83"/>
                  </a:lnTo>
                  <a:lnTo>
                    <a:pt x="144" y="82"/>
                  </a:lnTo>
                  <a:lnTo>
                    <a:pt x="143" y="79"/>
                  </a:lnTo>
                  <a:lnTo>
                    <a:pt x="143" y="78"/>
                  </a:lnTo>
                  <a:lnTo>
                    <a:pt x="143" y="77"/>
                  </a:lnTo>
                  <a:lnTo>
                    <a:pt x="143" y="76"/>
                  </a:lnTo>
                  <a:lnTo>
                    <a:pt x="143" y="74"/>
                  </a:lnTo>
                  <a:lnTo>
                    <a:pt x="144" y="74"/>
                  </a:lnTo>
                  <a:lnTo>
                    <a:pt x="144" y="72"/>
                  </a:lnTo>
                  <a:lnTo>
                    <a:pt x="145" y="71"/>
                  </a:lnTo>
                  <a:lnTo>
                    <a:pt x="144" y="71"/>
                  </a:lnTo>
                  <a:lnTo>
                    <a:pt x="144" y="69"/>
                  </a:lnTo>
                  <a:lnTo>
                    <a:pt x="143" y="68"/>
                  </a:lnTo>
                  <a:lnTo>
                    <a:pt x="143" y="67"/>
                  </a:lnTo>
                  <a:lnTo>
                    <a:pt x="143" y="65"/>
                  </a:lnTo>
                  <a:lnTo>
                    <a:pt x="142" y="64"/>
                  </a:lnTo>
                  <a:lnTo>
                    <a:pt x="141" y="63"/>
                  </a:lnTo>
                  <a:lnTo>
                    <a:pt x="141" y="62"/>
                  </a:lnTo>
                  <a:lnTo>
                    <a:pt x="141" y="61"/>
                  </a:lnTo>
                  <a:lnTo>
                    <a:pt x="141" y="58"/>
                  </a:lnTo>
                  <a:lnTo>
                    <a:pt x="142" y="57"/>
                  </a:lnTo>
                  <a:lnTo>
                    <a:pt x="142" y="56"/>
                  </a:lnTo>
                  <a:lnTo>
                    <a:pt x="141" y="55"/>
                  </a:lnTo>
                  <a:lnTo>
                    <a:pt x="142" y="54"/>
                  </a:lnTo>
                  <a:lnTo>
                    <a:pt x="143" y="53"/>
                  </a:lnTo>
                  <a:lnTo>
                    <a:pt x="144" y="51"/>
                  </a:lnTo>
                  <a:lnTo>
                    <a:pt x="144" y="50"/>
                  </a:lnTo>
                  <a:lnTo>
                    <a:pt x="145" y="50"/>
                  </a:lnTo>
                  <a:lnTo>
                    <a:pt x="146" y="50"/>
                  </a:lnTo>
                  <a:lnTo>
                    <a:pt x="146" y="49"/>
                  </a:lnTo>
                  <a:lnTo>
                    <a:pt x="148" y="46"/>
                  </a:lnTo>
                  <a:lnTo>
                    <a:pt x="149" y="42"/>
                  </a:lnTo>
                  <a:lnTo>
                    <a:pt x="149" y="40"/>
                  </a:lnTo>
                  <a:lnTo>
                    <a:pt x="149" y="37"/>
                  </a:lnTo>
                  <a:lnTo>
                    <a:pt x="149" y="35"/>
                  </a:lnTo>
                  <a:lnTo>
                    <a:pt x="163" y="35"/>
                  </a:lnTo>
                  <a:lnTo>
                    <a:pt x="164" y="35"/>
                  </a:lnTo>
                  <a:lnTo>
                    <a:pt x="165" y="35"/>
                  </a:lnTo>
                  <a:lnTo>
                    <a:pt x="166" y="35"/>
                  </a:lnTo>
                  <a:lnTo>
                    <a:pt x="166" y="36"/>
                  </a:lnTo>
                  <a:lnTo>
                    <a:pt x="167" y="36"/>
                  </a:lnTo>
                  <a:lnTo>
                    <a:pt x="167" y="35"/>
                  </a:lnTo>
                  <a:lnTo>
                    <a:pt x="168" y="36"/>
                  </a:lnTo>
                  <a:lnTo>
                    <a:pt x="170" y="35"/>
                  </a:lnTo>
                  <a:lnTo>
                    <a:pt x="171" y="35"/>
                  </a:lnTo>
                  <a:lnTo>
                    <a:pt x="172" y="34"/>
                  </a:lnTo>
                  <a:lnTo>
                    <a:pt x="172" y="33"/>
                  </a:lnTo>
                  <a:lnTo>
                    <a:pt x="173" y="32"/>
                  </a:lnTo>
                  <a:lnTo>
                    <a:pt x="174" y="32"/>
                  </a:lnTo>
                  <a:lnTo>
                    <a:pt x="175" y="32"/>
                  </a:lnTo>
                  <a:lnTo>
                    <a:pt x="175" y="30"/>
                  </a:lnTo>
                  <a:lnTo>
                    <a:pt x="177" y="30"/>
                  </a:lnTo>
                  <a:lnTo>
                    <a:pt x="178" y="30"/>
                  </a:lnTo>
                  <a:lnTo>
                    <a:pt x="179" y="30"/>
                  </a:lnTo>
                  <a:lnTo>
                    <a:pt x="180" y="30"/>
                  </a:lnTo>
                  <a:lnTo>
                    <a:pt x="181" y="32"/>
                  </a:lnTo>
                  <a:lnTo>
                    <a:pt x="180" y="32"/>
                  </a:lnTo>
                  <a:lnTo>
                    <a:pt x="181" y="33"/>
                  </a:lnTo>
                  <a:lnTo>
                    <a:pt x="182" y="33"/>
                  </a:lnTo>
                  <a:lnTo>
                    <a:pt x="184" y="33"/>
                  </a:lnTo>
                  <a:lnTo>
                    <a:pt x="185" y="34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7" y="35"/>
                  </a:lnTo>
                  <a:lnTo>
                    <a:pt x="187" y="36"/>
                  </a:lnTo>
                  <a:lnTo>
                    <a:pt x="187" y="37"/>
                  </a:lnTo>
                  <a:lnTo>
                    <a:pt x="187" y="39"/>
                  </a:lnTo>
                  <a:lnTo>
                    <a:pt x="188" y="39"/>
                  </a:lnTo>
                  <a:lnTo>
                    <a:pt x="189" y="39"/>
                  </a:lnTo>
                  <a:lnTo>
                    <a:pt x="191" y="40"/>
                  </a:lnTo>
                  <a:lnTo>
                    <a:pt x="192" y="39"/>
                  </a:lnTo>
                  <a:lnTo>
                    <a:pt x="193" y="39"/>
                  </a:lnTo>
                  <a:lnTo>
                    <a:pt x="194" y="39"/>
                  </a:lnTo>
                  <a:lnTo>
                    <a:pt x="198" y="39"/>
                  </a:lnTo>
                  <a:lnTo>
                    <a:pt x="198" y="40"/>
                  </a:lnTo>
                  <a:lnTo>
                    <a:pt x="199" y="40"/>
                  </a:lnTo>
                  <a:lnTo>
                    <a:pt x="200" y="40"/>
                  </a:lnTo>
                  <a:lnTo>
                    <a:pt x="201" y="40"/>
                  </a:lnTo>
                  <a:lnTo>
                    <a:pt x="202" y="40"/>
                  </a:lnTo>
                  <a:lnTo>
                    <a:pt x="203" y="40"/>
                  </a:lnTo>
                  <a:lnTo>
                    <a:pt x="203" y="39"/>
                  </a:lnTo>
                  <a:lnTo>
                    <a:pt x="205" y="39"/>
                  </a:lnTo>
                  <a:lnTo>
                    <a:pt x="206" y="39"/>
                  </a:lnTo>
                  <a:lnTo>
                    <a:pt x="206" y="36"/>
                  </a:lnTo>
                  <a:lnTo>
                    <a:pt x="208" y="35"/>
                  </a:lnTo>
                  <a:lnTo>
                    <a:pt x="209" y="35"/>
                  </a:lnTo>
                  <a:lnTo>
                    <a:pt x="210" y="36"/>
                  </a:lnTo>
                  <a:lnTo>
                    <a:pt x="213" y="35"/>
                  </a:lnTo>
                  <a:lnTo>
                    <a:pt x="214" y="35"/>
                  </a:lnTo>
                  <a:lnTo>
                    <a:pt x="215" y="36"/>
                  </a:lnTo>
                  <a:lnTo>
                    <a:pt x="215" y="37"/>
                  </a:lnTo>
                  <a:lnTo>
                    <a:pt x="216" y="37"/>
                  </a:lnTo>
                  <a:lnTo>
                    <a:pt x="217" y="39"/>
                  </a:lnTo>
                  <a:lnTo>
                    <a:pt x="221" y="39"/>
                  </a:lnTo>
                  <a:lnTo>
                    <a:pt x="222" y="40"/>
                  </a:lnTo>
                  <a:lnTo>
                    <a:pt x="223" y="39"/>
                  </a:lnTo>
                  <a:lnTo>
                    <a:pt x="224" y="39"/>
                  </a:lnTo>
                  <a:lnTo>
                    <a:pt x="225" y="40"/>
                  </a:lnTo>
                  <a:lnTo>
                    <a:pt x="227" y="40"/>
                  </a:lnTo>
                  <a:lnTo>
                    <a:pt x="228" y="40"/>
                  </a:lnTo>
                  <a:lnTo>
                    <a:pt x="229" y="40"/>
                  </a:lnTo>
                  <a:lnTo>
                    <a:pt x="229" y="39"/>
                  </a:lnTo>
                  <a:lnTo>
                    <a:pt x="230" y="39"/>
                  </a:lnTo>
                  <a:lnTo>
                    <a:pt x="231" y="37"/>
                  </a:lnTo>
                  <a:lnTo>
                    <a:pt x="232" y="37"/>
                  </a:lnTo>
                  <a:lnTo>
                    <a:pt x="234" y="37"/>
                  </a:lnTo>
                  <a:lnTo>
                    <a:pt x="235" y="37"/>
                  </a:lnTo>
                  <a:lnTo>
                    <a:pt x="236" y="36"/>
                  </a:lnTo>
                  <a:lnTo>
                    <a:pt x="238" y="35"/>
                  </a:lnTo>
                  <a:lnTo>
                    <a:pt x="238" y="34"/>
                  </a:lnTo>
                  <a:lnTo>
                    <a:pt x="239" y="34"/>
                  </a:lnTo>
                  <a:lnTo>
                    <a:pt x="239" y="33"/>
                  </a:lnTo>
                  <a:lnTo>
                    <a:pt x="239" y="32"/>
                  </a:lnTo>
                  <a:lnTo>
                    <a:pt x="239" y="30"/>
                  </a:lnTo>
                  <a:lnTo>
                    <a:pt x="239" y="29"/>
                  </a:lnTo>
                  <a:lnTo>
                    <a:pt x="241" y="29"/>
                  </a:lnTo>
                  <a:lnTo>
                    <a:pt x="241" y="28"/>
                  </a:lnTo>
                  <a:lnTo>
                    <a:pt x="241" y="27"/>
                  </a:lnTo>
                  <a:lnTo>
                    <a:pt x="243" y="26"/>
                  </a:lnTo>
                  <a:lnTo>
                    <a:pt x="245" y="26"/>
                  </a:lnTo>
                  <a:lnTo>
                    <a:pt x="248" y="26"/>
                  </a:lnTo>
                  <a:lnTo>
                    <a:pt x="248" y="25"/>
                  </a:lnTo>
                  <a:lnTo>
                    <a:pt x="249" y="25"/>
                  </a:lnTo>
                  <a:lnTo>
                    <a:pt x="249" y="26"/>
                  </a:lnTo>
                  <a:lnTo>
                    <a:pt x="250" y="26"/>
                  </a:lnTo>
                  <a:lnTo>
                    <a:pt x="251" y="26"/>
                  </a:lnTo>
                  <a:lnTo>
                    <a:pt x="253" y="26"/>
                  </a:lnTo>
                  <a:lnTo>
                    <a:pt x="255" y="27"/>
                  </a:lnTo>
                  <a:lnTo>
                    <a:pt x="256" y="28"/>
                  </a:lnTo>
                  <a:lnTo>
                    <a:pt x="257" y="29"/>
                  </a:lnTo>
                  <a:lnTo>
                    <a:pt x="259" y="29"/>
                  </a:lnTo>
                  <a:lnTo>
                    <a:pt x="260" y="30"/>
                  </a:lnTo>
                  <a:lnTo>
                    <a:pt x="262" y="29"/>
                  </a:lnTo>
                  <a:lnTo>
                    <a:pt x="264" y="27"/>
                  </a:lnTo>
                  <a:lnTo>
                    <a:pt x="265" y="27"/>
                  </a:lnTo>
                  <a:lnTo>
                    <a:pt x="265" y="26"/>
                  </a:lnTo>
                  <a:lnTo>
                    <a:pt x="266" y="26"/>
                  </a:lnTo>
                  <a:lnTo>
                    <a:pt x="267" y="26"/>
                  </a:lnTo>
                  <a:lnTo>
                    <a:pt x="269" y="26"/>
                  </a:lnTo>
                  <a:lnTo>
                    <a:pt x="270" y="26"/>
                  </a:lnTo>
                  <a:lnTo>
                    <a:pt x="271" y="25"/>
                  </a:lnTo>
                  <a:lnTo>
                    <a:pt x="271" y="24"/>
                  </a:lnTo>
                  <a:lnTo>
                    <a:pt x="272" y="24"/>
                  </a:lnTo>
                  <a:lnTo>
                    <a:pt x="273" y="22"/>
                  </a:lnTo>
                  <a:lnTo>
                    <a:pt x="274" y="22"/>
                  </a:lnTo>
                  <a:lnTo>
                    <a:pt x="278" y="22"/>
                  </a:lnTo>
                  <a:lnTo>
                    <a:pt x="279" y="22"/>
                  </a:lnTo>
                  <a:lnTo>
                    <a:pt x="280" y="22"/>
                  </a:lnTo>
                  <a:lnTo>
                    <a:pt x="281" y="22"/>
                  </a:lnTo>
                  <a:lnTo>
                    <a:pt x="282" y="22"/>
                  </a:lnTo>
                  <a:lnTo>
                    <a:pt x="284" y="22"/>
                  </a:lnTo>
                  <a:lnTo>
                    <a:pt x="285" y="22"/>
                  </a:lnTo>
                  <a:lnTo>
                    <a:pt x="292" y="18"/>
                  </a:lnTo>
                  <a:lnTo>
                    <a:pt x="293" y="17"/>
                  </a:lnTo>
                  <a:lnTo>
                    <a:pt x="295" y="17"/>
                  </a:lnTo>
                  <a:lnTo>
                    <a:pt x="300" y="15"/>
                  </a:lnTo>
                  <a:lnTo>
                    <a:pt x="301" y="15"/>
                  </a:lnTo>
                  <a:lnTo>
                    <a:pt x="305" y="13"/>
                  </a:lnTo>
                  <a:lnTo>
                    <a:pt x="308" y="12"/>
                  </a:lnTo>
                  <a:lnTo>
                    <a:pt x="312" y="8"/>
                  </a:lnTo>
                  <a:lnTo>
                    <a:pt x="313" y="8"/>
                  </a:lnTo>
                  <a:lnTo>
                    <a:pt x="314" y="7"/>
                  </a:lnTo>
                  <a:lnTo>
                    <a:pt x="316" y="5"/>
                  </a:lnTo>
                  <a:lnTo>
                    <a:pt x="317" y="5"/>
                  </a:lnTo>
                  <a:lnTo>
                    <a:pt x="319" y="4"/>
                  </a:lnTo>
                  <a:lnTo>
                    <a:pt x="320" y="3"/>
                  </a:lnTo>
                  <a:lnTo>
                    <a:pt x="321" y="1"/>
                  </a:lnTo>
                  <a:lnTo>
                    <a:pt x="322" y="1"/>
                  </a:lnTo>
                  <a:lnTo>
                    <a:pt x="322" y="0"/>
                  </a:lnTo>
                  <a:lnTo>
                    <a:pt x="323" y="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7"/>
            <p:cNvSpPr/>
            <p:nvPr/>
          </p:nvSpPr>
          <p:spPr>
            <a:xfrm>
              <a:off x="2074613" y="2709046"/>
              <a:ext cx="600581" cy="656114"/>
            </a:xfrm>
            <a:custGeom>
              <a:avLst/>
              <a:gdLst/>
              <a:ahLst/>
              <a:cxnLst/>
              <a:rect l="l" t="t" r="r" b="b"/>
              <a:pathLst>
                <a:path w="390" h="432" extrusionOk="0">
                  <a:moveTo>
                    <a:pt x="23" y="272"/>
                  </a:moveTo>
                  <a:lnTo>
                    <a:pt x="24" y="270"/>
                  </a:lnTo>
                  <a:lnTo>
                    <a:pt x="25" y="268"/>
                  </a:lnTo>
                  <a:lnTo>
                    <a:pt x="26" y="269"/>
                  </a:lnTo>
                  <a:lnTo>
                    <a:pt x="25" y="269"/>
                  </a:lnTo>
                  <a:lnTo>
                    <a:pt x="25" y="270"/>
                  </a:lnTo>
                  <a:lnTo>
                    <a:pt x="24" y="271"/>
                  </a:lnTo>
                  <a:lnTo>
                    <a:pt x="23" y="272"/>
                  </a:lnTo>
                  <a:close/>
                  <a:moveTo>
                    <a:pt x="20" y="270"/>
                  </a:moveTo>
                  <a:lnTo>
                    <a:pt x="19" y="270"/>
                  </a:lnTo>
                  <a:lnTo>
                    <a:pt x="19" y="269"/>
                  </a:lnTo>
                  <a:lnTo>
                    <a:pt x="20" y="268"/>
                  </a:lnTo>
                  <a:lnTo>
                    <a:pt x="20" y="269"/>
                  </a:lnTo>
                  <a:lnTo>
                    <a:pt x="20" y="270"/>
                  </a:lnTo>
                  <a:close/>
                  <a:moveTo>
                    <a:pt x="25" y="264"/>
                  </a:moveTo>
                  <a:lnTo>
                    <a:pt x="24" y="269"/>
                  </a:lnTo>
                  <a:lnTo>
                    <a:pt x="23" y="270"/>
                  </a:lnTo>
                  <a:lnTo>
                    <a:pt x="21" y="272"/>
                  </a:lnTo>
                  <a:lnTo>
                    <a:pt x="21" y="271"/>
                  </a:lnTo>
                  <a:lnTo>
                    <a:pt x="21" y="270"/>
                  </a:lnTo>
                  <a:lnTo>
                    <a:pt x="20" y="270"/>
                  </a:lnTo>
                  <a:lnTo>
                    <a:pt x="20" y="269"/>
                  </a:lnTo>
                  <a:lnTo>
                    <a:pt x="21" y="268"/>
                  </a:lnTo>
                  <a:lnTo>
                    <a:pt x="21" y="266"/>
                  </a:lnTo>
                  <a:lnTo>
                    <a:pt x="21" y="265"/>
                  </a:lnTo>
                  <a:lnTo>
                    <a:pt x="23" y="265"/>
                  </a:lnTo>
                  <a:lnTo>
                    <a:pt x="24" y="264"/>
                  </a:lnTo>
                  <a:lnTo>
                    <a:pt x="24" y="263"/>
                  </a:lnTo>
                  <a:lnTo>
                    <a:pt x="25" y="264"/>
                  </a:lnTo>
                  <a:close/>
                  <a:moveTo>
                    <a:pt x="20" y="240"/>
                  </a:moveTo>
                  <a:lnTo>
                    <a:pt x="19" y="238"/>
                  </a:lnTo>
                  <a:lnTo>
                    <a:pt x="20" y="238"/>
                  </a:lnTo>
                  <a:lnTo>
                    <a:pt x="20" y="240"/>
                  </a:lnTo>
                  <a:close/>
                  <a:moveTo>
                    <a:pt x="350" y="212"/>
                  </a:moveTo>
                  <a:lnTo>
                    <a:pt x="350" y="216"/>
                  </a:lnTo>
                  <a:lnTo>
                    <a:pt x="351" y="220"/>
                  </a:lnTo>
                  <a:lnTo>
                    <a:pt x="351" y="222"/>
                  </a:lnTo>
                  <a:lnTo>
                    <a:pt x="351" y="227"/>
                  </a:lnTo>
                  <a:lnTo>
                    <a:pt x="352" y="230"/>
                  </a:lnTo>
                  <a:lnTo>
                    <a:pt x="352" y="233"/>
                  </a:lnTo>
                  <a:lnTo>
                    <a:pt x="352" y="236"/>
                  </a:lnTo>
                  <a:lnTo>
                    <a:pt x="353" y="241"/>
                  </a:lnTo>
                  <a:lnTo>
                    <a:pt x="353" y="245"/>
                  </a:lnTo>
                  <a:lnTo>
                    <a:pt x="354" y="249"/>
                  </a:lnTo>
                  <a:lnTo>
                    <a:pt x="354" y="254"/>
                  </a:lnTo>
                  <a:lnTo>
                    <a:pt x="355" y="257"/>
                  </a:lnTo>
                  <a:lnTo>
                    <a:pt x="355" y="262"/>
                  </a:lnTo>
                  <a:lnTo>
                    <a:pt x="357" y="266"/>
                  </a:lnTo>
                  <a:lnTo>
                    <a:pt x="357" y="270"/>
                  </a:lnTo>
                  <a:lnTo>
                    <a:pt x="357" y="275"/>
                  </a:lnTo>
                  <a:lnTo>
                    <a:pt x="358" y="277"/>
                  </a:lnTo>
                  <a:lnTo>
                    <a:pt x="358" y="279"/>
                  </a:lnTo>
                  <a:lnTo>
                    <a:pt x="358" y="280"/>
                  </a:lnTo>
                  <a:lnTo>
                    <a:pt x="358" y="283"/>
                  </a:lnTo>
                  <a:lnTo>
                    <a:pt x="359" y="286"/>
                  </a:lnTo>
                  <a:lnTo>
                    <a:pt x="359" y="289"/>
                  </a:lnTo>
                  <a:lnTo>
                    <a:pt x="359" y="292"/>
                  </a:lnTo>
                  <a:lnTo>
                    <a:pt x="360" y="296"/>
                  </a:lnTo>
                  <a:lnTo>
                    <a:pt x="360" y="298"/>
                  </a:lnTo>
                  <a:lnTo>
                    <a:pt x="360" y="301"/>
                  </a:lnTo>
                  <a:lnTo>
                    <a:pt x="360" y="305"/>
                  </a:lnTo>
                  <a:lnTo>
                    <a:pt x="361" y="307"/>
                  </a:lnTo>
                  <a:lnTo>
                    <a:pt x="361" y="311"/>
                  </a:lnTo>
                  <a:lnTo>
                    <a:pt x="361" y="314"/>
                  </a:lnTo>
                  <a:lnTo>
                    <a:pt x="362" y="317"/>
                  </a:lnTo>
                  <a:lnTo>
                    <a:pt x="362" y="320"/>
                  </a:lnTo>
                  <a:lnTo>
                    <a:pt x="362" y="324"/>
                  </a:lnTo>
                  <a:lnTo>
                    <a:pt x="364" y="326"/>
                  </a:lnTo>
                  <a:lnTo>
                    <a:pt x="364" y="329"/>
                  </a:lnTo>
                  <a:lnTo>
                    <a:pt x="364" y="332"/>
                  </a:lnTo>
                  <a:lnTo>
                    <a:pt x="365" y="335"/>
                  </a:lnTo>
                  <a:lnTo>
                    <a:pt x="365" y="338"/>
                  </a:lnTo>
                  <a:lnTo>
                    <a:pt x="365" y="341"/>
                  </a:lnTo>
                  <a:lnTo>
                    <a:pt x="366" y="345"/>
                  </a:lnTo>
                  <a:lnTo>
                    <a:pt x="366" y="347"/>
                  </a:lnTo>
                  <a:lnTo>
                    <a:pt x="366" y="350"/>
                  </a:lnTo>
                  <a:lnTo>
                    <a:pt x="366" y="353"/>
                  </a:lnTo>
                  <a:lnTo>
                    <a:pt x="367" y="356"/>
                  </a:lnTo>
                  <a:lnTo>
                    <a:pt x="367" y="358"/>
                  </a:lnTo>
                  <a:lnTo>
                    <a:pt x="367" y="362"/>
                  </a:lnTo>
                  <a:lnTo>
                    <a:pt x="368" y="365"/>
                  </a:lnTo>
                  <a:lnTo>
                    <a:pt x="368" y="368"/>
                  </a:lnTo>
                  <a:lnTo>
                    <a:pt x="368" y="369"/>
                  </a:lnTo>
                  <a:lnTo>
                    <a:pt x="368" y="370"/>
                  </a:lnTo>
                  <a:lnTo>
                    <a:pt x="369" y="370"/>
                  </a:lnTo>
                  <a:lnTo>
                    <a:pt x="371" y="371"/>
                  </a:lnTo>
                  <a:lnTo>
                    <a:pt x="372" y="372"/>
                  </a:lnTo>
                  <a:lnTo>
                    <a:pt x="373" y="372"/>
                  </a:lnTo>
                  <a:lnTo>
                    <a:pt x="374" y="374"/>
                  </a:lnTo>
                  <a:lnTo>
                    <a:pt x="375" y="375"/>
                  </a:lnTo>
                  <a:lnTo>
                    <a:pt x="376" y="376"/>
                  </a:lnTo>
                  <a:lnTo>
                    <a:pt x="377" y="376"/>
                  </a:lnTo>
                  <a:lnTo>
                    <a:pt x="377" y="377"/>
                  </a:lnTo>
                  <a:lnTo>
                    <a:pt x="376" y="381"/>
                  </a:lnTo>
                  <a:lnTo>
                    <a:pt x="376" y="384"/>
                  </a:lnTo>
                  <a:lnTo>
                    <a:pt x="375" y="386"/>
                  </a:lnTo>
                  <a:lnTo>
                    <a:pt x="375" y="390"/>
                  </a:lnTo>
                  <a:lnTo>
                    <a:pt x="374" y="393"/>
                  </a:lnTo>
                  <a:lnTo>
                    <a:pt x="374" y="396"/>
                  </a:lnTo>
                  <a:lnTo>
                    <a:pt x="373" y="399"/>
                  </a:lnTo>
                  <a:lnTo>
                    <a:pt x="373" y="403"/>
                  </a:lnTo>
                  <a:lnTo>
                    <a:pt x="373" y="404"/>
                  </a:lnTo>
                  <a:lnTo>
                    <a:pt x="367" y="404"/>
                  </a:lnTo>
                  <a:lnTo>
                    <a:pt x="364" y="404"/>
                  </a:lnTo>
                  <a:lnTo>
                    <a:pt x="361" y="404"/>
                  </a:lnTo>
                  <a:lnTo>
                    <a:pt x="359" y="404"/>
                  </a:lnTo>
                  <a:lnTo>
                    <a:pt x="357" y="404"/>
                  </a:lnTo>
                  <a:lnTo>
                    <a:pt x="354" y="404"/>
                  </a:lnTo>
                  <a:lnTo>
                    <a:pt x="350" y="404"/>
                  </a:lnTo>
                  <a:lnTo>
                    <a:pt x="346" y="404"/>
                  </a:lnTo>
                  <a:lnTo>
                    <a:pt x="345" y="404"/>
                  </a:lnTo>
                  <a:lnTo>
                    <a:pt x="340" y="404"/>
                  </a:lnTo>
                  <a:lnTo>
                    <a:pt x="336" y="404"/>
                  </a:lnTo>
                  <a:lnTo>
                    <a:pt x="330" y="404"/>
                  </a:lnTo>
                  <a:lnTo>
                    <a:pt x="325" y="404"/>
                  </a:lnTo>
                  <a:lnTo>
                    <a:pt x="319" y="404"/>
                  </a:lnTo>
                  <a:lnTo>
                    <a:pt x="313" y="404"/>
                  </a:lnTo>
                  <a:lnTo>
                    <a:pt x="309" y="404"/>
                  </a:lnTo>
                  <a:lnTo>
                    <a:pt x="303" y="404"/>
                  </a:lnTo>
                  <a:lnTo>
                    <a:pt x="297" y="404"/>
                  </a:lnTo>
                  <a:lnTo>
                    <a:pt x="293" y="405"/>
                  </a:lnTo>
                  <a:lnTo>
                    <a:pt x="288" y="405"/>
                  </a:lnTo>
                  <a:lnTo>
                    <a:pt x="282" y="405"/>
                  </a:lnTo>
                  <a:lnTo>
                    <a:pt x="279" y="405"/>
                  </a:lnTo>
                  <a:lnTo>
                    <a:pt x="274" y="405"/>
                  </a:lnTo>
                  <a:lnTo>
                    <a:pt x="272" y="405"/>
                  </a:lnTo>
                  <a:lnTo>
                    <a:pt x="268" y="405"/>
                  </a:lnTo>
                  <a:lnTo>
                    <a:pt x="266" y="405"/>
                  </a:lnTo>
                  <a:lnTo>
                    <a:pt x="263" y="405"/>
                  </a:lnTo>
                  <a:lnTo>
                    <a:pt x="261" y="405"/>
                  </a:lnTo>
                  <a:lnTo>
                    <a:pt x="256" y="405"/>
                  </a:lnTo>
                  <a:lnTo>
                    <a:pt x="255" y="405"/>
                  </a:lnTo>
                  <a:lnTo>
                    <a:pt x="249" y="405"/>
                  </a:lnTo>
                  <a:lnTo>
                    <a:pt x="251" y="402"/>
                  </a:lnTo>
                  <a:lnTo>
                    <a:pt x="251" y="400"/>
                  </a:lnTo>
                  <a:lnTo>
                    <a:pt x="251" y="399"/>
                  </a:lnTo>
                  <a:lnTo>
                    <a:pt x="249" y="398"/>
                  </a:lnTo>
                  <a:lnTo>
                    <a:pt x="249" y="399"/>
                  </a:lnTo>
                  <a:lnTo>
                    <a:pt x="247" y="402"/>
                  </a:lnTo>
                  <a:lnTo>
                    <a:pt x="247" y="403"/>
                  </a:lnTo>
                  <a:lnTo>
                    <a:pt x="247" y="405"/>
                  </a:lnTo>
                  <a:lnTo>
                    <a:pt x="247" y="407"/>
                  </a:lnTo>
                  <a:lnTo>
                    <a:pt x="240" y="407"/>
                  </a:lnTo>
                  <a:lnTo>
                    <a:pt x="238" y="407"/>
                  </a:lnTo>
                  <a:lnTo>
                    <a:pt x="238" y="409"/>
                  </a:lnTo>
                  <a:lnTo>
                    <a:pt x="236" y="410"/>
                  </a:lnTo>
                  <a:lnTo>
                    <a:pt x="234" y="410"/>
                  </a:lnTo>
                  <a:lnTo>
                    <a:pt x="231" y="410"/>
                  </a:lnTo>
                  <a:lnTo>
                    <a:pt x="227" y="410"/>
                  </a:lnTo>
                  <a:lnTo>
                    <a:pt x="226" y="410"/>
                  </a:lnTo>
                  <a:lnTo>
                    <a:pt x="225" y="410"/>
                  </a:lnTo>
                  <a:lnTo>
                    <a:pt x="224" y="409"/>
                  </a:lnTo>
                  <a:lnTo>
                    <a:pt x="223" y="409"/>
                  </a:lnTo>
                  <a:lnTo>
                    <a:pt x="219" y="407"/>
                  </a:lnTo>
                  <a:lnTo>
                    <a:pt x="218" y="407"/>
                  </a:lnTo>
                  <a:lnTo>
                    <a:pt x="217" y="407"/>
                  </a:lnTo>
                  <a:lnTo>
                    <a:pt x="213" y="407"/>
                  </a:lnTo>
                  <a:lnTo>
                    <a:pt x="212" y="407"/>
                  </a:lnTo>
                  <a:lnTo>
                    <a:pt x="211" y="409"/>
                  </a:lnTo>
                  <a:lnTo>
                    <a:pt x="210" y="409"/>
                  </a:lnTo>
                  <a:lnTo>
                    <a:pt x="209" y="409"/>
                  </a:lnTo>
                  <a:lnTo>
                    <a:pt x="206" y="407"/>
                  </a:lnTo>
                  <a:lnTo>
                    <a:pt x="206" y="409"/>
                  </a:lnTo>
                  <a:lnTo>
                    <a:pt x="205" y="409"/>
                  </a:lnTo>
                  <a:lnTo>
                    <a:pt x="205" y="410"/>
                  </a:lnTo>
                  <a:lnTo>
                    <a:pt x="205" y="411"/>
                  </a:lnTo>
                  <a:lnTo>
                    <a:pt x="205" y="412"/>
                  </a:lnTo>
                  <a:lnTo>
                    <a:pt x="204" y="412"/>
                  </a:lnTo>
                  <a:lnTo>
                    <a:pt x="203" y="413"/>
                  </a:lnTo>
                  <a:lnTo>
                    <a:pt x="203" y="414"/>
                  </a:lnTo>
                  <a:lnTo>
                    <a:pt x="202" y="416"/>
                  </a:lnTo>
                  <a:lnTo>
                    <a:pt x="201" y="417"/>
                  </a:lnTo>
                  <a:lnTo>
                    <a:pt x="201" y="418"/>
                  </a:lnTo>
                  <a:lnTo>
                    <a:pt x="201" y="419"/>
                  </a:lnTo>
                  <a:lnTo>
                    <a:pt x="199" y="417"/>
                  </a:lnTo>
                  <a:lnTo>
                    <a:pt x="198" y="417"/>
                  </a:lnTo>
                  <a:lnTo>
                    <a:pt x="197" y="414"/>
                  </a:lnTo>
                  <a:lnTo>
                    <a:pt x="196" y="413"/>
                  </a:lnTo>
                  <a:lnTo>
                    <a:pt x="188" y="407"/>
                  </a:lnTo>
                  <a:lnTo>
                    <a:pt x="184" y="403"/>
                  </a:lnTo>
                  <a:lnTo>
                    <a:pt x="183" y="402"/>
                  </a:lnTo>
                  <a:lnTo>
                    <a:pt x="181" y="402"/>
                  </a:lnTo>
                  <a:lnTo>
                    <a:pt x="181" y="403"/>
                  </a:lnTo>
                  <a:lnTo>
                    <a:pt x="180" y="403"/>
                  </a:lnTo>
                  <a:lnTo>
                    <a:pt x="179" y="404"/>
                  </a:lnTo>
                  <a:lnTo>
                    <a:pt x="177" y="405"/>
                  </a:lnTo>
                  <a:lnTo>
                    <a:pt x="176" y="405"/>
                  </a:lnTo>
                  <a:lnTo>
                    <a:pt x="175" y="405"/>
                  </a:lnTo>
                  <a:lnTo>
                    <a:pt x="174" y="405"/>
                  </a:lnTo>
                  <a:lnTo>
                    <a:pt x="174" y="406"/>
                  </a:lnTo>
                  <a:lnTo>
                    <a:pt x="174" y="407"/>
                  </a:lnTo>
                  <a:lnTo>
                    <a:pt x="173" y="409"/>
                  </a:lnTo>
                  <a:lnTo>
                    <a:pt x="173" y="411"/>
                  </a:lnTo>
                  <a:lnTo>
                    <a:pt x="172" y="413"/>
                  </a:lnTo>
                  <a:lnTo>
                    <a:pt x="172" y="416"/>
                  </a:lnTo>
                  <a:lnTo>
                    <a:pt x="170" y="417"/>
                  </a:lnTo>
                  <a:lnTo>
                    <a:pt x="170" y="418"/>
                  </a:lnTo>
                  <a:lnTo>
                    <a:pt x="170" y="419"/>
                  </a:lnTo>
                  <a:lnTo>
                    <a:pt x="170" y="420"/>
                  </a:lnTo>
                  <a:lnTo>
                    <a:pt x="170" y="421"/>
                  </a:lnTo>
                  <a:lnTo>
                    <a:pt x="172" y="421"/>
                  </a:lnTo>
                  <a:lnTo>
                    <a:pt x="172" y="423"/>
                  </a:lnTo>
                  <a:lnTo>
                    <a:pt x="172" y="424"/>
                  </a:lnTo>
                  <a:lnTo>
                    <a:pt x="172" y="425"/>
                  </a:lnTo>
                  <a:lnTo>
                    <a:pt x="172" y="426"/>
                  </a:lnTo>
                  <a:lnTo>
                    <a:pt x="170" y="426"/>
                  </a:lnTo>
                  <a:lnTo>
                    <a:pt x="170" y="427"/>
                  </a:lnTo>
                  <a:lnTo>
                    <a:pt x="170" y="428"/>
                  </a:lnTo>
                  <a:lnTo>
                    <a:pt x="169" y="428"/>
                  </a:lnTo>
                  <a:lnTo>
                    <a:pt x="168" y="428"/>
                  </a:lnTo>
                  <a:lnTo>
                    <a:pt x="168" y="430"/>
                  </a:lnTo>
                  <a:lnTo>
                    <a:pt x="167" y="430"/>
                  </a:lnTo>
                  <a:lnTo>
                    <a:pt x="166" y="431"/>
                  </a:lnTo>
                  <a:lnTo>
                    <a:pt x="165" y="431"/>
                  </a:lnTo>
                  <a:lnTo>
                    <a:pt x="163" y="432"/>
                  </a:lnTo>
                  <a:lnTo>
                    <a:pt x="162" y="431"/>
                  </a:lnTo>
                  <a:lnTo>
                    <a:pt x="161" y="430"/>
                  </a:lnTo>
                  <a:lnTo>
                    <a:pt x="161" y="431"/>
                  </a:lnTo>
                  <a:lnTo>
                    <a:pt x="160" y="431"/>
                  </a:lnTo>
                  <a:lnTo>
                    <a:pt x="159" y="431"/>
                  </a:lnTo>
                  <a:lnTo>
                    <a:pt x="158" y="431"/>
                  </a:lnTo>
                  <a:lnTo>
                    <a:pt x="155" y="430"/>
                  </a:lnTo>
                  <a:lnTo>
                    <a:pt x="154" y="428"/>
                  </a:lnTo>
                  <a:lnTo>
                    <a:pt x="153" y="427"/>
                  </a:lnTo>
                  <a:lnTo>
                    <a:pt x="152" y="426"/>
                  </a:lnTo>
                  <a:lnTo>
                    <a:pt x="151" y="424"/>
                  </a:lnTo>
                  <a:lnTo>
                    <a:pt x="151" y="423"/>
                  </a:lnTo>
                  <a:lnTo>
                    <a:pt x="149" y="423"/>
                  </a:lnTo>
                  <a:lnTo>
                    <a:pt x="148" y="421"/>
                  </a:lnTo>
                  <a:lnTo>
                    <a:pt x="147" y="420"/>
                  </a:lnTo>
                  <a:lnTo>
                    <a:pt x="146" y="420"/>
                  </a:lnTo>
                  <a:lnTo>
                    <a:pt x="145" y="420"/>
                  </a:lnTo>
                  <a:lnTo>
                    <a:pt x="144" y="420"/>
                  </a:lnTo>
                  <a:lnTo>
                    <a:pt x="142" y="420"/>
                  </a:lnTo>
                  <a:lnTo>
                    <a:pt x="142" y="419"/>
                  </a:lnTo>
                  <a:lnTo>
                    <a:pt x="141" y="419"/>
                  </a:lnTo>
                  <a:lnTo>
                    <a:pt x="141" y="418"/>
                  </a:lnTo>
                  <a:lnTo>
                    <a:pt x="141" y="417"/>
                  </a:lnTo>
                  <a:lnTo>
                    <a:pt x="140" y="417"/>
                  </a:lnTo>
                  <a:lnTo>
                    <a:pt x="140" y="416"/>
                  </a:lnTo>
                  <a:lnTo>
                    <a:pt x="139" y="416"/>
                  </a:lnTo>
                  <a:lnTo>
                    <a:pt x="138" y="416"/>
                  </a:lnTo>
                  <a:lnTo>
                    <a:pt x="137" y="414"/>
                  </a:lnTo>
                  <a:lnTo>
                    <a:pt x="138" y="414"/>
                  </a:lnTo>
                  <a:lnTo>
                    <a:pt x="139" y="414"/>
                  </a:lnTo>
                  <a:lnTo>
                    <a:pt x="139" y="413"/>
                  </a:lnTo>
                  <a:lnTo>
                    <a:pt x="137" y="412"/>
                  </a:lnTo>
                  <a:lnTo>
                    <a:pt x="137" y="411"/>
                  </a:lnTo>
                  <a:lnTo>
                    <a:pt x="135" y="411"/>
                  </a:lnTo>
                  <a:lnTo>
                    <a:pt x="135" y="410"/>
                  </a:lnTo>
                  <a:lnTo>
                    <a:pt x="135" y="409"/>
                  </a:lnTo>
                  <a:lnTo>
                    <a:pt x="135" y="407"/>
                  </a:lnTo>
                  <a:lnTo>
                    <a:pt x="134" y="406"/>
                  </a:lnTo>
                  <a:lnTo>
                    <a:pt x="133" y="406"/>
                  </a:lnTo>
                  <a:lnTo>
                    <a:pt x="133" y="407"/>
                  </a:lnTo>
                  <a:lnTo>
                    <a:pt x="132" y="407"/>
                  </a:lnTo>
                  <a:lnTo>
                    <a:pt x="131" y="407"/>
                  </a:lnTo>
                  <a:lnTo>
                    <a:pt x="131" y="406"/>
                  </a:lnTo>
                  <a:lnTo>
                    <a:pt x="131" y="405"/>
                  </a:lnTo>
                  <a:lnTo>
                    <a:pt x="131" y="404"/>
                  </a:lnTo>
                  <a:lnTo>
                    <a:pt x="130" y="404"/>
                  </a:lnTo>
                  <a:lnTo>
                    <a:pt x="128" y="404"/>
                  </a:lnTo>
                  <a:lnTo>
                    <a:pt x="128" y="403"/>
                  </a:lnTo>
                  <a:lnTo>
                    <a:pt x="127" y="403"/>
                  </a:lnTo>
                  <a:lnTo>
                    <a:pt x="126" y="403"/>
                  </a:lnTo>
                  <a:lnTo>
                    <a:pt x="126" y="402"/>
                  </a:lnTo>
                  <a:lnTo>
                    <a:pt x="126" y="400"/>
                  </a:lnTo>
                  <a:lnTo>
                    <a:pt x="126" y="399"/>
                  </a:lnTo>
                  <a:lnTo>
                    <a:pt x="125" y="399"/>
                  </a:lnTo>
                  <a:lnTo>
                    <a:pt x="125" y="398"/>
                  </a:lnTo>
                  <a:lnTo>
                    <a:pt x="124" y="398"/>
                  </a:lnTo>
                  <a:lnTo>
                    <a:pt x="125" y="397"/>
                  </a:lnTo>
                  <a:lnTo>
                    <a:pt x="124" y="396"/>
                  </a:lnTo>
                  <a:lnTo>
                    <a:pt x="124" y="395"/>
                  </a:lnTo>
                  <a:lnTo>
                    <a:pt x="124" y="393"/>
                  </a:lnTo>
                  <a:lnTo>
                    <a:pt x="123" y="392"/>
                  </a:lnTo>
                  <a:lnTo>
                    <a:pt x="121" y="392"/>
                  </a:lnTo>
                  <a:lnTo>
                    <a:pt x="121" y="391"/>
                  </a:lnTo>
                  <a:lnTo>
                    <a:pt x="121" y="390"/>
                  </a:lnTo>
                  <a:lnTo>
                    <a:pt x="121" y="389"/>
                  </a:lnTo>
                  <a:lnTo>
                    <a:pt x="120" y="389"/>
                  </a:lnTo>
                  <a:lnTo>
                    <a:pt x="119" y="388"/>
                  </a:lnTo>
                  <a:lnTo>
                    <a:pt x="118" y="388"/>
                  </a:lnTo>
                  <a:lnTo>
                    <a:pt x="117" y="388"/>
                  </a:lnTo>
                  <a:lnTo>
                    <a:pt x="118" y="386"/>
                  </a:lnTo>
                  <a:lnTo>
                    <a:pt x="118" y="385"/>
                  </a:lnTo>
                  <a:lnTo>
                    <a:pt x="117" y="385"/>
                  </a:lnTo>
                  <a:lnTo>
                    <a:pt x="117" y="386"/>
                  </a:lnTo>
                  <a:lnTo>
                    <a:pt x="116" y="386"/>
                  </a:lnTo>
                  <a:lnTo>
                    <a:pt x="115" y="386"/>
                  </a:lnTo>
                  <a:lnTo>
                    <a:pt x="113" y="386"/>
                  </a:lnTo>
                  <a:lnTo>
                    <a:pt x="112" y="388"/>
                  </a:lnTo>
                  <a:lnTo>
                    <a:pt x="111" y="388"/>
                  </a:lnTo>
                  <a:lnTo>
                    <a:pt x="111" y="386"/>
                  </a:lnTo>
                  <a:lnTo>
                    <a:pt x="110" y="386"/>
                  </a:lnTo>
                  <a:lnTo>
                    <a:pt x="110" y="385"/>
                  </a:lnTo>
                  <a:lnTo>
                    <a:pt x="111" y="385"/>
                  </a:lnTo>
                  <a:lnTo>
                    <a:pt x="111" y="384"/>
                  </a:lnTo>
                  <a:lnTo>
                    <a:pt x="110" y="384"/>
                  </a:lnTo>
                  <a:lnTo>
                    <a:pt x="110" y="385"/>
                  </a:lnTo>
                  <a:lnTo>
                    <a:pt x="109" y="385"/>
                  </a:lnTo>
                  <a:lnTo>
                    <a:pt x="109" y="386"/>
                  </a:lnTo>
                  <a:lnTo>
                    <a:pt x="108" y="386"/>
                  </a:lnTo>
                  <a:lnTo>
                    <a:pt x="108" y="388"/>
                  </a:lnTo>
                  <a:lnTo>
                    <a:pt x="106" y="388"/>
                  </a:lnTo>
                  <a:lnTo>
                    <a:pt x="106" y="386"/>
                  </a:lnTo>
                  <a:lnTo>
                    <a:pt x="105" y="386"/>
                  </a:lnTo>
                  <a:lnTo>
                    <a:pt x="105" y="385"/>
                  </a:lnTo>
                  <a:lnTo>
                    <a:pt x="105" y="384"/>
                  </a:lnTo>
                  <a:lnTo>
                    <a:pt x="104" y="384"/>
                  </a:lnTo>
                  <a:lnTo>
                    <a:pt x="103" y="384"/>
                  </a:lnTo>
                  <a:lnTo>
                    <a:pt x="103" y="383"/>
                  </a:lnTo>
                  <a:lnTo>
                    <a:pt x="103" y="382"/>
                  </a:lnTo>
                  <a:lnTo>
                    <a:pt x="102" y="382"/>
                  </a:lnTo>
                  <a:lnTo>
                    <a:pt x="102" y="381"/>
                  </a:lnTo>
                  <a:lnTo>
                    <a:pt x="102" y="379"/>
                  </a:lnTo>
                  <a:lnTo>
                    <a:pt x="101" y="379"/>
                  </a:lnTo>
                  <a:lnTo>
                    <a:pt x="101" y="378"/>
                  </a:lnTo>
                  <a:lnTo>
                    <a:pt x="99" y="378"/>
                  </a:lnTo>
                  <a:lnTo>
                    <a:pt x="97" y="376"/>
                  </a:lnTo>
                  <a:lnTo>
                    <a:pt x="96" y="375"/>
                  </a:lnTo>
                  <a:lnTo>
                    <a:pt x="95" y="375"/>
                  </a:lnTo>
                  <a:lnTo>
                    <a:pt x="95" y="374"/>
                  </a:lnTo>
                  <a:lnTo>
                    <a:pt x="94" y="374"/>
                  </a:lnTo>
                  <a:lnTo>
                    <a:pt x="92" y="374"/>
                  </a:lnTo>
                  <a:lnTo>
                    <a:pt x="92" y="372"/>
                  </a:lnTo>
                  <a:lnTo>
                    <a:pt x="91" y="372"/>
                  </a:lnTo>
                  <a:lnTo>
                    <a:pt x="90" y="372"/>
                  </a:lnTo>
                  <a:lnTo>
                    <a:pt x="90" y="371"/>
                  </a:lnTo>
                  <a:lnTo>
                    <a:pt x="90" y="370"/>
                  </a:lnTo>
                  <a:lnTo>
                    <a:pt x="88" y="369"/>
                  </a:lnTo>
                  <a:lnTo>
                    <a:pt x="87" y="370"/>
                  </a:lnTo>
                  <a:lnTo>
                    <a:pt x="85" y="370"/>
                  </a:lnTo>
                  <a:lnTo>
                    <a:pt x="84" y="370"/>
                  </a:lnTo>
                  <a:lnTo>
                    <a:pt x="83" y="370"/>
                  </a:lnTo>
                  <a:lnTo>
                    <a:pt x="82" y="370"/>
                  </a:lnTo>
                  <a:lnTo>
                    <a:pt x="81" y="370"/>
                  </a:lnTo>
                  <a:lnTo>
                    <a:pt x="80" y="370"/>
                  </a:lnTo>
                  <a:lnTo>
                    <a:pt x="78" y="370"/>
                  </a:lnTo>
                  <a:lnTo>
                    <a:pt x="73" y="370"/>
                  </a:lnTo>
                  <a:lnTo>
                    <a:pt x="71" y="370"/>
                  </a:lnTo>
                  <a:lnTo>
                    <a:pt x="70" y="369"/>
                  </a:lnTo>
                  <a:lnTo>
                    <a:pt x="69" y="369"/>
                  </a:lnTo>
                  <a:lnTo>
                    <a:pt x="69" y="370"/>
                  </a:lnTo>
                  <a:lnTo>
                    <a:pt x="68" y="370"/>
                  </a:lnTo>
                  <a:lnTo>
                    <a:pt x="68" y="371"/>
                  </a:lnTo>
                  <a:lnTo>
                    <a:pt x="67" y="370"/>
                  </a:lnTo>
                  <a:lnTo>
                    <a:pt x="66" y="370"/>
                  </a:lnTo>
                  <a:lnTo>
                    <a:pt x="66" y="371"/>
                  </a:lnTo>
                  <a:lnTo>
                    <a:pt x="67" y="371"/>
                  </a:lnTo>
                  <a:lnTo>
                    <a:pt x="66" y="372"/>
                  </a:lnTo>
                  <a:lnTo>
                    <a:pt x="62" y="374"/>
                  </a:lnTo>
                  <a:lnTo>
                    <a:pt x="61" y="374"/>
                  </a:lnTo>
                  <a:lnTo>
                    <a:pt x="60" y="372"/>
                  </a:lnTo>
                  <a:lnTo>
                    <a:pt x="59" y="372"/>
                  </a:lnTo>
                  <a:lnTo>
                    <a:pt x="59" y="374"/>
                  </a:lnTo>
                  <a:lnTo>
                    <a:pt x="57" y="374"/>
                  </a:lnTo>
                  <a:lnTo>
                    <a:pt x="56" y="374"/>
                  </a:lnTo>
                  <a:lnTo>
                    <a:pt x="55" y="374"/>
                  </a:lnTo>
                  <a:lnTo>
                    <a:pt x="55" y="372"/>
                  </a:lnTo>
                  <a:lnTo>
                    <a:pt x="54" y="372"/>
                  </a:lnTo>
                  <a:lnTo>
                    <a:pt x="54" y="374"/>
                  </a:lnTo>
                  <a:lnTo>
                    <a:pt x="53" y="375"/>
                  </a:lnTo>
                  <a:lnTo>
                    <a:pt x="52" y="375"/>
                  </a:lnTo>
                  <a:lnTo>
                    <a:pt x="51" y="375"/>
                  </a:lnTo>
                  <a:lnTo>
                    <a:pt x="49" y="375"/>
                  </a:lnTo>
                  <a:lnTo>
                    <a:pt x="48" y="376"/>
                  </a:lnTo>
                  <a:lnTo>
                    <a:pt x="47" y="376"/>
                  </a:lnTo>
                  <a:lnTo>
                    <a:pt x="46" y="376"/>
                  </a:lnTo>
                  <a:lnTo>
                    <a:pt x="45" y="376"/>
                  </a:lnTo>
                  <a:lnTo>
                    <a:pt x="44" y="375"/>
                  </a:lnTo>
                  <a:lnTo>
                    <a:pt x="42" y="375"/>
                  </a:lnTo>
                  <a:lnTo>
                    <a:pt x="41" y="375"/>
                  </a:lnTo>
                  <a:lnTo>
                    <a:pt x="40" y="375"/>
                  </a:lnTo>
                  <a:lnTo>
                    <a:pt x="39" y="376"/>
                  </a:lnTo>
                  <a:lnTo>
                    <a:pt x="38" y="376"/>
                  </a:lnTo>
                  <a:lnTo>
                    <a:pt x="37" y="376"/>
                  </a:lnTo>
                  <a:lnTo>
                    <a:pt x="35" y="376"/>
                  </a:lnTo>
                  <a:lnTo>
                    <a:pt x="34" y="375"/>
                  </a:lnTo>
                  <a:lnTo>
                    <a:pt x="33" y="374"/>
                  </a:lnTo>
                  <a:lnTo>
                    <a:pt x="32" y="375"/>
                  </a:lnTo>
                  <a:lnTo>
                    <a:pt x="31" y="375"/>
                  </a:lnTo>
                  <a:lnTo>
                    <a:pt x="30" y="375"/>
                  </a:lnTo>
                  <a:lnTo>
                    <a:pt x="28" y="375"/>
                  </a:lnTo>
                  <a:lnTo>
                    <a:pt x="28" y="376"/>
                  </a:lnTo>
                  <a:lnTo>
                    <a:pt x="27" y="376"/>
                  </a:lnTo>
                  <a:lnTo>
                    <a:pt x="27" y="377"/>
                  </a:lnTo>
                  <a:lnTo>
                    <a:pt x="26" y="378"/>
                  </a:lnTo>
                  <a:lnTo>
                    <a:pt x="25" y="384"/>
                  </a:lnTo>
                  <a:lnTo>
                    <a:pt x="25" y="385"/>
                  </a:lnTo>
                  <a:lnTo>
                    <a:pt x="24" y="385"/>
                  </a:lnTo>
                  <a:lnTo>
                    <a:pt x="23" y="386"/>
                  </a:lnTo>
                  <a:lnTo>
                    <a:pt x="23" y="389"/>
                  </a:lnTo>
                  <a:lnTo>
                    <a:pt x="23" y="390"/>
                  </a:lnTo>
                  <a:lnTo>
                    <a:pt x="21" y="392"/>
                  </a:lnTo>
                  <a:lnTo>
                    <a:pt x="21" y="396"/>
                  </a:lnTo>
                  <a:lnTo>
                    <a:pt x="21" y="398"/>
                  </a:lnTo>
                  <a:lnTo>
                    <a:pt x="20" y="399"/>
                  </a:lnTo>
                  <a:lnTo>
                    <a:pt x="21" y="393"/>
                  </a:lnTo>
                  <a:lnTo>
                    <a:pt x="20" y="390"/>
                  </a:lnTo>
                  <a:lnTo>
                    <a:pt x="20" y="384"/>
                  </a:lnTo>
                  <a:lnTo>
                    <a:pt x="20" y="382"/>
                  </a:lnTo>
                  <a:lnTo>
                    <a:pt x="20" y="381"/>
                  </a:lnTo>
                  <a:lnTo>
                    <a:pt x="21" y="379"/>
                  </a:lnTo>
                  <a:lnTo>
                    <a:pt x="21" y="377"/>
                  </a:lnTo>
                  <a:lnTo>
                    <a:pt x="23" y="377"/>
                  </a:lnTo>
                  <a:lnTo>
                    <a:pt x="23" y="376"/>
                  </a:lnTo>
                  <a:lnTo>
                    <a:pt x="23" y="372"/>
                  </a:lnTo>
                  <a:lnTo>
                    <a:pt x="23" y="371"/>
                  </a:lnTo>
                  <a:lnTo>
                    <a:pt x="25" y="364"/>
                  </a:lnTo>
                  <a:lnTo>
                    <a:pt x="26" y="363"/>
                  </a:lnTo>
                  <a:lnTo>
                    <a:pt x="26" y="361"/>
                  </a:lnTo>
                  <a:lnTo>
                    <a:pt x="26" y="360"/>
                  </a:lnTo>
                  <a:lnTo>
                    <a:pt x="28" y="358"/>
                  </a:lnTo>
                  <a:lnTo>
                    <a:pt x="31" y="351"/>
                  </a:lnTo>
                  <a:lnTo>
                    <a:pt x="32" y="350"/>
                  </a:lnTo>
                  <a:lnTo>
                    <a:pt x="34" y="341"/>
                  </a:lnTo>
                  <a:lnTo>
                    <a:pt x="35" y="338"/>
                  </a:lnTo>
                  <a:lnTo>
                    <a:pt x="35" y="333"/>
                  </a:lnTo>
                  <a:lnTo>
                    <a:pt x="35" y="327"/>
                  </a:lnTo>
                  <a:lnTo>
                    <a:pt x="35" y="321"/>
                  </a:lnTo>
                  <a:lnTo>
                    <a:pt x="34" y="310"/>
                  </a:lnTo>
                  <a:lnTo>
                    <a:pt x="33" y="308"/>
                  </a:lnTo>
                  <a:lnTo>
                    <a:pt x="32" y="305"/>
                  </a:lnTo>
                  <a:lnTo>
                    <a:pt x="31" y="300"/>
                  </a:lnTo>
                  <a:lnTo>
                    <a:pt x="31" y="299"/>
                  </a:lnTo>
                  <a:lnTo>
                    <a:pt x="31" y="298"/>
                  </a:lnTo>
                  <a:lnTo>
                    <a:pt x="30" y="293"/>
                  </a:lnTo>
                  <a:lnTo>
                    <a:pt x="30" y="292"/>
                  </a:lnTo>
                  <a:lnTo>
                    <a:pt x="28" y="291"/>
                  </a:lnTo>
                  <a:lnTo>
                    <a:pt x="26" y="289"/>
                  </a:lnTo>
                  <a:lnTo>
                    <a:pt x="25" y="286"/>
                  </a:lnTo>
                  <a:lnTo>
                    <a:pt x="24" y="285"/>
                  </a:lnTo>
                  <a:lnTo>
                    <a:pt x="23" y="285"/>
                  </a:lnTo>
                  <a:lnTo>
                    <a:pt x="21" y="284"/>
                  </a:lnTo>
                  <a:lnTo>
                    <a:pt x="20" y="284"/>
                  </a:lnTo>
                  <a:lnTo>
                    <a:pt x="20" y="282"/>
                  </a:lnTo>
                  <a:lnTo>
                    <a:pt x="19" y="280"/>
                  </a:lnTo>
                  <a:lnTo>
                    <a:pt x="18" y="280"/>
                  </a:lnTo>
                  <a:lnTo>
                    <a:pt x="19" y="279"/>
                  </a:lnTo>
                  <a:lnTo>
                    <a:pt x="20" y="279"/>
                  </a:lnTo>
                  <a:lnTo>
                    <a:pt x="23" y="279"/>
                  </a:lnTo>
                  <a:lnTo>
                    <a:pt x="24" y="278"/>
                  </a:lnTo>
                  <a:lnTo>
                    <a:pt x="25" y="277"/>
                  </a:lnTo>
                  <a:lnTo>
                    <a:pt x="26" y="276"/>
                  </a:lnTo>
                  <a:lnTo>
                    <a:pt x="26" y="275"/>
                  </a:lnTo>
                  <a:lnTo>
                    <a:pt x="24" y="276"/>
                  </a:lnTo>
                  <a:lnTo>
                    <a:pt x="23" y="277"/>
                  </a:lnTo>
                  <a:lnTo>
                    <a:pt x="24" y="275"/>
                  </a:lnTo>
                  <a:lnTo>
                    <a:pt x="23" y="276"/>
                  </a:lnTo>
                  <a:lnTo>
                    <a:pt x="21" y="277"/>
                  </a:lnTo>
                  <a:lnTo>
                    <a:pt x="21" y="278"/>
                  </a:lnTo>
                  <a:lnTo>
                    <a:pt x="21" y="279"/>
                  </a:lnTo>
                  <a:lnTo>
                    <a:pt x="20" y="279"/>
                  </a:lnTo>
                  <a:lnTo>
                    <a:pt x="20" y="278"/>
                  </a:lnTo>
                  <a:lnTo>
                    <a:pt x="20" y="277"/>
                  </a:lnTo>
                  <a:lnTo>
                    <a:pt x="21" y="276"/>
                  </a:lnTo>
                  <a:lnTo>
                    <a:pt x="21" y="275"/>
                  </a:lnTo>
                  <a:lnTo>
                    <a:pt x="23" y="273"/>
                  </a:lnTo>
                  <a:lnTo>
                    <a:pt x="26" y="269"/>
                  </a:lnTo>
                  <a:lnTo>
                    <a:pt x="26" y="268"/>
                  </a:lnTo>
                  <a:lnTo>
                    <a:pt x="27" y="268"/>
                  </a:lnTo>
                  <a:lnTo>
                    <a:pt x="27" y="266"/>
                  </a:lnTo>
                  <a:lnTo>
                    <a:pt x="27" y="265"/>
                  </a:lnTo>
                  <a:lnTo>
                    <a:pt x="27" y="264"/>
                  </a:lnTo>
                  <a:lnTo>
                    <a:pt x="27" y="263"/>
                  </a:lnTo>
                  <a:lnTo>
                    <a:pt x="27" y="264"/>
                  </a:lnTo>
                  <a:lnTo>
                    <a:pt x="27" y="263"/>
                  </a:lnTo>
                  <a:lnTo>
                    <a:pt x="27" y="262"/>
                  </a:lnTo>
                  <a:lnTo>
                    <a:pt x="26" y="262"/>
                  </a:lnTo>
                  <a:lnTo>
                    <a:pt x="26" y="263"/>
                  </a:lnTo>
                  <a:lnTo>
                    <a:pt x="25" y="263"/>
                  </a:lnTo>
                  <a:lnTo>
                    <a:pt x="25" y="262"/>
                  </a:lnTo>
                  <a:lnTo>
                    <a:pt x="26" y="262"/>
                  </a:lnTo>
                  <a:lnTo>
                    <a:pt x="27" y="259"/>
                  </a:lnTo>
                  <a:lnTo>
                    <a:pt x="28" y="258"/>
                  </a:lnTo>
                  <a:lnTo>
                    <a:pt x="28" y="257"/>
                  </a:lnTo>
                  <a:lnTo>
                    <a:pt x="27" y="255"/>
                  </a:lnTo>
                  <a:lnTo>
                    <a:pt x="27" y="254"/>
                  </a:lnTo>
                  <a:lnTo>
                    <a:pt x="28" y="252"/>
                  </a:lnTo>
                  <a:lnTo>
                    <a:pt x="28" y="251"/>
                  </a:lnTo>
                  <a:lnTo>
                    <a:pt x="28" y="250"/>
                  </a:lnTo>
                  <a:lnTo>
                    <a:pt x="27" y="249"/>
                  </a:lnTo>
                  <a:lnTo>
                    <a:pt x="26" y="249"/>
                  </a:lnTo>
                  <a:lnTo>
                    <a:pt x="26" y="248"/>
                  </a:lnTo>
                  <a:lnTo>
                    <a:pt x="25" y="248"/>
                  </a:lnTo>
                  <a:lnTo>
                    <a:pt x="25" y="245"/>
                  </a:lnTo>
                  <a:lnTo>
                    <a:pt x="24" y="245"/>
                  </a:lnTo>
                  <a:lnTo>
                    <a:pt x="24" y="244"/>
                  </a:lnTo>
                  <a:lnTo>
                    <a:pt x="24" y="243"/>
                  </a:lnTo>
                  <a:lnTo>
                    <a:pt x="23" y="240"/>
                  </a:lnTo>
                  <a:lnTo>
                    <a:pt x="21" y="240"/>
                  </a:lnTo>
                  <a:lnTo>
                    <a:pt x="21" y="238"/>
                  </a:lnTo>
                  <a:lnTo>
                    <a:pt x="21" y="237"/>
                  </a:lnTo>
                  <a:lnTo>
                    <a:pt x="20" y="237"/>
                  </a:lnTo>
                  <a:lnTo>
                    <a:pt x="20" y="236"/>
                  </a:lnTo>
                  <a:lnTo>
                    <a:pt x="21" y="236"/>
                  </a:lnTo>
                  <a:lnTo>
                    <a:pt x="20" y="236"/>
                  </a:lnTo>
                  <a:lnTo>
                    <a:pt x="19" y="236"/>
                  </a:lnTo>
                  <a:lnTo>
                    <a:pt x="19" y="235"/>
                  </a:lnTo>
                  <a:lnTo>
                    <a:pt x="19" y="234"/>
                  </a:lnTo>
                  <a:lnTo>
                    <a:pt x="18" y="234"/>
                  </a:lnTo>
                  <a:lnTo>
                    <a:pt x="18" y="235"/>
                  </a:lnTo>
                  <a:lnTo>
                    <a:pt x="18" y="238"/>
                  </a:lnTo>
                  <a:lnTo>
                    <a:pt x="18" y="240"/>
                  </a:lnTo>
                  <a:lnTo>
                    <a:pt x="17" y="240"/>
                  </a:lnTo>
                  <a:lnTo>
                    <a:pt x="17" y="238"/>
                  </a:lnTo>
                  <a:lnTo>
                    <a:pt x="16" y="238"/>
                  </a:lnTo>
                  <a:lnTo>
                    <a:pt x="16" y="237"/>
                  </a:lnTo>
                  <a:lnTo>
                    <a:pt x="14" y="237"/>
                  </a:lnTo>
                  <a:lnTo>
                    <a:pt x="13" y="236"/>
                  </a:lnTo>
                  <a:lnTo>
                    <a:pt x="13" y="235"/>
                  </a:lnTo>
                  <a:lnTo>
                    <a:pt x="13" y="234"/>
                  </a:lnTo>
                  <a:lnTo>
                    <a:pt x="12" y="233"/>
                  </a:lnTo>
                  <a:lnTo>
                    <a:pt x="12" y="231"/>
                  </a:lnTo>
                  <a:lnTo>
                    <a:pt x="11" y="231"/>
                  </a:lnTo>
                  <a:lnTo>
                    <a:pt x="11" y="229"/>
                  </a:lnTo>
                  <a:lnTo>
                    <a:pt x="10" y="229"/>
                  </a:lnTo>
                  <a:lnTo>
                    <a:pt x="10" y="228"/>
                  </a:lnTo>
                  <a:lnTo>
                    <a:pt x="10" y="227"/>
                  </a:lnTo>
                  <a:lnTo>
                    <a:pt x="10" y="228"/>
                  </a:lnTo>
                  <a:lnTo>
                    <a:pt x="9" y="227"/>
                  </a:lnTo>
                  <a:lnTo>
                    <a:pt x="9" y="226"/>
                  </a:lnTo>
                  <a:lnTo>
                    <a:pt x="7" y="226"/>
                  </a:lnTo>
                  <a:lnTo>
                    <a:pt x="7" y="224"/>
                  </a:lnTo>
                  <a:lnTo>
                    <a:pt x="6" y="223"/>
                  </a:lnTo>
                  <a:lnTo>
                    <a:pt x="6" y="222"/>
                  </a:lnTo>
                  <a:lnTo>
                    <a:pt x="6" y="221"/>
                  </a:lnTo>
                  <a:lnTo>
                    <a:pt x="5" y="221"/>
                  </a:lnTo>
                  <a:lnTo>
                    <a:pt x="5" y="220"/>
                  </a:lnTo>
                  <a:lnTo>
                    <a:pt x="4" y="222"/>
                  </a:lnTo>
                  <a:lnTo>
                    <a:pt x="3" y="223"/>
                  </a:lnTo>
                  <a:lnTo>
                    <a:pt x="2" y="223"/>
                  </a:lnTo>
                  <a:lnTo>
                    <a:pt x="2" y="224"/>
                  </a:lnTo>
                  <a:lnTo>
                    <a:pt x="3" y="224"/>
                  </a:lnTo>
                  <a:lnTo>
                    <a:pt x="3" y="226"/>
                  </a:lnTo>
                  <a:lnTo>
                    <a:pt x="3" y="227"/>
                  </a:lnTo>
                  <a:lnTo>
                    <a:pt x="3" y="228"/>
                  </a:lnTo>
                  <a:lnTo>
                    <a:pt x="2" y="228"/>
                  </a:lnTo>
                  <a:lnTo>
                    <a:pt x="0" y="229"/>
                  </a:lnTo>
                  <a:lnTo>
                    <a:pt x="2" y="229"/>
                  </a:lnTo>
                  <a:lnTo>
                    <a:pt x="2" y="230"/>
                  </a:lnTo>
                  <a:lnTo>
                    <a:pt x="2" y="233"/>
                  </a:lnTo>
                  <a:lnTo>
                    <a:pt x="0" y="234"/>
                  </a:lnTo>
                  <a:lnTo>
                    <a:pt x="0" y="229"/>
                  </a:lnTo>
                  <a:lnTo>
                    <a:pt x="0" y="226"/>
                  </a:lnTo>
                  <a:lnTo>
                    <a:pt x="0" y="224"/>
                  </a:lnTo>
                  <a:lnTo>
                    <a:pt x="3" y="221"/>
                  </a:lnTo>
                  <a:lnTo>
                    <a:pt x="3" y="217"/>
                  </a:lnTo>
                  <a:lnTo>
                    <a:pt x="3" y="214"/>
                  </a:lnTo>
                  <a:lnTo>
                    <a:pt x="4" y="214"/>
                  </a:lnTo>
                  <a:lnTo>
                    <a:pt x="7" y="214"/>
                  </a:lnTo>
                  <a:lnTo>
                    <a:pt x="9" y="214"/>
                  </a:lnTo>
                  <a:lnTo>
                    <a:pt x="12" y="214"/>
                  </a:lnTo>
                  <a:lnTo>
                    <a:pt x="18" y="214"/>
                  </a:lnTo>
                  <a:lnTo>
                    <a:pt x="26" y="214"/>
                  </a:lnTo>
                  <a:lnTo>
                    <a:pt x="34" y="213"/>
                  </a:lnTo>
                  <a:lnTo>
                    <a:pt x="45" y="213"/>
                  </a:lnTo>
                  <a:lnTo>
                    <a:pt x="55" y="213"/>
                  </a:lnTo>
                  <a:lnTo>
                    <a:pt x="66" y="213"/>
                  </a:lnTo>
                  <a:lnTo>
                    <a:pt x="77" y="213"/>
                  </a:lnTo>
                  <a:lnTo>
                    <a:pt x="88" y="213"/>
                  </a:lnTo>
                  <a:lnTo>
                    <a:pt x="89" y="212"/>
                  </a:lnTo>
                  <a:lnTo>
                    <a:pt x="98" y="212"/>
                  </a:lnTo>
                  <a:lnTo>
                    <a:pt x="106" y="212"/>
                  </a:lnTo>
                  <a:lnTo>
                    <a:pt x="115" y="212"/>
                  </a:lnTo>
                  <a:lnTo>
                    <a:pt x="120" y="212"/>
                  </a:lnTo>
                  <a:lnTo>
                    <a:pt x="124" y="212"/>
                  </a:lnTo>
                  <a:lnTo>
                    <a:pt x="125" y="212"/>
                  </a:lnTo>
                  <a:lnTo>
                    <a:pt x="130" y="212"/>
                  </a:lnTo>
                  <a:lnTo>
                    <a:pt x="130" y="206"/>
                  </a:lnTo>
                  <a:lnTo>
                    <a:pt x="128" y="203"/>
                  </a:lnTo>
                  <a:lnTo>
                    <a:pt x="127" y="188"/>
                  </a:lnTo>
                  <a:lnTo>
                    <a:pt x="127" y="180"/>
                  </a:lnTo>
                  <a:lnTo>
                    <a:pt x="126" y="172"/>
                  </a:lnTo>
                  <a:lnTo>
                    <a:pt x="126" y="170"/>
                  </a:lnTo>
                  <a:lnTo>
                    <a:pt x="124" y="165"/>
                  </a:lnTo>
                  <a:lnTo>
                    <a:pt x="124" y="163"/>
                  </a:lnTo>
                  <a:lnTo>
                    <a:pt x="124" y="160"/>
                  </a:lnTo>
                  <a:lnTo>
                    <a:pt x="125" y="158"/>
                  </a:lnTo>
                  <a:lnTo>
                    <a:pt x="128" y="154"/>
                  </a:lnTo>
                  <a:lnTo>
                    <a:pt x="128" y="153"/>
                  </a:lnTo>
                  <a:lnTo>
                    <a:pt x="132" y="151"/>
                  </a:lnTo>
                  <a:lnTo>
                    <a:pt x="135" y="149"/>
                  </a:lnTo>
                  <a:lnTo>
                    <a:pt x="139" y="146"/>
                  </a:lnTo>
                  <a:lnTo>
                    <a:pt x="141" y="144"/>
                  </a:lnTo>
                  <a:lnTo>
                    <a:pt x="144" y="144"/>
                  </a:lnTo>
                  <a:lnTo>
                    <a:pt x="148" y="143"/>
                  </a:lnTo>
                  <a:lnTo>
                    <a:pt x="149" y="143"/>
                  </a:lnTo>
                  <a:lnTo>
                    <a:pt x="156" y="139"/>
                  </a:lnTo>
                  <a:lnTo>
                    <a:pt x="160" y="138"/>
                  </a:lnTo>
                  <a:lnTo>
                    <a:pt x="160" y="137"/>
                  </a:lnTo>
                  <a:lnTo>
                    <a:pt x="160" y="136"/>
                  </a:lnTo>
                  <a:lnTo>
                    <a:pt x="160" y="133"/>
                  </a:lnTo>
                  <a:lnTo>
                    <a:pt x="160" y="131"/>
                  </a:lnTo>
                  <a:lnTo>
                    <a:pt x="160" y="129"/>
                  </a:lnTo>
                  <a:lnTo>
                    <a:pt x="160" y="125"/>
                  </a:lnTo>
                  <a:lnTo>
                    <a:pt x="160" y="123"/>
                  </a:lnTo>
                  <a:lnTo>
                    <a:pt x="160" y="121"/>
                  </a:lnTo>
                  <a:lnTo>
                    <a:pt x="160" y="117"/>
                  </a:lnTo>
                  <a:lnTo>
                    <a:pt x="160" y="115"/>
                  </a:lnTo>
                  <a:lnTo>
                    <a:pt x="160" y="112"/>
                  </a:lnTo>
                  <a:lnTo>
                    <a:pt x="160" y="110"/>
                  </a:lnTo>
                  <a:lnTo>
                    <a:pt x="160" y="107"/>
                  </a:lnTo>
                  <a:lnTo>
                    <a:pt x="160" y="104"/>
                  </a:lnTo>
                  <a:lnTo>
                    <a:pt x="160" y="102"/>
                  </a:lnTo>
                  <a:lnTo>
                    <a:pt x="160" y="100"/>
                  </a:lnTo>
                  <a:lnTo>
                    <a:pt x="160" y="96"/>
                  </a:lnTo>
                  <a:lnTo>
                    <a:pt x="160" y="94"/>
                  </a:lnTo>
                  <a:lnTo>
                    <a:pt x="160" y="91"/>
                  </a:lnTo>
                  <a:lnTo>
                    <a:pt x="160" y="88"/>
                  </a:lnTo>
                  <a:lnTo>
                    <a:pt x="160" y="86"/>
                  </a:lnTo>
                  <a:lnTo>
                    <a:pt x="160" y="83"/>
                  </a:lnTo>
                  <a:lnTo>
                    <a:pt x="160" y="81"/>
                  </a:lnTo>
                  <a:lnTo>
                    <a:pt x="160" y="77"/>
                  </a:lnTo>
                  <a:lnTo>
                    <a:pt x="159" y="75"/>
                  </a:lnTo>
                  <a:lnTo>
                    <a:pt x="159" y="73"/>
                  </a:lnTo>
                  <a:lnTo>
                    <a:pt x="159" y="69"/>
                  </a:lnTo>
                  <a:lnTo>
                    <a:pt x="159" y="67"/>
                  </a:lnTo>
                  <a:lnTo>
                    <a:pt x="159" y="65"/>
                  </a:lnTo>
                  <a:lnTo>
                    <a:pt x="159" y="62"/>
                  </a:lnTo>
                  <a:lnTo>
                    <a:pt x="159" y="59"/>
                  </a:lnTo>
                  <a:lnTo>
                    <a:pt x="159" y="56"/>
                  </a:lnTo>
                  <a:lnTo>
                    <a:pt x="159" y="54"/>
                  </a:lnTo>
                  <a:lnTo>
                    <a:pt x="159" y="51"/>
                  </a:lnTo>
                  <a:lnTo>
                    <a:pt x="159" y="48"/>
                  </a:lnTo>
                  <a:lnTo>
                    <a:pt x="162" y="48"/>
                  </a:lnTo>
                  <a:lnTo>
                    <a:pt x="166" y="48"/>
                  </a:lnTo>
                  <a:lnTo>
                    <a:pt x="168" y="48"/>
                  </a:lnTo>
                  <a:lnTo>
                    <a:pt x="172" y="48"/>
                  </a:lnTo>
                  <a:lnTo>
                    <a:pt x="175" y="48"/>
                  </a:lnTo>
                  <a:lnTo>
                    <a:pt x="179" y="48"/>
                  </a:lnTo>
                  <a:lnTo>
                    <a:pt x="182" y="48"/>
                  </a:lnTo>
                  <a:lnTo>
                    <a:pt x="184" y="48"/>
                  </a:lnTo>
                  <a:lnTo>
                    <a:pt x="188" y="48"/>
                  </a:lnTo>
                  <a:lnTo>
                    <a:pt x="191" y="48"/>
                  </a:lnTo>
                  <a:lnTo>
                    <a:pt x="195" y="48"/>
                  </a:lnTo>
                  <a:lnTo>
                    <a:pt x="197" y="48"/>
                  </a:lnTo>
                  <a:lnTo>
                    <a:pt x="201" y="47"/>
                  </a:lnTo>
                  <a:lnTo>
                    <a:pt x="204" y="47"/>
                  </a:lnTo>
                  <a:lnTo>
                    <a:pt x="208" y="47"/>
                  </a:lnTo>
                  <a:lnTo>
                    <a:pt x="210" y="47"/>
                  </a:lnTo>
                  <a:lnTo>
                    <a:pt x="213" y="47"/>
                  </a:lnTo>
                  <a:lnTo>
                    <a:pt x="217" y="47"/>
                  </a:lnTo>
                  <a:lnTo>
                    <a:pt x="220" y="47"/>
                  </a:lnTo>
                  <a:lnTo>
                    <a:pt x="224" y="47"/>
                  </a:lnTo>
                  <a:lnTo>
                    <a:pt x="226" y="47"/>
                  </a:lnTo>
                  <a:lnTo>
                    <a:pt x="230" y="47"/>
                  </a:lnTo>
                  <a:lnTo>
                    <a:pt x="233" y="47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3" y="47"/>
                  </a:lnTo>
                  <a:lnTo>
                    <a:pt x="246" y="47"/>
                  </a:lnTo>
                  <a:lnTo>
                    <a:pt x="249" y="47"/>
                  </a:lnTo>
                  <a:lnTo>
                    <a:pt x="253" y="47"/>
                  </a:lnTo>
                  <a:lnTo>
                    <a:pt x="255" y="47"/>
                  </a:lnTo>
                  <a:lnTo>
                    <a:pt x="259" y="47"/>
                  </a:lnTo>
                  <a:lnTo>
                    <a:pt x="262" y="47"/>
                  </a:lnTo>
                  <a:lnTo>
                    <a:pt x="265" y="47"/>
                  </a:lnTo>
                  <a:lnTo>
                    <a:pt x="266" y="46"/>
                  </a:lnTo>
                  <a:lnTo>
                    <a:pt x="266" y="45"/>
                  </a:lnTo>
                  <a:lnTo>
                    <a:pt x="266" y="44"/>
                  </a:lnTo>
                  <a:lnTo>
                    <a:pt x="266" y="42"/>
                  </a:lnTo>
                  <a:lnTo>
                    <a:pt x="266" y="40"/>
                  </a:lnTo>
                  <a:lnTo>
                    <a:pt x="266" y="38"/>
                  </a:lnTo>
                  <a:lnTo>
                    <a:pt x="266" y="34"/>
                  </a:lnTo>
                  <a:lnTo>
                    <a:pt x="266" y="31"/>
                  </a:lnTo>
                  <a:lnTo>
                    <a:pt x="266" y="26"/>
                  </a:lnTo>
                  <a:lnTo>
                    <a:pt x="266" y="23"/>
                  </a:lnTo>
                  <a:lnTo>
                    <a:pt x="266" y="18"/>
                  </a:lnTo>
                  <a:lnTo>
                    <a:pt x="265" y="14"/>
                  </a:lnTo>
                  <a:lnTo>
                    <a:pt x="265" y="11"/>
                  </a:lnTo>
                  <a:lnTo>
                    <a:pt x="265" y="7"/>
                  </a:lnTo>
                  <a:lnTo>
                    <a:pt x="265" y="4"/>
                  </a:lnTo>
                  <a:lnTo>
                    <a:pt x="265" y="3"/>
                  </a:lnTo>
                  <a:lnTo>
                    <a:pt x="265" y="0"/>
                  </a:lnTo>
                  <a:lnTo>
                    <a:pt x="272" y="4"/>
                  </a:lnTo>
                  <a:lnTo>
                    <a:pt x="277" y="9"/>
                  </a:lnTo>
                  <a:lnTo>
                    <a:pt x="284" y="12"/>
                  </a:lnTo>
                  <a:lnTo>
                    <a:pt x="290" y="17"/>
                  </a:lnTo>
                  <a:lnTo>
                    <a:pt x="297" y="20"/>
                  </a:lnTo>
                  <a:lnTo>
                    <a:pt x="303" y="25"/>
                  </a:lnTo>
                  <a:lnTo>
                    <a:pt x="310" y="28"/>
                  </a:lnTo>
                  <a:lnTo>
                    <a:pt x="316" y="33"/>
                  </a:lnTo>
                  <a:lnTo>
                    <a:pt x="323" y="37"/>
                  </a:lnTo>
                  <a:lnTo>
                    <a:pt x="329" y="41"/>
                  </a:lnTo>
                  <a:lnTo>
                    <a:pt x="336" y="45"/>
                  </a:lnTo>
                  <a:lnTo>
                    <a:pt x="341" y="49"/>
                  </a:lnTo>
                  <a:lnTo>
                    <a:pt x="347" y="53"/>
                  </a:lnTo>
                  <a:lnTo>
                    <a:pt x="353" y="56"/>
                  </a:lnTo>
                  <a:lnTo>
                    <a:pt x="358" y="60"/>
                  </a:lnTo>
                  <a:lnTo>
                    <a:pt x="362" y="62"/>
                  </a:lnTo>
                  <a:lnTo>
                    <a:pt x="364" y="63"/>
                  </a:lnTo>
                  <a:lnTo>
                    <a:pt x="367" y="66"/>
                  </a:lnTo>
                  <a:lnTo>
                    <a:pt x="373" y="69"/>
                  </a:lnTo>
                  <a:lnTo>
                    <a:pt x="379" y="73"/>
                  </a:lnTo>
                  <a:lnTo>
                    <a:pt x="384" y="76"/>
                  </a:lnTo>
                  <a:lnTo>
                    <a:pt x="390" y="80"/>
                  </a:lnTo>
                  <a:lnTo>
                    <a:pt x="383" y="80"/>
                  </a:lnTo>
                  <a:lnTo>
                    <a:pt x="375" y="80"/>
                  </a:lnTo>
                  <a:lnTo>
                    <a:pt x="368" y="81"/>
                  </a:lnTo>
                  <a:lnTo>
                    <a:pt x="361" y="81"/>
                  </a:lnTo>
                  <a:lnTo>
                    <a:pt x="354" y="81"/>
                  </a:lnTo>
                  <a:lnTo>
                    <a:pt x="347" y="81"/>
                  </a:lnTo>
                  <a:lnTo>
                    <a:pt x="340" y="81"/>
                  </a:lnTo>
                  <a:lnTo>
                    <a:pt x="333" y="81"/>
                  </a:lnTo>
                  <a:lnTo>
                    <a:pt x="333" y="83"/>
                  </a:lnTo>
                  <a:lnTo>
                    <a:pt x="334" y="87"/>
                  </a:lnTo>
                  <a:lnTo>
                    <a:pt x="334" y="89"/>
                  </a:lnTo>
                  <a:lnTo>
                    <a:pt x="334" y="93"/>
                  </a:lnTo>
                  <a:lnTo>
                    <a:pt x="334" y="95"/>
                  </a:lnTo>
                  <a:lnTo>
                    <a:pt x="336" y="97"/>
                  </a:lnTo>
                  <a:lnTo>
                    <a:pt x="336" y="101"/>
                  </a:lnTo>
                  <a:lnTo>
                    <a:pt x="336" y="103"/>
                  </a:lnTo>
                  <a:lnTo>
                    <a:pt x="337" y="107"/>
                  </a:lnTo>
                  <a:lnTo>
                    <a:pt x="337" y="109"/>
                  </a:lnTo>
                  <a:lnTo>
                    <a:pt x="337" y="114"/>
                  </a:lnTo>
                  <a:lnTo>
                    <a:pt x="338" y="118"/>
                  </a:lnTo>
                  <a:lnTo>
                    <a:pt x="338" y="121"/>
                  </a:lnTo>
                  <a:lnTo>
                    <a:pt x="339" y="124"/>
                  </a:lnTo>
                  <a:lnTo>
                    <a:pt x="339" y="129"/>
                  </a:lnTo>
                  <a:lnTo>
                    <a:pt x="339" y="132"/>
                  </a:lnTo>
                  <a:lnTo>
                    <a:pt x="340" y="137"/>
                  </a:lnTo>
                  <a:lnTo>
                    <a:pt x="340" y="142"/>
                  </a:lnTo>
                  <a:lnTo>
                    <a:pt x="341" y="145"/>
                  </a:lnTo>
                  <a:lnTo>
                    <a:pt x="341" y="146"/>
                  </a:lnTo>
                  <a:lnTo>
                    <a:pt x="341" y="150"/>
                  </a:lnTo>
                  <a:lnTo>
                    <a:pt x="343" y="153"/>
                  </a:lnTo>
                  <a:lnTo>
                    <a:pt x="343" y="158"/>
                  </a:lnTo>
                  <a:lnTo>
                    <a:pt x="344" y="163"/>
                  </a:lnTo>
                  <a:lnTo>
                    <a:pt x="344" y="166"/>
                  </a:lnTo>
                  <a:lnTo>
                    <a:pt x="344" y="171"/>
                  </a:lnTo>
                  <a:lnTo>
                    <a:pt x="345" y="174"/>
                  </a:lnTo>
                  <a:lnTo>
                    <a:pt x="345" y="179"/>
                  </a:lnTo>
                  <a:lnTo>
                    <a:pt x="346" y="182"/>
                  </a:lnTo>
                  <a:lnTo>
                    <a:pt x="346" y="187"/>
                  </a:lnTo>
                  <a:lnTo>
                    <a:pt x="347" y="191"/>
                  </a:lnTo>
                  <a:lnTo>
                    <a:pt x="347" y="195"/>
                  </a:lnTo>
                  <a:lnTo>
                    <a:pt x="347" y="200"/>
                  </a:lnTo>
                  <a:lnTo>
                    <a:pt x="348" y="203"/>
                  </a:lnTo>
                  <a:lnTo>
                    <a:pt x="348" y="208"/>
                  </a:lnTo>
                  <a:lnTo>
                    <a:pt x="350" y="21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7"/>
            <p:cNvSpPr/>
            <p:nvPr/>
          </p:nvSpPr>
          <p:spPr>
            <a:xfrm>
              <a:off x="4518512" y="4516397"/>
              <a:ext cx="155536" cy="379696"/>
            </a:xfrm>
            <a:custGeom>
              <a:avLst/>
              <a:gdLst/>
              <a:ahLst/>
              <a:cxnLst/>
              <a:rect l="l" t="t" r="r" b="b"/>
              <a:pathLst>
                <a:path w="101" h="250" extrusionOk="0">
                  <a:moveTo>
                    <a:pt x="65" y="86"/>
                  </a:moveTo>
                  <a:lnTo>
                    <a:pt x="64" y="86"/>
                  </a:lnTo>
                  <a:lnTo>
                    <a:pt x="65" y="85"/>
                  </a:lnTo>
                  <a:lnTo>
                    <a:pt x="65" y="84"/>
                  </a:lnTo>
                  <a:lnTo>
                    <a:pt x="66" y="85"/>
                  </a:lnTo>
                  <a:lnTo>
                    <a:pt x="65" y="85"/>
                  </a:lnTo>
                  <a:lnTo>
                    <a:pt x="65" y="86"/>
                  </a:lnTo>
                  <a:close/>
                  <a:moveTo>
                    <a:pt x="71" y="64"/>
                  </a:moveTo>
                  <a:lnTo>
                    <a:pt x="71" y="65"/>
                  </a:lnTo>
                  <a:lnTo>
                    <a:pt x="71" y="64"/>
                  </a:lnTo>
                  <a:close/>
                  <a:moveTo>
                    <a:pt x="65" y="60"/>
                  </a:moveTo>
                  <a:lnTo>
                    <a:pt x="65" y="59"/>
                  </a:lnTo>
                  <a:lnTo>
                    <a:pt x="65" y="60"/>
                  </a:lnTo>
                  <a:close/>
                  <a:moveTo>
                    <a:pt x="48" y="7"/>
                  </a:moveTo>
                  <a:lnTo>
                    <a:pt x="51" y="11"/>
                  </a:lnTo>
                  <a:lnTo>
                    <a:pt x="48" y="7"/>
                  </a:lnTo>
                  <a:close/>
                  <a:moveTo>
                    <a:pt x="45" y="4"/>
                  </a:moveTo>
                  <a:lnTo>
                    <a:pt x="45" y="5"/>
                  </a:lnTo>
                  <a:lnTo>
                    <a:pt x="45" y="4"/>
                  </a:lnTo>
                  <a:close/>
                  <a:moveTo>
                    <a:pt x="12" y="1"/>
                  </a:move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2" y="5"/>
                  </a:lnTo>
                  <a:lnTo>
                    <a:pt x="23" y="5"/>
                  </a:lnTo>
                  <a:lnTo>
                    <a:pt x="23" y="6"/>
                  </a:lnTo>
                  <a:lnTo>
                    <a:pt x="23" y="7"/>
                  </a:lnTo>
                  <a:lnTo>
                    <a:pt x="24" y="7"/>
                  </a:lnTo>
                  <a:lnTo>
                    <a:pt x="26" y="7"/>
                  </a:lnTo>
                  <a:lnTo>
                    <a:pt x="27" y="7"/>
                  </a:lnTo>
                  <a:lnTo>
                    <a:pt x="29" y="6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3" y="6"/>
                  </a:lnTo>
                  <a:lnTo>
                    <a:pt x="34" y="7"/>
                  </a:lnTo>
                  <a:lnTo>
                    <a:pt x="36" y="7"/>
                  </a:lnTo>
                  <a:lnTo>
                    <a:pt x="37" y="8"/>
                  </a:lnTo>
                  <a:lnTo>
                    <a:pt x="38" y="10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40" y="18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46" y="27"/>
                  </a:lnTo>
                  <a:lnTo>
                    <a:pt x="47" y="28"/>
                  </a:lnTo>
                  <a:lnTo>
                    <a:pt x="48" y="29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4"/>
                  </a:lnTo>
                  <a:lnTo>
                    <a:pt x="50" y="34"/>
                  </a:lnTo>
                  <a:lnTo>
                    <a:pt x="48" y="35"/>
                  </a:lnTo>
                  <a:lnTo>
                    <a:pt x="48" y="36"/>
                  </a:lnTo>
                  <a:lnTo>
                    <a:pt x="50" y="36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8" y="39"/>
                  </a:lnTo>
                  <a:lnTo>
                    <a:pt x="48" y="40"/>
                  </a:lnTo>
                  <a:lnTo>
                    <a:pt x="48" y="41"/>
                  </a:lnTo>
                  <a:lnTo>
                    <a:pt x="48" y="43"/>
                  </a:lnTo>
                  <a:lnTo>
                    <a:pt x="50" y="49"/>
                  </a:lnTo>
                  <a:lnTo>
                    <a:pt x="50" y="54"/>
                  </a:lnTo>
                  <a:lnTo>
                    <a:pt x="50" y="55"/>
                  </a:lnTo>
                  <a:lnTo>
                    <a:pt x="48" y="56"/>
                  </a:lnTo>
                  <a:lnTo>
                    <a:pt x="48" y="57"/>
                  </a:lnTo>
                  <a:lnTo>
                    <a:pt x="50" y="59"/>
                  </a:lnTo>
                  <a:lnTo>
                    <a:pt x="50" y="60"/>
                  </a:lnTo>
                  <a:lnTo>
                    <a:pt x="50" y="61"/>
                  </a:lnTo>
                  <a:lnTo>
                    <a:pt x="51" y="63"/>
                  </a:lnTo>
                  <a:lnTo>
                    <a:pt x="51" y="67"/>
                  </a:lnTo>
                  <a:lnTo>
                    <a:pt x="52" y="69"/>
                  </a:lnTo>
                  <a:lnTo>
                    <a:pt x="52" y="70"/>
                  </a:lnTo>
                  <a:lnTo>
                    <a:pt x="52" y="71"/>
                  </a:lnTo>
                  <a:lnTo>
                    <a:pt x="52" y="72"/>
                  </a:lnTo>
                  <a:lnTo>
                    <a:pt x="52" y="74"/>
                  </a:lnTo>
                  <a:lnTo>
                    <a:pt x="51" y="75"/>
                  </a:lnTo>
                  <a:lnTo>
                    <a:pt x="50" y="75"/>
                  </a:lnTo>
                  <a:lnTo>
                    <a:pt x="50" y="76"/>
                  </a:lnTo>
                  <a:lnTo>
                    <a:pt x="48" y="77"/>
                  </a:lnTo>
                  <a:lnTo>
                    <a:pt x="47" y="77"/>
                  </a:lnTo>
                  <a:lnTo>
                    <a:pt x="47" y="78"/>
                  </a:lnTo>
                  <a:lnTo>
                    <a:pt x="47" y="79"/>
                  </a:lnTo>
                  <a:lnTo>
                    <a:pt x="48" y="81"/>
                  </a:lnTo>
                  <a:lnTo>
                    <a:pt x="45" y="83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3" y="92"/>
                  </a:lnTo>
                  <a:lnTo>
                    <a:pt x="44" y="93"/>
                  </a:lnTo>
                  <a:lnTo>
                    <a:pt x="44" y="95"/>
                  </a:lnTo>
                  <a:lnTo>
                    <a:pt x="45" y="95"/>
                  </a:lnTo>
                  <a:lnTo>
                    <a:pt x="45" y="96"/>
                  </a:lnTo>
                  <a:lnTo>
                    <a:pt x="46" y="96"/>
                  </a:lnTo>
                  <a:lnTo>
                    <a:pt x="47" y="96"/>
                  </a:lnTo>
                  <a:lnTo>
                    <a:pt x="48" y="99"/>
                  </a:lnTo>
                  <a:lnTo>
                    <a:pt x="48" y="100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8" y="105"/>
                  </a:lnTo>
                  <a:lnTo>
                    <a:pt x="48" y="106"/>
                  </a:lnTo>
                  <a:lnTo>
                    <a:pt x="50" y="106"/>
                  </a:lnTo>
                  <a:lnTo>
                    <a:pt x="51" y="107"/>
                  </a:lnTo>
                  <a:lnTo>
                    <a:pt x="50" y="110"/>
                  </a:lnTo>
                  <a:lnTo>
                    <a:pt x="51" y="111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1" y="112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6"/>
                  </a:lnTo>
                  <a:lnTo>
                    <a:pt x="52" y="121"/>
                  </a:lnTo>
                  <a:lnTo>
                    <a:pt x="53" y="124"/>
                  </a:lnTo>
                  <a:lnTo>
                    <a:pt x="52" y="124"/>
                  </a:lnTo>
                  <a:lnTo>
                    <a:pt x="52" y="125"/>
                  </a:lnTo>
                  <a:lnTo>
                    <a:pt x="51" y="126"/>
                  </a:lnTo>
                  <a:lnTo>
                    <a:pt x="52" y="127"/>
                  </a:lnTo>
                  <a:lnTo>
                    <a:pt x="52" y="128"/>
                  </a:lnTo>
                  <a:lnTo>
                    <a:pt x="53" y="131"/>
                  </a:lnTo>
                  <a:lnTo>
                    <a:pt x="54" y="133"/>
                  </a:lnTo>
                  <a:lnTo>
                    <a:pt x="55" y="134"/>
                  </a:lnTo>
                  <a:lnTo>
                    <a:pt x="57" y="134"/>
                  </a:lnTo>
                  <a:lnTo>
                    <a:pt x="58" y="134"/>
                  </a:lnTo>
                  <a:lnTo>
                    <a:pt x="59" y="134"/>
                  </a:lnTo>
                  <a:lnTo>
                    <a:pt x="59" y="135"/>
                  </a:lnTo>
                  <a:lnTo>
                    <a:pt x="60" y="137"/>
                  </a:lnTo>
                  <a:lnTo>
                    <a:pt x="61" y="138"/>
                  </a:lnTo>
                  <a:lnTo>
                    <a:pt x="61" y="139"/>
                  </a:lnTo>
                  <a:lnTo>
                    <a:pt x="61" y="140"/>
                  </a:lnTo>
                  <a:lnTo>
                    <a:pt x="61" y="141"/>
                  </a:lnTo>
                  <a:lnTo>
                    <a:pt x="60" y="141"/>
                  </a:lnTo>
                  <a:lnTo>
                    <a:pt x="60" y="142"/>
                  </a:lnTo>
                  <a:lnTo>
                    <a:pt x="60" y="145"/>
                  </a:lnTo>
                  <a:lnTo>
                    <a:pt x="59" y="146"/>
                  </a:lnTo>
                  <a:lnTo>
                    <a:pt x="58" y="147"/>
                  </a:lnTo>
                  <a:lnTo>
                    <a:pt x="59" y="149"/>
                  </a:lnTo>
                  <a:lnTo>
                    <a:pt x="59" y="151"/>
                  </a:lnTo>
                  <a:lnTo>
                    <a:pt x="60" y="152"/>
                  </a:lnTo>
                  <a:lnTo>
                    <a:pt x="60" y="153"/>
                  </a:lnTo>
                  <a:lnTo>
                    <a:pt x="61" y="153"/>
                  </a:lnTo>
                  <a:lnTo>
                    <a:pt x="61" y="154"/>
                  </a:lnTo>
                  <a:lnTo>
                    <a:pt x="62" y="154"/>
                  </a:lnTo>
                  <a:lnTo>
                    <a:pt x="64" y="155"/>
                  </a:lnTo>
                  <a:lnTo>
                    <a:pt x="64" y="156"/>
                  </a:lnTo>
                  <a:lnTo>
                    <a:pt x="65" y="156"/>
                  </a:lnTo>
                  <a:lnTo>
                    <a:pt x="66" y="156"/>
                  </a:lnTo>
                  <a:lnTo>
                    <a:pt x="66" y="155"/>
                  </a:lnTo>
                  <a:lnTo>
                    <a:pt x="67" y="155"/>
                  </a:lnTo>
                  <a:lnTo>
                    <a:pt x="67" y="154"/>
                  </a:lnTo>
                  <a:lnTo>
                    <a:pt x="67" y="153"/>
                  </a:lnTo>
                  <a:lnTo>
                    <a:pt x="68" y="152"/>
                  </a:lnTo>
                  <a:lnTo>
                    <a:pt x="68" y="151"/>
                  </a:lnTo>
                  <a:lnTo>
                    <a:pt x="68" y="149"/>
                  </a:lnTo>
                  <a:lnTo>
                    <a:pt x="68" y="148"/>
                  </a:lnTo>
                  <a:lnTo>
                    <a:pt x="69" y="148"/>
                  </a:lnTo>
                  <a:lnTo>
                    <a:pt x="71" y="148"/>
                  </a:lnTo>
                  <a:lnTo>
                    <a:pt x="71" y="149"/>
                  </a:lnTo>
                  <a:lnTo>
                    <a:pt x="72" y="149"/>
                  </a:lnTo>
                  <a:lnTo>
                    <a:pt x="71" y="151"/>
                  </a:lnTo>
                  <a:lnTo>
                    <a:pt x="72" y="152"/>
                  </a:lnTo>
                  <a:lnTo>
                    <a:pt x="72" y="153"/>
                  </a:lnTo>
                  <a:lnTo>
                    <a:pt x="73" y="153"/>
                  </a:lnTo>
                  <a:lnTo>
                    <a:pt x="74" y="153"/>
                  </a:lnTo>
                  <a:lnTo>
                    <a:pt x="75" y="154"/>
                  </a:lnTo>
                  <a:lnTo>
                    <a:pt x="75" y="155"/>
                  </a:lnTo>
                  <a:lnTo>
                    <a:pt x="76" y="156"/>
                  </a:lnTo>
                  <a:lnTo>
                    <a:pt x="76" y="158"/>
                  </a:lnTo>
                  <a:lnTo>
                    <a:pt x="77" y="158"/>
                  </a:lnTo>
                  <a:lnTo>
                    <a:pt x="79" y="159"/>
                  </a:lnTo>
                  <a:lnTo>
                    <a:pt x="80" y="160"/>
                  </a:lnTo>
                  <a:lnTo>
                    <a:pt x="80" y="161"/>
                  </a:lnTo>
                  <a:lnTo>
                    <a:pt x="81" y="161"/>
                  </a:lnTo>
                  <a:lnTo>
                    <a:pt x="81" y="160"/>
                  </a:lnTo>
                  <a:lnTo>
                    <a:pt x="82" y="160"/>
                  </a:lnTo>
                  <a:lnTo>
                    <a:pt x="82" y="159"/>
                  </a:lnTo>
                  <a:lnTo>
                    <a:pt x="81" y="158"/>
                  </a:lnTo>
                  <a:lnTo>
                    <a:pt x="80" y="155"/>
                  </a:lnTo>
                  <a:lnTo>
                    <a:pt x="80" y="154"/>
                  </a:lnTo>
                  <a:lnTo>
                    <a:pt x="80" y="153"/>
                  </a:lnTo>
                  <a:lnTo>
                    <a:pt x="79" y="152"/>
                  </a:lnTo>
                  <a:lnTo>
                    <a:pt x="79" y="151"/>
                  </a:lnTo>
                  <a:lnTo>
                    <a:pt x="79" y="149"/>
                  </a:lnTo>
                  <a:lnTo>
                    <a:pt x="79" y="148"/>
                  </a:lnTo>
                  <a:lnTo>
                    <a:pt x="77" y="147"/>
                  </a:lnTo>
                  <a:lnTo>
                    <a:pt x="77" y="146"/>
                  </a:lnTo>
                  <a:lnTo>
                    <a:pt x="76" y="145"/>
                  </a:lnTo>
                  <a:lnTo>
                    <a:pt x="76" y="144"/>
                  </a:lnTo>
                  <a:lnTo>
                    <a:pt x="76" y="142"/>
                  </a:lnTo>
                  <a:lnTo>
                    <a:pt x="75" y="141"/>
                  </a:lnTo>
                  <a:lnTo>
                    <a:pt x="75" y="140"/>
                  </a:lnTo>
                  <a:lnTo>
                    <a:pt x="75" y="139"/>
                  </a:lnTo>
                  <a:lnTo>
                    <a:pt x="74" y="139"/>
                  </a:lnTo>
                  <a:lnTo>
                    <a:pt x="71" y="139"/>
                  </a:lnTo>
                  <a:lnTo>
                    <a:pt x="69" y="139"/>
                  </a:lnTo>
                  <a:lnTo>
                    <a:pt x="68" y="138"/>
                  </a:lnTo>
                  <a:lnTo>
                    <a:pt x="68" y="137"/>
                  </a:lnTo>
                  <a:lnTo>
                    <a:pt x="68" y="135"/>
                  </a:lnTo>
                  <a:lnTo>
                    <a:pt x="68" y="133"/>
                  </a:lnTo>
                  <a:lnTo>
                    <a:pt x="68" y="132"/>
                  </a:lnTo>
                  <a:lnTo>
                    <a:pt x="69" y="133"/>
                  </a:lnTo>
                  <a:lnTo>
                    <a:pt x="73" y="135"/>
                  </a:lnTo>
                  <a:lnTo>
                    <a:pt x="75" y="138"/>
                  </a:lnTo>
                  <a:lnTo>
                    <a:pt x="79" y="141"/>
                  </a:lnTo>
                  <a:lnTo>
                    <a:pt x="82" y="146"/>
                  </a:lnTo>
                  <a:lnTo>
                    <a:pt x="84" y="149"/>
                  </a:lnTo>
                  <a:lnTo>
                    <a:pt x="87" y="153"/>
                  </a:lnTo>
                  <a:lnTo>
                    <a:pt x="89" y="156"/>
                  </a:lnTo>
                  <a:lnTo>
                    <a:pt x="93" y="160"/>
                  </a:lnTo>
                  <a:lnTo>
                    <a:pt x="95" y="165"/>
                  </a:lnTo>
                  <a:lnTo>
                    <a:pt x="96" y="166"/>
                  </a:lnTo>
                  <a:lnTo>
                    <a:pt x="97" y="167"/>
                  </a:lnTo>
                  <a:lnTo>
                    <a:pt x="100" y="168"/>
                  </a:lnTo>
                  <a:lnTo>
                    <a:pt x="100" y="169"/>
                  </a:lnTo>
                  <a:lnTo>
                    <a:pt x="100" y="176"/>
                  </a:lnTo>
                  <a:lnTo>
                    <a:pt x="101" y="176"/>
                  </a:lnTo>
                  <a:lnTo>
                    <a:pt x="100" y="180"/>
                  </a:lnTo>
                  <a:lnTo>
                    <a:pt x="100" y="182"/>
                  </a:lnTo>
                  <a:lnTo>
                    <a:pt x="97" y="186"/>
                  </a:lnTo>
                  <a:lnTo>
                    <a:pt x="97" y="187"/>
                  </a:lnTo>
                  <a:lnTo>
                    <a:pt x="98" y="190"/>
                  </a:lnTo>
                  <a:lnTo>
                    <a:pt x="100" y="194"/>
                  </a:lnTo>
                  <a:lnTo>
                    <a:pt x="100" y="195"/>
                  </a:lnTo>
                  <a:lnTo>
                    <a:pt x="98" y="197"/>
                  </a:lnTo>
                  <a:lnTo>
                    <a:pt x="98" y="202"/>
                  </a:lnTo>
                  <a:lnTo>
                    <a:pt x="98" y="204"/>
                  </a:lnTo>
                  <a:lnTo>
                    <a:pt x="98" y="209"/>
                  </a:lnTo>
                  <a:lnTo>
                    <a:pt x="97" y="210"/>
                  </a:lnTo>
                  <a:lnTo>
                    <a:pt x="97" y="211"/>
                  </a:lnTo>
                  <a:lnTo>
                    <a:pt x="97" y="212"/>
                  </a:lnTo>
                  <a:lnTo>
                    <a:pt x="97" y="214"/>
                  </a:lnTo>
                  <a:lnTo>
                    <a:pt x="97" y="215"/>
                  </a:lnTo>
                  <a:lnTo>
                    <a:pt x="95" y="216"/>
                  </a:lnTo>
                  <a:lnTo>
                    <a:pt x="94" y="216"/>
                  </a:lnTo>
                  <a:lnTo>
                    <a:pt x="94" y="217"/>
                  </a:lnTo>
                  <a:lnTo>
                    <a:pt x="94" y="216"/>
                  </a:lnTo>
                  <a:lnTo>
                    <a:pt x="93" y="216"/>
                  </a:lnTo>
                  <a:lnTo>
                    <a:pt x="90" y="217"/>
                  </a:lnTo>
                  <a:lnTo>
                    <a:pt x="89" y="217"/>
                  </a:lnTo>
                  <a:lnTo>
                    <a:pt x="89" y="218"/>
                  </a:lnTo>
                  <a:lnTo>
                    <a:pt x="88" y="218"/>
                  </a:lnTo>
                  <a:lnTo>
                    <a:pt x="88" y="217"/>
                  </a:lnTo>
                  <a:lnTo>
                    <a:pt x="87" y="217"/>
                  </a:lnTo>
                  <a:lnTo>
                    <a:pt x="86" y="217"/>
                  </a:lnTo>
                  <a:lnTo>
                    <a:pt x="84" y="217"/>
                  </a:lnTo>
                  <a:lnTo>
                    <a:pt x="82" y="219"/>
                  </a:lnTo>
                  <a:lnTo>
                    <a:pt x="81" y="221"/>
                  </a:lnTo>
                  <a:lnTo>
                    <a:pt x="81" y="222"/>
                  </a:lnTo>
                  <a:lnTo>
                    <a:pt x="81" y="223"/>
                  </a:lnTo>
                  <a:lnTo>
                    <a:pt x="81" y="224"/>
                  </a:lnTo>
                  <a:lnTo>
                    <a:pt x="81" y="225"/>
                  </a:lnTo>
                  <a:lnTo>
                    <a:pt x="80" y="225"/>
                  </a:lnTo>
                  <a:lnTo>
                    <a:pt x="80" y="226"/>
                  </a:lnTo>
                  <a:lnTo>
                    <a:pt x="80" y="228"/>
                  </a:lnTo>
                  <a:lnTo>
                    <a:pt x="80" y="229"/>
                  </a:lnTo>
                  <a:lnTo>
                    <a:pt x="77" y="230"/>
                  </a:lnTo>
                  <a:lnTo>
                    <a:pt x="76" y="230"/>
                  </a:lnTo>
                  <a:lnTo>
                    <a:pt x="77" y="232"/>
                  </a:lnTo>
                  <a:lnTo>
                    <a:pt x="77" y="233"/>
                  </a:lnTo>
                  <a:lnTo>
                    <a:pt x="79" y="233"/>
                  </a:lnTo>
                  <a:lnTo>
                    <a:pt x="80" y="233"/>
                  </a:lnTo>
                  <a:lnTo>
                    <a:pt x="80" y="235"/>
                  </a:lnTo>
                  <a:lnTo>
                    <a:pt x="81" y="235"/>
                  </a:lnTo>
                  <a:lnTo>
                    <a:pt x="81" y="236"/>
                  </a:lnTo>
                  <a:lnTo>
                    <a:pt x="81" y="238"/>
                  </a:lnTo>
                  <a:lnTo>
                    <a:pt x="82" y="239"/>
                  </a:lnTo>
                  <a:lnTo>
                    <a:pt x="82" y="240"/>
                  </a:lnTo>
                  <a:lnTo>
                    <a:pt x="81" y="242"/>
                  </a:lnTo>
                  <a:lnTo>
                    <a:pt x="81" y="243"/>
                  </a:lnTo>
                  <a:lnTo>
                    <a:pt x="81" y="244"/>
                  </a:lnTo>
                  <a:lnTo>
                    <a:pt x="82" y="245"/>
                  </a:lnTo>
                  <a:lnTo>
                    <a:pt x="82" y="246"/>
                  </a:lnTo>
                  <a:lnTo>
                    <a:pt x="82" y="247"/>
                  </a:lnTo>
                  <a:lnTo>
                    <a:pt x="82" y="249"/>
                  </a:lnTo>
                  <a:lnTo>
                    <a:pt x="82" y="250"/>
                  </a:lnTo>
                  <a:lnTo>
                    <a:pt x="80" y="250"/>
                  </a:lnTo>
                  <a:lnTo>
                    <a:pt x="76" y="250"/>
                  </a:lnTo>
                  <a:lnTo>
                    <a:pt x="75" y="250"/>
                  </a:lnTo>
                  <a:lnTo>
                    <a:pt x="74" y="249"/>
                  </a:lnTo>
                  <a:lnTo>
                    <a:pt x="75" y="249"/>
                  </a:lnTo>
                  <a:lnTo>
                    <a:pt x="74" y="246"/>
                  </a:lnTo>
                  <a:lnTo>
                    <a:pt x="74" y="245"/>
                  </a:lnTo>
                  <a:lnTo>
                    <a:pt x="75" y="245"/>
                  </a:lnTo>
                  <a:lnTo>
                    <a:pt x="76" y="244"/>
                  </a:lnTo>
                  <a:lnTo>
                    <a:pt x="76" y="243"/>
                  </a:lnTo>
                  <a:lnTo>
                    <a:pt x="76" y="242"/>
                  </a:lnTo>
                  <a:lnTo>
                    <a:pt x="76" y="240"/>
                  </a:lnTo>
                  <a:lnTo>
                    <a:pt x="75" y="239"/>
                  </a:lnTo>
                  <a:lnTo>
                    <a:pt x="74" y="239"/>
                  </a:lnTo>
                  <a:lnTo>
                    <a:pt x="73" y="239"/>
                  </a:lnTo>
                  <a:lnTo>
                    <a:pt x="72" y="238"/>
                  </a:lnTo>
                  <a:lnTo>
                    <a:pt x="71" y="237"/>
                  </a:lnTo>
                  <a:lnTo>
                    <a:pt x="69" y="237"/>
                  </a:lnTo>
                  <a:lnTo>
                    <a:pt x="69" y="236"/>
                  </a:lnTo>
                  <a:lnTo>
                    <a:pt x="68" y="236"/>
                  </a:lnTo>
                  <a:lnTo>
                    <a:pt x="68" y="235"/>
                  </a:lnTo>
                  <a:lnTo>
                    <a:pt x="67" y="235"/>
                  </a:lnTo>
                  <a:lnTo>
                    <a:pt x="67" y="233"/>
                  </a:lnTo>
                  <a:lnTo>
                    <a:pt x="66" y="232"/>
                  </a:lnTo>
                  <a:lnTo>
                    <a:pt x="65" y="231"/>
                  </a:lnTo>
                  <a:lnTo>
                    <a:pt x="65" y="230"/>
                  </a:lnTo>
                  <a:lnTo>
                    <a:pt x="62" y="229"/>
                  </a:lnTo>
                  <a:lnTo>
                    <a:pt x="61" y="229"/>
                  </a:lnTo>
                  <a:lnTo>
                    <a:pt x="61" y="228"/>
                  </a:lnTo>
                  <a:lnTo>
                    <a:pt x="60" y="226"/>
                  </a:lnTo>
                  <a:lnTo>
                    <a:pt x="59" y="225"/>
                  </a:lnTo>
                  <a:lnTo>
                    <a:pt x="59" y="223"/>
                  </a:lnTo>
                  <a:lnTo>
                    <a:pt x="58" y="223"/>
                  </a:lnTo>
                  <a:lnTo>
                    <a:pt x="57" y="222"/>
                  </a:lnTo>
                  <a:lnTo>
                    <a:pt x="55" y="222"/>
                  </a:lnTo>
                  <a:lnTo>
                    <a:pt x="54" y="222"/>
                  </a:lnTo>
                  <a:lnTo>
                    <a:pt x="53" y="218"/>
                  </a:lnTo>
                  <a:lnTo>
                    <a:pt x="53" y="217"/>
                  </a:lnTo>
                  <a:lnTo>
                    <a:pt x="54" y="216"/>
                  </a:lnTo>
                  <a:lnTo>
                    <a:pt x="54" y="215"/>
                  </a:lnTo>
                  <a:lnTo>
                    <a:pt x="53" y="214"/>
                  </a:lnTo>
                  <a:lnTo>
                    <a:pt x="51" y="211"/>
                  </a:lnTo>
                  <a:lnTo>
                    <a:pt x="50" y="210"/>
                  </a:lnTo>
                  <a:lnTo>
                    <a:pt x="48" y="210"/>
                  </a:lnTo>
                  <a:lnTo>
                    <a:pt x="48" y="209"/>
                  </a:lnTo>
                  <a:lnTo>
                    <a:pt x="48" y="208"/>
                  </a:lnTo>
                  <a:lnTo>
                    <a:pt x="48" y="207"/>
                  </a:lnTo>
                  <a:lnTo>
                    <a:pt x="50" y="205"/>
                  </a:lnTo>
                  <a:lnTo>
                    <a:pt x="51" y="204"/>
                  </a:lnTo>
                  <a:lnTo>
                    <a:pt x="52" y="204"/>
                  </a:lnTo>
                  <a:lnTo>
                    <a:pt x="54" y="201"/>
                  </a:lnTo>
                  <a:lnTo>
                    <a:pt x="54" y="200"/>
                  </a:lnTo>
                  <a:lnTo>
                    <a:pt x="54" y="198"/>
                  </a:lnTo>
                  <a:lnTo>
                    <a:pt x="54" y="197"/>
                  </a:lnTo>
                  <a:lnTo>
                    <a:pt x="54" y="196"/>
                  </a:lnTo>
                  <a:lnTo>
                    <a:pt x="54" y="195"/>
                  </a:lnTo>
                  <a:lnTo>
                    <a:pt x="55" y="195"/>
                  </a:lnTo>
                  <a:lnTo>
                    <a:pt x="55" y="194"/>
                  </a:lnTo>
                  <a:lnTo>
                    <a:pt x="57" y="194"/>
                  </a:lnTo>
                  <a:lnTo>
                    <a:pt x="57" y="193"/>
                  </a:lnTo>
                  <a:lnTo>
                    <a:pt x="57" y="191"/>
                  </a:lnTo>
                  <a:lnTo>
                    <a:pt x="58" y="191"/>
                  </a:lnTo>
                  <a:lnTo>
                    <a:pt x="59" y="190"/>
                  </a:lnTo>
                  <a:lnTo>
                    <a:pt x="59" y="189"/>
                  </a:lnTo>
                  <a:lnTo>
                    <a:pt x="59" y="187"/>
                  </a:lnTo>
                  <a:lnTo>
                    <a:pt x="59" y="184"/>
                  </a:lnTo>
                  <a:lnTo>
                    <a:pt x="59" y="183"/>
                  </a:lnTo>
                  <a:lnTo>
                    <a:pt x="59" y="182"/>
                  </a:lnTo>
                  <a:lnTo>
                    <a:pt x="59" y="181"/>
                  </a:lnTo>
                  <a:lnTo>
                    <a:pt x="60" y="180"/>
                  </a:lnTo>
                  <a:lnTo>
                    <a:pt x="60" y="179"/>
                  </a:lnTo>
                  <a:lnTo>
                    <a:pt x="59" y="179"/>
                  </a:lnTo>
                  <a:lnTo>
                    <a:pt x="59" y="177"/>
                  </a:lnTo>
                  <a:lnTo>
                    <a:pt x="59" y="175"/>
                  </a:lnTo>
                  <a:lnTo>
                    <a:pt x="59" y="174"/>
                  </a:lnTo>
                  <a:lnTo>
                    <a:pt x="58" y="173"/>
                  </a:lnTo>
                  <a:lnTo>
                    <a:pt x="58" y="172"/>
                  </a:lnTo>
                  <a:lnTo>
                    <a:pt x="58" y="170"/>
                  </a:lnTo>
                  <a:lnTo>
                    <a:pt x="58" y="168"/>
                  </a:lnTo>
                  <a:lnTo>
                    <a:pt x="58" y="167"/>
                  </a:lnTo>
                  <a:lnTo>
                    <a:pt x="55" y="165"/>
                  </a:lnTo>
                  <a:lnTo>
                    <a:pt x="55" y="163"/>
                  </a:lnTo>
                  <a:lnTo>
                    <a:pt x="54" y="162"/>
                  </a:lnTo>
                  <a:lnTo>
                    <a:pt x="53" y="161"/>
                  </a:lnTo>
                  <a:lnTo>
                    <a:pt x="52" y="160"/>
                  </a:lnTo>
                  <a:lnTo>
                    <a:pt x="52" y="161"/>
                  </a:lnTo>
                  <a:lnTo>
                    <a:pt x="51" y="161"/>
                  </a:lnTo>
                  <a:lnTo>
                    <a:pt x="47" y="162"/>
                  </a:lnTo>
                  <a:lnTo>
                    <a:pt x="45" y="162"/>
                  </a:lnTo>
                  <a:lnTo>
                    <a:pt x="44" y="162"/>
                  </a:lnTo>
                  <a:lnTo>
                    <a:pt x="44" y="163"/>
                  </a:lnTo>
                  <a:lnTo>
                    <a:pt x="43" y="163"/>
                  </a:lnTo>
                  <a:lnTo>
                    <a:pt x="40" y="163"/>
                  </a:lnTo>
                  <a:lnTo>
                    <a:pt x="39" y="163"/>
                  </a:lnTo>
                  <a:lnTo>
                    <a:pt x="38" y="163"/>
                  </a:lnTo>
                  <a:lnTo>
                    <a:pt x="36" y="165"/>
                  </a:lnTo>
                  <a:lnTo>
                    <a:pt x="34" y="165"/>
                  </a:lnTo>
                  <a:lnTo>
                    <a:pt x="32" y="163"/>
                  </a:lnTo>
                  <a:lnTo>
                    <a:pt x="31" y="165"/>
                  </a:lnTo>
                  <a:lnTo>
                    <a:pt x="31" y="166"/>
                  </a:lnTo>
                  <a:lnTo>
                    <a:pt x="31" y="167"/>
                  </a:lnTo>
                  <a:lnTo>
                    <a:pt x="30" y="167"/>
                  </a:lnTo>
                  <a:lnTo>
                    <a:pt x="30" y="166"/>
                  </a:lnTo>
                  <a:lnTo>
                    <a:pt x="29" y="165"/>
                  </a:lnTo>
                  <a:lnTo>
                    <a:pt x="29" y="163"/>
                  </a:lnTo>
                  <a:lnTo>
                    <a:pt x="27" y="163"/>
                  </a:lnTo>
                  <a:lnTo>
                    <a:pt x="27" y="162"/>
                  </a:lnTo>
                  <a:lnTo>
                    <a:pt x="26" y="162"/>
                  </a:lnTo>
                  <a:lnTo>
                    <a:pt x="26" y="161"/>
                  </a:lnTo>
                  <a:lnTo>
                    <a:pt x="25" y="161"/>
                  </a:lnTo>
                  <a:lnTo>
                    <a:pt x="24" y="161"/>
                  </a:lnTo>
                  <a:lnTo>
                    <a:pt x="24" y="160"/>
                  </a:lnTo>
                  <a:lnTo>
                    <a:pt x="23" y="156"/>
                  </a:lnTo>
                  <a:lnTo>
                    <a:pt x="22" y="156"/>
                  </a:lnTo>
                  <a:lnTo>
                    <a:pt x="22" y="155"/>
                  </a:lnTo>
                  <a:lnTo>
                    <a:pt x="20" y="155"/>
                  </a:lnTo>
                  <a:lnTo>
                    <a:pt x="20" y="154"/>
                  </a:lnTo>
                  <a:lnTo>
                    <a:pt x="19" y="153"/>
                  </a:lnTo>
                  <a:lnTo>
                    <a:pt x="19" y="152"/>
                  </a:lnTo>
                  <a:lnTo>
                    <a:pt x="19" y="151"/>
                  </a:lnTo>
                  <a:lnTo>
                    <a:pt x="19" y="149"/>
                  </a:lnTo>
                  <a:lnTo>
                    <a:pt x="18" y="149"/>
                  </a:lnTo>
                  <a:lnTo>
                    <a:pt x="17" y="148"/>
                  </a:lnTo>
                  <a:lnTo>
                    <a:pt x="16" y="147"/>
                  </a:lnTo>
                  <a:lnTo>
                    <a:pt x="15" y="146"/>
                  </a:lnTo>
                  <a:lnTo>
                    <a:pt x="15" y="145"/>
                  </a:lnTo>
                  <a:lnTo>
                    <a:pt x="15" y="146"/>
                  </a:lnTo>
                  <a:lnTo>
                    <a:pt x="13" y="146"/>
                  </a:lnTo>
                  <a:lnTo>
                    <a:pt x="12" y="147"/>
                  </a:lnTo>
                  <a:lnTo>
                    <a:pt x="11" y="147"/>
                  </a:lnTo>
                  <a:lnTo>
                    <a:pt x="11" y="149"/>
                  </a:lnTo>
                  <a:lnTo>
                    <a:pt x="10" y="149"/>
                  </a:lnTo>
                  <a:lnTo>
                    <a:pt x="9" y="148"/>
                  </a:lnTo>
                  <a:lnTo>
                    <a:pt x="9" y="146"/>
                  </a:lnTo>
                  <a:lnTo>
                    <a:pt x="8" y="145"/>
                  </a:lnTo>
                  <a:lnTo>
                    <a:pt x="8" y="144"/>
                  </a:lnTo>
                  <a:lnTo>
                    <a:pt x="7" y="141"/>
                  </a:lnTo>
                  <a:lnTo>
                    <a:pt x="5" y="141"/>
                  </a:lnTo>
                  <a:lnTo>
                    <a:pt x="4" y="141"/>
                  </a:lnTo>
                  <a:lnTo>
                    <a:pt x="3" y="141"/>
                  </a:lnTo>
                  <a:lnTo>
                    <a:pt x="3" y="140"/>
                  </a:lnTo>
                  <a:lnTo>
                    <a:pt x="3" y="139"/>
                  </a:lnTo>
                  <a:lnTo>
                    <a:pt x="4" y="139"/>
                  </a:lnTo>
                  <a:lnTo>
                    <a:pt x="4" y="138"/>
                  </a:lnTo>
                  <a:lnTo>
                    <a:pt x="3" y="137"/>
                  </a:lnTo>
                  <a:lnTo>
                    <a:pt x="2" y="135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4"/>
                  </a:lnTo>
                  <a:lnTo>
                    <a:pt x="0" y="133"/>
                  </a:lnTo>
                  <a:lnTo>
                    <a:pt x="1" y="133"/>
                  </a:lnTo>
                  <a:lnTo>
                    <a:pt x="1" y="134"/>
                  </a:lnTo>
                  <a:lnTo>
                    <a:pt x="2" y="134"/>
                  </a:lnTo>
                  <a:lnTo>
                    <a:pt x="2" y="133"/>
                  </a:lnTo>
                  <a:lnTo>
                    <a:pt x="3" y="133"/>
                  </a:lnTo>
                  <a:lnTo>
                    <a:pt x="4" y="133"/>
                  </a:lnTo>
                  <a:lnTo>
                    <a:pt x="4" y="132"/>
                  </a:lnTo>
                  <a:lnTo>
                    <a:pt x="4" y="131"/>
                  </a:lnTo>
                  <a:lnTo>
                    <a:pt x="5" y="130"/>
                  </a:lnTo>
                  <a:lnTo>
                    <a:pt x="7" y="130"/>
                  </a:lnTo>
                  <a:lnTo>
                    <a:pt x="7" y="128"/>
                  </a:lnTo>
                  <a:lnTo>
                    <a:pt x="8" y="126"/>
                  </a:lnTo>
                  <a:lnTo>
                    <a:pt x="8" y="125"/>
                  </a:lnTo>
                  <a:lnTo>
                    <a:pt x="8" y="124"/>
                  </a:lnTo>
                  <a:lnTo>
                    <a:pt x="9" y="123"/>
                  </a:lnTo>
                  <a:lnTo>
                    <a:pt x="10" y="123"/>
                  </a:lnTo>
                  <a:lnTo>
                    <a:pt x="10" y="121"/>
                  </a:lnTo>
                  <a:lnTo>
                    <a:pt x="10" y="120"/>
                  </a:lnTo>
                  <a:lnTo>
                    <a:pt x="9" y="120"/>
                  </a:lnTo>
                  <a:lnTo>
                    <a:pt x="9" y="119"/>
                  </a:lnTo>
                  <a:lnTo>
                    <a:pt x="10" y="116"/>
                  </a:lnTo>
                  <a:lnTo>
                    <a:pt x="10" y="113"/>
                  </a:lnTo>
                  <a:lnTo>
                    <a:pt x="11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9" y="111"/>
                  </a:lnTo>
                  <a:lnTo>
                    <a:pt x="9" y="110"/>
                  </a:lnTo>
                  <a:lnTo>
                    <a:pt x="9" y="107"/>
                  </a:lnTo>
                  <a:lnTo>
                    <a:pt x="9" y="106"/>
                  </a:lnTo>
                  <a:lnTo>
                    <a:pt x="10" y="105"/>
                  </a:lnTo>
                  <a:lnTo>
                    <a:pt x="11" y="103"/>
                  </a:lnTo>
                  <a:lnTo>
                    <a:pt x="12" y="102"/>
                  </a:lnTo>
                  <a:lnTo>
                    <a:pt x="12" y="103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3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8" y="100"/>
                  </a:lnTo>
                  <a:lnTo>
                    <a:pt x="19" y="100"/>
                  </a:lnTo>
                  <a:lnTo>
                    <a:pt x="20" y="100"/>
                  </a:lnTo>
                  <a:lnTo>
                    <a:pt x="22" y="100"/>
                  </a:lnTo>
                  <a:lnTo>
                    <a:pt x="23" y="99"/>
                  </a:lnTo>
                  <a:lnTo>
                    <a:pt x="23" y="98"/>
                  </a:lnTo>
                  <a:lnTo>
                    <a:pt x="24" y="98"/>
                  </a:lnTo>
                  <a:lnTo>
                    <a:pt x="25" y="97"/>
                  </a:lnTo>
                  <a:lnTo>
                    <a:pt x="25" y="96"/>
                  </a:lnTo>
                  <a:lnTo>
                    <a:pt x="26" y="96"/>
                  </a:lnTo>
                  <a:lnTo>
                    <a:pt x="26" y="95"/>
                  </a:lnTo>
                  <a:lnTo>
                    <a:pt x="26" y="93"/>
                  </a:lnTo>
                  <a:lnTo>
                    <a:pt x="25" y="93"/>
                  </a:lnTo>
                  <a:lnTo>
                    <a:pt x="23" y="95"/>
                  </a:lnTo>
                  <a:lnTo>
                    <a:pt x="22" y="93"/>
                  </a:lnTo>
                  <a:lnTo>
                    <a:pt x="20" y="93"/>
                  </a:lnTo>
                  <a:lnTo>
                    <a:pt x="20" y="91"/>
                  </a:lnTo>
                  <a:lnTo>
                    <a:pt x="19" y="90"/>
                  </a:lnTo>
                  <a:lnTo>
                    <a:pt x="19" y="89"/>
                  </a:lnTo>
                  <a:lnTo>
                    <a:pt x="18" y="89"/>
                  </a:lnTo>
                  <a:lnTo>
                    <a:pt x="18" y="88"/>
                  </a:lnTo>
                  <a:lnTo>
                    <a:pt x="18" y="86"/>
                  </a:lnTo>
                  <a:lnTo>
                    <a:pt x="18" y="85"/>
                  </a:lnTo>
                  <a:lnTo>
                    <a:pt x="19" y="83"/>
                  </a:lnTo>
                  <a:lnTo>
                    <a:pt x="19" y="81"/>
                  </a:lnTo>
                  <a:lnTo>
                    <a:pt x="20" y="81"/>
                  </a:lnTo>
                  <a:lnTo>
                    <a:pt x="20" y="79"/>
                  </a:lnTo>
                  <a:lnTo>
                    <a:pt x="19" y="79"/>
                  </a:lnTo>
                  <a:lnTo>
                    <a:pt x="19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1"/>
                  </a:lnTo>
                  <a:lnTo>
                    <a:pt x="19" y="70"/>
                  </a:lnTo>
                  <a:lnTo>
                    <a:pt x="18" y="70"/>
                  </a:lnTo>
                  <a:lnTo>
                    <a:pt x="17" y="70"/>
                  </a:lnTo>
                  <a:lnTo>
                    <a:pt x="17" y="69"/>
                  </a:lnTo>
                  <a:lnTo>
                    <a:pt x="17" y="68"/>
                  </a:lnTo>
                  <a:lnTo>
                    <a:pt x="18" y="68"/>
                  </a:lnTo>
                  <a:lnTo>
                    <a:pt x="18" y="64"/>
                  </a:lnTo>
                  <a:lnTo>
                    <a:pt x="19" y="64"/>
                  </a:lnTo>
                  <a:lnTo>
                    <a:pt x="19" y="63"/>
                  </a:lnTo>
                  <a:lnTo>
                    <a:pt x="19" y="62"/>
                  </a:lnTo>
                  <a:lnTo>
                    <a:pt x="22" y="59"/>
                  </a:lnTo>
                  <a:lnTo>
                    <a:pt x="23" y="57"/>
                  </a:lnTo>
                  <a:lnTo>
                    <a:pt x="23" y="56"/>
                  </a:lnTo>
                  <a:lnTo>
                    <a:pt x="22" y="55"/>
                  </a:lnTo>
                  <a:lnTo>
                    <a:pt x="20" y="54"/>
                  </a:lnTo>
                  <a:lnTo>
                    <a:pt x="20" y="53"/>
                  </a:lnTo>
                  <a:lnTo>
                    <a:pt x="19" y="52"/>
                  </a:lnTo>
                  <a:lnTo>
                    <a:pt x="19" y="50"/>
                  </a:lnTo>
                  <a:lnTo>
                    <a:pt x="19" y="49"/>
                  </a:lnTo>
                  <a:lnTo>
                    <a:pt x="19" y="48"/>
                  </a:lnTo>
                  <a:lnTo>
                    <a:pt x="18" y="48"/>
                  </a:lnTo>
                  <a:lnTo>
                    <a:pt x="18" y="47"/>
                  </a:lnTo>
                  <a:lnTo>
                    <a:pt x="19" y="47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2" y="45"/>
                  </a:lnTo>
                  <a:lnTo>
                    <a:pt x="23" y="45"/>
                  </a:lnTo>
                  <a:lnTo>
                    <a:pt x="24" y="46"/>
                  </a:lnTo>
                  <a:lnTo>
                    <a:pt x="24" y="45"/>
                  </a:lnTo>
                  <a:lnTo>
                    <a:pt x="25" y="45"/>
                  </a:lnTo>
                  <a:lnTo>
                    <a:pt x="26" y="45"/>
                  </a:lnTo>
                  <a:lnTo>
                    <a:pt x="26" y="43"/>
                  </a:lnTo>
                  <a:lnTo>
                    <a:pt x="27" y="4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30" y="40"/>
                  </a:lnTo>
                  <a:lnTo>
                    <a:pt x="31" y="39"/>
                  </a:lnTo>
                  <a:lnTo>
                    <a:pt x="32" y="38"/>
                  </a:lnTo>
                  <a:lnTo>
                    <a:pt x="31" y="36"/>
                  </a:lnTo>
                  <a:lnTo>
                    <a:pt x="30" y="35"/>
                  </a:lnTo>
                  <a:lnTo>
                    <a:pt x="30" y="34"/>
                  </a:lnTo>
                  <a:lnTo>
                    <a:pt x="29" y="33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27" y="28"/>
                  </a:lnTo>
                  <a:lnTo>
                    <a:pt x="27" y="27"/>
                  </a:lnTo>
                  <a:lnTo>
                    <a:pt x="26" y="26"/>
                  </a:lnTo>
                  <a:lnTo>
                    <a:pt x="25" y="25"/>
                  </a:lnTo>
                  <a:lnTo>
                    <a:pt x="24" y="25"/>
                  </a:lnTo>
                  <a:lnTo>
                    <a:pt x="24" y="24"/>
                  </a:lnTo>
                  <a:lnTo>
                    <a:pt x="23" y="24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2" y="17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7" y="11"/>
                  </a:lnTo>
                  <a:lnTo>
                    <a:pt x="17" y="10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6" y="7"/>
                  </a:lnTo>
                  <a:lnTo>
                    <a:pt x="15" y="7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1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9" y="3"/>
                  </a:lnTo>
                  <a:lnTo>
                    <a:pt x="8" y="3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7"/>
            <p:cNvSpPr/>
            <p:nvPr/>
          </p:nvSpPr>
          <p:spPr>
            <a:xfrm>
              <a:off x="3503686" y="4886980"/>
              <a:ext cx="656018" cy="618145"/>
            </a:xfrm>
            <a:custGeom>
              <a:avLst/>
              <a:gdLst/>
              <a:ahLst/>
              <a:cxnLst/>
              <a:rect l="l" t="t" r="r" b="b"/>
              <a:pathLst>
                <a:path w="426" h="407" extrusionOk="0">
                  <a:moveTo>
                    <a:pt x="366" y="22"/>
                  </a:moveTo>
                  <a:lnTo>
                    <a:pt x="368" y="21"/>
                  </a:lnTo>
                  <a:lnTo>
                    <a:pt x="369" y="21"/>
                  </a:lnTo>
                  <a:lnTo>
                    <a:pt x="370" y="21"/>
                  </a:lnTo>
                  <a:lnTo>
                    <a:pt x="371" y="21"/>
                  </a:lnTo>
                  <a:lnTo>
                    <a:pt x="372" y="21"/>
                  </a:lnTo>
                  <a:lnTo>
                    <a:pt x="373" y="21"/>
                  </a:lnTo>
                  <a:lnTo>
                    <a:pt x="375" y="20"/>
                  </a:lnTo>
                  <a:lnTo>
                    <a:pt x="376" y="20"/>
                  </a:lnTo>
                  <a:lnTo>
                    <a:pt x="377" y="20"/>
                  </a:lnTo>
                  <a:lnTo>
                    <a:pt x="378" y="20"/>
                  </a:lnTo>
                  <a:lnTo>
                    <a:pt x="380" y="19"/>
                  </a:lnTo>
                  <a:lnTo>
                    <a:pt x="382" y="19"/>
                  </a:lnTo>
                  <a:lnTo>
                    <a:pt x="383" y="19"/>
                  </a:lnTo>
                  <a:lnTo>
                    <a:pt x="384" y="19"/>
                  </a:lnTo>
                  <a:lnTo>
                    <a:pt x="385" y="17"/>
                  </a:lnTo>
                  <a:lnTo>
                    <a:pt x="386" y="17"/>
                  </a:lnTo>
                  <a:lnTo>
                    <a:pt x="389" y="17"/>
                  </a:lnTo>
                  <a:lnTo>
                    <a:pt x="390" y="17"/>
                  </a:lnTo>
                  <a:lnTo>
                    <a:pt x="391" y="16"/>
                  </a:lnTo>
                  <a:lnTo>
                    <a:pt x="392" y="16"/>
                  </a:lnTo>
                  <a:lnTo>
                    <a:pt x="393" y="16"/>
                  </a:lnTo>
                  <a:lnTo>
                    <a:pt x="394" y="16"/>
                  </a:lnTo>
                  <a:lnTo>
                    <a:pt x="396" y="16"/>
                  </a:lnTo>
                  <a:lnTo>
                    <a:pt x="397" y="16"/>
                  </a:lnTo>
                  <a:lnTo>
                    <a:pt x="398" y="16"/>
                  </a:lnTo>
                  <a:lnTo>
                    <a:pt x="399" y="16"/>
                  </a:lnTo>
                  <a:lnTo>
                    <a:pt x="400" y="16"/>
                  </a:lnTo>
                  <a:lnTo>
                    <a:pt x="401" y="16"/>
                  </a:lnTo>
                  <a:lnTo>
                    <a:pt x="401" y="17"/>
                  </a:lnTo>
                  <a:lnTo>
                    <a:pt x="403" y="17"/>
                  </a:lnTo>
                  <a:lnTo>
                    <a:pt x="404" y="17"/>
                  </a:lnTo>
                  <a:lnTo>
                    <a:pt x="404" y="19"/>
                  </a:lnTo>
                  <a:lnTo>
                    <a:pt x="405" y="19"/>
                  </a:lnTo>
                  <a:lnTo>
                    <a:pt x="405" y="17"/>
                  </a:lnTo>
                  <a:lnTo>
                    <a:pt x="406" y="17"/>
                  </a:lnTo>
                  <a:lnTo>
                    <a:pt x="406" y="16"/>
                  </a:lnTo>
                  <a:lnTo>
                    <a:pt x="407" y="16"/>
                  </a:lnTo>
                  <a:lnTo>
                    <a:pt x="411" y="17"/>
                  </a:lnTo>
                  <a:lnTo>
                    <a:pt x="412" y="17"/>
                  </a:lnTo>
                  <a:lnTo>
                    <a:pt x="414" y="19"/>
                  </a:lnTo>
                  <a:lnTo>
                    <a:pt x="415" y="19"/>
                  </a:lnTo>
                  <a:lnTo>
                    <a:pt x="416" y="19"/>
                  </a:lnTo>
                  <a:lnTo>
                    <a:pt x="416" y="20"/>
                  </a:lnTo>
                  <a:lnTo>
                    <a:pt x="418" y="20"/>
                  </a:lnTo>
                  <a:lnTo>
                    <a:pt x="419" y="20"/>
                  </a:lnTo>
                  <a:lnTo>
                    <a:pt x="419" y="21"/>
                  </a:lnTo>
                  <a:lnTo>
                    <a:pt x="420" y="21"/>
                  </a:lnTo>
                  <a:lnTo>
                    <a:pt x="420" y="22"/>
                  </a:lnTo>
                  <a:lnTo>
                    <a:pt x="420" y="23"/>
                  </a:lnTo>
                  <a:lnTo>
                    <a:pt x="421" y="23"/>
                  </a:lnTo>
                  <a:lnTo>
                    <a:pt x="422" y="23"/>
                  </a:lnTo>
                  <a:lnTo>
                    <a:pt x="422" y="24"/>
                  </a:lnTo>
                  <a:lnTo>
                    <a:pt x="423" y="24"/>
                  </a:lnTo>
                  <a:lnTo>
                    <a:pt x="423" y="26"/>
                  </a:lnTo>
                  <a:lnTo>
                    <a:pt x="425" y="26"/>
                  </a:lnTo>
                  <a:lnTo>
                    <a:pt x="426" y="27"/>
                  </a:lnTo>
                  <a:lnTo>
                    <a:pt x="423" y="27"/>
                  </a:lnTo>
                  <a:lnTo>
                    <a:pt x="422" y="27"/>
                  </a:lnTo>
                  <a:lnTo>
                    <a:pt x="421" y="27"/>
                  </a:lnTo>
                  <a:lnTo>
                    <a:pt x="420" y="28"/>
                  </a:lnTo>
                  <a:lnTo>
                    <a:pt x="419" y="28"/>
                  </a:lnTo>
                  <a:lnTo>
                    <a:pt x="419" y="27"/>
                  </a:lnTo>
                  <a:lnTo>
                    <a:pt x="418" y="28"/>
                  </a:lnTo>
                  <a:lnTo>
                    <a:pt x="418" y="27"/>
                  </a:lnTo>
                  <a:lnTo>
                    <a:pt x="416" y="28"/>
                  </a:lnTo>
                  <a:lnTo>
                    <a:pt x="416" y="27"/>
                  </a:lnTo>
                  <a:lnTo>
                    <a:pt x="415" y="27"/>
                  </a:lnTo>
                  <a:lnTo>
                    <a:pt x="413" y="28"/>
                  </a:lnTo>
                  <a:lnTo>
                    <a:pt x="412" y="28"/>
                  </a:lnTo>
                  <a:lnTo>
                    <a:pt x="411" y="29"/>
                  </a:lnTo>
                  <a:lnTo>
                    <a:pt x="410" y="29"/>
                  </a:lnTo>
                  <a:lnTo>
                    <a:pt x="410" y="30"/>
                  </a:lnTo>
                  <a:lnTo>
                    <a:pt x="408" y="30"/>
                  </a:lnTo>
                  <a:lnTo>
                    <a:pt x="408" y="31"/>
                  </a:lnTo>
                  <a:lnTo>
                    <a:pt x="407" y="31"/>
                  </a:lnTo>
                  <a:lnTo>
                    <a:pt x="406" y="33"/>
                  </a:lnTo>
                  <a:lnTo>
                    <a:pt x="405" y="34"/>
                  </a:lnTo>
                  <a:lnTo>
                    <a:pt x="405" y="35"/>
                  </a:lnTo>
                  <a:lnTo>
                    <a:pt x="404" y="35"/>
                  </a:lnTo>
                  <a:lnTo>
                    <a:pt x="403" y="35"/>
                  </a:lnTo>
                  <a:lnTo>
                    <a:pt x="401" y="35"/>
                  </a:lnTo>
                  <a:lnTo>
                    <a:pt x="401" y="34"/>
                  </a:lnTo>
                  <a:lnTo>
                    <a:pt x="400" y="34"/>
                  </a:lnTo>
                  <a:lnTo>
                    <a:pt x="400" y="33"/>
                  </a:lnTo>
                  <a:lnTo>
                    <a:pt x="399" y="31"/>
                  </a:lnTo>
                  <a:lnTo>
                    <a:pt x="398" y="31"/>
                  </a:lnTo>
                  <a:lnTo>
                    <a:pt x="397" y="31"/>
                  </a:lnTo>
                  <a:lnTo>
                    <a:pt x="397" y="33"/>
                  </a:lnTo>
                  <a:lnTo>
                    <a:pt x="396" y="34"/>
                  </a:lnTo>
                  <a:lnTo>
                    <a:pt x="394" y="34"/>
                  </a:lnTo>
                  <a:lnTo>
                    <a:pt x="393" y="34"/>
                  </a:lnTo>
                  <a:lnTo>
                    <a:pt x="392" y="35"/>
                  </a:lnTo>
                  <a:lnTo>
                    <a:pt x="390" y="36"/>
                  </a:lnTo>
                  <a:lnTo>
                    <a:pt x="390" y="37"/>
                  </a:lnTo>
                  <a:lnTo>
                    <a:pt x="389" y="37"/>
                  </a:lnTo>
                  <a:lnTo>
                    <a:pt x="387" y="37"/>
                  </a:lnTo>
                  <a:lnTo>
                    <a:pt x="387" y="38"/>
                  </a:lnTo>
                  <a:lnTo>
                    <a:pt x="386" y="38"/>
                  </a:lnTo>
                  <a:lnTo>
                    <a:pt x="385" y="40"/>
                  </a:lnTo>
                  <a:lnTo>
                    <a:pt x="384" y="40"/>
                  </a:lnTo>
                  <a:lnTo>
                    <a:pt x="383" y="41"/>
                  </a:lnTo>
                  <a:lnTo>
                    <a:pt x="383" y="42"/>
                  </a:lnTo>
                  <a:lnTo>
                    <a:pt x="382" y="42"/>
                  </a:lnTo>
                  <a:lnTo>
                    <a:pt x="382" y="43"/>
                  </a:lnTo>
                  <a:lnTo>
                    <a:pt x="380" y="43"/>
                  </a:lnTo>
                  <a:lnTo>
                    <a:pt x="380" y="44"/>
                  </a:lnTo>
                  <a:lnTo>
                    <a:pt x="377" y="48"/>
                  </a:lnTo>
                  <a:lnTo>
                    <a:pt x="376" y="48"/>
                  </a:lnTo>
                  <a:lnTo>
                    <a:pt x="376" y="49"/>
                  </a:lnTo>
                  <a:lnTo>
                    <a:pt x="375" y="49"/>
                  </a:lnTo>
                  <a:lnTo>
                    <a:pt x="373" y="49"/>
                  </a:lnTo>
                  <a:lnTo>
                    <a:pt x="372" y="49"/>
                  </a:lnTo>
                  <a:lnTo>
                    <a:pt x="372" y="48"/>
                  </a:lnTo>
                  <a:lnTo>
                    <a:pt x="372" y="47"/>
                  </a:lnTo>
                  <a:lnTo>
                    <a:pt x="372" y="45"/>
                  </a:lnTo>
                  <a:lnTo>
                    <a:pt x="372" y="44"/>
                  </a:lnTo>
                  <a:lnTo>
                    <a:pt x="371" y="43"/>
                  </a:lnTo>
                  <a:lnTo>
                    <a:pt x="371" y="42"/>
                  </a:lnTo>
                  <a:lnTo>
                    <a:pt x="370" y="41"/>
                  </a:lnTo>
                  <a:lnTo>
                    <a:pt x="369" y="41"/>
                  </a:lnTo>
                  <a:lnTo>
                    <a:pt x="369" y="40"/>
                  </a:lnTo>
                  <a:lnTo>
                    <a:pt x="368" y="40"/>
                  </a:lnTo>
                  <a:lnTo>
                    <a:pt x="368" y="38"/>
                  </a:lnTo>
                  <a:lnTo>
                    <a:pt x="366" y="38"/>
                  </a:lnTo>
                  <a:lnTo>
                    <a:pt x="366" y="37"/>
                  </a:lnTo>
                  <a:lnTo>
                    <a:pt x="365" y="36"/>
                  </a:lnTo>
                  <a:lnTo>
                    <a:pt x="365" y="35"/>
                  </a:lnTo>
                  <a:lnTo>
                    <a:pt x="364" y="35"/>
                  </a:lnTo>
                  <a:lnTo>
                    <a:pt x="364" y="34"/>
                  </a:lnTo>
                  <a:lnTo>
                    <a:pt x="363" y="34"/>
                  </a:lnTo>
                  <a:lnTo>
                    <a:pt x="361" y="34"/>
                  </a:lnTo>
                  <a:lnTo>
                    <a:pt x="358" y="34"/>
                  </a:lnTo>
                  <a:lnTo>
                    <a:pt x="354" y="34"/>
                  </a:lnTo>
                  <a:lnTo>
                    <a:pt x="351" y="35"/>
                  </a:lnTo>
                  <a:lnTo>
                    <a:pt x="349" y="35"/>
                  </a:lnTo>
                  <a:lnTo>
                    <a:pt x="346" y="36"/>
                  </a:lnTo>
                  <a:lnTo>
                    <a:pt x="343" y="36"/>
                  </a:lnTo>
                  <a:lnTo>
                    <a:pt x="341" y="37"/>
                  </a:lnTo>
                  <a:lnTo>
                    <a:pt x="339" y="37"/>
                  </a:lnTo>
                  <a:lnTo>
                    <a:pt x="335" y="37"/>
                  </a:lnTo>
                  <a:lnTo>
                    <a:pt x="333" y="38"/>
                  </a:lnTo>
                  <a:lnTo>
                    <a:pt x="330" y="38"/>
                  </a:lnTo>
                  <a:lnTo>
                    <a:pt x="328" y="40"/>
                  </a:lnTo>
                  <a:lnTo>
                    <a:pt x="325" y="40"/>
                  </a:lnTo>
                  <a:lnTo>
                    <a:pt x="322" y="41"/>
                  </a:lnTo>
                  <a:lnTo>
                    <a:pt x="320" y="41"/>
                  </a:lnTo>
                  <a:lnTo>
                    <a:pt x="316" y="42"/>
                  </a:lnTo>
                  <a:lnTo>
                    <a:pt x="314" y="42"/>
                  </a:lnTo>
                  <a:lnTo>
                    <a:pt x="312" y="42"/>
                  </a:lnTo>
                  <a:lnTo>
                    <a:pt x="309" y="43"/>
                  </a:lnTo>
                  <a:lnTo>
                    <a:pt x="308" y="43"/>
                  </a:lnTo>
                  <a:lnTo>
                    <a:pt x="307" y="43"/>
                  </a:lnTo>
                  <a:lnTo>
                    <a:pt x="306" y="43"/>
                  </a:lnTo>
                  <a:lnTo>
                    <a:pt x="304" y="43"/>
                  </a:lnTo>
                  <a:lnTo>
                    <a:pt x="302" y="43"/>
                  </a:lnTo>
                  <a:lnTo>
                    <a:pt x="301" y="43"/>
                  </a:lnTo>
                  <a:lnTo>
                    <a:pt x="300" y="44"/>
                  </a:lnTo>
                  <a:lnTo>
                    <a:pt x="298" y="44"/>
                  </a:lnTo>
                  <a:lnTo>
                    <a:pt x="297" y="44"/>
                  </a:lnTo>
                  <a:lnTo>
                    <a:pt x="294" y="44"/>
                  </a:lnTo>
                  <a:lnTo>
                    <a:pt x="293" y="44"/>
                  </a:lnTo>
                  <a:lnTo>
                    <a:pt x="292" y="44"/>
                  </a:lnTo>
                  <a:lnTo>
                    <a:pt x="291" y="44"/>
                  </a:lnTo>
                  <a:lnTo>
                    <a:pt x="291" y="45"/>
                  </a:lnTo>
                  <a:lnTo>
                    <a:pt x="291" y="47"/>
                  </a:lnTo>
                  <a:lnTo>
                    <a:pt x="291" y="48"/>
                  </a:lnTo>
                  <a:lnTo>
                    <a:pt x="291" y="49"/>
                  </a:lnTo>
                  <a:lnTo>
                    <a:pt x="291" y="50"/>
                  </a:lnTo>
                  <a:lnTo>
                    <a:pt x="291" y="51"/>
                  </a:lnTo>
                  <a:lnTo>
                    <a:pt x="291" y="54"/>
                  </a:lnTo>
                  <a:lnTo>
                    <a:pt x="291" y="55"/>
                  </a:lnTo>
                  <a:lnTo>
                    <a:pt x="291" y="56"/>
                  </a:lnTo>
                  <a:lnTo>
                    <a:pt x="291" y="57"/>
                  </a:lnTo>
                  <a:lnTo>
                    <a:pt x="291" y="58"/>
                  </a:lnTo>
                  <a:lnTo>
                    <a:pt x="291" y="59"/>
                  </a:lnTo>
                  <a:lnTo>
                    <a:pt x="291" y="61"/>
                  </a:lnTo>
                  <a:lnTo>
                    <a:pt x="291" y="63"/>
                  </a:lnTo>
                  <a:lnTo>
                    <a:pt x="291" y="64"/>
                  </a:lnTo>
                  <a:lnTo>
                    <a:pt x="291" y="65"/>
                  </a:lnTo>
                  <a:lnTo>
                    <a:pt x="291" y="66"/>
                  </a:lnTo>
                  <a:lnTo>
                    <a:pt x="291" y="71"/>
                  </a:lnTo>
                  <a:lnTo>
                    <a:pt x="291" y="72"/>
                  </a:lnTo>
                  <a:lnTo>
                    <a:pt x="291" y="75"/>
                  </a:lnTo>
                  <a:lnTo>
                    <a:pt x="291" y="79"/>
                  </a:lnTo>
                  <a:lnTo>
                    <a:pt x="291" y="83"/>
                  </a:lnTo>
                  <a:lnTo>
                    <a:pt x="291" y="87"/>
                  </a:lnTo>
                  <a:lnTo>
                    <a:pt x="291" y="91"/>
                  </a:lnTo>
                  <a:lnTo>
                    <a:pt x="291" y="96"/>
                  </a:lnTo>
                  <a:lnTo>
                    <a:pt x="291" y="100"/>
                  </a:lnTo>
                  <a:lnTo>
                    <a:pt x="291" y="104"/>
                  </a:lnTo>
                  <a:lnTo>
                    <a:pt x="291" y="108"/>
                  </a:lnTo>
                  <a:lnTo>
                    <a:pt x="291" y="112"/>
                  </a:lnTo>
                  <a:lnTo>
                    <a:pt x="292" y="117"/>
                  </a:lnTo>
                  <a:lnTo>
                    <a:pt x="292" y="120"/>
                  </a:lnTo>
                  <a:lnTo>
                    <a:pt x="292" y="125"/>
                  </a:lnTo>
                  <a:lnTo>
                    <a:pt x="292" y="129"/>
                  </a:lnTo>
                  <a:lnTo>
                    <a:pt x="292" y="133"/>
                  </a:lnTo>
                  <a:lnTo>
                    <a:pt x="292" y="135"/>
                  </a:lnTo>
                  <a:lnTo>
                    <a:pt x="292" y="136"/>
                  </a:lnTo>
                  <a:lnTo>
                    <a:pt x="292" y="139"/>
                  </a:lnTo>
                  <a:lnTo>
                    <a:pt x="292" y="141"/>
                  </a:lnTo>
                  <a:lnTo>
                    <a:pt x="292" y="142"/>
                  </a:lnTo>
                  <a:lnTo>
                    <a:pt x="292" y="145"/>
                  </a:lnTo>
                  <a:lnTo>
                    <a:pt x="292" y="147"/>
                  </a:lnTo>
                  <a:lnTo>
                    <a:pt x="292" y="148"/>
                  </a:lnTo>
                  <a:lnTo>
                    <a:pt x="292" y="150"/>
                  </a:lnTo>
                  <a:lnTo>
                    <a:pt x="292" y="153"/>
                  </a:lnTo>
                  <a:lnTo>
                    <a:pt x="292" y="154"/>
                  </a:lnTo>
                  <a:lnTo>
                    <a:pt x="292" y="156"/>
                  </a:lnTo>
                  <a:lnTo>
                    <a:pt x="292" y="159"/>
                  </a:lnTo>
                  <a:lnTo>
                    <a:pt x="292" y="160"/>
                  </a:lnTo>
                  <a:lnTo>
                    <a:pt x="292" y="162"/>
                  </a:lnTo>
                  <a:lnTo>
                    <a:pt x="292" y="164"/>
                  </a:lnTo>
                  <a:lnTo>
                    <a:pt x="292" y="166"/>
                  </a:lnTo>
                  <a:lnTo>
                    <a:pt x="291" y="167"/>
                  </a:lnTo>
                  <a:lnTo>
                    <a:pt x="290" y="167"/>
                  </a:lnTo>
                  <a:lnTo>
                    <a:pt x="283" y="167"/>
                  </a:lnTo>
                  <a:lnTo>
                    <a:pt x="275" y="167"/>
                  </a:lnTo>
                  <a:lnTo>
                    <a:pt x="268" y="167"/>
                  </a:lnTo>
                  <a:lnTo>
                    <a:pt x="261" y="167"/>
                  </a:lnTo>
                  <a:lnTo>
                    <a:pt x="261" y="169"/>
                  </a:lnTo>
                  <a:lnTo>
                    <a:pt x="261" y="175"/>
                  </a:lnTo>
                  <a:lnTo>
                    <a:pt x="261" y="180"/>
                  </a:lnTo>
                  <a:lnTo>
                    <a:pt x="261" y="185"/>
                  </a:lnTo>
                  <a:lnTo>
                    <a:pt x="261" y="190"/>
                  </a:lnTo>
                  <a:lnTo>
                    <a:pt x="261" y="196"/>
                  </a:lnTo>
                  <a:lnTo>
                    <a:pt x="261" y="202"/>
                  </a:lnTo>
                  <a:lnTo>
                    <a:pt x="261" y="208"/>
                  </a:lnTo>
                  <a:lnTo>
                    <a:pt x="261" y="211"/>
                  </a:lnTo>
                  <a:lnTo>
                    <a:pt x="261" y="213"/>
                  </a:lnTo>
                  <a:lnTo>
                    <a:pt x="261" y="219"/>
                  </a:lnTo>
                  <a:lnTo>
                    <a:pt x="261" y="225"/>
                  </a:lnTo>
                  <a:lnTo>
                    <a:pt x="261" y="230"/>
                  </a:lnTo>
                  <a:lnTo>
                    <a:pt x="261" y="231"/>
                  </a:lnTo>
                  <a:lnTo>
                    <a:pt x="261" y="237"/>
                  </a:lnTo>
                  <a:lnTo>
                    <a:pt x="261" y="243"/>
                  </a:lnTo>
                  <a:lnTo>
                    <a:pt x="261" y="248"/>
                  </a:lnTo>
                  <a:lnTo>
                    <a:pt x="261" y="254"/>
                  </a:lnTo>
                  <a:lnTo>
                    <a:pt x="261" y="260"/>
                  </a:lnTo>
                  <a:lnTo>
                    <a:pt x="261" y="261"/>
                  </a:lnTo>
                  <a:lnTo>
                    <a:pt x="261" y="262"/>
                  </a:lnTo>
                  <a:lnTo>
                    <a:pt x="261" y="265"/>
                  </a:lnTo>
                  <a:lnTo>
                    <a:pt x="261" y="266"/>
                  </a:lnTo>
                  <a:lnTo>
                    <a:pt x="261" y="268"/>
                  </a:lnTo>
                  <a:lnTo>
                    <a:pt x="261" y="271"/>
                  </a:lnTo>
                  <a:lnTo>
                    <a:pt x="261" y="272"/>
                  </a:lnTo>
                  <a:lnTo>
                    <a:pt x="261" y="274"/>
                  </a:lnTo>
                  <a:lnTo>
                    <a:pt x="261" y="276"/>
                  </a:lnTo>
                  <a:lnTo>
                    <a:pt x="261" y="278"/>
                  </a:lnTo>
                  <a:lnTo>
                    <a:pt x="261" y="280"/>
                  </a:lnTo>
                  <a:lnTo>
                    <a:pt x="261" y="282"/>
                  </a:lnTo>
                  <a:lnTo>
                    <a:pt x="261" y="283"/>
                  </a:lnTo>
                  <a:lnTo>
                    <a:pt x="261" y="286"/>
                  </a:lnTo>
                  <a:lnTo>
                    <a:pt x="261" y="288"/>
                  </a:lnTo>
                  <a:lnTo>
                    <a:pt x="261" y="289"/>
                  </a:lnTo>
                  <a:lnTo>
                    <a:pt x="261" y="290"/>
                  </a:lnTo>
                  <a:lnTo>
                    <a:pt x="261" y="292"/>
                  </a:lnTo>
                  <a:lnTo>
                    <a:pt x="261" y="294"/>
                  </a:lnTo>
                  <a:lnTo>
                    <a:pt x="261" y="295"/>
                  </a:lnTo>
                  <a:lnTo>
                    <a:pt x="261" y="297"/>
                  </a:lnTo>
                  <a:lnTo>
                    <a:pt x="261" y="300"/>
                  </a:lnTo>
                  <a:lnTo>
                    <a:pt x="261" y="301"/>
                  </a:lnTo>
                  <a:lnTo>
                    <a:pt x="261" y="303"/>
                  </a:lnTo>
                  <a:lnTo>
                    <a:pt x="261" y="306"/>
                  </a:lnTo>
                  <a:lnTo>
                    <a:pt x="261" y="307"/>
                  </a:lnTo>
                  <a:lnTo>
                    <a:pt x="261" y="309"/>
                  </a:lnTo>
                  <a:lnTo>
                    <a:pt x="261" y="311"/>
                  </a:lnTo>
                  <a:lnTo>
                    <a:pt x="261" y="313"/>
                  </a:lnTo>
                  <a:lnTo>
                    <a:pt x="261" y="315"/>
                  </a:lnTo>
                  <a:lnTo>
                    <a:pt x="261" y="317"/>
                  </a:lnTo>
                  <a:lnTo>
                    <a:pt x="261" y="318"/>
                  </a:lnTo>
                  <a:lnTo>
                    <a:pt x="261" y="321"/>
                  </a:lnTo>
                  <a:lnTo>
                    <a:pt x="261" y="323"/>
                  </a:lnTo>
                  <a:lnTo>
                    <a:pt x="261" y="324"/>
                  </a:lnTo>
                  <a:lnTo>
                    <a:pt x="261" y="327"/>
                  </a:lnTo>
                  <a:lnTo>
                    <a:pt x="261" y="329"/>
                  </a:lnTo>
                  <a:lnTo>
                    <a:pt x="261" y="330"/>
                  </a:lnTo>
                  <a:lnTo>
                    <a:pt x="261" y="332"/>
                  </a:lnTo>
                  <a:lnTo>
                    <a:pt x="261" y="335"/>
                  </a:lnTo>
                  <a:lnTo>
                    <a:pt x="261" y="336"/>
                  </a:lnTo>
                  <a:lnTo>
                    <a:pt x="261" y="338"/>
                  </a:lnTo>
                  <a:lnTo>
                    <a:pt x="261" y="341"/>
                  </a:lnTo>
                  <a:lnTo>
                    <a:pt x="261" y="343"/>
                  </a:lnTo>
                  <a:lnTo>
                    <a:pt x="261" y="344"/>
                  </a:lnTo>
                  <a:lnTo>
                    <a:pt x="261" y="346"/>
                  </a:lnTo>
                  <a:lnTo>
                    <a:pt x="261" y="349"/>
                  </a:lnTo>
                  <a:lnTo>
                    <a:pt x="261" y="350"/>
                  </a:lnTo>
                  <a:lnTo>
                    <a:pt x="261" y="352"/>
                  </a:lnTo>
                  <a:lnTo>
                    <a:pt x="261" y="355"/>
                  </a:lnTo>
                  <a:lnTo>
                    <a:pt x="261" y="356"/>
                  </a:lnTo>
                  <a:lnTo>
                    <a:pt x="261" y="358"/>
                  </a:lnTo>
                  <a:lnTo>
                    <a:pt x="261" y="360"/>
                  </a:lnTo>
                  <a:lnTo>
                    <a:pt x="261" y="362"/>
                  </a:lnTo>
                  <a:lnTo>
                    <a:pt x="261" y="364"/>
                  </a:lnTo>
                  <a:lnTo>
                    <a:pt x="261" y="366"/>
                  </a:lnTo>
                  <a:lnTo>
                    <a:pt x="261" y="367"/>
                  </a:lnTo>
                  <a:lnTo>
                    <a:pt x="261" y="370"/>
                  </a:lnTo>
                  <a:lnTo>
                    <a:pt x="261" y="372"/>
                  </a:lnTo>
                  <a:lnTo>
                    <a:pt x="261" y="374"/>
                  </a:lnTo>
                  <a:lnTo>
                    <a:pt x="261" y="376"/>
                  </a:lnTo>
                  <a:lnTo>
                    <a:pt x="261" y="378"/>
                  </a:lnTo>
                  <a:lnTo>
                    <a:pt x="261" y="380"/>
                  </a:lnTo>
                  <a:lnTo>
                    <a:pt x="261" y="381"/>
                  </a:lnTo>
                  <a:lnTo>
                    <a:pt x="261" y="384"/>
                  </a:lnTo>
                  <a:lnTo>
                    <a:pt x="261" y="386"/>
                  </a:lnTo>
                  <a:lnTo>
                    <a:pt x="261" y="387"/>
                  </a:lnTo>
                  <a:lnTo>
                    <a:pt x="261" y="388"/>
                  </a:lnTo>
                  <a:lnTo>
                    <a:pt x="259" y="388"/>
                  </a:lnTo>
                  <a:lnTo>
                    <a:pt x="258" y="388"/>
                  </a:lnTo>
                  <a:lnTo>
                    <a:pt x="257" y="388"/>
                  </a:lnTo>
                  <a:lnTo>
                    <a:pt x="256" y="390"/>
                  </a:lnTo>
                  <a:lnTo>
                    <a:pt x="255" y="391"/>
                  </a:lnTo>
                  <a:lnTo>
                    <a:pt x="254" y="391"/>
                  </a:lnTo>
                  <a:lnTo>
                    <a:pt x="252" y="391"/>
                  </a:lnTo>
                  <a:lnTo>
                    <a:pt x="251" y="392"/>
                  </a:lnTo>
                  <a:lnTo>
                    <a:pt x="249" y="392"/>
                  </a:lnTo>
                  <a:lnTo>
                    <a:pt x="248" y="392"/>
                  </a:lnTo>
                  <a:lnTo>
                    <a:pt x="248" y="393"/>
                  </a:lnTo>
                  <a:lnTo>
                    <a:pt x="247" y="393"/>
                  </a:lnTo>
                  <a:lnTo>
                    <a:pt x="247" y="394"/>
                  </a:lnTo>
                  <a:lnTo>
                    <a:pt x="245" y="398"/>
                  </a:lnTo>
                  <a:lnTo>
                    <a:pt x="244" y="398"/>
                  </a:lnTo>
                  <a:lnTo>
                    <a:pt x="244" y="399"/>
                  </a:lnTo>
                  <a:lnTo>
                    <a:pt x="241" y="399"/>
                  </a:lnTo>
                  <a:lnTo>
                    <a:pt x="240" y="399"/>
                  </a:lnTo>
                  <a:lnTo>
                    <a:pt x="238" y="399"/>
                  </a:lnTo>
                  <a:lnTo>
                    <a:pt x="238" y="400"/>
                  </a:lnTo>
                  <a:lnTo>
                    <a:pt x="238" y="401"/>
                  </a:lnTo>
                  <a:lnTo>
                    <a:pt x="237" y="401"/>
                  </a:lnTo>
                  <a:lnTo>
                    <a:pt x="238" y="402"/>
                  </a:lnTo>
                  <a:lnTo>
                    <a:pt x="240" y="405"/>
                  </a:lnTo>
                  <a:lnTo>
                    <a:pt x="238" y="405"/>
                  </a:lnTo>
                  <a:lnTo>
                    <a:pt x="237" y="405"/>
                  </a:lnTo>
                  <a:lnTo>
                    <a:pt x="237" y="406"/>
                  </a:lnTo>
                  <a:lnTo>
                    <a:pt x="235" y="407"/>
                  </a:lnTo>
                  <a:lnTo>
                    <a:pt x="234" y="407"/>
                  </a:lnTo>
                  <a:lnTo>
                    <a:pt x="233" y="407"/>
                  </a:lnTo>
                  <a:lnTo>
                    <a:pt x="231" y="407"/>
                  </a:lnTo>
                  <a:lnTo>
                    <a:pt x="231" y="406"/>
                  </a:lnTo>
                  <a:lnTo>
                    <a:pt x="230" y="406"/>
                  </a:lnTo>
                  <a:lnTo>
                    <a:pt x="229" y="405"/>
                  </a:lnTo>
                  <a:lnTo>
                    <a:pt x="229" y="404"/>
                  </a:lnTo>
                  <a:lnTo>
                    <a:pt x="222" y="404"/>
                  </a:lnTo>
                  <a:lnTo>
                    <a:pt x="216" y="404"/>
                  </a:lnTo>
                  <a:lnTo>
                    <a:pt x="215" y="405"/>
                  </a:lnTo>
                  <a:lnTo>
                    <a:pt x="214" y="405"/>
                  </a:lnTo>
                  <a:lnTo>
                    <a:pt x="213" y="405"/>
                  </a:lnTo>
                  <a:lnTo>
                    <a:pt x="212" y="405"/>
                  </a:lnTo>
                  <a:lnTo>
                    <a:pt x="211" y="405"/>
                  </a:lnTo>
                  <a:lnTo>
                    <a:pt x="209" y="405"/>
                  </a:lnTo>
                  <a:lnTo>
                    <a:pt x="208" y="405"/>
                  </a:lnTo>
                  <a:lnTo>
                    <a:pt x="206" y="405"/>
                  </a:lnTo>
                  <a:lnTo>
                    <a:pt x="205" y="406"/>
                  </a:lnTo>
                  <a:lnTo>
                    <a:pt x="204" y="406"/>
                  </a:lnTo>
                  <a:lnTo>
                    <a:pt x="201" y="405"/>
                  </a:lnTo>
                  <a:lnTo>
                    <a:pt x="200" y="404"/>
                  </a:lnTo>
                  <a:lnTo>
                    <a:pt x="199" y="402"/>
                  </a:lnTo>
                  <a:lnTo>
                    <a:pt x="198" y="401"/>
                  </a:lnTo>
                  <a:lnTo>
                    <a:pt x="197" y="401"/>
                  </a:lnTo>
                  <a:lnTo>
                    <a:pt x="191" y="400"/>
                  </a:lnTo>
                  <a:lnTo>
                    <a:pt x="190" y="400"/>
                  </a:lnTo>
                  <a:lnTo>
                    <a:pt x="190" y="401"/>
                  </a:lnTo>
                  <a:lnTo>
                    <a:pt x="188" y="401"/>
                  </a:lnTo>
                  <a:lnTo>
                    <a:pt x="187" y="400"/>
                  </a:lnTo>
                  <a:lnTo>
                    <a:pt x="186" y="400"/>
                  </a:lnTo>
                  <a:lnTo>
                    <a:pt x="186" y="399"/>
                  </a:lnTo>
                  <a:lnTo>
                    <a:pt x="186" y="398"/>
                  </a:lnTo>
                  <a:lnTo>
                    <a:pt x="185" y="398"/>
                  </a:lnTo>
                  <a:lnTo>
                    <a:pt x="184" y="398"/>
                  </a:lnTo>
                  <a:lnTo>
                    <a:pt x="183" y="398"/>
                  </a:lnTo>
                  <a:lnTo>
                    <a:pt x="181" y="399"/>
                  </a:lnTo>
                  <a:lnTo>
                    <a:pt x="180" y="399"/>
                  </a:lnTo>
                  <a:lnTo>
                    <a:pt x="180" y="398"/>
                  </a:lnTo>
                  <a:lnTo>
                    <a:pt x="180" y="395"/>
                  </a:lnTo>
                  <a:lnTo>
                    <a:pt x="180" y="394"/>
                  </a:lnTo>
                  <a:lnTo>
                    <a:pt x="179" y="393"/>
                  </a:lnTo>
                  <a:lnTo>
                    <a:pt x="179" y="392"/>
                  </a:lnTo>
                  <a:lnTo>
                    <a:pt x="178" y="391"/>
                  </a:lnTo>
                  <a:lnTo>
                    <a:pt x="178" y="390"/>
                  </a:lnTo>
                  <a:lnTo>
                    <a:pt x="179" y="388"/>
                  </a:lnTo>
                  <a:lnTo>
                    <a:pt x="180" y="388"/>
                  </a:lnTo>
                  <a:lnTo>
                    <a:pt x="180" y="387"/>
                  </a:lnTo>
                  <a:lnTo>
                    <a:pt x="180" y="386"/>
                  </a:lnTo>
                  <a:lnTo>
                    <a:pt x="180" y="385"/>
                  </a:lnTo>
                  <a:lnTo>
                    <a:pt x="179" y="385"/>
                  </a:lnTo>
                  <a:lnTo>
                    <a:pt x="179" y="384"/>
                  </a:lnTo>
                  <a:lnTo>
                    <a:pt x="179" y="383"/>
                  </a:lnTo>
                  <a:lnTo>
                    <a:pt x="179" y="381"/>
                  </a:lnTo>
                  <a:lnTo>
                    <a:pt x="178" y="381"/>
                  </a:lnTo>
                  <a:lnTo>
                    <a:pt x="177" y="381"/>
                  </a:lnTo>
                  <a:lnTo>
                    <a:pt x="176" y="381"/>
                  </a:lnTo>
                  <a:lnTo>
                    <a:pt x="174" y="381"/>
                  </a:lnTo>
                  <a:lnTo>
                    <a:pt x="173" y="381"/>
                  </a:lnTo>
                  <a:lnTo>
                    <a:pt x="173" y="379"/>
                  </a:lnTo>
                  <a:lnTo>
                    <a:pt x="173" y="378"/>
                  </a:lnTo>
                  <a:lnTo>
                    <a:pt x="173" y="377"/>
                  </a:lnTo>
                  <a:lnTo>
                    <a:pt x="172" y="377"/>
                  </a:lnTo>
                  <a:lnTo>
                    <a:pt x="171" y="376"/>
                  </a:lnTo>
                  <a:lnTo>
                    <a:pt x="171" y="374"/>
                  </a:lnTo>
                  <a:lnTo>
                    <a:pt x="170" y="374"/>
                  </a:lnTo>
                  <a:lnTo>
                    <a:pt x="169" y="374"/>
                  </a:lnTo>
                  <a:lnTo>
                    <a:pt x="167" y="376"/>
                  </a:lnTo>
                  <a:lnTo>
                    <a:pt x="166" y="376"/>
                  </a:lnTo>
                  <a:lnTo>
                    <a:pt x="165" y="376"/>
                  </a:lnTo>
                  <a:lnTo>
                    <a:pt x="164" y="377"/>
                  </a:lnTo>
                  <a:lnTo>
                    <a:pt x="164" y="379"/>
                  </a:lnTo>
                  <a:lnTo>
                    <a:pt x="164" y="380"/>
                  </a:lnTo>
                  <a:lnTo>
                    <a:pt x="164" y="379"/>
                  </a:lnTo>
                  <a:lnTo>
                    <a:pt x="163" y="379"/>
                  </a:lnTo>
                  <a:lnTo>
                    <a:pt x="163" y="380"/>
                  </a:lnTo>
                  <a:lnTo>
                    <a:pt x="163" y="381"/>
                  </a:lnTo>
                  <a:lnTo>
                    <a:pt x="162" y="381"/>
                  </a:lnTo>
                  <a:lnTo>
                    <a:pt x="162" y="383"/>
                  </a:lnTo>
                  <a:lnTo>
                    <a:pt x="162" y="384"/>
                  </a:lnTo>
                  <a:lnTo>
                    <a:pt x="162" y="383"/>
                  </a:lnTo>
                  <a:lnTo>
                    <a:pt x="160" y="383"/>
                  </a:lnTo>
                  <a:lnTo>
                    <a:pt x="160" y="384"/>
                  </a:lnTo>
                  <a:lnTo>
                    <a:pt x="160" y="385"/>
                  </a:lnTo>
                  <a:lnTo>
                    <a:pt x="162" y="386"/>
                  </a:lnTo>
                  <a:lnTo>
                    <a:pt x="162" y="387"/>
                  </a:lnTo>
                  <a:lnTo>
                    <a:pt x="160" y="387"/>
                  </a:lnTo>
                  <a:lnTo>
                    <a:pt x="160" y="388"/>
                  </a:lnTo>
                  <a:lnTo>
                    <a:pt x="160" y="390"/>
                  </a:lnTo>
                  <a:lnTo>
                    <a:pt x="159" y="391"/>
                  </a:lnTo>
                  <a:lnTo>
                    <a:pt x="158" y="391"/>
                  </a:lnTo>
                  <a:lnTo>
                    <a:pt x="158" y="390"/>
                  </a:lnTo>
                  <a:lnTo>
                    <a:pt x="157" y="390"/>
                  </a:lnTo>
                  <a:lnTo>
                    <a:pt x="155" y="392"/>
                  </a:lnTo>
                  <a:lnTo>
                    <a:pt x="154" y="393"/>
                  </a:lnTo>
                  <a:lnTo>
                    <a:pt x="152" y="393"/>
                  </a:lnTo>
                  <a:lnTo>
                    <a:pt x="151" y="394"/>
                  </a:lnTo>
                  <a:lnTo>
                    <a:pt x="151" y="395"/>
                  </a:lnTo>
                  <a:lnTo>
                    <a:pt x="150" y="395"/>
                  </a:lnTo>
                  <a:lnTo>
                    <a:pt x="149" y="395"/>
                  </a:lnTo>
                  <a:lnTo>
                    <a:pt x="148" y="393"/>
                  </a:lnTo>
                  <a:lnTo>
                    <a:pt x="147" y="392"/>
                  </a:lnTo>
                  <a:lnTo>
                    <a:pt x="145" y="392"/>
                  </a:lnTo>
                  <a:lnTo>
                    <a:pt x="143" y="388"/>
                  </a:lnTo>
                  <a:lnTo>
                    <a:pt x="142" y="388"/>
                  </a:lnTo>
                  <a:lnTo>
                    <a:pt x="142" y="387"/>
                  </a:lnTo>
                  <a:lnTo>
                    <a:pt x="140" y="385"/>
                  </a:lnTo>
                  <a:lnTo>
                    <a:pt x="137" y="383"/>
                  </a:lnTo>
                  <a:lnTo>
                    <a:pt x="134" y="380"/>
                  </a:lnTo>
                  <a:lnTo>
                    <a:pt x="133" y="379"/>
                  </a:lnTo>
                  <a:lnTo>
                    <a:pt x="131" y="377"/>
                  </a:lnTo>
                  <a:lnTo>
                    <a:pt x="129" y="376"/>
                  </a:lnTo>
                  <a:lnTo>
                    <a:pt x="128" y="374"/>
                  </a:lnTo>
                  <a:lnTo>
                    <a:pt x="128" y="373"/>
                  </a:lnTo>
                  <a:lnTo>
                    <a:pt x="127" y="372"/>
                  </a:lnTo>
                  <a:lnTo>
                    <a:pt x="127" y="371"/>
                  </a:lnTo>
                  <a:lnTo>
                    <a:pt x="127" y="370"/>
                  </a:lnTo>
                  <a:lnTo>
                    <a:pt x="126" y="369"/>
                  </a:lnTo>
                  <a:lnTo>
                    <a:pt x="126" y="367"/>
                  </a:lnTo>
                  <a:lnTo>
                    <a:pt x="122" y="365"/>
                  </a:lnTo>
                  <a:lnTo>
                    <a:pt x="122" y="364"/>
                  </a:lnTo>
                  <a:lnTo>
                    <a:pt x="122" y="362"/>
                  </a:lnTo>
                  <a:lnTo>
                    <a:pt x="121" y="360"/>
                  </a:lnTo>
                  <a:lnTo>
                    <a:pt x="119" y="356"/>
                  </a:lnTo>
                  <a:lnTo>
                    <a:pt x="117" y="355"/>
                  </a:lnTo>
                  <a:lnTo>
                    <a:pt x="116" y="353"/>
                  </a:lnTo>
                  <a:lnTo>
                    <a:pt x="116" y="352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4" y="346"/>
                  </a:lnTo>
                  <a:lnTo>
                    <a:pt x="113" y="346"/>
                  </a:lnTo>
                  <a:lnTo>
                    <a:pt x="114" y="344"/>
                  </a:lnTo>
                  <a:lnTo>
                    <a:pt x="113" y="342"/>
                  </a:lnTo>
                  <a:lnTo>
                    <a:pt x="113" y="341"/>
                  </a:lnTo>
                  <a:lnTo>
                    <a:pt x="113" y="339"/>
                  </a:lnTo>
                  <a:lnTo>
                    <a:pt x="113" y="337"/>
                  </a:lnTo>
                  <a:lnTo>
                    <a:pt x="112" y="337"/>
                  </a:lnTo>
                  <a:lnTo>
                    <a:pt x="112" y="336"/>
                  </a:lnTo>
                  <a:lnTo>
                    <a:pt x="110" y="336"/>
                  </a:lnTo>
                  <a:lnTo>
                    <a:pt x="110" y="335"/>
                  </a:lnTo>
                  <a:lnTo>
                    <a:pt x="109" y="335"/>
                  </a:lnTo>
                  <a:lnTo>
                    <a:pt x="109" y="334"/>
                  </a:lnTo>
                  <a:lnTo>
                    <a:pt x="108" y="331"/>
                  </a:lnTo>
                  <a:lnTo>
                    <a:pt x="108" y="330"/>
                  </a:lnTo>
                  <a:lnTo>
                    <a:pt x="108" y="329"/>
                  </a:lnTo>
                  <a:lnTo>
                    <a:pt x="107" y="328"/>
                  </a:lnTo>
                  <a:lnTo>
                    <a:pt x="107" y="327"/>
                  </a:lnTo>
                  <a:lnTo>
                    <a:pt x="108" y="327"/>
                  </a:lnTo>
                  <a:lnTo>
                    <a:pt x="108" y="325"/>
                  </a:lnTo>
                  <a:lnTo>
                    <a:pt x="109" y="325"/>
                  </a:lnTo>
                  <a:lnTo>
                    <a:pt x="109" y="327"/>
                  </a:lnTo>
                  <a:lnTo>
                    <a:pt x="109" y="328"/>
                  </a:lnTo>
                  <a:lnTo>
                    <a:pt x="109" y="327"/>
                  </a:lnTo>
                  <a:lnTo>
                    <a:pt x="110" y="324"/>
                  </a:lnTo>
                  <a:lnTo>
                    <a:pt x="109" y="322"/>
                  </a:lnTo>
                  <a:lnTo>
                    <a:pt x="109" y="320"/>
                  </a:lnTo>
                  <a:lnTo>
                    <a:pt x="108" y="318"/>
                  </a:lnTo>
                  <a:lnTo>
                    <a:pt x="107" y="317"/>
                  </a:lnTo>
                  <a:lnTo>
                    <a:pt x="106" y="316"/>
                  </a:lnTo>
                  <a:lnTo>
                    <a:pt x="105" y="316"/>
                  </a:lnTo>
                  <a:lnTo>
                    <a:pt x="103" y="316"/>
                  </a:lnTo>
                  <a:lnTo>
                    <a:pt x="103" y="313"/>
                  </a:lnTo>
                  <a:lnTo>
                    <a:pt x="103" y="310"/>
                  </a:lnTo>
                  <a:lnTo>
                    <a:pt x="103" y="309"/>
                  </a:lnTo>
                  <a:lnTo>
                    <a:pt x="105" y="308"/>
                  </a:lnTo>
                  <a:lnTo>
                    <a:pt x="105" y="306"/>
                  </a:lnTo>
                  <a:lnTo>
                    <a:pt x="103" y="304"/>
                  </a:lnTo>
                  <a:lnTo>
                    <a:pt x="103" y="303"/>
                  </a:lnTo>
                  <a:lnTo>
                    <a:pt x="102" y="301"/>
                  </a:lnTo>
                  <a:lnTo>
                    <a:pt x="101" y="300"/>
                  </a:lnTo>
                  <a:lnTo>
                    <a:pt x="102" y="299"/>
                  </a:lnTo>
                  <a:lnTo>
                    <a:pt x="100" y="296"/>
                  </a:lnTo>
                  <a:lnTo>
                    <a:pt x="100" y="295"/>
                  </a:lnTo>
                  <a:lnTo>
                    <a:pt x="100" y="292"/>
                  </a:lnTo>
                  <a:lnTo>
                    <a:pt x="101" y="289"/>
                  </a:lnTo>
                  <a:lnTo>
                    <a:pt x="101" y="288"/>
                  </a:lnTo>
                  <a:lnTo>
                    <a:pt x="101" y="287"/>
                  </a:lnTo>
                  <a:lnTo>
                    <a:pt x="100" y="287"/>
                  </a:lnTo>
                  <a:lnTo>
                    <a:pt x="100" y="286"/>
                  </a:lnTo>
                  <a:lnTo>
                    <a:pt x="100" y="285"/>
                  </a:lnTo>
                  <a:lnTo>
                    <a:pt x="99" y="282"/>
                  </a:lnTo>
                  <a:lnTo>
                    <a:pt x="99" y="280"/>
                  </a:lnTo>
                  <a:lnTo>
                    <a:pt x="99" y="279"/>
                  </a:lnTo>
                  <a:lnTo>
                    <a:pt x="100" y="276"/>
                  </a:lnTo>
                  <a:lnTo>
                    <a:pt x="99" y="275"/>
                  </a:lnTo>
                  <a:lnTo>
                    <a:pt x="100" y="273"/>
                  </a:lnTo>
                  <a:lnTo>
                    <a:pt x="100" y="272"/>
                  </a:lnTo>
                  <a:lnTo>
                    <a:pt x="100" y="271"/>
                  </a:lnTo>
                  <a:lnTo>
                    <a:pt x="99" y="269"/>
                  </a:lnTo>
                  <a:lnTo>
                    <a:pt x="99" y="268"/>
                  </a:lnTo>
                  <a:lnTo>
                    <a:pt x="99" y="267"/>
                  </a:lnTo>
                  <a:lnTo>
                    <a:pt x="98" y="264"/>
                  </a:lnTo>
                  <a:lnTo>
                    <a:pt x="98" y="262"/>
                  </a:lnTo>
                  <a:lnTo>
                    <a:pt x="96" y="259"/>
                  </a:lnTo>
                  <a:lnTo>
                    <a:pt x="95" y="258"/>
                  </a:lnTo>
                  <a:lnTo>
                    <a:pt x="94" y="257"/>
                  </a:lnTo>
                  <a:lnTo>
                    <a:pt x="93" y="255"/>
                  </a:lnTo>
                  <a:lnTo>
                    <a:pt x="92" y="254"/>
                  </a:lnTo>
                  <a:lnTo>
                    <a:pt x="92" y="253"/>
                  </a:lnTo>
                  <a:lnTo>
                    <a:pt x="93" y="253"/>
                  </a:lnTo>
                  <a:lnTo>
                    <a:pt x="93" y="252"/>
                  </a:lnTo>
                  <a:lnTo>
                    <a:pt x="93" y="251"/>
                  </a:lnTo>
                  <a:lnTo>
                    <a:pt x="92" y="250"/>
                  </a:lnTo>
                  <a:lnTo>
                    <a:pt x="91" y="247"/>
                  </a:lnTo>
                  <a:lnTo>
                    <a:pt x="90" y="244"/>
                  </a:lnTo>
                  <a:lnTo>
                    <a:pt x="88" y="241"/>
                  </a:lnTo>
                  <a:lnTo>
                    <a:pt x="88" y="240"/>
                  </a:lnTo>
                  <a:lnTo>
                    <a:pt x="88" y="239"/>
                  </a:lnTo>
                  <a:lnTo>
                    <a:pt x="87" y="239"/>
                  </a:lnTo>
                  <a:lnTo>
                    <a:pt x="87" y="238"/>
                  </a:lnTo>
                  <a:lnTo>
                    <a:pt x="87" y="237"/>
                  </a:lnTo>
                  <a:lnTo>
                    <a:pt x="87" y="236"/>
                  </a:lnTo>
                  <a:lnTo>
                    <a:pt x="87" y="234"/>
                  </a:lnTo>
                  <a:lnTo>
                    <a:pt x="87" y="233"/>
                  </a:lnTo>
                  <a:lnTo>
                    <a:pt x="88" y="233"/>
                  </a:lnTo>
                  <a:lnTo>
                    <a:pt x="88" y="232"/>
                  </a:lnTo>
                  <a:lnTo>
                    <a:pt x="90" y="231"/>
                  </a:lnTo>
                  <a:lnTo>
                    <a:pt x="90" y="229"/>
                  </a:lnTo>
                  <a:lnTo>
                    <a:pt x="88" y="227"/>
                  </a:lnTo>
                  <a:lnTo>
                    <a:pt x="88" y="222"/>
                  </a:lnTo>
                  <a:lnTo>
                    <a:pt x="88" y="220"/>
                  </a:lnTo>
                  <a:lnTo>
                    <a:pt x="88" y="219"/>
                  </a:lnTo>
                  <a:lnTo>
                    <a:pt x="87" y="217"/>
                  </a:lnTo>
                  <a:lnTo>
                    <a:pt x="87" y="216"/>
                  </a:lnTo>
                  <a:lnTo>
                    <a:pt x="87" y="215"/>
                  </a:lnTo>
                  <a:lnTo>
                    <a:pt x="87" y="213"/>
                  </a:lnTo>
                  <a:lnTo>
                    <a:pt x="88" y="212"/>
                  </a:lnTo>
                  <a:lnTo>
                    <a:pt x="88" y="213"/>
                  </a:lnTo>
                  <a:lnTo>
                    <a:pt x="88" y="211"/>
                  </a:lnTo>
                  <a:lnTo>
                    <a:pt x="88" y="208"/>
                  </a:lnTo>
                  <a:lnTo>
                    <a:pt x="87" y="206"/>
                  </a:lnTo>
                  <a:lnTo>
                    <a:pt x="87" y="205"/>
                  </a:lnTo>
                  <a:lnTo>
                    <a:pt x="86" y="204"/>
                  </a:lnTo>
                  <a:lnTo>
                    <a:pt x="86" y="203"/>
                  </a:lnTo>
                  <a:lnTo>
                    <a:pt x="86" y="201"/>
                  </a:lnTo>
                  <a:lnTo>
                    <a:pt x="86" y="199"/>
                  </a:lnTo>
                  <a:lnTo>
                    <a:pt x="86" y="198"/>
                  </a:lnTo>
                  <a:lnTo>
                    <a:pt x="86" y="197"/>
                  </a:lnTo>
                  <a:lnTo>
                    <a:pt x="87" y="197"/>
                  </a:lnTo>
                  <a:lnTo>
                    <a:pt x="87" y="198"/>
                  </a:lnTo>
                  <a:lnTo>
                    <a:pt x="87" y="199"/>
                  </a:lnTo>
                  <a:lnTo>
                    <a:pt x="88" y="199"/>
                  </a:lnTo>
                  <a:lnTo>
                    <a:pt x="87" y="201"/>
                  </a:lnTo>
                  <a:lnTo>
                    <a:pt x="88" y="201"/>
                  </a:lnTo>
                  <a:lnTo>
                    <a:pt x="88" y="199"/>
                  </a:lnTo>
                  <a:lnTo>
                    <a:pt x="90" y="199"/>
                  </a:lnTo>
                  <a:lnTo>
                    <a:pt x="90" y="198"/>
                  </a:lnTo>
                  <a:lnTo>
                    <a:pt x="90" y="196"/>
                  </a:lnTo>
                  <a:lnTo>
                    <a:pt x="90" y="190"/>
                  </a:lnTo>
                  <a:lnTo>
                    <a:pt x="88" y="185"/>
                  </a:lnTo>
                  <a:lnTo>
                    <a:pt x="88" y="184"/>
                  </a:lnTo>
                  <a:lnTo>
                    <a:pt x="88" y="183"/>
                  </a:lnTo>
                  <a:lnTo>
                    <a:pt x="87" y="181"/>
                  </a:lnTo>
                  <a:lnTo>
                    <a:pt x="86" y="178"/>
                  </a:lnTo>
                  <a:lnTo>
                    <a:pt x="85" y="176"/>
                  </a:lnTo>
                  <a:lnTo>
                    <a:pt x="83" y="174"/>
                  </a:lnTo>
                  <a:lnTo>
                    <a:pt x="83" y="173"/>
                  </a:lnTo>
                  <a:lnTo>
                    <a:pt x="83" y="171"/>
                  </a:lnTo>
                  <a:lnTo>
                    <a:pt x="77" y="166"/>
                  </a:lnTo>
                  <a:lnTo>
                    <a:pt x="74" y="163"/>
                  </a:lnTo>
                  <a:lnTo>
                    <a:pt x="72" y="161"/>
                  </a:lnTo>
                  <a:lnTo>
                    <a:pt x="71" y="160"/>
                  </a:lnTo>
                  <a:lnTo>
                    <a:pt x="72" y="160"/>
                  </a:lnTo>
                  <a:lnTo>
                    <a:pt x="72" y="159"/>
                  </a:lnTo>
                  <a:lnTo>
                    <a:pt x="72" y="157"/>
                  </a:lnTo>
                  <a:lnTo>
                    <a:pt x="69" y="154"/>
                  </a:lnTo>
                  <a:lnTo>
                    <a:pt x="69" y="152"/>
                  </a:lnTo>
                  <a:lnTo>
                    <a:pt x="67" y="149"/>
                  </a:lnTo>
                  <a:lnTo>
                    <a:pt x="64" y="145"/>
                  </a:lnTo>
                  <a:lnTo>
                    <a:pt x="63" y="141"/>
                  </a:lnTo>
                  <a:lnTo>
                    <a:pt x="62" y="140"/>
                  </a:lnTo>
                  <a:lnTo>
                    <a:pt x="60" y="139"/>
                  </a:lnTo>
                  <a:lnTo>
                    <a:pt x="57" y="134"/>
                  </a:lnTo>
                  <a:lnTo>
                    <a:pt x="56" y="133"/>
                  </a:lnTo>
                  <a:lnTo>
                    <a:pt x="56" y="132"/>
                  </a:lnTo>
                  <a:lnTo>
                    <a:pt x="56" y="131"/>
                  </a:lnTo>
                  <a:lnTo>
                    <a:pt x="55" y="131"/>
                  </a:lnTo>
                  <a:lnTo>
                    <a:pt x="53" y="129"/>
                  </a:lnTo>
                  <a:lnTo>
                    <a:pt x="53" y="128"/>
                  </a:lnTo>
                  <a:lnTo>
                    <a:pt x="53" y="125"/>
                  </a:lnTo>
                  <a:lnTo>
                    <a:pt x="52" y="122"/>
                  </a:lnTo>
                  <a:lnTo>
                    <a:pt x="50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8" y="110"/>
                  </a:lnTo>
                  <a:lnTo>
                    <a:pt x="46" y="107"/>
                  </a:lnTo>
                  <a:lnTo>
                    <a:pt x="46" y="106"/>
                  </a:lnTo>
                  <a:lnTo>
                    <a:pt x="45" y="105"/>
                  </a:lnTo>
                  <a:lnTo>
                    <a:pt x="43" y="105"/>
                  </a:lnTo>
                  <a:lnTo>
                    <a:pt x="42" y="103"/>
                  </a:lnTo>
                  <a:lnTo>
                    <a:pt x="42" y="98"/>
                  </a:lnTo>
                  <a:lnTo>
                    <a:pt x="38" y="93"/>
                  </a:lnTo>
                  <a:lnTo>
                    <a:pt x="37" y="91"/>
                  </a:lnTo>
                  <a:lnTo>
                    <a:pt x="35" y="87"/>
                  </a:lnTo>
                  <a:lnTo>
                    <a:pt x="35" y="86"/>
                  </a:lnTo>
                  <a:lnTo>
                    <a:pt x="35" y="85"/>
                  </a:lnTo>
                  <a:lnTo>
                    <a:pt x="34" y="84"/>
                  </a:lnTo>
                  <a:lnTo>
                    <a:pt x="31" y="82"/>
                  </a:lnTo>
                  <a:lnTo>
                    <a:pt x="31" y="80"/>
                  </a:lnTo>
                  <a:lnTo>
                    <a:pt x="31" y="79"/>
                  </a:lnTo>
                  <a:lnTo>
                    <a:pt x="31" y="78"/>
                  </a:lnTo>
                  <a:lnTo>
                    <a:pt x="30" y="77"/>
                  </a:lnTo>
                  <a:lnTo>
                    <a:pt x="30" y="76"/>
                  </a:lnTo>
                  <a:lnTo>
                    <a:pt x="29" y="75"/>
                  </a:lnTo>
                  <a:lnTo>
                    <a:pt x="28" y="71"/>
                  </a:lnTo>
                  <a:lnTo>
                    <a:pt x="27" y="70"/>
                  </a:lnTo>
                  <a:lnTo>
                    <a:pt x="26" y="69"/>
                  </a:lnTo>
                  <a:lnTo>
                    <a:pt x="24" y="68"/>
                  </a:lnTo>
                  <a:lnTo>
                    <a:pt x="24" y="65"/>
                  </a:lnTo>
                  <a:lnTo>
                    <a:pt x="23" y="64"/>
                  </a:lnTo>
                  <a:lnTo>
                    <a:pt x="19" y="57"/>
                  </a:lnTo>
                  <a:lnTo>
                    <a:pt x="15" y="55"/>
                  </a:lnTo>
                  <a:lnTo>
                    <a:pt x="14" y="54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10" y="51"/>
                  </a:lnTo>
                  <a:lnTo>
                    <a:pt x="10" y="50"/>
                  </a:lnTo>
                  <a:lnTo>
                    <a:pt x="10" y="49"/>
                  </a:lnTo>
                  <a:lnTo>
                    <a:pt x="9" y="48"/>
                  </a:lnTo>
                  <a:lnTo>
                    <a:pt x="9" y="47"/>
                  </a:lnTo>
                  <a:lnTo>
                    <a:pt x="9" y="45"/>
                  </a:lnTo>
                  <a:lnTo>
                    <a:pt x="7" y="42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3" y="36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1" y="17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6" y="9"/>
                  </a:lnTo>
                  <a:lnTo>
                    <a:pt x="7" y="8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7" y="9"/>
                  </a:lnTo>
                  <a:lnTo>
                    <a:pt x="19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3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1" y="7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41" y="1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5" y="1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9" y="7"/>
                  </a:lnTo>
                  <a:lnTo>
                    <a:pt x="63" y="9"/>
                  </a:lnTo>
                  <a:lnTo>
                    <a:pt x="65" y="10"/>
                  </a:lnTo>
                  <a:lnTo>
                    <a:pt x="69" y="13"/>
                  </a:lnTo>
                  <a:lnTo>
                    <a:pt x="70" y="15"/>
                  </a:lnTo>
                  <a:lnTo>
                    <a:pt x="71" y="15"/>
                  </a:lnTo>
                  <a:lnTo>
                    <a:pt x="72" y="15"/>
                  </a:lnTo>
                  <a:lnTo>
                    <a:pt x="73" y="15"/>
                  </a:lnTo>
                  <a:lnTo>
                    <a:pt x="74" y="15"/>
                  </a:lnTo>
                  <a:lnTo>
                    <a:pt x="76" y="15"/>
                  </a:lnTo>
                  <a:lnTo>
                    <a:pt x="77" y="15"/>
                  </a:lnTo>
                  <a:lnTo>
                    <a:pt x="78" y="15"/>
                  </a:lnTo>
                  <a:lnTo>
                    <a:pt x="79" y="14"/>
                  </a:lnTo>
                  <a:lnTo>
                    <a:pt x="81" y="14"/>
                  </a:lnTo>
                  <a:lnTo>
                    <a:pt x="90" y="14"/>
                  </a:lnTo>
                  <a:lnTo>
                    <a:pt x="98" y="14"/>
                  </a:lnTo>
                  <a:lnTo>
                    <a:pt x="106" y="14"/>
                  </a:lnTo>
                  <a:lnTo>
                    <a:pt x="113" y="14"/>
                  </a:lnTo>
                  <a:lnTo>
                    <a:pt x="121" y="14"/>
                  </a:lnTo>
                  <a:lnTo>
                    <a:pt x="129" y="14"/>
                  </a:lnTo>
                  <a:lnTo>
                    <a:pt x="137" y="14"/>
                  </a:lnTo>
                  <a:lnTo>
                    <a:pt x="145" y="14"/>
                  </a:lnTo>
                  <a:lnTo>
                    <a:pt x="154" y="14"/>
                  </a:lnTo>
                  <a:lnTo>
                    <a:pt x="162" y="14"/>
                  </a:lnTo>
                  <a:lnTo>
                    <a:pt x="170" y="14"/>
                  </a:lnTo>
                  <a:lnTo>
                    <a:pt x="174" y="14"/>
                  </a:lnTo>
                  <a:lnTo>
                    <a:pt x="178" y="14"/>
                  </a:lnTo>
                  <a:lnTo>
                    <a:pt x="186" y="14"/>
                  </a:lnTo>
                  <a:lnTo>
                    <a:pt x="194" y="14"/>
                  </a:lnTo>
                  <a:lnTo>
                    <a:pt x="198" y="14"/>
                  </a:lnTo>
                  <a:lnTo>
                    <a:pt x="202" y="14"/>
                  </a:lnTo>
                  <a:lnTo>
                    <a:pt x="211" y="14"/>
                  </a:lnTo>
                  <a:lnTo>
                    <a:pt x="212" y="14"/>
                  </a:lnTo>
                  <a:lnTo>
                    <a:pt x="213" y="15"/>
                  </a:lnTo>
                  <a:lnTo>
                    <a:pt x="213" y="16"/>
                  </a:lnTo>
                  <a:lnTo>
                    <a:pt x="214" y="16"/>
                  </a:lnTo>
                  <a:lnTo>
                    <a:pt x="215" y="19"/>
                  </a:lnTo>
                  <a:lnTo>
                    <a:pt x="218" y="21"/>
                  </a:lnTo>
                  <a:lnTo>
                    <a:pt x="218" y="22"/>
                  </a:lnTo>
                  <a:lnTo>
                    <a:pt x="219" y="22"/>
                  </a:lnTo>
                  <a:lnTo>
                    <a:pt x="221" y="24"/>
                  </a:lnTo>
                  <a:lnTo>
                    <a:pt x="221" y="26"/>
                  </a:lnTo>
                  <a:lnTo>
                    <a:pt x="222" y="26"/>
                  </a:lnTo>
                  <a:lnTo>
                    <a:pt x="223" y="26"/>
                  </a:lnTo>
                  <a:lnTo>
                    <a:pt x="226" y="27"/>
                  </a:lnTo>
                  <a:lnTo>
                    <a:pt x="230" y="28"/>
                  </a:lnTo>
                  <a:lnTo>
                    <a:pt x="233" y="28"/>
                  </a:lnTo>
                  <a:lnTo>
                    <a:pt x="234" y="27"/>
                  </a:lnTo>
                  <a:lnTo>
                    <a:pt x="235" y="27"/>
                  </a:lnTo>
                  <a:lnTo>
                    <a:pt x="237" y="27"/>
                  </a:lnTo>
                  <a:lnTo>
                    <a:pt x="237" y="28"/>
                  </a:lnTo>
                  <a:lnTo>
                    <a:pt x="242" y="29"/>
                  </a:lnTo>
                  <a:lnTo>
                    <a:pt x="248" y="29"/>
                  </a:lnTo>
                  <a:lnTo>
                    <a:pt x="249" y="29"/>
                  </a:lnTo>
                  <a:lnTo>
                    <a:pt x="250" y="28"/>
                  </a:lnTo>
                  <a:lnTo>
                    <a:pt x="251" y="29"/>
                  </a:lnTo>
                  <a:lnTo>
                    <a:pt x="252" y="30"/>
                  </a:lnTo>
                  <a:lnTo>
                    <a:pt x="254" y="30"/>
                  </a:lnTo>
                  <a:lnTo>
                    <a:pt x="254" y="29"/>
                  </a:lnTo>
                  <a:lnTo>
                    <a:pt x="259" y="29"/>
                  </a:lnTo>
                  <a:lnTo>
                    <a:pt x="261" y="30"/>
                  </a:lnTo>
                  <a:lnTo>
                    <a:pt x="262" y="30"/>
                  </a:lnTo>
                  <a:lnTo>
                    <a:pt x="263" y="30"/>
                  </a:lnTo>
                  <a:lnTo>
                    <a:pt x="264" y="30"/>
                  </a:lnTo>
                  <a:lnTo>
                    <a:pt x="265" y="30"/>
                  </a:lnTo>
                  <a:lnTo>
                    <a:pt x="265" y="29"/>
                  </a:lnTo>
                  <a:lnTo>
                    <a:pt x="266" y="29"/>
                  </a:lnTo>
                  <a:lnTo>
                    <a:pt x="268" y="29"/>
                  </a:lnTo>
                  <a:lnTo>
                    <a:pt x="268" y="30"/>
                  </a:lnTo>
                  <a:lnTo>
                    <a:pt x="269" y="29"/>
                  </a:lnTo>
                  <a:lnTo>
                    <a:pt x="270" y="29"/>
                  </a:lnTo>
                  <a:lnTo>
                    <a:pt x="271" y="29"/>
                  </a:lnTo>
                  <a:lnTo>
                    <a:pt x="272" y="30"/>
                  </a:lnTo>
                  <a:lnTo>
                    <a:pt x="273" y="30"/>
                  </a:lnTo>
                  <a:lnTo>
                    <a:pt x="275" y="30"/>
                  </a:lnTo>
                  <a:lnTo>
                    <a:pt x="276" y="31"/>
                  </a:lnTo>
                  <a:lnTo>
                    <a:pt x="277" y="33"/>
                  </a:lnTo>
                  <a:lnTo>
                    <a:pt x="278" y="33"/>
                  </a:lnTo>
                  <a:lnTo>
                    <a:pt x="279" y="33"/>
                  </a:lnTo>
                  <a:lnTo>
                    <a:pt x="280" y="33"/>
                  </a:lnTo>
                  <a:lnTo>
                    <a:pt x="282" y="33"/>
                  </a:lnTo>
                  <a:lnTo>
                    <a:pt x="282" y="34"/>
                  </a:lnTo>
                  <a:lnTo>
                    <a:pt x="283" y="34"/>
                  </a:lnTo>
                  <a:lnTo>
                    <a:pt x="284" y="34"/>
                  </a:lnTo>
                  <a:lnTo>
                    <a:pt x="285" y="34"/>
                  </a:lnTo>
                  <a:lnTo>
                    <a:pt x="286" y="35"/>
                  </a:lnTo>
                  <a:lnTo>
                    <a:pt x="287" y="34"/>
                  </a:lnTo>
                  <a:lnTo>
                    <a:pt x="288" y="34"/>
                  </a:lnTo>
                  <a:lnTo>
                    <a:pt x="288" y="33"/>
                  </a:lnTo>
                  <a:lnTo>
                    <a:pt x="292" y="33"/>
                  </a:lnTo>
                  <a:lnTo>
                    <a:pt x="294" y="31"/>
                  </a:lnTo>
                  <a:lnTo>
                    <a:pt x="295" y="31"/>
                  </a:lnTo>
                  <a:lnTo>
                    <a:pt x="297" y="31"/>
                  </a:lnTo>
                  <a:lnTo>
                    <a:pt x="298" y="31"/>
                  </a:lnTo>
                  <a:lnTo>
                    <a:pt x="299" y="31"/>
                  </a:lnTo>
                  <a:lnTo>
                    <a:pt x="300" y="33"/>
                  </a:lnTo>
                  <a:lnTo>
                    <a:pt x="302" y="33"/>
                  </a:lnTo>
                  <a:lnTo>
                    <a:pt x="304" y="34"/>
                  </a:lnTo>
                  <a:lnTo>
                    <a:pt x="305" y="34"/>
                  </a:lnTo>
                  <a:lnTo>
                    <a:pt x="307" y="34"/>
                  </a:lnTo>
                  <a:lnTo>
                    <a:pt x="315" y="31"/>
                  </a:lnTo>
                  <a:lnTo>
                    <a:pt x="322" y="30"/>
                  </a:lnTo>
                  <a:lnTo>
                    <a:pt x="330" y="29"/>
                  </a:lnTo>
                  <a:lnTo>
                    <a:pt x="339" y="27"/>
                  </a:lnTo>
                  <a:lnTo>
                    <a:pt x="344" y="26"/>
                  </a:lnTo>
                  <a:lnTo>
                    <a:pt x="351" y="24"/>
                  </a:lnTo>
                  <a:lnTo>
                    <a:pt x="357" y="23"/>
                  </a:lnTo>
                  <a:lnTo>
                    <a:pt x="364" y="22"/>
                  </a:lnTo>
                  <a:lnTo>
                    <a:pt x="366" y="2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7"/>
            <p:cNvSpPr/>
            <p:nvPr/>
          </p:nvSpPr>
          <p:spPr>
            <a:xfrm>
              <a:off x="2926204" y="2900413"/>
              <a:ext cx="776134" cy="604475"/>
            </a:xfrm>
            <a:custGeom>
              <a:avLst/>
              <a:gdLst/>
              <a:ahLst/>
              <a:cxnLst/>
              <a:rect l="l" t="t" r="r" b="b"/>
              <a:pathLst>
                <a:path w="504" h="398" extrusionOk="0">
                  <a:moveTo>
                    <a:pt x="471" y="18"/>
                  </a:moveTo>
                  <a:lnTo>
                    <a:pt x="473" y="20"/>
                  </a:lnTo>
                  <a:lnTo>
                    <a:pt x="473" y="23"/>
                  </a:lnTo>
                  <a:lnTo>
                    <a:pt x="473" y="25"/>
                  </a:lnTo>
                  <a:lnTo>
                    <a:pt x="474" y="27"/>
                  </a:lnTo>
                  <a:lnTo>
                    <a:pt x="474" y="28"/>
                  </a:lnTo>
                  <a:lnTo>
                    <a:pt x="474" y="31"/>
                  </a:lnTo>
                  <a:lnTo>
                    <a:pt x="475" y="33"/>
                  </a:lnTo>
                  <a:lnTo>
                    <a:pt x="475" y="35"/>
                  </a:lnTo>
                  <a:lnTo>
                    <a:pt x="475" y="38"/>
                  </a:lnTo>
                  <a:lnTo>
                    <a:pt x="476" y="40"/>
                  </a:lnTo>
                  <a:lnTo>
                    <a:pt x="476" y="42"/>
                  </a:lnTo>
                  <a:lnTo>
                    <a:pt x="476" y="44"/>
                  </a:lnTo>
                  <a:lnTo>
                    <a:pt x="477" y="46"/>
                  </a:lnTo>
                  <a:lnTo>
                    <a:pt x="477" y="48"/>
                  </a:lnTo>
                  <a:lnTo>
                    <a:pt x="477" y="49"/>
                  </a:lnTo>
                  <a:lnTo>
                    <a:pt x="477" y="52"/>
                  </a:lnTo>
                  <a:lnTo>
                    <a:pt x="478" y="53"/>
                  </a:lnTo>
                  <a:lnTo>
                    <a:pt x="478" y="55"/>
                  </a:lnTo>
                  <a:lnTo>
                    <a:pt x="478" y="58"/>
                  </a:lnTo>
                  <a:lnTo>
                    <a:pt x="478" y="61"/>
                  </a:lnTo>
                  <a:lnTo>
                    <a:pt x="478" y="63"/>
                  </a:lnTo>
                  <a:lnTo>
                    <a:pt x="478" y="66"/>
                  </a:lnTo>
                  <a:lnTo>
                    <a:pt x="478" y="68"/>
                  </a:lnTo>
                  <a:lnTo>
                    <a:pt x="478" y="69"/>
                  </a:lnTo>
                  <a:lnTo>
                    <a:pt x="478" y="70"/>
                  </a:lnTo>
                  <a:lnTo>
                    <a:pt x="481" y="72"/>
                  </a:lnTo>
                  <a:lnTo>
                    <a:pt x="482" y="73"/>
                  </a:lnTo>
                  <a:lnTo>
                    <a:pt x="483" y="74"/>
                  </a:lnTo>
                  <a:lnTo>
                    <a:pt x="483" y="75"/>
                  </a:lnTo>
                  <a:lnTo>
                    <a:pt x="484" y="76"/>
                  </a:lnTo>
                  <a:lnTo>
                    <a:pt x="485" y="77"/>
                  </a:lnTo>
                  <a:lnTo>
                    <a:pt x="485" y="79"/>
                  </a:lnTo>
                  <a:lnTo>
                    <a:pt x="487" y="79"/>
                  </a:lnTo>
                  <a:lnTo>
                    <a:pt x="487" y="80"/>
                  </a:lnTo>
                  <a:lnTo>
                    <a:pt x="488" y="81"/>
                  </a:lnTo>
                  <a:lnTo>
                    <a:pt x="488" y="82"/>
                  </a:lnTo>
                  <a:lnTo>
                    <a:pt x="489" y="82"/>
                  </a:lnTo>
                  <a:lnTo>
                    <a:pt x="489" y="83"/>
                  </a:lnTo>
                  <a:lnTo>
                    <a:pt x="489" y="84"/>
                  </a:lnTo>
                  <a:lnTo>
                    <a:pt x="490" y="84"/>
                  </a:lnTo>
                  <a:lnTo>
                    <a:pt x="490" y="86"/>
                  </a:lnTo>
                  <a:lnTo>
                    <a:pt x="491" y="87"/>
                  </a:lnTo>
                  <a:lnTo>
                    <a:pt x="491" y="88"/>
                  </a:lnTo>
                  <a:lnTo>
                    <a:pt x="492" y="88"/>
                  </a:lnTo>
                  <a:lnTo>
                    <a:pt x="491" y="89"/>
                  </a:lnTo>
                  <a:lnTo>
                    <a:pt x="490" y="90"/>
                  </a:lnTo>
                  <a:lnTo>
                    <a:pt x="490" y="91"/>
                  </a:lnTo>
                  <a:lnTo>
                    <a:pt x="490" y="94"/>
                  </a:lnTo>
                  <a:lnTo>
                    <a:pt x="490" y="95"/>
                  </a:lnTo>
                  <a:lnTo>
                    <a:pt x="491" y="95"/>
                  </a:lnTo>
                  <a:lnTo>
                    <a:pt x="491" y="96"/>
                  </a:lnTo>
                  <a:lnTo>
                    <a:pt x="494" y="97"/>
                  </a:lnTo>
                  <a:lnTo>
                    <a:pt x="495" y="98"/>
                  </a:lnTo>
                  <a:lnTo>
                    <a:pt x="497" y="101"/>
                  </a:lnTo>
                  <a:lnTo>
                    <a:pt x="498" y="103"/>
                  </a:lnTo>
                  <a:lnTo>
                    <a:pt x="501" y="105"/>
                  </a:lnTo>
                  <a:lnTo>
                    <a:pt x="503" y="107"/>
                  </a:lnTo>
                  <a:lnTo>
                    <a:pt x="503" y="108"/>
                  </a:lnTo>
                  <a:lnTo>
                    <a:pt x="504" y="109"/>
                  </a:lnTo>
                  <a:lnTo>
                    <a:pt x="504" y="110"/>
                  </a:lnTo>
                  <a:lnTo>
                    <a:pt x="503" y="111"/>
                  </a:lnTo>
                  <a:lnTo>
                    <a:pt x="502" y="114"/>
                  </a:lnTo>
                  <a:lnTo>
                    <a:pt x="501" y="116"/>
                  </a:lnTo>
                  <a:lnTo>
                    <a:pt x="499" y="118"/>
                  </a:lnTo>
                  <a:lnTo>
                    <a:pt x="498" y="121"/>
                  </a:lnTo>
                  <a:lnTo>
                    <a:pt x="497" y="122"/>
                  </a:lnTo>
                  <a:lnTo>
                    <a:pt x="496" y="124"/>
                  </a:lnTo>
                  <a:lnTo>
                    <a:pt x="496" y="125"/>
                  </a:lnTo>
                  <a:lnTo>
                    <a:pt x="496" y="126"/>
                  </a:lnTo>
                  <a:lnTo>
                    <a:pt x="496" y="129"/>
                  </a:lnTo>
                  <a:lnTo>
                    <a:pt x="496" y="130"/>
                  </a:lnTo>
                  <a:lnTo>
                    <a:pt x="496" y="131"/>
                  </a:lnTo>
                  <a:lnTo>
                    <a:pt x="496" y="133"/>
                  </a:lnTo>
                  <a:lnTo>
                    <a:pt x="496" y="135"/>
                  </a:lnTo>
                  <a:lnTo>
                    <a:pt x="496" y="136"/>
                  </a:lnTo>
                  <a:lnTo>
                    <a:pt x="495" y="138"/>
                  </a:lnTo>
                  <a:lnTo>
                    <a:pt x="495" y="139"/>
                  </a:lnTo>
                  <a:lnTo>
                    <a:pt x="495" y="140"/>
                  </a:lnTo>
                  <a:lnTo>
                    <a:pt x="495" y="143"/>
                  </a:lnTo>
                  <a:lnTo>
                    <a:pt x="495" y="144"/>
                  </a:lnTo>
                  <a:lnTo>
                    <a:pt x="495" y="145"/>
                  </a:lnTo>
                  <a:lnTo>
                    <a:pt x="495" y="147"/>
                  </a:lnTo>
                  <a:lnTo>
                    <a:pt x="495" y="149"/>
                  </a:lnTo>
                  <a:lnTo>
                    <a:pt x="495" y="150"/>
                  </a:lnTo>
                  <a:lnTo>
                    <a:pt x="494" y="152"/>
                  </a:lnTo>
                  <a:lnTo>
                    <a:pt x="494" y="153"/>
                  </a:lnTo>
                  <a:lnTo>
                    <a:pt x="494" y="154"/>
                  </a:lnTo>
                  <a:lnTo>
                    <a:pt x="494" y="156"/>
                  </a:lnTo>
                  <a:lnTo>
                    <a:pt x="494" y="158"/>
                  </a:lnTo>
                  <a:lnTo>
                    <a:pt x="494" y="159"/>
                  </a:lnTo>
                  <a:lnTo>
                    <a:pt x="494" y="160"/>
                  </a:lnTo>
                  <a:lnTo>
                    <a:pt x="494" y="163"/>
                  </a:lnTo>
                  <a:lnTo>
                    <a:pt x="494" y="164"/>
                  </a:lnTo>
                  <a:lnTo>
                    <a:pt x="494" y="165"/>
                  </a:lnTo>
                  <a:lnTo>
                    <a:pt x="492" y="167"/>
                  </a:lnTo>
                  <a:lnTo>
                    <a:pt x="492" y="168"/>
                  </a:lnTo>
                  <a:lnTo>
                    <a:pt x="492" y="170"/>
                  </a:lnTo>
                  <a:lnTo>
                    <a:pt x="492" y="172"/>
                  </a:lnTo>
                  <a:lnTo>
                    <a:pt x="492" y="173"/>
                  </a:lnTo>
                  <a:lnTo>
                    <a:pt x="492" y="174"/>
                  </a:lnTo>
                  <a:lnTo>
                    <a:pt x="492" y="177"/>
                  </a:lnTo>
                  <a:lnTo>
                    <a:pt x="492" y="178"/>
                  </a:lnTo>
                  <a:lnTo>
                    <a:pt x="492" y="179"/>
                  </a:lnTo>
                  <a:lnTo>
                    <a:pt x="492" y="180"/>
                  </a:lnTo>
                  <a:lnTo>
                    <a:pt x="491" y="182"/>
                  </a:lnTo>
                  <a:lnTo>
                    <a:pt x="491" y="184"/>
                  </a:lnTo>
                  <a:lnTo>
                    <a:pt x="491" y="185"/>
                  </a:lnTo>
                  <a:lnTo>
                    <a:pt x="491" y="187"/>
                  </a:lnTo>
                  <a:lnTo>
                    <a:pt x="491" y="188"/>
                  </a:lnTo>
                  <a:lnTo>
                    <a:pt x="491" y="189"/>
                  </a:lnTo>
                  <a:lnTo>
                    <a:pt x="491" y="192"/>
                  </a:lnTo>
                  <a:lnTo>
                    <a:pt x="491" y="193"/>
                  </a:lnTo>
                  <a:lnTo>
                    <a:pt x="491" y="194"/>
                  </a:lnTo>
                  <a:lnTo>
                    <a:pt x="490" y="196"/>
                  </a:lnTo>
                  <a:lnTo>
                    <a:pt x="490" y="198"/>
                  </a:lnTo>
                  <a:lnTo>
                    <a:pt x="490" y="199"/>
                  </a:lnTo>
                  <a:lnTo>
                    <a:pt x="490" y="200"/>
                  </a:lnTo>
                  <a:lnTo>
                    <a:pt x="490" y="202"/>
                  </a:lnTo>
                  <a:lnTo>
                    <a:pt x="490" y="203"/>
                  </a:lnTo>
                  <a:lnTo>
                    <a:pt x="490" y="205"/>
                  </a:lnTo>
                  <a:lnTo>
                    <a:pt x="490" y="207"/>
                  </a:lnTo>
                  <a:lnTo>
                    <a:pt x="490" y="208"/>
                  </a:lnTo>
                  <a:lnTo>
                    <a:pt x="490" y="209"/>
                  </a:lnTo>
                  <a:lnTo>
                    <a:pt x="489" y="212"/>
                  </a:lnTo>
                  <a:lnTo>
                    <a:pt x="489" y="213"/>
                  </a:lnTo>
                  <a:lnTo>
                    <a:pt x="489" y="214"/>
                  </a:lnTo>
                  <a:lnTo>
                    <a:pt x="489" y="216"/>
                  </a:lnTo>
                  <a:lnTo>
                    <a:pt x="489" y="217"/>
                  </a:lnTo>
                  <a:lnTo>
                    <a:pt x="489" y="219"/>
                  </a:lnTo>
                  <a:lnTo>
                    <a:pt x="489" y="220"/>
                  </a:lnTo>
                  <a:lnTo>
                    <a:pt x="489" y="222"/>
                  </a:lnTo>
                  <a:lnTo>
                    <a:pt x="489" y="223"/>
                  </a:lnTo>
                  <a:lnTo>
                    <a:pt x="489" y="224"/>
                  </a:lnTo>
                  <a:lnTo>
                    <a:pt x="488" y="224"/>
                  </a:lnTo>
                  <a:lnTo>
                    <a:pt x="488" y="225"/>
                  </a:lnTo>
                  <a:lnTo>
                    <a:pt x="487" y="227"/>
                  </a:lnTo>
                  <a:lnTo>
                    <a:pt x="485" y="229"/>
                  </a:lnTo>
                  <a:lnTo>
                    <a:pt x="483" y="230"/>
                  </a:lnTo>
                  <a:lnTo>
                    <a:pt x="481" y="232"/>
                  </a:lnTo>
                  <a:lnTo>
                    <a:pt x="480" y="235"/>
                  </a:lnTo>
                  <a:lnTo>
                    <a:pt x="477" y="236"/>
                  </a:lnTo>
                  <a:lnTo>
                    <a:pt x="476" y="238"/>
                  </a:lnTo>
                  <a:lnTo>
                    <a:pt x="474" y="241"/>
                  </a:lnTo>
                  <a:lnTo>
                    <a:pt x="473" y="242"/>
                  </a:lnTo>
                  <a:lnTo>
                    <a:pt x="470" y="244"/>
                  </a:lnTo>
                  <a:lnTo>
                    <a:pt x="469" y="246"/>
                  </a:lnTo>
                  <a:lnTo>
                    <a:pt x="467" y="248"/>
                  </a:lnTo>
                  <a:lnTo>
                    <a:pt x="466" y="250"/>
                  </a:lnTo>
                  <a:lnTo>
                    <a:pt x="463" y="252"/>
                  </a:lnTo>
                  <a:lnTo>
                    <a:pt x="462" y="253"/>
                  </a:lnTo>
                  <a:lnTo>
                    <a:pt x="460" y="256"/>
                  </a:lnTo>
                  <a:lnTo>
                    <a:pt x="459" y="258"/>
                  </a:lnTo>
                  <a:lnTo>
                    <a:pt x="458" y="259"/>
                  </a:lnTo>
                  <a:lnTo>
                    <a:pt x="455" y="260"/>
                  </a:lnTo>
                  <a:lnTo>
                    <a:pt x="453" y="263"/>
                  </a:lnTo>
                  <a:lnTo>
                    <a:pt x="453" y="264"/>
                  </a:lnTo>
                  <a:lnTo>
                    <a:pt x="452" y="265"/>
                  </a:lnTo>
                  <a:lnTo>
                    <a:pt x="451" y="266"/>
                  </a:lnTo>
                  <a:lnTo>
                    <a:pt x="449" y="269"/>
                  </a:lnTo>
                  <a:lnTo>
                    <a:pt x="448" y="270"/>
                  </a:lnTo>
                  <a:lnTo>
                    <a:pt x="448" y="271"/>
                  </a:lnTo>
                  <a:lnTo>
                    <a:pt x="447" y="272"/>
                  </a:lnTo>
                  <a:lnTo>
                    <a:pt x="446" y="273"/>
                  </a:lnTo>
                  <a:lnTo>
                    <a:pt x="445" y="274"/>
                  </a:lnTo>
                  <a:lnTo>
                    <a:pt x="444" y="277"/>
                  </a:lnTo>
                  <a:lnTo>
                    <a:pt x="444" y="278"/>
                  </a:lnTo>
                  <a:lnTo>
                    <a:pt x="442" y="279"/>
                  </a:lnTo>
                  <a:lnTo>
                    <a:pt x="441" y="280"/>
                  </a:lnTo>
                  <a:lnTo>
                    <a:pt x="440" y="281"/>
                  </a:lnTo>
                  <a:lnTo>
                    <a:pt x="439" y="283"/>
                  </a:lnTo>
                  <a:lnTo>
                    <a:pt x="438" y="284"/>
                  </a:lnTo>
                  <a:lnTo>
                    <a:pt x="438" y="286"/>
                  </a:lnTo>
                  <a:lnTo>
                    <a:pt x="437" y="287"/>
                  </a:lnTo>
                  <a:lnTo>
                    <a:pt x="435" y="288"/>
                  </a:lnTo>
                  <a:lnTo>
                    <a:pt x="434" y="291"/>
                  </a:lnTo>
                  <a:lnTo>
                    <a:pt x="434" y="292"/>
                  </a:lnTo>
                  <a:lnTo>
                    <a:pt x="434" y="293"/>
                  </a:lnTo>
                  <a:lnTo>
                    <a:pt x="434" y="294"/>
                  </a:lnTo>
                  <a:lnTo>
                    <a:pt x="434" y="295"/>
                  </a:lnTo>
                  <a:lnTo>
                    <a:pt x="434" y="297"/>
                  </a:lnTo>
                  <a:lnTo>
                    <a:pt x="433" y="297"/>
                  </a:lnTo>
                  <a:lnTo>
                    <a:pt x="433" y="298"/>
                  </a:lnTo>
                  <a:lnTo>
                    <a:pt x="432" y="298"/>
                  </a:lnTo>
                  <a:lnTo>
                    <a:pt x="431" y="299"/>
                  </a:lnTo>
                  <a:lnTo>
                    <a:pt x="431" y="300"/>
                  </a:lnTo>
                  <a:lnTo>
                    <a:pt x="431" y="301"/>
                  </a:lnTo>
                  <a:lnTo>
                    <a:pt x="431" y="302"/>
                  </a:lnTo>
                  <a:lnTo>
                    <a:pt x="430" y="304"/>
                  </a:lnTo>
                  <a:lnTo>
                    <a:pt x="428" y="304"/>
                  </a:lnTo>
                  <a:lnTo>
                    <a:pt x="427" y="304"/>
                  </a:lnTo>
                  <a:lnTo>
                    <a:pt x="426" y="305"/>
                  </a:lnTo>
                  <a:lnTo>
                    <a:pt x="425" y="305"/>
                  </a:lnTo>
                  <a:lnTo>
                    <a:pt x="424" y="306"/>
                  </a:lnTo>
                  <a:lnTo>
                    <a:pt x="424" y="308"/>
                  </a:lnTo>
                  <a:lnTo>
                    <a:pt x="425" y="311"/>
                  </a:lnTo>
                  <a:lnTo>
                    <a:pt x="425" y="312"/>
                  </a:lnTo>
                  <a:lnTo>
                    <a:pt x="426" y="313"/>
                  </a:lnTo>
                  <a:lnTo>
                    <a:pt x="426" y="314"/>
                  </a:lnTo>
                  <a:lnTo>
                    <a:pt x="426" y="315"/>
                  </a:lnTo>
                  <a:lnTo>
                    <a:pt x="426" y="316"/>
                  </a:lnTo>
                  <a:lnTo>
                    <a:pt x="426" y="318"/>
                  </a:lnTo>
                  <a:lnTo>
                    <a:pt x="427" y="319"/>
                  </a:lnTo>
                  <a:lnTo>
                    <a:pt x="427" y="320"/>
                  </a:lnTo>
                  <a:lnTo>
                    <a:pt x="427" y="321"/>
                  </a:lnTo>
                  <a:lnTo>
                    <a:pt x="427" y="322"/>
                  </a:lnTo>
                  <a:lnTo>
                    <a:pt x="428" y="323"/>
                  </a:lnTo>
                  <a:lnTo>
                    <a:pt x="428" y="325"/>
                  </a:lnTo>
                  <a:lnTo>
                    <a:pt x="428" y="326"/>
                  </a:lnTo>
                  <a:lnTo>
                    <a:pt x="428" y="327"/>
                  </a:lnTo>
                  <a:lnTo>
                    <a:pt x="428" y="328"/>
                  </a:lnTo>
                  <a:lnTo>
                    <a:pt x="430" y="329"/>
                  </a:lnTo>
                  <a:lnTo>
                    <a:pt x="430" y="330"/>
                  </a:lnTo>
                  <a:lnTo>
                    <a:pt x="421" y="329"/>
                  </a:lnTo>
                  <a:lnTo>
                    <a:pt x="420" y="330"/>
                  </a:lnTo>
                  <a:lnTo>
                    <a:pt x="420" y="332"/>
                  </a:lnTo>
                  <a:lnTo>
                    <a:pt x="419" y="333"/>
                  </a:lnTo>
                  <a:lnTo>
                    <a:pt x="418" y="333"/>
                  </a:lnTo>
                  <a:lnTo>
                    <a:pt x="418" y="334"/>
                  </a:lnTo>
                  <a:lnTo>
                    <a:pt x="417" y="335"/>
                  </a:lnTo>
                  <a:lnTo>
                    <a:pt x="416" y="336"/>
                  </a:lnTo>
                  <a:lnTo>
                    <a:pt x="414" y="336"/>
                  </a:lnTo>
                  <a:lnTo>
                    <a:pt x="416" y="335"/>
                  </a:lnTo>
                  <a:lnTo>
                    <a:pt x="414" y="335"/>
                  </a:lnTo>
                  <a:lnTo>
                    <a:pt x="414" y="336"/>
                  </a:lnTo>
                  <a:lnTo>
                    <a:pt x="414" y="335"/>
                  </a:lnTo>
                  <a:lnTo>
                    <a:pt x="413" y="336"/>
                  </a:lnTo>
                  <a:lnTo>
                    <a:pt x="412" y="336"/>
                  </a:lnTo>
                  <a:lnTo>
                    <a:pt x="413" y="335"/>
                  </a:lnTo>
                  <a:lnTo>
                    <a:pt x="412" y="335"/>
                  </a:lnTo>
                  <a:lnTo>
                    <a:pt x="411" y="335"/>
                  </a:lnTo>
                  <a:lnTo>
                    <a:pt x="409" y="337"/>
                  </a:lnTo>
                  <a:lnTo>
                    <a:pt x="407" y="337"/>
                  </a:lnTo>
                  <a:lnTo>
                    <a:pt x="406" y="337"/>
                  </a:lnTo>
                  <a:lnTo>
                    <a:pt x="405" y="337"/>
                  </a:lnTo>
                  <a:lnTo>
                    <a:pt x="406" y="337"/>
                  </a:lnTo>
                  <a:lnTo>
                    <a:pt x="406" y="339"/>
                  </a:lnTo>
                  <a:lnTo>
                    <a:pt x="405" y="339"/>
                  </a:lnTo>
                  <a:lnTo>
                    <a:pt x="405" y="340"/>
                  </a:lnTo>
                  <a:lnTo>
                    <a:pt x="404" y="340"/>
                  </a:lnTo>
                  <a:lnTo>
                    <a:pt x="404" y="341"/>
                  </a:lnTo>
                  <a:lnTo>
                    <a:pt x="403" y="341"/>
                  </a:lnTo>
                  <a:lnTo>
                    <a:pt x="402" y="342"/>
                  </a:lnTo>
                  <a:lnTo>
                    <a:pt x="402" y="343"/>
                  </a:lnTo>
                  <a:lnTo>
                    <a:pt x="401" y="343"/>
                  </a:lnTo>
                  <a:lnTo>
                    <a:pt x="399" y="344"/>
                  </a:lnTo>
                  <a:lnTo>
                    <a:pt x="399" y="343"/>
                  </a:lnTo>
                  <a:lnTo>
                    <a:pt x="398" y="343"/>
                  </a:lnTo>
                  <a:lnTo>
                    <a:pt x="398" y="344"/>
                  </a:lnTo>
                  <a:lnTo>
                    <a:pt x="397" y="344"/>
                  </a:lnTo>
                  <a:lnTo>
                    <a:pt x="396" y="346"/>
                  </a:lnTo>
                  <a:lnTo>
                    <a:pt x="396" y="347"/>
                  </a:lnTo>
                  <a:lnTo>
                    <a:pt x="396" y="348"/>
                  </a:lnTo>
                  <a:lnTo>
                    <a:pt x="395" y="349"/>
                  </a:lnTo>
                  <a:lnTo>
                    <a:pt x="394" y="350"/>
                  </a:lnTo>
                  <a:lnTo>
                    <a:pt x="394" y="351"/>
                  </a:lnTo>
                  <a:lnTo>
                    <a:pt x="392" y="351"/>
                  </a:lnTo>
                  <a:lnTo>
                    <a:pt x="391" y="350"/>
                  </a:lnTo>
                  <a:lnTo>
                    <a:pt x="390" y="350"/>
                  </a:lnTo>
                  <a:lnTo>
                    <a:pt x="389" y="350"/>
                  </a:lnTo>
                  <a:lnTo>
                    <a:pt x="388" y="350"/>
                  </a:lnTo>
                  <a:lnTo>
                    <a:pt x="387" y="350"/>
                  </a:lnTo>
                  <a:lnTo>
                    <a:pt x="384" y="349"/>
                  </a:lnTo>
                  <a:lnTo>
                    <a:pt x="383" y="350"/>
                  </a:lnTo>
                  <a:lnTo>
                    <a:pt x="382" y="350"/>
                  </a:lnTo>
                  <a:lnTo>
                    <a:pt x="381" y="349"/>
                  </a:lnTo>
                  <a:lnTo>
                    <a:pt x="380" y="349"/>
                  </a:lnTo>
                  <a:lnTo>
                    <a:pt x="378" y="348"/>
                  </a:lnTo>
                  <a:lnTo>
                    <a:pt x="374" y="346"/>
                  </a:lnTo>
                  <a:lnTo>
                    <a:pt x="370" y="344"/>
                  </a:lnTo>
                  <a:lnTo>
                    <a:pt x="361" y="342"/>
                  </a:lnTo>
                  <a:lnTo>
                    <a:pt x="345" y="342"/>
                  </a:lnTo>
                  <a:lnTo>
                    <a:pt x="339" y="341"/>
                  </a:lnTo>
                  <a:lnTo>
                    <a:pt x="337" y="341"/>
                  </a:lnTo>
                  <a:lnTo>
                    <a:pt x="335" y="342"/>
                  </a:lnTo>
                  <a:lnTo>
                    <a:pt x="320" y="346"/>
                  </a:lnTo>
                  <a:lnTo>
                    <a:pt x="318" y="346"/>
                  </a:lnTo>
                  <a:lnTo>
                    <a:pt x="312" y="349"/>
                  </a:lnTo>
                  <a:lnTo>
                    <a:pt x="312" y="350"/>
                  </a:lnTo>
                  <a:lnTo>
                    <a:pt x="311" y="351"/>
                  </a:lnTo>
                  <a:lnTo>
                    <a:pt x="310" y="351"/>
                  </a:lnTo>
                  <a:lnTo>
                    <a:pt x="309" y="353"/>
                  </a:lnTo>
                  <a:lnTo>
                    <a:pt x="304" y="360"/>
                  </a:lnTo>
                  <a:lnTo>
                    <a:pt x="303" y="360"/>
                  </a:lnTo>
                  <a:lnTo>
                    <a:pt x="303" y="361"/>
                  </a:lnTo>
                  <a:lnTo>
                    <a:pt x="302" y="361"/>
                  </a:lnTo>
                  <a:lnTo>
                    <a:pt x="295" y="360"/>
                  </a:lnTo>
                  <a:lnTo>
                    <a:pt x="292" y="360"/>
                  </a:lnTo>
                  <a:lnTo>
                    <a:pt x="291" y="360"/>
                  </a:lnTo>
                  <a:lnTo>
                    <a:pt x="282" y="360"/>
                  </a:lnTo>
                  <a:lnTo>
                    <a:pt x="281" y="358"/>
                  </a:lnTo>
                  <a:lnTo>
                    <a:pt x="272" y="356"/>
                  </a:lnTo>
                  <a:lnTo>
                    <a:pt x="271" y="356"/>
                  </a:lnTo>
                  <a:lnTo>
                    <a:pt x="271" y="355"/>
                  </a:lnTo>
                  <a:lnTo>
                    <a:pt x="270" y="354"/>
                  </a:lnTo>
                  <a:lnTo>
                    <a:pt x="269" y="353"/>
                  </a:lnTo>
                  <a:lnTo>
                    <a:pt x="268" y="353"/>
                  </a:lnTo>
                  <a:lnTo>
                    <a:pt x="267" y="351"/>
                  </a:lnTo>
                  <a:lnTo>
                    <a:pt x="266" y="351"/>
                  </a:lnTo>
                  <a:lnTo>
                    <a:pt x="264" y="351"/>
                  </a:lnTo>
                  <a:lnTo>
                    <a:pt x="263" y="351"/>
                  </a:lnTo>
                  <a:lnTo>
                    <a:pt x="261" y="349"/>
                  </a:lnTo>
                  <a:lnTo>
                    <a:pt x="260" y="348"/>
                  </a:lnTo>
                  <a:lnTo>
                    <a:pt x="259" y="347"/>
                  </a:lnTo>
                  <a:lnTo>
                    <a:pt x="257" y="347"/>
                  </a:lnTo>
                  <a:lnTo>
                    <a:pt x="256" y="346"/>
                  </a:lnTo>
                  <a:lnTo>
                    <a:pt x="255" y="346"/>
                  </a:lnTo>
                  <a:lnTo>
                    <a:pt x="255" y="344"/>
                  </a:lnTo>
                  <a:lnTo>
                    <a:pt x="254" y="344"/>
                  </a:lnTo>
                  <a:lnTo>
                    <a:pt x="246" y="343"/>
                  </a:lnTo>
                  <a:lnTo>
                    <a:pt x="245" y="343"/>
                  </a:lnTo>
                  <a:lnTo>
                    <a:pt x="243" y="343"/>
                  </a:lnTo>
                  <a:lnTo>
                    <a:pt x="232" y="350"/>
                  </a:lnTo>
                  <a:lnTo>
                    <a:pt x="231" y="351"/>
                  </a:lnTo>
                  <a:lnTo>
                    <a:pt x="229" y="351"/>
                  </a:lnTo>
                  <a:lnTo>
                    <a:pt x="226" y="350"/>
                  </a:lnTo>
                  <a:lnTo>
                    <a:pt x="224" y="353"/>
                  </a:lnTo>
                  <a:lnTo>
                    <a:pt x="222" y="354"/>
                  </a:lnTo>
                  <a:lnTo>
                    <a:pt x="221" y="355"/>
                  </a:lnTo>
                  <a:lnTo>
                    <a:pt x="220" y="355"/>
                  </a:lnTo>
                  <a:lnTo>
                    <a:pt x="218" y="355"/>
                  </a:lnTo>
                  <a:lnTo>
                    <a:pt x="217" y="355"/>
                  </a:lnTo>
                  <a:lnTo>
                    <a:pt x="217" y="354"/>
                  </a:lnTo>
                  <a:lnTo>
                    <a:pt x="215" y="354"/>
                  </a:lnTo>
                  <a:lnTo>
                    <a:pt x="214" y="353"/>
                  </a:lnTo>
                  <a:lnTo>
                    <a:pt x="212" y="350"/>
                  </a:lnTo>
                  <a:lnTo>
                    <a:pt x="211" y="349"/>
                  </a:lnTo>
                  <a:lnTo>
                    <a:pt x="208" y="344"/>
                  </a:lnTo>
                  <a:lnTo>
                    <a:pt x="204" y="339"/>
                  </a:lnTo>
                  <a:lnTo>
                    <a:pt x="199" y="334"/>
                  </a:lnTo>
                  <a:lnTo>
                    <a:pt x="197" y="333"/>
                  </a:lnTo>
                  <a:lnTo>
                    <a:pt x="196" y="333"/>
                  </a:lnTo>
                  <a:lnTo>
                    <a:pt x="195" y="333"/>
                  </a:lnTo>
                  <a:lnTo>
                    <a:pt x="193" y="333"/>
                  </a:lnTo>
                  <a:lnTo>
                    <a:pt x="192" y="334"/>
                  </a:lnTo>
                  <a:lnTo>
                    <a:pt x="191" y="334"/>
                  </a:lnTo>
                  <a:lnTo>
                    <a:pt x="182" y="330"/>
                  </a:lnTo>
                  <a:lnTo>
                    <a:pt x="172" y="327"/>
                  </a:lnTo>
                  <a:lnTo>
                    <a:pt x="171" y="326"/>
                  </a:lnTo>
                  <a:lnTo>
                    <a:pt x="167" y="327"/>
                  </a:lnTo>
                  <a:lnTo>
                    <a:pt x="167" y="328"/>
                  </a:lnTo>
                  <a:lnTo>
                    <a:pt x="165" y="328"/>
                  </a:lnTo>
                  <a:lnTo>
                    <a:pt x="165" y="329"/>
                  </a:lnTo>
                  <a:lnTo>
                    <a:pt x="164" y="329"/>
                  </a:lnTo>
                  <a:lnTo>
                    <a:pt x="164" y="330"/>
                  </a:lnTo>
                  <a:lnTo>
                    <a:pt x="163" y="330"/>
                  </a:lnTo>
                  <a:lnTo>
                    <a:pt x="162" y="330"/>
                  </a:lnTo>
                  <a:lnTo>
                    <a:pt x="157" y="330"/>
                  </a:lnTo>
                  <a:lnTo>
                    <a:pt x="155" y="332"/>
                  </a:lnTo>
                  <a:lnTo>
                    <a:pt x="153" y="332"/>
                  </a:lnTo>
                  <a:lnTo>
                    <a:pt x="151" y="330"/>
                  </a:lnTo>
                  <a:lnTo>
                    <a:pt x="150" y="330"/>
                  </a:lnTo>
                  <a:lnTo>
                    <a:pt x="149" y="330"/>
                  </a:lnTo>
                  <a:lnTo>
                    <a:pt x="143" y="332"/>
                  </a:lnTo>
                  <a:lnTo>
                    <a:pt x="140" y="333"/>
                  </a:lnTo>
                  <a:lnTo>
                    <a:pt x="138" y="333"/>
                  </a:lnTo>
                  <a:lnTo>
                    <a:pt x="136" y="334"/>
                  </a:lnTo>
                  <a:lnTo>
                    <a:pt x="132" y="340"/>
                  </a:lnTo>
                  <a:lnTo>
                    <a:pt x="131" y="340"/>
                  </a:lnTo>
                  <a:lnTo>
                    <a:pt x="129" y="340"/>
                  </a:lnTo>
                  <a:lnTo>
                    <a:pt x="127" y="340"/>
                  </a:lnTo>
                  <a:lnTo>
                    <a:pt x="127" y="348"/>
                  </a:lnTo>
                  <a:lnTo>
                    <a:pt x="126" y="355"/>
                  </a:lnTo>
                  <a:lnTo>
                    <a:pt x="121" y="363"/>
                  </a:lnTo>
                  <a:lnTo>
                    <a:pt x="119" y="365"/>
                  </a:lnTo>
                  <a:lnTo>
                    <a:pt x="112" y="371"/>
                  </a:lnTo>
                  <a:lnTo>
                    <a:pt x="113" y="379"/>
                  </a:lnTo>
                  <a:lnTo>
                    <a:pt x="112" y="384"/>
                  </a:lnTo>
                  <a:lnTo>
                    <a:pt x="112" y="385"/>
                  </a:lnTo>
                  <a:lnTo>
                    <a:pt x="113" y="388"/>
                  </a:lnTo>
                  <a:lnTo>
                    <a:pt x="113" y="389"/>
                  </a:lnTo>
                  <a:lnTo>
                    <a:pt x="112" y="390"/>
                  </a:lnTo>
                  <a:lnTo>
                    <a:pt x="112" y="391"/>
                  </a:lnTo>
                  <a:lnTo>
                    <a:pt x="111" y="391"/>
                  </a:lnTo>
                  <a:lnTo>
                    <a:pt x="112" y="393"/>
                  </a:lnTo>
                  <a:lnTo>
                    <a:pt x="113" y="395"/>
                  </a:lnTo>
                  <a:lnTo>
                    <a:pt x="113" y="396"/>
                  </a:lnTo>
                  <a:lnTo>
                    <a:pt x="113" y="397"/>
                  </a:lnTo>
                  <a:lnTo>
                    <a:pt x="111" y="398"/>
                  </a:lnTo>
                  <a:lnTo>
                    <a:pt x="111" y="397"/>
                  </a:lnTo>
                  <a:lnTo>
                    <a:pt x="110" y="397"/>
                  </a:lnTo>
                  <a:lnTo>
                    <a:pt x="110" y="396"/>
                  </a:lnTo>
                  <a:lnTo>
                    <a:pt x="110" y="395"/>
                  </a:lnTo>
                  <a:lnTo>
                    <a:pt x="108" y="393"/>
                  </a:lnTo>
                  <a:lnTo>
                    <a:pt x="107" y="393"/>
                  </a:lnTo>
                  <a:lnTo>
                    <a:pt x="106" y="392"/>
                  </a:lnTo>
                  <a:lnTo>
                    <a:pt x="105" y="392"/>
                  </a:lnTo>
                  <a:lnTo>
                    <a:pt x="104" y="391"/>
                  </a:lnTo>
                  <a:lnTo>
                    <a:pt x="104" y="392"/>
                  </a:lnTo>
                  <a:lnTo>
                    <a:pt x="103" y="392"/>
                  </a:lnTo>
                  <a:lnTo>
                    <a:pt x="103" y="391"/>
                  </a:lnTo>
                  <a:lnTo>
                    <a:pt x="101" y="391"/>
                  </a:lnTo>
                  <a:lnTo>
                    <a:pt x="100" y="390"/>
                  </a:lnTo>
                  <a:lnTo>
                    <a:pt x="100" y="389"/>
                  </a:lnTo>
                  <a:lnTo>
                    <a:pt x="100" y="388"/>
                  </a:lnTo>
                  <a:lnTo>
                    <a:pt x="99" y="388"/>
                  </a:lnTo>
                  <a:lnTo>
                    <a:pt x="99" y="386"/>
                  </a:lnTo>
                  <a:lnTo>
                    <a:pt x="94" y="382"/>
                  </a:lnTo>
                  <a:lnTo>
                    <a:pt x="92" y="381"/>
                  </a:lnTo>
                  <a:lnTo>
                    <a:pt x="92" y="379"/>
                  </a:lnTo>
                  <a:lnTo>
                    <a:pt x="91" y="379"/>
                  </a:lnTo>
                  <a:lnTo>
                    <a:pt x="90" y="378"/>
                  </a:lnTo>
                  <a:lnTo>
                    <a:pt x="90" y="377"/>
                  </a:lnTo>
                  <a:lnTo>
                    <a:pt x="89" y="377"/>
                  </a:lnTo>
                  <a:lnTo>
                    <a:pt x="87" y="375"/>
                  </a:lnTo>
                  <a:lnTo>
                    <a:pt x="86" y="376"/>
                  </a:lnTo>
                  <a:lnTo>
                    <a:pt x="85" y="376"/>
                  </a:lnTo>
                  <a:lnTo>
                    <a:pt x="84" y="376"/>
                  </a:lnTo>
                  <a:lnTo>
                    <a:pt x="84" y="377"/>
                  </a:lnTo>
                  <a:lnTo>
                    <a:pt x="83" y="377"/>
                  </a:lnTo>
                  <a:lnTo>
                    <a:pt x="82" y="377"/>
                  </a:lnTo>
                  <a:lnTo>
                    <a:pt x="82" y="378"/>
                  </a:lnTo>
                  <a:lnTo>
                    <a:pt x="82" y="379"/>
                  </a:lnTo>
                  <a:lnTo>
                    <a:pt x="80" y="378"/>
                  </a:lnTo>
                  <a:lnTo>
                    <a:pt x="79" y="378"/>
                  </a:lnTo>
                  <a:lnTo>
                    <a:pt x="79" y="379"/>
                  </a:lnTo>
                  <a:lnTo>
                    <a:pt x="79" y="378"/>
                  </a:lnTo>
                  <a:lnTo>
                    <a:pt x="78" y="378"/>
                  </a:lnTo>
                  <a:lnTo>
                    <a:pt x="78" y="379"/>
                  </a:lnTo>
                  <a:lnTo>
                    <a:pt x="77" y="379"/>
                  </a:lnTo>
                  <a:lnTo>
                    <a:pt x="76" y="379"/>
                  </a:lnTo>
                  <a:lnTo>
                    <a:pt x="76" y="381"/>
                  </a:lnTo>
                  <a:lnTo>
                    <a:pt x="75" y="379"/>
                  </a:lnTo>
                  <a:lnTo>
                    <a:pt x="75" y="381"/>
                  </a:lnTo>
                  <a:lnTo>
                    <a:pt x="74" y="381"/>
                  </a:lnTo>
                  <a:lnTo>
                    <a:pt x="72" y="381"/>
                  </a:lnTo>
                  <a:lnTo>
                    <a:pt x="71" y="382"/>
                  </a:lnTo>
                  <a:lnTo>
                    <a:pt x="72" y="384"/>
                  </a:lnTo>
                  <a:lnTo>
                    <a:pt x="74" y="386"/>
                  </a:lnTo>
                  <a:lnTo>
                    <a:pt x="74" y="388"/>
                  </a:lnTo>
                  <a:lnTo>
                    <a:pt x="75" y="388"/>
                  </a:lnTo>
                  <a:lnTo>
                    <a:pt x="75" y="389"/>
                  </a:lnTo>
                  <a:lnTo>
                    <a:pt x="74" y="389"/>
                  </a:lnTo>
                  <a:lnTo>
                    <a:pt x="74" y="390"/>
                  </a:lnTo>
                  <a:lnTo>
                    <a:pt x="72" y="390"/>
                  </a:lnTo>
                  <a:lnTo>
                    <a:pt x="72" y="391"/>
                  </a:lnTo>
                  <a:lnTo>
                    <a:pt x="72" y="392"/>
                  </a:lnTo>
                  <a:lnTo>
                    <a:pt x="71" y="390"/>
                  </a:lnTo>
                  <a:lnTo>
                    <a:pt x="69" y="386"/>
                  </a:lnTo>
                  <a:lnTo>
                    <a:pt x="67" y="384"/>
                  </a:lnTo>
                  <a:lnTo>
                    <a:pt x="64" y="381"/>
                  </a:lnTo>
                  <a:lnTo>
                    <a:pt x="62" y="378"/>
                  </a:lnTo>
                  <a:lnTo>
                    <a:pt x="62" y="377"/>
                  </a:lnTo>
                  <a:lnTo>
                    <a:pt x="62" y="376"/>
                  </a:lnTo>
                  <a:lnTo>
                    <a:pt x="64" y="376"/>
                  </a:lnTo>
                  <a:lnTo>
                    <a:pt x="64" y="375"/>
                  </a:lnTo>
                  <a:lnTo>
                    <a:pt x="65" y="375"/>
                  </a:lnTo>
                  <a:lnTo>
                    <a:pt x="65" y="376"/>
                  </a:lnTo>
                  <a:lnTo>
                    <a:pt x="68" y="375"/>
                  </a:lnTo>
                  <a:lnTo>
                    <a:pt x="68" y="374"/>
                  </a:lnTo>
                  <a:lnTo>
                    <a:pt x="68" y="372"/>
                  </a:lnTo>
                  <a:lnTo>
                    <a:pt x="67" y="372"/>
                  </a:lnTo>
                  <a:lnTo>
                    <a:pt x="67" y="371"/>
                  </a:lnTo>
                  <a:lnTo>
                    <a:pt x="67" y="370"/>
                  </a:lnTo>
                  <a:lnTo>
                    <a:pt x="67" y="369"/>
                  </a:lnTo>
                  <a:lnTo>
                    <a:pt x="65" y="368"/>
                  </a:lnTo>
                  <a:lnTo>
                    <a:pt x="64" y="368"/>
                  </a:lnTo>
                  <a:lnTo>
                    <a:pt x="64" y="367"/>
                  </a:lnTo>
                  <a:lnTo>
                    <a:pt x="63" y="365"/>
                  </a:lnTo>
                  <a:lnTo>
                    <a:pt x="62" y="365"/>
                  </a:lnTo>
                  <a:lnTo>
                    <a:pt x="60" y="365"/>
                  </a:lnTo>
                  <a:lnTo>
                    <a:pt x="58" y="365"/>
                  </a:lnTo>
                  <a:lnTo>
                    <a:pt x="58" y="367"/>
                  </a:lnTo>
                  <a:lnTo>
                    <a:pt x="57" y="365"/>
                  </a:lnTo>
                  <a:lnTo>
                    <a:pt x="57" y="367"/>
                  </a:lnTo>
                  <a:lnTo>
                    <a:pt x="56" y="368"/>
                  </a:lnTo>
                  <a:lnTo>
                    <a:pt x="56" y="369"/>
                  </a:lnTo>
                  <a:lnTo>
                    <a:pt x="55" y="369"/>
                  </a:lnTo>
                  <a:lnTo>
                    <a:pt x="50" y="369"/>
                  </a:lnTo>
                  <a:lnTo>
                    <a:pt x="47" y="369"/>
                  </a:lnTo>
                  <a:lnTo>
                    <a:pt x="46" y="368"/>
                  </a:lnTo>
                  <a:lnTo>
                    <a:pt x="43" y="365"/>
                  </a:lnTo>
                  <a:lnTo>
                    <a:pt x="41" y="364"/>
                  </a:lnTo>
                  <a:lnTo>
                    <a:pt x="39" y="362"/>
                  </a:lnTo>
                  <a:lnTo>
                    <a:pt x="37" y="362"/>
                  </a:lnTo>
                  <a:lnTo>
                    <a:pt x="35" y="360"/>
                  </a:lnTo>
                  <a:lnTo>
                    <a:pt x="34" y="358"/>
                  </a:lnTo>
                  <a:lnTo>
                    <a:pt x="32" y="356"/>
                  </a:lnTo>
                  <a:lnTo>
                    <a:pt x="30" y="356"/>
                  </a:lnTo>
                  <a:lnTo>
                    <a:pt x="28" y="356"/>
                  </a:lnTo>
                  <a:lnTo>
                    <a:pt x="27" y="355"/>
                  </a:lnTo>
                  <a:lnTo>
                    <a:pt x="27" y="354"/>
                  </a:lnTo>
                  <a:lnTo>
                    <a:pt x="27" y="351"/>
                  </a:lnTo>
                  <a:lnTo>
                    <a:pt x="27" y="348"/>
                  </a:lnTo>
                  <a:lnTo>
                    <a:pt x="27" y="346"/>
                  </a:lnTo>
                  <a:lnTo>
                    <a:pt x="27" y="344"/>
                  </a:lnTo>
                  <a:lnTo>
                    <a:pt x="28" y="344"/>
                  </a:lnTo>
                  <a:lnTo>
                    <a:pt x="30" y="346"/>
                  </a:lnTo>
                  <a:lnTo>
                    <a:pt x="33" y="346"/>
                  </a:lnTo>
                  <a:lnTo>
                    <a:pt x="33" y="347"/>
                  </a:lnTo>
                  <a:lnTo>
                    <a:pt x="33" y="346"/>
                  </a:lnTo>
                  <a:lnTo>
                    <a:pt x="34" y="346"/>
                  </a:lnTo>
                  <a:lnTo>
                    <a:pt x="34" y="344"/>
                  </a:lnTo>
                  <a:lnTo>
                    <a:pt x="35" y="346"/>
                  </a:lnTo>
                  <a:lnTo>
                    <a:pt x="36" y="346"/>
                  </a:lnTo>
                  <a:lnTo>
                    <a:pt x="36" y="344"/>
                  </a:lnTo>
                  <a:lnTo>
                    <a:pt x="35" y="344"/>
                  </a:lnTo>
                  <a:lnTo>
                    <a:pt x="34" y="343"/>
                  </a:lnTo>
                  <a:lnTo>
                    <a:pt x="33" y="343"/>
                  </a:lnTo>
                  <a:lnTo>
                    <a:pt x="29" y="342"/>
                  </a:lnTo>
                  <a:lnTo>
                    <a:pt x="28" y="341"/>
                  </a:lnTo>
                  <a:lnTo>
                    <a:pt x="28" y="340"/>
                  </a:lnTo>
                  <a:lnTo>
                    <a:pt x="27" y="339"/>
                  </a:lnTo>
                  <a:lnTo>
                    <a:pt x="26" y="337"/>
                  </a:lnTo>
                  <a:lnTo>
                    <a:pt x="25" y="336"/>
                  </a:lnTo>
                  <a:lnTo>
                    <a:pt x="23" y="336"/>
                  </a:lnTo>
                  <a:lnTo>
                    <a:pt x="22" y="336"/>
                  </a:lnTo>
                  <a:lnTo>
                    <a:pt x="21" y="336"/>
                  </a:lnTo>
                  <a:lnTo>
                    <a:pt x="20" y="335"/>
                  </a:lnTo>
                  <a:lnTo>
                    <a:pt x="20" y="334"/>
                  </a:lnTo>
                  <a:lnTo>
                    <a:pt x="15" y="334"/>
                  </a:lnTo>
                  <a:lnTo>
                    <a:pt x="14" y="333"/>
                  </a:lnTo>
                  <a:lnTo>
                    <a:pt x="15" y="332"/>
                  </a:lnTo>
                  <a:lnTo>
                    <a:pt x="14" y="330"/>
                  </a:lnTo>
                  <a:lnTo>
                    <a:pt x="13" y="330"/>
                  </a:lnTo>
                  <a:lnTo>
                    <a:pt x="12" y="329"/>
                  </a:lnTo>
                  <a:lnTo>
                    <a:pt x="12" y="328"/>
                  </a:lnTo>
                  <a:lnTo>
                    <a:pt x="11" y="328"/>
                  </a:lnTo>
                  <a:lnTo>
                    <a:pt x="11" y="327"/>
                  </a:lnTo>
                  <a:lnTo>
                    <a:pt x="10" y="327"/>
                  </a:lnTo>
                  <a:lnTo>
                    <a:pt x="11" y="326"/>
                  </a:lnTo>
                  <a:lnTo>
                    <a:pt x="10" y="326"/>
                  </a:lnTo>
                  <a:lnTo>
                    <a:pt x="10" y="325"/>
                  </a:lnTo>
                  <a:lnTo>
                    <a:pt x="8" y="325"/>
                  </a:lnTo>
                  <a:lnTo>
                    <a:pt x="8" y="323"/>
                  </a:lnTo>
                  <a:lnTo>
                    <a:pt x="7" y="322"/>
                  </a:lnTo>
                  <a:lnTo>
                    <a:pt x="8" y="322"/>
                  </a:lnTo>
                  <a:lnTo>
                    <a:pt x="7" y="321"/>
                  </a:lnTo>
                  <a:lnTo>
                    <a:pt x="7" y="320"/>
                  </a:lnTo>
                  <a:lnTo>
                    <a:pt x="6" y="320"/>
                  </a:lnTo>
                  <a:lnTo>
                    <a:pt x="7" y="320"/>
                  </a:lnTo>
                  <a:lnTo>
                    <a:pt x="7" y="319"/>
                  </a:lnTo>
                  <a:lnTo>
                    <a:pt x="7" y="318"/>
                  </a:lnTo>
                  <a:lnTo>
                    <a:pt x="7" y="316"/>
                  </a:lnTo>
                  <a:lnTo>
                    <a:pt x="8" y="316"/>
                  </a:lnTo>
                  <a:lnTo>
                    <a:pt x="8" y="315"/>
                  </a:lnTo>
                  <a:lnTo>
                    <a:pt x="7" y="314"/>
                  </a:lnTo>
                  <a:lnTo>
                    <a:pt x="3" y="309"/>
                  </a:lnTo>
                  <a:lnTo>
                    <a:pt x="1" y="309"/>
                  </a:lnTo>
                  <a:lnTo>
                    <a:pt x="0" y="308"/>
                  </a:lnTo>
                  <a:lnTo>
                    <a:pt x="0" y="306"/>
                  </a:lnTo>
                  <a:lnTo>
                    <a:pt x="3" y="300"/>
                  </a:lnTo>
                  <a:lnTo>
                    <a:pt x="3" y="299"/>
                  </a:lnTo>
                  <a:lnTo>
                    <a:pt x="1" y="298"/>
                  </a:lnTo>
                  <a:lnTo>
                    <a:pt x="1" y="297"/>
                  </a:lnTo>
                  <a:lnTo>
                    <a:pt x="1" y="295"/>
                  </a:lnTo>
                  <a:lnTo>
                    <a:pt x="3" y="295"/>
                  </a:lnTo>
                  <a:lnTo>
                    <a:pt x="3" y="294"/>
                  </a:lnTo>
                  <a:lnTo>
                    <a:pt x="3" y="293"/>
                  </a:lnTo>
                  <a:lnTo>
                    <a:pt x="3" y="292"/>
                  </a:lnTo>
                  <a:lnTo>
                    <a:pt x="7" y="292"/>
                  </a:lnTo>
                  <a:lnTo>
                    <a:pt x="8" y="292"/>
                  </a:lnTo>
                  <a:lnTo>
                    <a:pt x="11" y="292"/>
                  </a:lnTo>
                  <a:lnTo>
                    <a:pt x="12" y="292"/>
                  </a:lnTo>
                  <a:lnTo>
                    <a:pt x="16" y="293"/>
                  </a:lnTo>
                  <a:lnTo>
                    <a:pt x="18" y="293"/>
                  </a:lnTo>
                  <a:lnTo>
                    <a:pt x="19" y="292"/>
                  </a:lnTo>
                  <a:lnTo>
                    <a:pt x="20" y="292"/>
                  </a:lnTo>
                  <a:lnTo>
                    <a:pt x="25" y="292"/>
                  </a:lnTo>
                  <a:lnTo>
                    <a:pt x="26" y="292"/>
                  </a:lnTo>
                  <a:lnTo>
                    <a:pt x="27" y="291"/>
                  </a:lnTo>
                  <a:lnTo>
                    <a:pt x="29" y="288"/>
                  </a:lnTo>
                  <a:lnTo>
                    <a:pt x="32" y="287"/>
                  </a:lnTo>
                  <a:lnTo>
                    <a:pt x="34" y="285"/>
                  </a:lnTo>
                  <a:lnTo>
                    <a:pt x="36" y="283"/>
                  </a:lnTo>
                  <a:lnTo>
                    <a:pt x="36" y="281"/>
                  </a:lnTo>
                  <a:lnTo>
                    <a:pt x="37" y="281"/>
                  </a:lnTo>
                  <a:lnTo>
                    <a:pt x="40" y="281"/>
                  </a:lnTo>
                  <a:lnTo>
                    <a:pt x="43" y="281"/>
                  </a:lnTo>
                  <a:lnTo>
                    <a:pt x="47" y="281"/>
                  </a:lnTo>
                  <a:lnTo>
                    <a:pt x="49" y="281"/>
                  </a:lnTo>
                  <a:lnTo>
                    <a:pt x="53" y="281"/>
                  </a:lnTo>
                  <a:lnTo>
                    <a:pt x="55" y="280"/>
                  </a:lnTo>
                  <a:lnTo>
                    <a:pt x="58" y="280"/>
                  </a:lnTo>
                  <a:lnTo>
                    <a:pt x="62" y="280"/>
                  </a:lnTo>
                  <a:lnTo>
                    <a:pt x="64" y="280"/>
                  </a:lnTo>
                  <a:lnTo>
                    <a:pt x="68" y="280"/>
                  </a:lnTo>
                  <a:lnTo>
                    <a:pt x="71" y="280"/>
                  </a:lnTo>
                  <a:lnTo>
                    <a:pt x="74" y="280"/>
                  </a:lnTo>
                  <a:lnTo>
                    <a:pt x="77" y="280"/>
                  </a:lnTo>
                  <a:lnTo>
                    <a:pt x="80" y="279"/>
                  </a:lnTo>
                  <a:lnTo>
                    <a:pt x="83" y="279"/>
                  </a:lnTo>
                  <a:lnTo>
                    <a:pt x="86" y="279"/>
                  </a:lnTo>
                  <a:lnTo>
                    <a:pt x="90" y="279"/>
                  </a:lnTo>
                  <a:lnTo>
                    <a:pt x="91" y="279"/>
                  </a:lnTo>
                  <a:lnTo>
                    <a:pt x="91" y="278"/>
                  </a:lnTo>
                  <a:lnTo>
                    <a:pt x="91" y="277"/>
                  </a:lnTo>
                  <a:lnTo>
                    <a:pt x="92" y="277"/>
                  </a:lnTo>
                  <a:lnTo>
                    <a:pt x="93" y="277"/>
                  </a:lnTo>
                  <a:lnTo>
                    <a:pt x="97" y="277"/>
                  </a:lnTo>
                  <a:lnTo>
                    <a:pt x="103" y="278"/>
                  </a:lnTo>
                  <a:lnTo>
                    <a:pt x="106" y="278"/>
                  </a:lnTo>
                  <a:lnTo>
                    <a:pt x="107" y="278"/>
                  </a:lnTo>
                  <a:lnTo>
                    <a:pt x="107" y="274"/>
                  </a:lnTo>
                  <a:lnTo>
                    <a:pt x="107" y="273"/>
                  </a:lnTo>
                  <a:lnTo>
                    <a:pt x="111" y="272"/>
                  </a:lnTo>
                  <a:lnTo>
                    <a:pt x="113" y="270"/>
                  </a:lnTo>
                  <a:lnTo>
                    <a:pt x="114" y="269"/>
                  </a:lnTo>
                  <a:lnTo>
                    <a:pt x="117" y="269"/>
                  </a:lnTo>
                  <a:lnTo>
                    <a:pt x="118" y="267"/>
                  </a:lnTo>
                  <a:lnTo>
                    <a:pt x="119" y="266"/>
                  </a:lnTo>
                  <a:lnTo>
                    <a:pt x="119" y="265"/>
                  </a:lnTo>
                  <a:lnTo>
                    <a:pt x="119" y="264"/>
                  </a:lnTo>
                  <a:lnTo>
                    <a:pt x="120" y="260"/>
                  </a:lnTo>
                  <a:lnTo>
                    <a:pt x="120" y="259"/>
                  </a:lnTo>
                  <a:lnTo>
                    <a:pt x="122" y="258"/>
                  </a:lnTo>
                  <a:lnTo>
                    <a:pt x="122" y="257"/>
                  </a:lnTo>
                  <a:lnTo>
                    <a:pt x="121" y="256"/>
                  </a:lnTo>
                  <a:lnTo>
                    <a:pt x="121" y="255"/>
                  </a:lnTo>
                  <a:lnTo>
                    <a:pt x="125" y="248"/>
                  </a:lnTo>
                  <a:lnTo>
                    <a:pt x="125" y="246"/>
                  </a:lnTo>
                  <a:lnTo>
                    <a:pt x="126" y="245"/>
                  </a:lnTo>
                  <a:lnTo>
                    <a:pt x="127" y="244"/>
                  </a:lnTo>
                  <a:lnTo>
                    <a:pt x="128" y="244"/>
                  </a:lnTo>
                  <a:lnTo>
                    <a:pt x="128" y="243"/>
                  </a:lnTo>
                  <a:lnTo>
                    <a:pt x="128" y="239"/>
                  </a:lnTo>
                  <a:lnTo>
                    <a:pt x="128" y="237"/>
                  </a:lnTo>
                  <a:lnTo>
                    <a:pt x="128" y="232"/>
                  </a:lnTo>
                  <a:lnTo>
                    <a:pt x="128" y="230"/>
                  </a:lnTo>
                  <a:lnTo>
                    <a:pt x="128" y="229"/>
                  </a:lnTo>
                  <a:lnTo>
                    <a:pt x="128" y="225"/>
                  </a:lnTo>
                  <a:lnTo>
                    <a:pt x="128" y="224"/>
                  </a:lnTo>
                  <a:lnTo>
                    <a:pt x="129" y="224"/>
                  </a:lnTo>
                  <a:lnTo>
                    <a:pt x="129" y="221"/>
                  </a:lnTo>
                  <a:lnTo>
                    <a:pt x="129" y="219"/>
                  </a:lnTo>
                  <a:lnTo>
                    <a:pt x="129" y="214"/>
                  </a:lnTo>
                  <a:lnTo>
                    <a:pt x="129" y="210"/>
                  </a:lnTo>
                  <a:lnTo>
                    <a:pt x="129" y="206"/>
                  </a:lnTo>
                  <a:lnTo>
                    <a:pt x="129" y="202"/>
                  </a:lnTo>
                  <a:lnTo>
                    <a:pt x="129" y="198"/>
                  </a:lnTo>
                  <a:lnTo>
                    <a:pt x="129" y="194"/>
                  </a:lnTo>
                  <a:lnTo>
                    <a:pt x="129" y="192"/>
                  </a:lnTo>
                  <a:lnTo>
                    <a:pt x="129" y="189"/>
                  </a:lnTo>
                  <a:lnTo>
                    <a:pt x="129" y="186"/>
                  </a:lnTo>
                  <a:lnTo>
                    <a:pt x="129" y="181"/>
                  </a:lnTo>
                  <a:lnTo>
                    <a:pt x="129" y="177"/>
                  </a:lnTo>
                  <a:lnTo>
                    <a:pt x="129" y="173"/>
                  </a:lnTo>
                  <a:lnTo>
                    <a:pt x="129" y="168"/>
                  </a:lnTo>
                  <a:lnTo>
                    <a:pt x="129" y="165"/>
                  </a:lnTo>
                  <a:lnTo>
                    <a:pt x="129" y="160"/>
                  </a:lnTo>
                  <a:lnTo>
                    <a:pt x="129" y="157"/>
                  </a:lnTo>
                  <a:lnTo>
                    <a:pt x="129" y="152"/>
                  </a:lnTo>
                  <a:lnTo>
                    <a:pt x="135" y="151"/>
                  </a:lnTo>
                  <a:lnTo>
                    <a:pt x="141" y="150"/>
                  </a:lnTo>
                  <a:lnTo>
                    <a:pt x="147" y="149"/>
                  </a:lnTo>
                  <a:lnTo>
                    <a:pt x="153" y="147"/>
                  </a:lnTo>
                  <a:lnTo>
                    <a:pt x="156" y="146"/>
                  </a:lnTo>
                  <a:lnTo>
                    <a:pt x="163" y="145"/>
                  </a:lnTo>
                  <a:lnTo>
                    <a:pt x="170" y="144"/>
                  </a:lnTo>
                  <a:lnTo>
                    <a:pt x="174" y="143"/>
                  </a:lnTo>
                  <a:lnTo>
                    <a:pt x="177" y="142"/>
                  </a:lnTo>
                  <a:lnTo>
                    <a:pt x="178" y="142"/>
                  </a:lnTo>
                  <a:lnTo>
                    <a:pt x="181" y="140"/>
                  </a:lnTo>
                  <a:lnTo>
                    <a:pt x="183" y="138"/>
                  </a:lnTo>
                  <a:lnTo>
                    <a:pt x="184" y="136"/>
                  </a:lnTo>
                  <a:lnTo>
                    <a:pt x="186" y="135"/>
                  </a:lnTo>
                  <a:lnTo>
                    <a:pt x="189" y="132"/>
                  </a:lnTo>
                  <a:lnTo>
                    <a:pt x="191" y="131"/>
                  </a:lnTo>
                  <a:lnTo>
                    <a:pt x="192" y="129"/>
                  </a:lnTo>
                  <a:lnTo>
                    <a:pt x="195" y="126"/>
                  </a:lnTo>
                  <a:lnTo>
                    <a:pt x="197" y="125"/>
                  </a:lnTo>
                  <a:lnTo>
                    <a:pt x="199" y="123"/>
                  </a:lnTo>
                  <a:lnTo>
                    <a:pt x="200" y="122"/>
                  </a:lnTo>
                  <a:lnTo>
                    <a:pt x="203" y="119"/>
                  </a:lnTo>
                  <a:lnTo>
                    <a:pt x="205" y="118"/>
                  </a:lnTo>
                  <a:lnTo>
                    <a:pt x="206" y="116"/>
                  </a:lnTo>
                  <a:lnTo>
                    <a:pt x="208" y="114"/>
                  </a:lnTo>
                  <a:lnTo>
                    <a:pt x="211" y="112"/>
                  </a:lnTo>
                  <a:lnTo>
                    <a:pt x="213" y="110"/>
                  </a:lnTo>
                  <a:lnTo>
                    <a:pt x="214" y="109"/>
                  </a:lnTo>
                  <a:lnTo>
                    <a:pt x="217" y="107"/>
                  </a:lnTo>
                  <a:lnTo>
                    <a:pt x="218" y="105"/>
                  </a:lnTo>
                  <a:lnTo>
                    <a:pt x="220" y="103"/>
                  </a:lnTo>
                  <a:lnTo>
                    <a:pt x="222" y="102"/>
                  </a:lnTo>
                  <a:lnTo>
                    <a:pt x="225" y="100"/>
                  </a:lnTo>
                  <a:lnTo>
                    <a:pt x="227" y="97"/>
                  </a:lnTo>
                  <a:lnTo>
                    <a:pt x="229" y="95"/>
                  </a:lnTo>
                  <a:lnTo>
                    <a:pt x="232" y="93"/>
                  </a:lnTo>
                  <a:lnTo>
                    <a:pt x="236" y="90"/>
                  </a:lnTo>
                  <a:lnTo>
                    <a:pt x="239" y="89"/>
                  </a:lnTo>
                  <a:lnTo>
                    <a:pt x="241" y="87"/>
                  </a:lnTo>
                  <a:lnTo>
                    <a:pt x="243" y="86"/>
                  </a:lnTo>
                  <a:lnTo>
                    <a:pt x="246" y="84"/>
                  </a:lnTo>
                  <a:lnTo>
                    <a:pt x="247" y="83"/>
                  </a:lnTo>
                  <a:lnTo>
                    <a:pt x="249" y="82"/>
                  </a:lnTo>
                  <a:lnTo>
                    <a:pt x="252" y="80"/>
                  </a:lnTo>
                  <a:lnTo>
                    <a:pt x="254" y="79"/>
                  </a:lnTo>
                  <a:lnTo>
                    <a:pt x="256" y="77"/>
                  </a:lnTo>
                  <a:lnTo>
                    <a:pt x="259" y="76"/>
                  </a:lnTo>
                  <a:lnTo>
                    <a:pt x="261" y="75"/>
                  </a:lnTo>
                  <a:lnTo>
                    <a:pt x="262" y="73"/>
                  </a:lnTo>
                  <a:lnTo>
                    <a:pt x="264" y="72"/>
                  </a:lnTo>
                  <a:lnTo>
                    <a:pt x="267" y="70"/>
                  </a:lnTo>
                  <a:lnTo>
                    <a:pt x="269" y="69"/>
                  </a:lnTo>
                  <a:lnTo>
                    <a:pt x="271" y="68"/>
                  </a:lnTo>
                  <a:lnTo>
                    <a:pt x="274" y="66"/>
                  </a:lnTo>
                  <a:lnTo>
                    <a:pt x="276" y="65"/>
                  </a:lnTo>
                  <a:lnTo>
                    <a:pt x="277" y="63"/>
                  </a:lnTo>
                  <a:lnTo>
                    <a:pt x="279" y="62"/>
                  </a:lnTo>
                  <a:lnTo>
                    <a:pt x="282" y="61"/>
                  </a:lnTo>
                  <a:lnTo>
                    <a:pt x="284" y="60"/>
                  </a:lnTo>
                  <a:lnTo>
                    <a:pt x="286" y="58"/>
                  </a:lnTo>
                  <a:lnTo>
                    <a:pt x="289" y="56"/>
                  </a:lnTo>
                  <a:lnTo>
                    <a:pt x="291" y="55"/>
                  </a:lnTo>
                  <a:lnTo>
                    <a:pt x="292" y="54"/>
                  </a:lnTo>
                  <a:lnTo>
                    <a:pt x="295" y="53"/>
                  </a:lnTo>
                  <a:lnTo>
                    <a:pt x="297" y="51"/>
                  </a:lnTo>
                  <a:lnTo>
                    <a:pt x="299" y="49"/>
                  </a:lnTo>
                  <a:lnTo>
                    <a:pt x="302" y="48"/>
                  </a:lnTo>
                  <a:lnTo>
                    <a:pt x="304" y="47"/>
                  </a:lnTo>
                  <a:lnTo>
                    <a:pt x="306" y="46"/>
                  </a:lnTo>
                  <a:lnTo>
                    <a:pt x="307" y="44"/>
                  </a:lnTo>
                  <a:lnTo>
                    <a:pt x="310" y="42"/>
                  </a:lnTo>
                  <a:lnTo>
                    <a:pt x="312" y="41"/>
                  </a:lnTo>
                  <a:lnTo>
                    <a:pt x="314" y="40"/>
                  </a:lnTo>
                  <a:lnTo>
                    <a:pt x="317" y="39"/>
                  </a:lnTo>
                  <a:lnTo>
                    <a:pt x="319" y="37"/>
                  </a:lnTo>
                  <a:lnTo>
                    <a:pt x="321" y="35"/>
                  </a:lnTo>
                  <a:lnTo>
                    <a:pt x="324" y="34"/>
                  </a:lnTo>
                  <a:lnTo>
                    <a:pt x="325" y="33"/>
                  </a:lnTo>
                  <a:lnTo>
                    <a:pt x="327" y="32"/>
                  </a:lnTo>
                  <a:lnTo>
                    <a:pt x="330" y="30"/>
                  </a:lnTo>
                  <a:lnTo>
                    <a:pt x="332" y="28"/>
                  </a:lnTo>
                  <a:lnTo>
                    <a:pt x="334" y="27"/>
                  </a:lnTo>
                  <a:lnTo>
                    <a:pt x="337" y="26"/>
                  </a:lnTo>
                  <a:lnTo>
                    <a:pt x="339" y="25"/>
                  </a:lnTo>
                  <a:lnTo>
                    <a:pt x="340" y="23"/>
                  </a:lnTo>
                  <a:lnTo>
                    <a:pt x="342" y="21"/>
                  </a:lnTo>
                  <a:lnTo>
                    <a:pt x="345" y="20"/>
                  </a:lnTo>
                  <a:lnTo>
                    <a:pt x="347" y="19"/>
                  </a:lnTo>
                  <a:lnTo>
                    <a:pt x="349" y="18"/>
                  </a:lnTo>
                  <a:lnTo>
                    <a:pt x="352" y="16"/>
                  </a:lnTo>
                  <a:lnTo>
                    <a:pt x="354" y="14"/>
                  </a:lnTo>
                  <a:lnTo>
                    <a:pt x="355" y="13"/>
                  </a:lnTo>
                  <a:lnTo>
                    <a:pt x="357" y="12"/>
                  </a:lnTo>
                  <a:lnTo>
                    <a:pt x="360" y="10"/>
                  </a:lnTo>
                  <a:lnTo>
                    <a:pt x="362" y="9"/>
                  </a:lnTo>
                  <a:lnTo>
                    <a:pt x="364" y="7"/>
                  </a:lnTo>
                  <a:lnTo>
                    <a:pt x="367" y="6"/>
                  </a:lnTo>
                  <a:lnTo>
                    <a:pt x="369" y="5"/>
                  </a:lnTo>
                  <a:lnTo>
                    <a:pt x="371" y="3"/>
                  </a:lnTo>
                  <a:lnTo>
                    <a:pt x="373" y="2"/>
                  </a:lnTo>
                  <a:lnTo>
                    <a:pt x="375" y="0"/>
                  </a:lnTo>
                  <a:lnTo>
                    <a:pt x="378" y="2"/>
                  </a:lnTo>
                  <a:lnTo>
                    <a:pt x="381" y="2"/>
                  </a:lnTo>
                  <a:lnTo>
                    <a:pt x="384" y="3"/>
                  </a:lnTo>
                  <a:lnTo>
                    <a:pt x="387" y="3"/>
                  </a:lnTo>
                  <a:lnTo>
                    <a:pt x="389" y="4"/>
                  </a:lnTo>
                  <a:lnTo>
                    <a:pt x="392" y="4"/>
                  </a:lnTo>
                  <a:lnTo>
                    <a:pt x="395" y="5"/>
                  </a:lnTo>
                  <a:lnTo>
                    <a:pt x="398" y="6"/>
                  </a:lnTo>
                  <a:lnTo>
                    <a:pt x="401" y="6"/>
                  </a:lnTo>
                  <a:lnTo>
                    <a:pt x="404" y="7"/>
                  </a:lnTo>
                  <a:lnTo>
                    <a:pt x="406" y="7"/>
                  </a:lnTo>
                  <a:lnTo>
                    <a:pt x="409" y="9"/>
                  </a:lnTo>
                  <a:lnTo>
                    <a:pt x="412" y="9"/>
                  </a:lnTo>
                  <a:lnTo>
                    <a:pt x="414" y="10"/>
                  </a:lnTo>
                  <a:lnTo>
                    <a:pt x="418" y="11"/>
                  </a:lnTo>
                  <a:lnTo>
                    <a:pt x="420" y="11"/>
                  </a:lnTo>
                  <a:lnTo>
                    <a:pt x="424" y="12"/>
                  </a:lnTo>
                  <a:lnTo>
                    <a:pt x="427" y="14"/>
                  </a:lnTo>
                  <a:lnTo>
                    <a:pt x="430" y="16"/>
                  </a:lnTo>
                  <a:lnTo>
                    <a:pt x="433" y="19"/>
                  </a:lnTo>
                  <a:lnTo>
                    <a:pt x="438" y="23"/>
                  </a:lnTo>
                  <a:lnTo>
                    <a:pt x="441" y="26"/>
                  </a:lnTo>
                  <a:lnTo>
                    <a:pt x="446" y="30"/>
                  </a:lnTo>
                  <a:lnTo>
                    <a:pt x="447" y="31"/>
                  </a:lnTo>
                  <a:lnTo>
                    <a:pt x="448" y="31"/>
                  </a:lnTo>
                  <a:lnTo>
                    <a:pt x="449" y="30"/>
                  </a:lnTo>
                  <a:lnTo>
                    <a:pt x="455" y="27"/>
                  </a:lnTo>
                  <a:lnTo>
                    <a:pt x="461" y="24"/>
                  </a:lnTo>
                  <a:lnTo>
                    <a:pt x="466" y="21"/>
                  </a:lnTo>
                  <a:lnTo>
                    <a:pt x="471" y="1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7"/>
            <p:cNvSpPr/>
            <p:nvPr/>
          </p:nvSpPr>
          <p:spPr>
            <a:xfrm>
              <a:off x="3054020" y="3395536"/>
              <a:ext cx="585181" cy="469304"/>
            </a:xfrm>
            <a:custGeom>
              <a:avLst/>
              <a:gdLst/>
              <a:ahLst/>
              <a:cxnLst/>
              <a:rect l="l" t="t" r="r" b="b"/>
              <a:pathLst>
                <a:path w="380" h="309" extrusionOk="0">
                  <a:moveTo>
                    <a:pt x="152" y="302"/>
                  </a:moveTo>
                  <a:lnTo>
                    <a:pt x="153" y="302"/>
                  </a:lnTo>
                  <a:lnTo>
                    <a:pt x="155" y="302"/>
                  </a:lnTo>
                  <a:lnTo>
                    <a:pt x="156" y="302"/>
                  </a:lnTo>
                  <a:lnTo>
                    <a:pt x="157" y="301"/>
                  </a:lnTo>
                  <a:lnTo>
                    <a:pt x="157" y="302"/>
                  </a:lnTo>
                  <a:lnTo>
                    <a:pt x="156" y="302"/>
                  </a:lnTo>
                  <a:lnTo>
                    <a:pt x="155" y="302"/>
                  </a:lnTo>
                  <a:lnTo>
                    <a:pt x="152" y="303"/>
                  </a:lnTo>
                  <a:lnTo>
                    <a:pt x="150" y="303"/>
                  </a:lnTo>
                  <a:lnTo>
                    <a:pt x="149" y="303"/>
                  </a:lnTo>
                  <a:lnTo>
                    <a:pt x="149" y="302"/>
                  </a:lnTo>
                  <a:lnTo>
                    <a:pt x="150" y="302"/>
                  </a:lnTo>
                  <a:lnTo>
                    <a:pt x="151" y="301"/>
                  </a:lnTo>
                  <a:lnTo>
                    <a:pt x="152" y="302"/>
                  </a:lnTo>
                  <a:close/>
                  <a:moveTo>
                    <a:pt x="146" y="301"/>
                  </a:moveTo>
                  <a:lnTo>
                    <a:pt x="148" y="301"/>
                  </a:lnTo>
                  <a:lnTo>
                    <a:pt x="149" y="301"/>
                  </a:lnTo>
                  <a:lnTo>
                    <a:pt x="149" y="302"/>
                  </a:lnTo>
                  <a:lnTo>
                    <a:pt x="149" y="303"/>
                  </a:lnTo>
                  <a:lnTo>
                    <a:pt x="148" y="303"/>
                  </a:lnTo>
                  <a:lnTo>
                    <a:pt x="148" y="304"/>
                  </a:lnTo>
                  <a:lnTo>
                    <a:pt x="146" y="304"/>
                  </a:lnTo>
                  <a:lnTo>
                    <a:pt x="144" y="304"/>
                  </a:lnTo>
                  <a:lnTo>
                    <a:pt x="143" y="304"/>
                  </a:lnTo>
                  <a:lnTo>
                    <a:pt x="144" y="303"/>
                  </a:lnTo>
                  <a:lnTo>
                    <a:pt x="145" y="302"/>
                  </a:lnTo>
                  <a:lnTo>
                    <a:pt x="145" y="301"/>
                  </a:lnTo>
                  <a:lnTo>
                    <a:pt x="145" y="300"/>
                  </a:lnTo>
                  <a:lnTo>
                    <a:pt x="146" y="301"/>
                  </a:lnTo>
                  <a:close/>
                  <a:moveTo>
                    <a:pt x="99" y="4"/>
                  </a:moveTo>
                  <a:lnTo>
                    <a:pt x="108" y="8"/>
                  </a:lnTo>
                  <a:lnTo>
                    <a:pt x="109" y="8"/>
                  </a:lnTo>
                  <a:lnTo>
                    <a:pt x="110" y="7"/>
                  </a:lnTo>
                  <a:lnTo>
                    <a:pt x="112" y="7"/>
                  </a:lnTo>
                  <a:lnTo>
                    <a:pt x="113" y="7"/>
                  </a:lnTo>
                  <a:lnTo>
                    <a:pt x="114" y="7"/>
                  </a:lnTo>
                  <a:lnTo>
                    <a:pt x="116" y="8"/>
                  </a:lnTo>
                  <a:lnTo>
                    <a:pt x="121" y="13"/>
                  </a:lnTo>
                  <a:lnTo>
                    <a:pt x="125" y="18"/>
                  </a:lnTo>
                  <a:lnTo>
                    <a:pt x="128" y="23"/>
                  </a:lnTo>
                  <a:lnTo>
                    <a:pt x="129" y="24"/>
                  </a:lnTo>
                  <a:lnTo>
                    <a:pt x="131" y="27"/>
                  </a:lnTo>
                  <a:lnTo>
                    <a:pt x="132" y="28"/>
                  </a:lnTo>
                  <a:lnTo>
                    <a:pt x="134" y="28"/>
                  </a:lnTo>
                  <a:lnTo>
                    <a:pt x="134" y="29"/>
                  </a:lnTo>
                  <a:lnTo>
                    <a:pt x="135" y="29"/>
                  </a:lnTo>
                  <a:lnTo>
                    <a:pt x="137" y="29"/>
                  </a:lnTo>
                  <a:lnTo>
                    <a:pt x="138" y="29"/>
                  </a:lnTo>
                  <a:lnTo>
                    <a:pt x="139" y="28"/>
                  </a:lnTo>
                  <a:lnTo>
                    <a:pt x="141" y="27"/>
                  </a:lnTo>
                  <a:lnTo>
                    <a:pt x="143" y="24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49" y="24"/>
                  </a:lnTo>
                  <a:lnTo>
                    <a:pt x="160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71" y="18"/>
                  </a:lnTo>
                  <a:lnTo>
                    <a:pt x="172" y="18"/>
                  </a:lnTo>
                  <a:lnTo>
                    <a:pt x="172" y="20"/>
                  </a:lnTo>
                  <a:lnTo>
                    <a:pt x="173" y="20"/>
                  </a:lnTo>
                  <a:lnTo>
                    <a:pt x="174" y="21"/>
                  </a:lnTo>
                  <a:lnTo>
                    <a:pt x="176" y="21"/>
                  </a:lnTo>
                  <a:lnTo>
                    <a:pt x="177" y="22"/>
                  </a:lnTo>
                  <a:lnTo>
                    <a:pt x="178" y="23"/>
                  </a:lnTo>
                  <a:lnTo>
                    <a:pt x="180" y="25"/>
                  </a:lnTo>
                  <a:lnTo>
                    <a:pt x="181" y="25"/>
                  </a:lnTo>
                  <a:lnTo>
                    <a:pt x="183" y="25"/>
                  </a:lnTo>
                  <a:lnTo>
                    <a:pt x="184" y="25"/>
                  </a:lnTo>
                  <a:lnTo>
                    <a:pt x="185" y="27"/>
                  </a:lnTo>
                  <a:lnTo>
                    <a:pt x="186" y="27"/>
                  </a:lnTo>
                  <a:lnTo>
                    <a:pt x="187" y="28"/>
                  </a:lnTo>
                  <a:lnTo>
                    <a:pt x="188" y="29"/>
                  </a:lnTo>
                  <a:lnTo>
                    <a:pt x="188" y="30"/>
                  </a:lnTo>
                  <a:lnTo>
                    <a:pt x="189" y="30"/>
                  </a:lnTo>
                  <a:lnTo>
                    <a:pt x="198" y="32"/>
                  </a:lnTo>
                  <a:lnTo>
                    <a:pt x="199" y="34"/>
                  </a:lnTo>
                  <a:lnTo>
                    <a:pt x="208" y="34"/>
                  </a:lnTo>
                  <a:lnTo>
                    <a:pt x="209" y="34"/>
                  </a:lnTo>
                  <a:lnTo>
                    <a:pt x="212" y="34"/>
                  </a:lnTo>
                  <a:lnTo>
                    <a:pt x="219" y="35"/>
                  </a:lnTo>
                  <a:lnTo>
                    <a:pt x="220" y="35"/>
                  </a:lnTo>
                  <a:lnTo>
                    <a:pt x="220" y="34"/>
                  </a:lnTo>
                  <a:lnTo>
                    <a:pt x="221" y="34"/>
                  </a:lnTo>
                  <a:lnTo>
                    <a:pt x="226" y="27"/>
                  </a:lnTo>
                  <a:lnTo>
                    <a:pt x="227" y="25"/>
                  </a:lnTo>
                  <a:lnTo>
                    <a:pt x="228" y="25"/>
                  </a:lnTo>
                  <a:lnTo>
                    <a:pt x="229" y="24"/>
                  </a:lnTo>
                  <a:lnTo>
                    <a:pt x="229" y="23"/>
                  </a:lnTo>
                  <a:lnTo>
                    <a:pt x="235" y="20"/>
                  </a:lnTo>
                  <a:lnTo>
                    <a:pt x="237" y="20"/>
                  </a:lnTo>
                  <a:lnTo>
                    <a:pt x="252" y="16"/>
                  </a:lnTo>
                  <a:lnTo>
                    <a:pt x="254" y="15"/>
                  </a:lnTo>
                  <a:lnTo>
                    <a:pt x="256" y="15"/>
                  </a:lnTo>
                  <a:lnTo>
                    <a:pt x="262" y="16"/>
                  </a:lnTo>
                  <a:lnTo>
                    <a:pt x="278" y="16"/>
                  </a:lnTo>
                  <a:lnTo>
                    <a:pt x="287" y="18"/>
                  </a:lnTo>
                  <a:lnTo>
                    <a:pt x="291" y="20"/>
                  </a:lnTo>
                  <a:lnTo>
                    <a:pt x="295" y="22"/>
                  </a:lnTo>
                  <a:lnTo>
                    <a:pt x="297" y="23"/>
                  </a:lnTo>
                  <a:lnTo>
                    <a:pt x="298" y="23"/>
                  </a:lnTo>
                  <a:lnTo>
                    <a:pt x="299" y="24"/>
                  </a:lnTo>
                  <a:lnTo>
                    <a:pt x="300" y="24"/>
                  </a:lnTo>
                  <a:lnTo>
                    <a:pt x="301" y="23"/>
                  </a:lnTo>
                  <a:lnTo>
                    <a:pt x="304" y="24"/>
                  </a:lnTo>
                  <a:lnTo>
                    <a:pt x="305" y="24"/>
                  </a:lnTo>
                  <a:lnTo>
                    <a:pt x="306" y="24"/>
                  </a:lnTo>
                  <a:lnTo>
                    <a:pt x="307" y="24"/>
                  </a:lnTo>
                  <a:lnTo>
                    <a:pt x="308" y="24"/>
                  </a:lnTo>
                  <a:lnTo>
                    <a:pt x="309" y="25"/>
                  </a:lnTo>
                  <a:lnTo>
                    <a:pt x="311" y="25"/>
                  </a:lnTo>
                  <a:lnTo>
                    <a:pt x="311" y="24"/>
                  </a:lnTo>
                  <a:lnTo>
                    <a:pt x="312" y="23"/>
                  </a:lnTo>
                  <a:lnTo>
                    <a:pt x="313" y="22"/>
                  </a:lnTo>
                  <a:lnTo>
                    <a:pt x="313" y="21"/>
                  </a:lnTo>
                  <a:lnTo>
                    <a:pt x="313" y="20"/>
                  </a:lnTo>
                  <a:lnTo>
                    <a:pt x="314" y="18"/>
                  </a:lnTo>
                  <a:lnTo>
                    <a:pt x="315" y="18"/>
                  </a:lnTo>
                  <a:lnTo>
                    <a:pt x="315" y="17"/>
                  </a:lnTo>
                  <a:lnTo>
                    <a:pt x="316" y="17"/>
                  </a:lnTo>
                  <a:lnTo>
                    <a:pt x="316" y="18"/>
                  </a:lnTo>
                  <a:lnTo>
                    <a:pt x="318" y="17"/>
                  </a:lnTo>
                  <a:lnTo>
                    <a:pt x="319" y="17"/>
                  </a:lnTo>
                  <a:lnTo>
                    <a:pt x="319" y="16"/>
                  </a:lnTo>
                  <a:lnTo>
                    <a:pt x="320" y="15"/>
                  </a:lnTo>
                  <a:lnTo>
                    <a:pt x="321" y="15"/>
                  </a:lnTo>
                  <a:lnTo>
                    <a:pt x="321" y="14"/>
                  </a:lnTo>
                  <a:lnTo>
                    <a:pt x="322" y="14"/>
                  </a:lnTo>
                  <a:lnTo>
                    <a:pt x="322" y="13"/>
                  </a:lnTo>
                  <a:lnTo>
                    <a:pt x="323" y="13"/>
                  </a:lnTo>
                  <a:lnTo>
                    <a:pt x="323" y="11"/>
                  </a:lnTo>
                  <a:lnTo>
                    <a:pt x="322" y="11"/>
                  </a:lnTo>
                  <a:lnTo>
                    <a:pt x="323" y="11"/>
                  </a:lnTo>
                  <a:lnTo>
                    <a:pt x="324" y="11"/>
                  </a:lnTo>
                  <a:lnTo>
                    <a:pt x="326" y="11"/>
                  </a:lnTo>
                  <a:lnTo>
                    <a:pt x="328" y="9"/>
                  </a:lnTo>
                  <a:lnTo>
                    <a:pt x="329" y="9"/>
                  </a:lnTo>
                  <a:lnTo>
                    <a:pt x="330" y="9"/>
                  </a:lnTo>
                  <a:lnTo>
                    <a:pt x="329" y="10"/>
                  </a:lnTo>
                  <a:lnTo>
                    <a:pt x="330" y="10"/>
                  </a:lnTo>
                  <a:lnTo>
                    <a:pt x="331" y="9"/>
                  </a:lnTo>
                  <a:lnTo>
                    <a:pt x="331" y="10"/>
                  </a:lnTo>
                  <a:lnTo>
                    <a:pt x="331" y="9"/>
                  </a:lnTo>
                  <a:lnTo>
                    <a:pt x="333" y="9"/>
                  </a:lnTo>
                  <a:lnTo>
                    <a:pt x="331" y="10"/>
                  </a:lnTo>
                  <a:lnTo>
                    <a:pt x="333" y="10"/>
                  </a:lnTo>
                  <a:lnTo>
                    <a:pt x="334" y="9"/>
                  </a:lnTo>
                  <a:lnTo>
                    <a:pt x="335" y="8"/>
                  </a:lnTo>
                  <a:lnTo>
                    <a:pt x="335" y="7"/>
                  </a:lnTo>
                  <a:lnTo>
                    <a:pt x="336" y="7"/>
                  </a:lnTo>
                  <a:lnTo>
                    <a:pt x="337" y="6"/>
                  </a:lnTo>
                  <a:lnTo>
                    <a:pt x="337" y="4"/>
                  </a:lnTo>
                  <a:lnTo>
                    <a:pt x="338" y="3"/>
                  </a:lnTo>
                  <a:lnTo>
                    <a:pt x="347" y="4"/>
                  </a:lnTo>
                  <a:lnTo>
                    <a:pt x="354" y="14"/>
                  </a:lnTo>
                  <a:lnTo>
                    <a:pt x="361" y="24"/>
                  </a:lnTo>
                  <a:lnTo>
                    <a:pt x="363" y="34"/>
                  </a:lnTo>
                  <a:lnTo>
                    <a:pt x="365" y="42"/>
                  </a:lnTo>
                  <a:lnTo>
                    <a:pt x="365" y="44"/>
                  </a:lnTo>
                  <a:lnTo>
                    <a:pt x="365" y="45"/>
                  </a:lnTo>
                  <a:lnTo>
                    <a:pt x="365" y="46"/>
                  </a:lnTo>
                  <a:lnTo>
                    <a:pt x="365" y="48"/>
                  </a:lnTo>
                  <a:lnTo>
                    <a:pt x="366" y="48"/>
                  </a:lnTo>
                  <a:lnTo>
                    <a:pt x="372" y="48"/>
                  </a:lnTo>
                  <a:lnTo>
                    <a:pt x="375" y="49"/>
                  </a:lnTo>
                  <a:lnTo>
                    <a:pt x="376" y="49"/>
                  </a:lnTo>
                  <a:lnTo>
                    <a:pt x="376" y="50"/>
                  </a:lnTo>
                  <a:lnTo>
                    <a:pt x="377" y="51"/>
                  </a:lnTo>
                  <a:lnTo>
                    <a:pt x="377" y="52"/>
                  </a:lnTo>
                  <a:lnTo>
                    <a:pt x="378" y="52"/>
                  </a:lnTo>
                  <a:lnTo>
                    <a:pt x="379" y="53"/>
                  </a:lnTo>
                  <a:lnTo>
                    <a:pt x="380" y="53"/>
                  </a:lnTo>
                  <a:lnTo>
                    <a:pt x="380" y="55"/>
                  </a:lnTo>
                  <a:lnTo>
                    <a:pt x="379" y="55"/>
                  </a:lnTo>
                  <a:lnTo>
                    <a:pt x="379" y="56"/>
                  </a:lnTo>
                  <a:lnTo>
                    <a:pt x="379" y="58"/>
                  </a:lnTo>
                  <a:lnTo>
                    <a:pt x="378" y="58"/>
                  </a:lnTo>
                  <a:lnTo>
                    <a:pt x="378" y="59"/>
                  </a:lnTo>
                  <a:lnTo>
                    <a:pt x="379" y="60"/>
                  </a:lnTo>
                  <a:lnTo>
                    <a:pt x="379" y="62"/>
                  </a:lnTo>
                  <a:lnTo>
                    <a:pt x="379" y="63"/>
                  </a:lnTo>
                  <a:lnTo>
                    <a:pt x="378" y="66"/>
                  </a:lnTo>
                  <a:lnTo>
                    <a:pt x="378" y="67"/>
                  </a:lnTo>
                  <a:lnTo>
                    <a:pt x="377" y="69"/>
                  </a:lnTo>
                  <a:lnTo>
                    <a:pt x="377" y="70"/>
                  </a:lnTo>
                  <a:lnTo>
                    <a:pt x="378" y="70"/>
                  </a:lnTo>
                  <a:lnTo>
                    <a:pt x="379" y="71"/>
                  </a:lnTo>
                  <a:lnTo>
                    <a:pt x="379" y="72"/>
                  </a:lnTo>
                  <a:lnTo>
                    <a:pt x="379" y="73"/>
                  </a:lnTo>
                  <a:lnTo>
                    <a:pt x="379" y="74"/>
                  </a:lnTo>
                  <a:lnTo>
                    <a:pt x="378" y="76"/>
                  </a:lnTo>
                  <a:lnTo>
                    <a:pt x="376" y="77"/>
                  </a:lnTo>
                  <a:lnTo>
                    <a:pt x="375" y="78"/>
                  </a:lnTo>
                  <a:lnTo>
                    <a:pt x="373" y="78"/>
                  </a:lnTo>
                  <a:lnTo>
                    <a:pt x="372" y="79"/>
                  </a:lnTo>
                  <a:lnTo>
                    <a:pt x="371" y="79"/>
                  </a:lnTo>
                  <a:lnTo>
                    <a:pt x="369" y="83"/>
                  </a:lnTo>
                  <a:lnTo>
                    <a:pt x="368" y="83"/>
                  </a:lnTo>
                  <a:lnTo>
                    <a:pt x="366" y="83"/>
                  </a:lnTo>
                  <a:lnTo>
                    <a:pt x="366" y="84"/>
                  </a:lnTo>
                  <a:lnTo>
                    <a:pt x="365" y="84"/>
                  </a:lnTo>
                  <a:lnTo>
                    <a:pt x="364" y="84"/>
                  </a:lnTo>
                  <a:lnTo>
                    <a:pt x="363" y="84"/>
                  </a:lnTo>
                  <a:lnTo>
                    <a:pt x="361" y="84"/>
                  </a:lnTo>
                  <a:lnTo>
                    <a:pt x="359" y="83"/>
                  </a:lnTo>
                  <a:lnTo>
                    <a:pt x="358" y="83"/>
                  </a:lnTo>
                  <a:lnTo>
                    <a:pt x="357" y="84"/>
                  </a:lnTo>
                  <a:lnTo>
                    <a:pt x="356" y="85"/>
                  </a:lnTo>
                  <a:lnTo>
                    <a:pt x="356" y="86"/>
                  </a:lnTo>
                  <a:lnTo>
                    <a:pt x="355" y="88"/>
                  </a:lnTo>
                  <a:lnTo>
                    <a:pt x="354" y="90"/>
                  </a:lnTo>
                  <a:lnTo>
                    <a:pt x="352" y="91"/>
                  </a:lnTo>
                  <a:lnTo>
                    <a:pt x="351" y="92"/>
                  </a:lnTo>
                  <a:lnTo>
                    <a:pt x="351" y="93"/>
                  </a:lnTo>
                  <a:lnTo>
                    <a:pt x="351" y="94"/>
                  </a:lnTo>
                  <a:lnTo>
                    <a:pt x="345" y="102"/>
                  </a:lnTo>
                  <a:lnTo>
                    <a:pt x="344" y="104"/>
                  </a:lnTo>
                  <a:lnTo>
                    <a:pt x="343" y="108"/>
                  </a:lnTo>
                  <a:lnTo>
                    <a:pt x="343" y="114"/>
                  </a:lnTo>
                  <a:lnTo>
                    <a:pt x="342" y="116"/>
                  </a:lnTo>
                  <a:lnTo>
                    <a:pt x="342" y="118"/>
                  </a:lnTo>
                  <a:lnTo>
                    <a:pt x="342" y="119"/>
                  </a:lnTo>
                  <a:lnTo>
                    <a:pt x="341" y="120"/>
                  </a:lnTo>
                  <a:lnTo>
                    <a:pt x="340" y="121"/>
                  </a:lnTo>
                  <a:lnTo>
                    <a:pt x="336" y="121"/>
                  </a:lnTo>
                  <a:lnTo>
                    <a:pt x="335" y="122"/>
                  </a:lnTo>
                  <a:lnTo>
                    <a:pt x="335" y="123"/>
                  </a:lnTo>
                  <a:lnTo>
                    <a:pt x="335" y="125"/>
                  </a:lnTo>
                  <a:lnTo>
                    <a:pt x="336" y="125"/>
                  </a:lnTo>
                  <a:lnTo>
                    <a:pt x="335" y="126"/>
                  </a:lnTo>
                  <a:lnTo>
                    <a:pt x="335" y="127"/>
                  </a:lnTo>
                  <a:lnTo>
                    <a:pt x="335" y="128"/>
                  </a:lnTo>
                  <a:lnTo>
                    <a:pt x="335" y="129"/>
                  </a:lnTo>
                  <a:lnTo>
                    <a:pt x="336" y="130"/>
                  </a:lnTo>
                  <a:lnTo>
                    <a:pt x="336" y="132"/>
                  </a:lnTo>
                  <a:lnTo>
                    <a:pt x="335" y="133"/>
                  </a:lnTo>
                  <a:lnTo>
                    <a:pt x="335" y="135"/>
                  </a:lnTo>
                  <a:lnTo>
                    <a:pt x="335" y="136"/>
                  </a:lnTo>
                  <a:lnTo>
                    <a:pt x="334" y="139"/>
                  </a:lnTo>
                  <a:lnTo>
                    <a:pt x="331" y="140"/>
                  </a:lnTo>
                  <a:lnTo>
                    <a:pt x="329" y="140"/>
                  </a:lnTo>
                  <a:lnTo>
                    <a:pt x="327" y="141"/>
                  </a:lnTo>
                  <a:lnTo>
                    <a:pt x="326" y="143"/>
                  </a:lnTo>
                  <a:lnTo>
                    <a:pt x="323" y="144"/>
                  </a:lnTo>
                  <a:lnTo>
                    <a:pt x="324" y="146"/>
                  </a:lnTo>
                  <a:lnTo>
                    <a:pt x="324" y="147"/>
                  </a:lnTo>
                  <a:lnTo>
                    <a:pt x="324" y="148"/>
                  </a:lnTo>
                  <a:lnTo>
                    <a:pt x="324" y="149"/>
                  </a:lnTo>
                  <a:lnTo>
                    <a:pt x="323" y="151"/>
                  </a:lnTo>
                  <a:lnTo>
                    <a:pt x="322" y="154"/>
                  </a:lnTo>
                  <a:lnTo>
                    <a:pt x="322" y="155"/>
                  </a:lnTo>
                  <a:lnTo>
                    <a:pt x="322" y="156"/>
                  </a:lnTo>
                  <a:lnTo>
                    <a:pt x="322" y="162"/>
                  </a:lnTo>
                  <a:lnTo>
                    <a:pt x="321" y="163"/>
                  </a:lnTo>
                  <a:lnTo>
                    <a:pt x="321" y="164"/>
                  </a:lnTo>
                  <a:lnTo>
                    <a:pt x="320" y="164"/>
                  </a:lnTo>
                  <a:lnTo>
                    <a:pt x="319" y="164"/>
                  </a:lnTo>
                  <a:lnTo>
                    <a:pt x="319" y="165"/>
                  </a:lnTo>
                  <a:lnTo>
                    <a:pt x="318" y="167"/>
                  </a:lnTo>
                  <a:lnTo>
                    <a:pt x="318" y="168"/>
                  </a:lnTo>
                  <a:lnTo>
                    <a:pt x="314" y="169"/>
                  </a:lnTo>
                  <a:lnTo>
                    <a:pt x="313" y="169"/>
                  </a:lnTo>
                  <a:lnTo>
                    <a:pt x="312" y="169"/>
                  </a:lnTo>
                  <a:lnTo>
                    <a:pt x="311" y="169"/>
                  </a:lnTo>
                  <a:lnTo>
                    <a:pt x="309" y="169"/>
                  </a:lnTo>
                  <a:lnTo>
                    <a:pt x="308" y="169"/>
                  </a:lnTo>
                  <a:lnTo>
                    <a:pt x="309" y="171"/>
                  </a:lnTo>
                  <a:lnTo>
                    <a:pt x="309" y="172"/>
                  </a:lnTo>
                  <a:lnTo>
                    <a:pt x="308" y="174"/>
                  </a:lnTo>
                  <a:lnTo>
                    <a:pt x="307" y="174"/>
                  </a:lnTo>
                  <a:lnTo>
                    <a:pt x="307" y="175"/>
                  </a:lnTo>
                  <a:lnTo>
                    <a:pt x="306" y="175"/>
                  </a:lnTo>
                  <a:lnTo>
                    <a:pt x="305" y="175"/>
                  </a:lnTo>
                  <a:lnTo>
                    <a:pt x="304" y="176"/>
                  </a:lnTo>
                  <a:lnTo>
                    <a:pt x="304" y="177"/>
                  </a:lnTo>
                  <a:lnTo>
                    <a:pt x="304" y="179"/>
                  </a:lnTo>
                  <a:lnTo>
                    <a:pt x="304" y="182"/>
                  </a:lnTo>
                  <a:lnTo>
                    <a:pt x="304" y="183"/>
                  </a:lnTo>
                  <a:lnTo>
                    <a:pt x="302" y="185"/>
                  </a:lnTo>
                  <a:lnTo>
                    <a:pt x="302" y="186"/>
                  </a:lnTo>
                  <a:lnTo>
                    <a:pt x="302" y="188"/>
                  </a:lnTo>
                  <a:lnTo>
                    <a:pt x="302" y="189"/>
                  </a:lnTo>
                  <a:lnTo>
                    <a:pt x="302" y="190"/>
                  </a:lnTo>
                  <a:lnTo>
                    <a:pt x="301" y="191"/>
                  </a:lnTo>
                  <a:lnTo>
                    <a:pt x="298" y="196"/>
                  </a:lnTo>
                  <a:lnTo>
                    <a:pt x="297" y="198"/>
                  </a:lnTo>
                  <a:lnTo>
                    <a:pt x="297" y="199"/>
                  </a:lnTo>
                  <a:lnTo>
                    <a:pt x="298" y="202"/>
                  </a:lnTo>
                  <a:lnTo>
                    <a:pt x="297" y="202"/>
                  </a:lnTo>
                  <a:lnTo>
                    <a:pt x="297" y="203"/>
                  </a:lnTo>
                  <a:lnTo>
                    <a:pt x="295" y="204"/>
                  </a:lnTo>
                  <a:lnTo>
                    <a:pt x="293" y="206"/>
                  </a:lnTo>
                  <a:lnTo>
                    <a:pt x="292" y="207"/>
                  </a:lnTo>
                  <a:lnTo>
                    <a:pt x="290" y="211"/>
                  </a:lnTo>
                  <a:lnTo>
                    <a:pt x="288" y="211"/>
                  </a:lnTo>
                  <a:lnTo>
                    <a:pt x="288" y="212"/>
                  </a:lnTo>
                  <a:lnTo>
                    <a:pt x="290" y="212"/>
                  </a:lnTo>
                  <a:lnTo>
                    <a:pt x="290" y="213"/>
                  </a:lnTo>
                  <a:lnTo>
                    <a:pt x="291" y="216"/>
                  </a:lnTo>
                  <a:lnTo>
                    <a:pt x="292" y="217"/>
                  </a:lnTo>
                  <a:lnTo>
                    <a:pt x="293" y="217"/>
                  </a:lnTo>
                  <a:lnTo>
                    <a:pt x="292" y="218"/>
                  </a:lnTo>
                  <a:lnTo>
                    <a:pt x="291" y="218"/>
                  </a:lnTo>
                  <a:lnTo>
                    <a:pt x="290" y="219"/>
                  </a:lnTo>
                  <a:lnTo>
                    <a:pt x="288" y="220"/>
                  </a:lnTo>
                  <a:lnTo>
                    <a:pt x="287" y="220"/>
                  </a:lnTo>
                  <a:lnTo>
                    <a:pt x="286" y="221"/>
                  </a:lnTo>
                  <a:lnTo>
                    <a:pt x="285" y="223"/>
                  </a:lnTo>
                  <a:lnTo>
                    <a:pt x="283" y="225"/>
                  </a:lnTo>
                  <a:lnTo>
                    <a:pt x="281" y="226"/>
                  </a:lnTo>
                  <a:lnTo>
                    <a:pt x="283" y="226"/>
                  </a:lnTo>
                  <a:lnTo>
                    <a:pt x="283" y="227"/>
                  </a:lnTo>
                  <a:lnTo>
                    <a:pt x="283" y="228"/>
                  </a:lnTo>
                  <a:lnTo>
                    <a:pt x="283" y="230"/>
                  </a:lnTo>
                  <a:lnTo>
                    <a:pt x="281" y="232"/>
                  </a:lnTo>
                  <a:lnTo>
                    <a:pt x="281" y="233"/>
                  </a:lnTo>
                  <a:lnTo>
                    <a:pt x="280" y="233"/>
                  </a:lnTo>
                  <a:lnTo>
                    <a:pt x="279" y="233"/>
                  </a:lnTo>
                  <a:lnTo>
                    <a:pt x="278" y="234"/>
                  </a:lnTo>
                  <a:lnTo>
                    <a:pt x="278" y="235"/>
                  </a:lnTo>
                  <a:lnTo>
                    <a:pt x="278" y="237"/>
                  </a:lnTo>
                  <a:lnTo>
                    <a:pt x="277" y="238"/>
                  </a:lnTo>
                  <a:lnTo>
                    <a:pt x="276" y="239"/>
                  </a:lnTo>
                  <a:lnTo>
                    <a:pt x="274" y="239"/>
                  </a:lnTo>
                  <a:lnTo>
                    <a:pt x="273" y="238"/>
                  </a:lnTo>
                  <a:lnTo>
                    <a:pt x="273" y="239"/>
                  </a:lnTo>
                  <a:lnTo>
                    <a:pt x="272" y="239"/>
                  </a:lnTo>
                  <a:lnTo>
                    <a:pt x="271" y="239"/>
                  </a:lnTo>
                  <a:lnTo>
                    <a:pt x="270" y="239"/>
                  </a:lnTo>
                  <a:lnTo>
                    <a:pt x="269" y="239"/>
                  </a:lnTo>
                  <a:lnTo>
                    <a:pt x="267" y="238"/>
                  </a:lnTo>
                  <a:lnTo>
                    <a:pt x="267" y="237"/>
                  </a:lnTo>
                  <a:lnTo>
                    <a:pt x="266" y="234"/>
                  </a:lnTo>
                  <a:lnTo>
                    <a:pt x="266" y="233"/>
                  </a:lnTo>
                  <a:lnTo>
                    <a:pt x="266" y="232"/>
                  </a:lnTo>
                  <a:lnTo>
                    <a:pt x="266" y="231"/>
                  </a:lnTo>
                  <a:lnTo>
                    <a:pt x="266" y="228"/>
                  </a:lnTo>
                  <a:lnTo>
                    <a:pt x="265" y="228"/>
                  </a:lnTo>
                  <a:lnTo>
                    <a:pt x="262" y="227"/>
                  </a:lnTo>
                  <a:lnTo>
                    <a:pt x="260" y="226"/>
                  </a:lnTo>
                  <a:lnTo>
                    <a:pt x="260" y="225"/>
                  </a:lnTo>
                  <a:lnTo>
                    <a:pt x="260" y="224"/>
                  </a:lnTo>
                  <a:lnTo>
                    <a:pt x="259" y="223"/>
                  </a:lnTo>
                  <a:lnTo>
                    <a:pt x="258" y="221"/>
                  </a:lnTo>
                  <a:lnTo>
                    <a:pt x="256" y="220"/>
                  </a:lnTo>
                  <a:lnTo>
                    <a:pt x="254" y="219"/>
                  </a:lnTo>
                  <a:lnTo>
                    <a:pt x="252" y="219"/>
                  </a:lnTo>
                  <a:lnTo>
                    <a:pt x="252" y="218"/>
                  </a:lnTo>
                  <a:lnTo>
                    <a:pt x="251" y="217"/>
                  </a:lnTo>
                  <a:lnTo>
                    <a:pt x="251" y="218"/>
                  </a:lnTo>
                  <a:lnTo>
                    <a:pt x="250" y="219"/>
                  </a:lnTo>
                  <a:lnTo>
                    <a:pt x="250" y="220"/>
                  </a:lnTo>
                  <a:lnTo>
                    <a:pt x="250" y="223"/>
                  </a:lnTo>
                  <a:lnTo>
                    <a:pt x="249" y="223"/>
                  </a:lnTo>
                  <a:lnTo>
                    <a:pt x="249" y="224"/>
                  </a:lnTo>
                  <a:lnTo>
                    <a:pt x="249" y="225"/>
                  </a:lnTo>
                  <a:lnTo>
                    <a:pt x="241" y="225"/>
                  </a:lnTo>
                  <a:lnTo>
                    <a:pt x="240" y="225"/>
                  </a:lnTo>
                  <a:lnTo>
                    <a:pt x="240" y="224"/>
                  </a:lnTo>
                  <a:lnTo>
                    <a:pt x="238" y="224"/>
                  </a:lnTo>
                  <a:lnTo>
                    <a:pt x="238" y="221"/>
                  </a:lnTo>
                  <a:lnTo>
                    <a:pt x="238" y="220"/>
                  </a:lnTo>
                  <a:lnTo>
                    <a:pt x="237" y="220"/>
                  </a:lnTo>
                  <a:lnTo>
                    <a:pt x="237" y="221"/>
                  </a:lnTo>
                  <a:lnTo>
                    <a:pt x="229" y="227"/>
                  </a:lnTo>
                  <a:lnTo>
                    <a:pt x="228" y="228"/>
                  </a:lnTo>
                  <a:lnTo>
                    <a:pt x="228" y="227"/>
                  </a:lnTo>
                  <a:lnTo>
                    <a:pt x="227" y="227"/>
                  </a:lnTo>
                  <a:lnTo>
                    <a:pt x="226" y="228"/>
                  </a:lnTo>
                  <a:lnTo>
                    <a:pt x="223" y="235"/>
                  </a:lnTo>
                  <a:lnTo>
                    <a:pt x="223" y="237"/>
                  </a:lnTo>
                  <a:lnTo>
                    <a:pt x="222" y="237"/>
                  </a:lnTo>
                  <a:lnTo>
                    <a:pt x="221" y="237"/>
                  </a:lnTo>
                  <a:lnTo>
                    <a:pt x="220" y="237"/>
                  </a:lnTo>
                  <a:lnTo>
                    <a:pt x="220" y="238"/>
                  </a:lnTo>
                  <a:lnTo>
                    <a:pt x="219" y="239"/>
                  </a:lnTo>
                  <a:lnTo>
                    <a:pt x="217" y="240"/>
                  </a:lnTo>
                  <a:lnTo>
                    <a:pt x="216" y="240"/>
                  </a:lnTo>
                  <a:lnTo>
                    <a:pt x="215" y="242"/>
                  </a:lnTo>
                  <a:lnTo>
                    <a:pt x="214" y="242"/>
                  </a:lnTo>
                  <a:lnTo>
                    <a:pt x="213" y="242"/>
                  </a:lnTo>
                  <a:lnTo>
                    <a:pt x="212" y="244"/>
                  </a:lnTo>
                  <a:lnTo>
                    <a:pt x="210" y="245"/>
                  </a:lnTo>
                  <a:lnTo>
                    <a:pt x="210" y="246"/>
                  </a:lnTo>
                  <a:lnTo>
                    <a:pt x="206" y="249"/>
                  </a:lnTo>
                  <a:lnTo>
                    <a:pt x="202" y="253"/>
                  </a:lnTo>
                  <a:lnTo>
                    <a:pt x="202" y="254"/>
                  </a:lnTo>
                  <a:lnTo>
                    <a:pt x="201" y="255"/>
                  </a:lnTo>
                  <a:lnTo>
                    <a:pt x="201" y="256"/>
                  </a:lnTo>
                  <a:lnTo>
                    <a:pt x="200" y="256"/>
                  </a:lnTo>
                  <a:lnTo>
                    <a:pt x="199" y="256"/>
                  </a:lnTo>
                  <a:lnTo>
                    <a:pt x="198" y="258"/>
                  </a:lnTo>
                  <a:lnTo>
                    <a:pt x="196" y="258"/>
                  </a:lnTo>
                  <a:lnTo>
                    <a:pt x="196" y="259"/>
                  </a:lnTo>
                  <a:lnTo>
                    <a:pt x="196" y="260"/>
                  </a:lnTo>
                  <a:lnTo>
                    <a:pt x="198" y="260"/>
                  </a:lnTo>
                  <a:lnTo>
                    <a:pt x="198" y="261"/>
                  </a:lnTo>
                  <a:lnTo>
                    <a:pt x="196" y="261"/>
                  </a:lnTo>
                  <a:lnTo>
                    <a:pt x="196" y="262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8" y="265"/>
                  </a:lnTo>
                  <a:lnTo>
                    <a:pt x="199" y="266"/>
                  </a:lnTo>
                  <a:lnTo>
                    <a:pt x="199" y="267"/>
                  </a:lnTo>
                  <a:lnTo>
                    <a:pt x="198" y="267"/>
                  </a:lnTo>
                  <a:lnTo>
                    <a:pt x="198" y="268"/>
                  </a:lnTo>
                  <a:lnTo>
                    <a:pt x="196" y="268"/>
                  </a:lnTo>
                  <a:lnTo>
                    <a:pt x="196" y="269"/>
                  </a:lnTo>
                  <a:lnTo>
                    <a:pt x="196" y="270"/>
                  </a:lnTo>
                  <a:lnTo>
                    <a:pt x="196" y="272"/>
                  </a:lnTo>
                  <a:lnTo>
                    <a:pt x="196" y="273"/>
                  </a:lnTo>
                  <a:lnTo>
                    <a:pt x="195" y="274"/>
                  </a:lnTo>
                  <a:lnTo>
                    <a:pt x="196" y="275"/>
                  </a:lnTo>
                  <a:lnTo>
                    <a:pt x="195" y="280"/>
                  </a:lnTo>
                  <a:lnTo>
                    <a:pt x="194" y="280"/>
                  </a:lnTo>
                  <a:lnTo>
                    <a:pt x="194" y="281"/>
                  </a:lnTo>
                  <a:lnTo>
                    <a:pt x="193" y="282"/>
                  </a:lnTo>
                  <a:lnTo>
                    <a:pt x="193" y="283"/>
                  </a:lnTo>
                  <a:lnTo>
                    <a:pt x="192" y="284"/>
                  </a:lnTo>
                  <a:lnTo>
                    <a:pt x="191" y="287"/>
                  </a:lnTo>
                  <a:lnTo>
                    <a:pt x="191" y="288"/>
                  </a:lnTo>
                  <a:lnTo>
                    <a:pt x="189" y="288"/>
                  </a:lnTo>
                  <a:lnTo>
                    <a:pt x="189" y="289"/>
                  </a:lnTo>
                  <a:lnTo>
                    <a:pt x="189" y="290"/>
                  </a:lnTo>
                  <a:lnTo>
                    <a:pt x="188" y="290"/>
                  </a:lnTo>
                  <a:lnTo>
                    <a:pt x="187" y="290"/>
                  </a:lnTo>
                  <a:lnTo>
                    <a:pt x="187" y="291"/>
                  </a:lnTo>
                  <a:lnTo>
                    <a:pt x="187" y="293"/>
                  </a:lnTo>
                  <a:lnTo>
                    <a:pt x="187" y="294"/>
                  </a:lnTo>
                  <a:lnTo>
                    <a:pt x="186" y="294"/>
                  </a:lnTo>
                  <a:lnTo>
                    <a:pt x="185" y="294"/>
                  </a:lnTo>
                  <a:lnTo>
                    <a:pt x="185" y="293"/>
                  </a:lnTo>
                  <a:lnTo>
                    <a:pt x="184" y="293"/>
                  </a:lnTo>
                  <a:lnTo>
                    <a:pt x="183" y="293"/>
                  </a:lnTo>
                  <a:lnTo>
                    <a:pt x="183" y="291"/>
                  </a:lnTo>
                  <a:lnTo>
                    <a:pt x="184" y="290"/>
                  </a:lnTo>
                  <a:lnTo>
                    <a:pt x="183" y="290"/>
                  </a:lnTo>
                  <a:lnTo>
                    <a:pt x="183" y="291"/>
                  </a:lnTo>
                  <a:lnTo>
                    <a:pt x="181" y="291"/>
                  </a:lnTo>
                  <a:lnTo>
                    <a:pt x="180" y="290"/>
                  </a:lnTo>
                  <a:lnTo>
                    <a:pt x="181" y="290"/>
                  </a:lnTo>
                  <a:lnTo>
                    <a:pt x="180" y="290"/>
                  </a:lnTo>
                  <a:lnTo>
                    <a:pt x="180" y="289"/>
                  </a:lnTo>
                  <a:lnTo>
                    <a:pt x="179" y="288"/>
                  </a:lnTo>
                  <a:lnTo>
                    <a:pt x="178" y="288"/>
                  </a:lnTo>
                  <a:lnTo>
                    <a:pt x="178" y="287"/>
                  </a:lnTo>
                  <a:lnTo>
                    <a:pt x="177" y="287"/>
                  </a:lnTo>
                  <a:lnTo>
                    <a:pt x="177" y="286"/>
                  </a:lnTo>
                  <a:lnTo>
                    <a:pt x="176" y="286"/>
                  </a:lnTo>
                  <a:lnTo>
                    <a:pt x="178" y="287"/>
                  </a:lnTo>
                  <a:lnTo>
                    <a:pt x="178" y="288"/>
                  </a:lnTo>
                  <a:lnTo>
                    <a:pt x="179" y="289"/>
                  </a:lnTo>
                  <a:lnTo>
                    <a:pt x="179" y="290"/>
                  </a:lnTo>
                  <a:lnTo>
                    <a:pt x="178" y="290"/>
                  </a:lnTo>
                  <a:lnTo>
                    <a:pt x="179" y="291"/>
                  </a:lnTo>
                  <a:lnTo>
                    <a:pt x="180" y="291"/>
                  </a:lnTo>
                  <a:lnTo>
                    <a:pt x="180" y="294"/>
                  </a:lnTo>
                  <a:lnTo>
                    <a:pt x="180" y="295"/>
                  </a:lnTo>
                  <a:lnTo>
                    <a:pt x="180" y="296"/>
                  </a:lnTo>
                  <a:lnTo>
                    <a:pt x="181" y="296"/>
                  </a:lnTo>
                  <a:lnTo>
                    <a:pt x="181" y="297"/>
                  </a:lnTo>
                  <a:lnTo>
                    <a:pt x="180" y="297"/>
                  </a:lnTo>
                  <a:lnTo>
                    <a:pt x="180" y="298"/>
                  </a:lnTo>
                  <a:lnTo>
                    <a:pt x="179" y="300"/>
                  </a:lnTo>
                  <a:lnTo>
                    <a:pt x="178" y="300"/>
                  </a:lnTo>
                  <a:lnTo>
                    <a:pt x="176" y="300"/>
                  </a:lnTo>
                  <a:lnTo>
                    <a:pt x="173" y="300"/>
                  </a:lnTo>
                  <a:lnTo>
                    <a:pt x="172" y="298"/>
                  </a:lnTo>
                  <a:lnTo>
                    <a:pt x="171" y="298"/>
                  </a:lnTo>
                  <a:lnTo>
                    <a:pt x="170" y="300"/>
                  </a:lnTo>
                  <a:lnTo>
                    <a:pt x="169" y="300"/>
                  </a:lnTo>
                  <a:lnTo>
                    <a:pt x="163" y="301"/>
                  </a:lnTo>
                  <a:lnTo>
                    <a:pt x="163" y="300"/>
                  </a:lnTo>
                  <a:lnTo>
                    <a:pt x="162" y="300"/>
                  </a:lnTo>
                  <a:lnTo>
                    <a:pt x="162" y="301"/>
                  </a:lnTo>
                  <a:lnTo>
                    <a:pt x="163" y="301"/>
                  </a:lnTo>
                  <a:lnTo>
                    <a:pt x="162" y="301"/>
                  </a:lnTo>
                  <a:lnTo>
                    <a:pt x="160" y="301"/>
                  </a:lnTo>
                  <a:lnTo>
                    <a:pt x="159" y="301"/>
                  </a:lnTo>
                  <a:lnTo>
                    <a:pt x="156" y="300"/>
                  </a:lnTo>
                  <a:lnTo>
                    <a:pt x="157" y="300"/>
                  </a:lnTo>
                  <a:lnTo>
                    <a:pt x="156" y="300"/>
                  </a:lnTo>
                  <a:lnTo>
                    <a:pt x="156" y="298"/>
                  </a:lnTo>
                  <a:lnTo>
                    <a:pt x="156" y="297"/>
                  </a:lnTo>
                  <a:lnTo>
                    <a:pt x="155" y="296"/>
                  </a:lnTo>
                  <a:lnTo>
                    <a:pt x="156" y="296"/>
                  </a:lnTo>
                  <a:lnTo>
                    <a:pt x="156" y="294"/>
                  </a:lnTo>
                  <a:lnTo>
                    <a:pt x="156" y="295"/>
                  </a:lnTo>
                  <a:lnTo>
                    <a:pt x="155" y="295"/>
                  </a:lnTo>
                  <a:lnTo>
                    <a:pt x="155" y="296"/>
                  </a:lnTo>
                  <a:lnTo>
                    <a:pt x="155" y="297"/>
                  </a:lnTo>
                  <a:lnTo>
                    <a:pt x="156" y="297"/>
                  </a:lnTo>
                  <a:lnTo>
                    <a:pt x="155" y="297"/>
                  </a:lnTo>
                  <a:lnTo>
                    <a:pt x="155" y="298"/>
                  </a:lnTo>
                  <a:lnTo>
                    <a:pt x="153" y="298"/>
                  </a:lnTo>
                  <a:lnTo>
                    <a:pt x="152" y="300"/>
                  </a:lnTo>
                  <a:lnTo>
                    <a:pt x="151" y="298"/>
                  </a:lnTo>
                  <a:lnTo>
                    <a:pt x="150" y="298"/>
                  </a:lnTo>
                  <a:lnTo>
                    <a:pt x="149" y="298"/>
                  </a:lnTo>
                  <a:lnTo>
                    <a:pt x="149" y="297"/>
                  </a:lnTo>
                  <a:lnTo>
                    <a:pt x="148" y="297"/>
                  </a:lnTo>
                  <a:lnTo>
                    <a:pt x="148" y="298"/>
                  </a:lnTo>
                  <a:lnTo>
                    <a:pt x="146" y="298"/>
                  </a:lnTo>
                  <a:lnTo>
                    <a:pt x="148" y="298"/>
                  </a:lnTo>
                  <a:lnTo>
                    <a:pt x="146" y="300"/>
                  </a:lnTo>
                  <a:lnTo>
                    <a:pt x="148" y="300"/>
                  </a:lnTo>
                  <a:lnTo>
                    <a:pt x="149" y="300"/>
                  </a:lnTo>
                  <a:lnTo>
                    <a:pt x="149" y="301"/>
                  </a:lnTo>
                  <a:lnTo>
                    <a:pt x="148" y="301"/>
                  </a:lnTo>
                  <a:lnTo>
                    <a:pt x="146" y="300"/>
                  </a:lnTo>
                  <a:lnTo>
                    <a:pt x="144" y="297"/>
                  </a:lnTo>
                  <a:lnTo>
                    <a:pt x="144" y="296"/>
                  </a:lnTo>
                  <a:lnTo>
                    <a:pt x="143" y="296"/>
                  </a:lnTo>
                  <a:lnTo>
                    <a:pt x="142" y="296"/>
                  </a:lnTo>
                  <a:lnTo>
                    <a:pt x="142" y="295"/>
                  </a:lnTo>
                  <a:lnTo>
                    <a:pt x="141" y="294"/>
                  </a:lnTo>
                  <a:lnTo>
                    <a:pt x="141" y="293"/>
                  </a:lnTo>
                  <a:lnTo>
                    <a:pt x="141" y="294"/>
                  </a:lnTo>
                  <a:lnTo>
                    <a:pt x="141" y="295"/>
                  </a:lnTo>
                  <a:lnTo>
                    <a:pt x="142" y="296"/>
                  </a:lnTo>
                  <a:lnTo>
                    <a:pt x="143" y="296"/>
                  </a:lnTo>
                  <a:lnTo>
                    <a:pt x="144" y="297"/>
                  </a:lnTo>
                  <a:lnTo>
                    <a:pt x="144" y="298"/>
                  </a:lnTo>
                  <a:lnTo>
                    <a:pt x="143" y="300"/>
                  </a:lnTo>
                  <a:lnTo>
                    <a:pt x="144" y="300"/>
                  </a:lnTo>
                  <a:lnTo>
                    <a:pt x="144" y="301"/>
                  </a:lnTo>
                  <a:lnTo>
                    <a:pt x="143" y="302"/>
                  </a:lnTo>
                  <a:lnTo>
                    <a:pt x="142" y="302"/>
                  </a:lnTo>
                  <a:lnTo>
                    <a:pt x="142" y="303"/>
                  </a:lnTo>
                  <a:lnTo>
                    <a:pt x="142" y="302"/>
                  </a:lnTo>
                  <a:lnTo>
                    <a:pt x="141" y="302"/>
                  </a:lnTo>
                  <a:lnTo>
                    <a:pt x="141" y="301"/>
                  </a:lnTo>
                  <a:lnTo>
                    <a:pt x="141" y="302"/>
                  </a:lnTo>
                  <a:lnTo>
                    <a:pt x="141" y="303"/>
                  </a:lnTo>
                  <a:lnTo>
                    <a:pt x="139" y="303"/>
                  </a:lnTo>
                  <a:lnTo>
                    <a:pt x="139" y="302"/>
                  </a:lnTo>
                  <a:lnTo>
                    <a:pt x="139" y="300"/>
                  </a:lnTo>
                  <a:lnTo>
                    <a:pt x="138" y="300"/>
                  </a:lnTo>
                  <a:lnTo>
                    <a:pt x="138" y="298"/>
                  </a:lnTo>
                  <a:lnTo>
                    <a:pt x="139" y="298"/>
                  </a:lnTo>
                  <a:lnTo>
                    <a:pt x="139" y="297"/>
                  </a:lnTo>
                  <a:lnTo>
                    <a:pt x="139" y="296"/>
                  </a:lnTo>
                  <a:lnTo>
                    <a:pt x="139" y="295"/>
                  </a:lnTo>
                  <a:lnTo>
                    <a:pt x="138" y="295"/>
                  </a:lnTo>
                  <a:lnTo>
                    <a:pt x="138" y="294"/>
                  </a:lnTo>
                  <a:lnTo>
                    <a:pt x="138" y="295"/>
                  </a:lnTo>
                  <a:lnTo>
                    <a:pt x="137" y="295"/>
                  </a:lnTo>
                  <a:lnTo>
                    <a:pt x="137" y="294"/>
                  </a:lnTo>
                  <a:lnTo>
                    <a:pt x="137" y="295"/>
                  </a:lnTo>
                  <a:lnTo>
                    <a:pt x="137" y="296"/>
                  </a:lnTo>
                  <a:lnTo>
                    <a:pt x="138" y="297"/>
                  </a:lnTo>
                  <a:lnTo>
                    <a:pt x="137" y="297"/>
                  </a:lnTo>
                  <a:lnTo>
                    <a:pt x="136" y="297"/>
                  </a:lnTo>
                  <a:lnTo>
                    <a:pt x="136" y="296"/>
                  </a:lnTo>
                  <a:lnTo>
                    <a:pt x="135" y="295"/>
                  </a:lnTo>
                  <a:lnTo>
                    <a:pt x="135" y="296"/>
                  </a:lnTo>
                  <a:lnTo>
                    <a:pt x="136" y="296"/>
                  </a:lnTo>
                  <a:lnTo>
                    <a:pt x="136" y="297"/>
                  </a:lnTo>
                  <a:lnTo>
                    <a:pt x="136" y="298"/>
                  </a:lnTo>
                  <a:lnTo>
                    <a:pt x="137" y="298"/>
                  </a:lnTo>
                  <a:lnTo>
                    <a:pt x="138" y="298"/>
                  </a:lnTo>
                  <a:lnTo>
                    <a:pt x="137" y="301"/>
                  </a:lnTo>
                  <a:lnTo>
                    <a:pt x="137" y="302"/>
                  </a:lnTo>
                  <a:lnTo>
                    <a:pt x="138" y="304"/>
                  </a:lnTo>
                  <a:lnTo>
                    <a:pt x="139" y="304"/>
                  </a:lnTo>
                  <a:lnTo>
                    <a:pt x="139" y="305"/>
                  </a:lnTo>
                  <a:lnTo>
                    <a:pt x="138" y="305"/>
                  </a:lnTo>
                  <a:lnTo>
                    <a:pt x="137" y="304"/>
                  </a:lnTo>
                  <a:lnTo>
                    <a:pt x="137" y="305"/>
                  </a:lnTo>
                  <a:lnTo>
                    <a:pt x="136" y="304"/>
                  </a:lnTo>
                  <a:lnTo>
                    <a:pt x="135" y="304"/>
                  </a:lnTo>
                  <a:lnTo>
                    <a:pt x="134" y="304"/>
                  </a:lnTo>
                  <a:lnTo>
                    <a:pt x="134" y="303"/>
                  </a:lnTo>
                  <a:lnTo>
                    <a:pt x="134" y="302"/>
                  </a:lnTo>
                  <a:lnTo>
                    <a:pt x="132" y="301"/>
                  </a:lnTo>
                  <a:lnTo>
                    <a:pt x="132" y="300"/>
                  </a:lnTo>
                  <a:lnTo>
                    <a:pt x="132" y="298"/>
                  </a:lnTo>
                  <a:lnTo>
                    <a:pt x="134" y="298"/>
                  </a:lnTo>
                  <a:lnTo>
                    <a:pt x="134" y="297"/>
                  </a:lnTo>
                  <a:lnTo>
                    <a:pt x="132" y="297"/>
                  </a:lnTo>
                  <a:lnTo>
                    <a:pt x="132" y="296"/>
                  </a:lnTo>
                  <a:lnTo>
                    <a:pt x="131" y="295"/>
                  </a:lnTo>
                  <a:lnTo>
                    <a:pt x="131" y="294"/>
                  </a:lnTo>
                  <a:lnTo>
                    <a:pt x="131" y="293"/>
                  </a:lnTo>
                  <a:lnTo>
                    <a:pt x="131" y="291"/>
                  </a:lnTo>
                  <a:lnTo>
                    <a:pt x="130" y="291"/>
                  </a:lnTo>
                  <a:lnTo>
                    <a:pt x="130" y="290"/>
                  </a:lnTo>
                  <a:lnTo>
                    <a:pt x="129" y="290"/>
                  </a:lnTo>
                  <a:lnTo>
                    <a:pt x="129" y="291"/>
                  </a:lnTo>
                  <a:lnTo>
                    <a:pt x="130" y="293"/>
                  </a:lnTo>
                  <a:lnTo>
                    <a:pt x="131" y="294"/>
                  </a:lnTo>
                  <a:lnTo>
                    <a:pt x="131" y="295"/>
                  </a:lnTo>
                  <a:lnTo>
                    <a:pt x="131" y="296"/>
                  </a:lnTo>
                  <a:lnTo>
                    <a:pt x="132" y="297"/>
                  </a:lnTo>
                  <a:lnTo>
                    <a:pt x="132" y="298"/>
                  </a:lnTo>
                  <a:lnTo>
                    <a:pt x="132" y="300"/>
                  </a:lnTo>
                  <a:lnTo>
                    <a:pt x="132" y="302"/>
                  </a:lnTo>
                  <a:lnTo>
                    <a:pt x="132" y="303"/>
                  </a:lnTo>
                  <a:lnTo>
                    <a:pt x="134" y="304"/>
                  </a:lnTo>
                  <a:lnTo>
                    <a:pt x="134" y="305"/>
                  </a:lnTo>
                  <a:lnTo>
                    <a:pt x="135" y="305"/>
                  </a:lnTo>
                  <a:lnTo>
                    <a:pt x="134" y="305"/>
                  </a:lnTo>
                  <a:lnTo>
                    <a:pt x="132" y="307"/>
                  </a:lnTo>
                  <a:lnTo>
                    <a:pt x="131" y="307"/>
                  </a:lnTo>
                  <a:lnTo>
                    <a:pt x="130" y="307"/>
                  </a:lnTo>
                  <a:lnTo>
                    <a:pt x="129" y="305"/>
                  </a:lnTo>
                  <a:lnTo>
                    <a:pt x="129" y="303"/>
                  </a:lnTo>
                  <a:lnTo>
                    <a:pt x="130" y="303"/>
                  </a:lnTo>
                  <a:lnTo>
                    <a:pt x="129" y="303"/>
                  </a:lnTo>
                  <a:lnTo>
                    <a:pt x="129" y="302"/>
                  </a:lnTo>
                  <a:lnTo>
                    <a:pt x="129" y="301"/>
                  </a:lnTo>
                  <a:lnTo>
                    <a:pt x="130" y="298"/>
                  </a:lnTo>
                  <a:lnTo>
                    <a:pt x="130" y="297"/>
                  </a:lnTo>
                  <a:lnTo>
                    <a:pt x="129" y="298"/>
                  </a:lnTo>
                  <a:lnTo>
                    <a:pt x="129" y="300"/>
                  </a:lnTo>
                  <a:lnTo>
                    <a:pt x="129" y="301"/>
                  </a:lnTo>
                  <a:lnTo>
                    <a:pt x="129" y="302"/>
                  </a:lnTo>
                  <a:lnTo>
                    <a:pt x="129" y="303"/>
                  </a:lnTo>
                  <a:lnTo>
                    <a:pt x="128" y="302"/>
                  </a:lnTo>
                  <a:lnTo>
                    <a:pt x="128" y="301"/>
                  </a:lnTo>
                  <a:lnTo>
                    <a:pt x="128" y="300"/>
                  </a:lnTo>
                  <a:lnTo>
                    <a:pt x="128" y="301"/>
                  </a:lnTo>
                  <a:lnTo>
                    <a:pt x="128" y="303"/>
                  </a:lnTo>
                  <a:lnTo>
                    <a:pt x="128" y="304"/>
                  </a:lnTo>
                  <a:lnTo>
                    <a:pt x="129" y="305"/>
                  </a:lnTo>
                  <a:lnTo>
                    <a:pt x="129" y="307"/>
                  </a:lnTo>
                  <a:lnTo>
                    <a:pt x="128" y="307"/>
                  </a:lnTo>
                  <a:lnTo>
                    <a:pt x="127" y="307"/>
                  </a:lnTo>
                  <a:lnTo>
                    <a:pt x="125" y="305"/>
                  </a:lnTo>
                  <a:lnTo>
                    <a:pt x="125" y="304"/>
                  </a:lnTo>
                  <a:lnTo>
                    <a:pt x="125" y="303"/>
                  </a:lnTo>
                  <a:lnTo>
                    <a:pt x="125" y="302"/>
                  </a:lnTo>
                  <a:lnTo>
                    <a:pt x="125" y="301"/>
                  </a:lnTo>
                  <a:lnTo>
                    <a:pt x="124" y="301"/>
                  </a:lnTo>
                  <a:lnTo>
                    <a:pt x="125" y="302"/>
                  </a:lnTo>
                  <a:lnTo>
                    <a:pt x="125" y="303"/>
                  </a:lnTo>
                  <a:lnTo>
                    <a:pt x="125" y="304"/>
                  </a:lnTo>
                  <a:lnTo>
                    <a:pt x="124" y="305"/>
                  </a:lnTo>
                  <a:lnTo>
                    <a:pt x="124" y="307"/>
                  </a:lnTo>
                  <a:lnTo>
                    <a:pt x="123" y="307"/>
                  </a:lnTo>
                  <a:lnTo>
                    <a:pt x="121" y="307"/>
                  </a:lnTo>
                  <a:lnTo>
                    <a:pt x="120" y="307"/>
                  </a:lnTo>
                  <a:lnTo>
                    <a:pt x="119" y="307"/>
                  </a:lnTo>
                  <a:lnTo>
                    <a:pt x="119" y="308"/>
                  </a:lnTo>
                  <a:lnTo>
                    <a:pt x="117" y="308"/>
                  </a:lnTo>
                  <a:lnTo>
                    <a:pt x="116" y="308"/>
                  </a:lnTo>
                  <a:lnTo>
                    <a:pt x="115" y="308"/>
                  </a:lnTo>
                  <a:lnTo>
                    <a:pt x="115" y="307"/>
                  </a:lnTo>
                  <a:lnTo>
                    <a:pt x="115" y="305"/>
                  </a:lnTo>
                  <a:lnTo>
                    <a:pt x="117" y="303"/>
                  </a:lnTo>
                  <a:lnTo>
                    <a:pt x="116" y="303"/>
                  </a:lnTo>
                  <a:lnTo>
                    <a:pt x="115" y="304"/>
                  </a:lnTo>
                  <a:lnTo>
                    <a:pt x="115" y="303"/>
                  </a:lnTo>
                  <a:lnTo>
                    <a:pt x="114" y="302"/>
                  </a:lnTo>
                  <a:lnTo>
                    <a:pt x="114" y="303"/>
                  </a:lnTo>
                  <a:lnTo>
                    <a:pt x="115" y="304"/>
                  </a:lnTo>
                  <a:lnTo>
                    <a:pt x="114" y="304"/>
                  </a:lnTo>
                  <a:lnTo>
                    <a:pt x="114" y="303"/>
                  </a:lnTo>
                  <a:lnTo>
                    <a:pt x="113" y="303"/>
                  </a:lnTo>
                  <a:lnTo>
                    <a:pt x="114" y="304"/>
                  </a:lnTo>
                  <a:lnTo>
                    <a:pt x="114" y="305"/>
                  </a:lnTo>
                  <a:lnTo>
                    <a:pt x="114" y="307"/>
                  </a:lnTo>
                  <a:lnTo>
                    <a:pt x="113" y="307"/>
                  </a:lnTo>
                  <a:lnTo>
                    <a:pt x="113" y="308"/>
                  </a:lnTo>
                  <a:lnTo>
                    <a:pt x="114" y="308"/>
                  </a:lnTo>
                  <a:lnTo>
                    <a:pt x="113" y="308"/>
                  </a:lnTo>
                  <a:lnTo>
                    <a:pt x="112" y="308"/>
                  </a:lnTo>
                  <a:lnTo>
                    <a:pt x="110" y="308"/>
                  </a:lnTo>
                  <a:lnTo>
                    <a:pt x="110" y="309"/>
                  </a:lnTo>
                  <a:lnTo>
                    <a:pt x="109" y="308"/>
                  </a:lnTo>
                  <a:lnTo>
                    <a:pt x="109" y="307"/>
                  </a:lnTo>
                  <a:lnTo>
                    <a:pt x="110" y="305"/>
                  </a:lnTo>
                  <a:lnTo>
                    <a:pt x="109" y="305"/>
                  </a:lnTo>
                  <a:lnTo>
                    <a:pt x="109" y="304"/>
                  </a:lnTo>
                  <a:lnTo>
                    <a:pt x="108" y="304"/>
                  </a:lnTo>
                  <a:lnTo>
                    <a:pt x="108" y="305"/>
                  </a:lnTo>
                  <a:lnTo>
                    <a:pt x="108" y="307"/>
                  </a:lnTo>
                  <a:lnTo>
                    <a:pt x="109" y="307"/>
                  </a:lnTo>
                  <a:lnTo>
                    <a:pt x="109" y="308"/>
                  </a:lnTo>
                  <a:lnTo>
                    <a:pt x="108" y="308"/>
                  </a:lnTo>
                  <a:lnTo>
                    <a:pt x="107" y="308"/>
                  </a:lnTo>
                  <a:lnTo>
                    <a:pt x="107" y="307"/>
                  </a:lnTo>
                  <a:lnTo>
                    <a:pt x="107" y="305"/>
                  </a:lnTo>
                  <a:lnTo>
                    <a:pt x="106" y="304"/>
                  </a:lnTo>
                  <a:lnTo>
                    <a:pt x="107" y="304"/>
                  </a:lnTo>
                  <a:lnTo>
                    <a:pt x="106" y="304"/>
                  </a:lnTo>
                  <a:lnTo>
                    <a:pt x="106" y="305"/>
                  </a:lnTo>
                  <a:lnTo>
                    <a:pt x="106" y="304"/>
                  </a:lnTo>
                  <a:lnTo>
                    <a:pt x="106" y="305"/>
                  </a:lnTo>
                  <a:lnTo>
                    <a:pt x="106" y="307"/>
                  </a:lnTo>
                  <a:lnTo>
                    <a:pt x="105" y="307"/>
                  </a:lnTo>
                  <a:lnTo>
                    <a:pt x="105" y="305"/>
                  </a:lnTo>
                  <a:lnTo>
                    <a:pt x="103" y="305"/>
                  </a:lnTo>
                  <a:lnTo>
                    <a:pt x="102" y="305"/>
                  </a:lnTo>
                  <a:lnTo>
                    <a:pt x="102" y="304"/>
                  </a:lnTo>
                  <a:lnTo>
                    <a:pt x="102" y="303"/>
                  </a:lnTo>
                  <a:lnTo>
                    <a:pt x="102" y="304"/>
                  </a:lnTo>
                  <a:lnTo>
                    <a:pt x="101" y="304"/>
                  </a:lnTo>
                  <a:lnTo>
                    <a:pt x="101" y="303"/>
                  </a:lnTo>
                  <a:lnTo>
                    <a:pt x="100" y="303"/>
                  </a:lnTo>
                  <a:lnTo>
                    <a:pt x="100" y="302"/>
                  </a:lnTo>
                  <a:lnTo>
                    <a:pt x="100" y="303"/>
                  </a:lnTo>
                  <a:lnTo>
                    <a:pt x="100" y="302"/>
                  </a:lnTo>
                  <a:lnTo>
                    <a:pt x="99" y="302"/>
                  </a:lnTo>
                  <a:lnTo>
                    <a:pt x="98" y="301"/>
                  </a:lnTo>
                  <a:lnTo>
                    <a:pt x="96" y="300"/>
                  </a:lnTo>
                  <a:lnTo>
                    <a:pt x="94" y="297"/>
                  </a:lnTo>
                  <a:lnTo>
                    <a:pt x="93" y="296"/>
                  </a:lnTo>
                  <a:lnTo>
                    <a:pt x="93" y="295"/>
                  </a:lnTo>
                  <a:lnTo>
                    <a:pt x="93" y="294"/>
                  </a:lnTo>
                  <a:lnTo>
                    <a:pt x="92" y="294"/>
                  </a:lnTo>
                  <a:lnTo>
                    <a:pt x="92" y="293"/>
                  </a:lnTo>
                  <a:lnTo>
                    <a:pt x="91" y="293"/>
                  </a:lnTo>
                  <a:lnTo>
                    <a:pt x="91" y="291"/>
                  </a:lnTo>
                  <a:lnTo>
                    <a:pt x="89" y="290"/>
                  </a:lnTo>
                  <a:lnTo>
                    <a:pt x="91" y="291"/>
                  </a:lnTo>
                  <a:lnTo>
                    <a:pt x="91" y="290"/>
                  </a:lnTo>
                  <a:lnTo>
                    <a:pt x="89" y="289"/>
                  </a:lnTo>
                  <a:lnTo>
                    <a:pt x="88" y="287"/>
                  </a:lnTo>
                  <a:lnTo>
                    <a:pt x="88" y="286"/>
                  </a:lnTo>
                  <a:lnTo>
                    <a:pt x="88" y="284"/>
                  </a:lnTo>
                  <a:lnTo>
                    <a:pt x="88" y="283"/>
                  </a:lnTo>
                  <a:lnTo>
                    <a:pt x="87" y="283"/>
                  </a:lnTo>
                  <a:lnTo>
                    <a:pt x="87" y="282"/>
                  </a:lnTo>
                  <a:lnTo>
                    <a:pt x="87" y="281"/>
                  </a:lnTo>
                  <a:lnTo>
                    <a:pt x="88" y="281"/>
                  </a:lnTo>
                  <a:lnTo>
                    <a:pt x="89" y="282"/>
                  </a:lnTo>
                  <a:lnTo>
                    <a:pt x="89" y="281"/>
                  </a:lnTo>
                  <a:lnTo>
                    <a:pt x="91" y="281"/>
                  </a:lnTo>
                  <a:lnTo>
                    <a:pt x="89" y="280"/>
                  </a:lnTo>
                  <a:lnTo>
                    <a:pt x="88" y="281"/>
                  </a:lnTo>
                  <a:lnTo>
                    <a:pt x="87" y="281"/>
                  </a:lnTo>
                  <a:lnTo>
                    <a:pt x="86" y="281"/>
                  </a:lnTo>
                  <a:lnTo>
                    <a:pt x="86" y="280"/>
                  </a:lnTo>
                  <a:lnTo>
                    <a:pt x="86" y="279"/>
                  </a:lnTo>
                  <a:lnTo>
                    <a:pt x="86" y="277"/>
                  </a:lnTo>
                  <a:lnTo>
                    <a:pt x="86" y="275"/>
                  </a:lnTo>
                  <a:lnTo>
                    <a:pt x="86" y="274"/>
                  </a:lnTo>
                  <a:lnTo>
                    <a:pt x="88" y="274"/>
                  </a:lnTo>
                  <a:lnTo>
                    <a:pt x="89" y="274"/>
                  </a:lnTo>
                  <a:lnTo>
                    <a:pt x="89" y="275"/>
                  </a:lnTo>
                  <a:lnTo>
                    <a:pt x="91" y="274"/>
                  </a:lnTo>
                  <a:lnTo>
                    <a:pt x="92" y="274"/>
                  </a:lnTo>
                  <a:lnTo>
                    <a:pt x="92" y="273"/>
                  </a:lnTo>
                  <a:lnTo>
                    <a:pt x="93" y="273"/>
                  </a:lnTo>
                  <a:lnTo>
                    <a:pt x="93" y="274"/>
                  </a:lnTo>
                  <a:lnTo>
                    <a:pt x="93" y="273"/>
                  </a:lnTo>
                  <a:lnTo>
                    <a:pt x="92" y="273"/>
                  </a:lnTo>
                  <a:lnTo>
                    <a:pt x="92" y="272"/>
                  </a:lnTo>
                  <a:lnTo>
                    <a:pt x="92" y="270"/>
                  </a:lnTo>
                  <a:lnTo>
                    <a:pt x="93" y="269"/>
                  </a:lnTo>
                  <a:lnTo>
                    <a:pt x="94" y="269"/>
                  </a:lnTo>
                  <a:lnTo>
                    <a:pt x="95" y="268"/>
                  </a:lnTo>
                  <a:lnTo>
                    <a:pt x="94" y="268"/>
                  </a:lnTo>
                  <a:lnTo>
                    <a:pt x="94" y="269"/>
                  </a:lnTo>
                  <a:lnTo>
                    <a:pt x="93" y="269"/>
                  </a:lnTo>
                  <a:lnTo>
                    <a:pt x="92" y="269"/>
                  </a:lnTo>
                  <a:lnTo>
                    <a:pt x="91" y="269"/>
                  </a:lnTo>
                  <a:lnTo>
                    <a:pt x="91" y="270"/>
                  </a:lnTo>
                  <a:lnTo>
                    <a:pt x="91" y="272"/>
                  </a:lnTo>
                  <a:lnTo>
                    <a:pt x="91" y="273"/>
                  </a:lnTo>
                  <a:lnTo>
                    <a:pt x="89" y="273"/>
                  </a:lnTo>
                  <a:lnTo>
                    <a:pt x="88" y="273"/>
                  </a:lnTo>
                  <a:lnTo>
                    <a:pt x="88" y="272"/>
                  </a:lnTo>
                  <a:lnTo>
                    <a:pt x="88" y="273"/>
                  </a:lnTo>
                  <a:lnTo>
                    <a:pt x="87" y="273"/>
                  </a:lnTo>
                  <a:lnTo>
                    <a:pt x="82" y="272"/>
                  </a:lnTo>
                  <a:lnTo>
                    <a:pt x="81" y="270"/>
                  </a:lnTo>
                  <a:lnTo>
                    <a:pt x="81" y="269"/>
                  </a:lnTo>
                  <a:lnTo>
                    <a:pt x="80" y="269"/>
                  </a:lnTo>
                  <a:lnTo>
                    <a:pt x="80" y="268"/>
                  </a:lnTo>
                  <a:lnTo>
                    <a:pt x="81" y="268"/>
                  </a:lnTo>
                  <a:lnTo>
                    <a:pt x="81" y="267"/>
                  </a:lnTo>
                  <a:lnTo>
                    <a:pt x="82" y="267"/>
                  </a:lnTo>
                  <a:lnTo>
                    <a:pt x="85" y="267"/>
                  </a:lnTo>
                  <a:lnTo>
                    <a:pt x="86" y="268"/>
                  </a:lnTo>
                  <a:lnTo>
                    <a:pt x="87" y="268"/>
                  </a:lnTo>
                  <a:lnTo>
                    <a:pt x="87" y="267"/>
                  </a:lnTo>
                  <a:lnTo>
                    <a:pt x="88" y="266"/>
                  </a:lnTo>
                  <a:lnTo>
                    <a:pt x="89" y="266"/>
                  </a:lnTo>
                  <a:lnTo>
                    <a:pt x="89" y="267"/>
                  </a:lnTo>
                  <a:lnTo>
                    <a:pt x="91" y="267"/>
                  </a:lnTo>
                  <a:lnTo>
                    <a:pt x="91" y="266"/>
                  </a:lnTo>
                  <a:lnTo>
                    <a:pt x="89" y="266"/>
                  </a:lnTo>
                  <a:lnTo>
                    <a:pt x="89" y="265"/>
                  </a:lnTo>
                  <a:lnTo>
                    <a:pt x="88" y="265"/>
                  </a:lnTo>
                  <a:lnTo>
                    <a:pt x="87" y="266"/>
                  </a:lnTo>
                  <a:lnTo>
                    <a:pt x="87" y="267"/>
                  </a:lnTo>
                  <a:lnTo>
                    <a:pt x="86" y="267"/>
                  </a:lnTo>
                  <a:lnTo>
                    <a:pt x="85" y="267"/>
                  </a:lnTo>
                  <a:lnTo>
                    <a:pt x="85" y="266"/>
                  </a:lnTo>
                  <a:lnTo>
                    <a:pt x="85" y="263"/>
                  </a:lnTo>
                  <a:lnTo>
                    <a:pt x="85" y="262"/>
                  </a:lnTo>
                  <a:lnTo>
                    <a:pt x="85" y="265"/>
                  </a:lnTo>
                  <a:lnTo>
                    <a:pt x="84" y="266"/>
                  </a:lnTo>
                  <a:lnTo>
                    <a:pt x="82" y="266"/>
                  </a:lnTo>
                  <a:lnTo>
                    <a:pt x="82" y="267"/>
                  </a:lnTo>
                  <a:lnTo>
                    <a:pt x="81" y="267"/>
                  </a:lnTo>
                  <a:lnTo>
                    <a:pt x="80" y="267"/>
                  </a:lnTo>
                  <a:lnTo>
                    <a:pt x="79" y="267"/>
                  </a:lnTo>
                  <a:lnTo>
                    <a:pt x="79" y="266"/>
                  </a:lnTo>
                  <a:lnTo>
                    <a:pt x="78" y="265"/>
                  </a:lnTo>
                  <a:lnTo>
                    <a:pt x="78" y="263"/>
                  </a:lnTo>
                  <a:lnTo>
                    <a:pt x="78" y="262"/>
                  </a:lnTo>
                  <a:lnTo>
                    <a:pt x="78" y="261"/>
                  </a:lnTo>
                  <a:lnTo>
                    <a:pt x="78" y="260"/>
                  </a:lnTo>
                  <a:lnTo>
                    <a:pt x="79" y="260"/>
                  </a:lnTo>
                  <a:lnTo>
                    <a:pt x="79" y="261"/>
                  </a:lnTo>
                  <a:lnTo>
                    <a:pt x="80" y="261"/>
                  </a:lnTo>
                  <a:lnTo>
                    <a:pt x="79" y="260"/>
                  </a:lnTo>
                  <a:lnTo>
                    <a:pt x="80" y="259"/>
                  </a:lnTo>
                  <a:lnTo>
                    <a:pt x="82" y="258"/>
                  </a:lnTo>
                  <a:lnTo>
                    <a:pt x="84" y="256"/>
                  </a:lnTo>
                  <a:lnTo>
                    <a:pt x="82" y="258"/>
                  </a:lnTo>
                  <a:lnTo>
                    <a:pt x="81" y="259"/>
                  </a:lnTo>
                  <a:lnTo>
                    <a:pt x="78" y="260"/>
                  </a:lnTo>
                  <a:lnTo>
                    <a:pt x="77" y="261"/>
                  </a:lnTo>
                  <a:lnTo>
                    <a:pt x="75" y="261"/>
                  </a:lnTo>
                  <a:lnTo>
                    <a:pt x="74" y="259"/>
                  </a:lnTo>
                  <a:lnTo>
                    <a:pt x="71" y="254"/>
                  </a:lnTo>
                  <a:lnTo>
                    <a:pt x="70" y="253"/>
                  </a:lnTo>
                  <a:lnTo>
                    <a:pt x="68" y="253"/>
                  </a:lnTo>
                  <a:lnTo>
                    <a:pt x="68" y="252"/>
                  </a:lnTo>
                  <a:lnTo>
                    <a:pt x="67" y="251"/>
                  </a:lnTo>
                  <a:lnTo>
                    <a:pt x="66" y="249"/>
                  </a:lnTo>
                  <a:lnTo>
                    <a:pt x="65" y="249"/>
                  </a:lnTo>
                  <a:lnTo>
                    <a:pt x="63" y="247"/>
                  </a:lnTo>
                  <a:lnTo>
                    <a:pt x="61" y="247"/>
                  </a:lnTo>
                  <a:lnTo>
                    <a:pt x="60" y="245"/>
                  </a:lnTo>
                  <a:lnTo>
                    <a:pt x="59" y="245"/>
                  </a:lnTo>
                  <a:lnTo>
                    <a:pt x="58" y="244"/>
                  </a:lnTo>
                  <a:lnTo>
                    <a:pt x="56" y="242"/>
                  </a:lnTo>
                  <a:lnTo>
                    <a:pt x="53" y="242"/>
                  </a:lnTo>
                  <a:lnTo>
                    <a:pt x="46" y="241"/>
                  </a:lnTo>
                  <a:lnTo>
                    <a:pt x="38" y="240"/>
                  </a:lnTo>
                  <a:lnTo>
                    <a:pt x="25" y="241"/>
                  </a:lnTo>
                  <a:lnTo>
                    <a:pt x="24" y="241"/>
                  </a:lnTo>
                  <a:lnTo>
                    <a:pt x="23" y="241"/>
                  </a:lnTo>
                  <a:lnTo>
                    <a:pt x="23" y="240"/>
                  </a:lnTo>
                  <a:lnTo>
                    <a:pt x="24" y="240"/>
                  </a:lnTo>
                  <a:lnTo>
                    <a:pt x="24" y="241"/>
                  </a:lnTo>
                  <a:lnTo>
                    <a:pt x="25" y="240"/>
                  </a:lnTo>
                  <a:lnTo>
                    <a:pt x="27" y="240"/>
                  </a:lnTo>
                  <a:lnTo>
                    <a:pt x="28" y="240"/>
                  </a:lnTo>
                  <a:lnTo>
                    <a:pt x="29" y="240"/>
                  </a:lnTo>
                  <a:lnTo>
                    <a:pt x="29" y="239"/>
                  </a:lnTo>
                  <a:lnTo>
                    <a:pt x="29" y="238"/>
                  </a:lnTo>
                  <a:lnTo>
                    <a:pt x="30" y="238"/>
                  </a:lnTo>
                  <a:lnTo>
                    <a:pt x="31" y="238"/>
                  </a:lnTo>
                  <a:lnTo>
                    <a:pt x="32" y="238"/>
                  </a:lnTo>
                  <a:lnTo>
                    <a:pt x="34" y="238"/>
                  </a:lnTo>
                  <a:lnTo>
                    <a:pt x="35" y="237"/>
                  </a:lnTo>
                  <a:lnTo>
                    <a:pt x="35" y="235"/>
                  </a:lnTo>
                  <a:lnTo>
                    <a:pt x="36" y="235"/>
                  </a:lnTo>
                  <a:lnTo>
                    <a:pt x="38" y="235"/>
                  </a:lnTo>
                  <a:lnTo>
                    <a:pt x="37" y="235"/>
                  </a:lnTo>
                  <a:lnTo>
                    <a:pt x="36" y="234"/>
                  </a:lnTo>
                  <a:lnTo>
                    <a:pt x="34" y="235"/>
                  </a:lnTo>
                  <a:lnTo>
                    <a:pt x="32" y="237"/>
                  </a:lnTo>
                  <a:lnTo>
                    <a:pt x="30" y="237"/>
                  </a:lnTo>
                  <a:lnTo>
                    <a:pt x="29" y="237"/>
                  </a:lnTo>
                  <a:lnTo>
                    <a:pt x="29" y="238"/>
                  </a:lnTo>
                  <a:lnTo>
                    <a:pt x="28" y="238"/>
                  </a:lnTo>
                  <a:lnTo>
                    <a:pt x="27" y="238"/>
                  </a:lnTo>
                  <a:lnTo>
                    <a:pt x="25" y="237"/>
                  </a:lnTo>
                  <a:lnTo>
                    <a:pt x="27" y="235"/>
                  </a:lnTo>
                  <a:lnTo>
                    <a:pt x="25" y="235"/>
                  </a:lnTo>
                  <a:lnTo>
                    <a:pt x="24" y="237"/>
                  </a:lnTo>
                  <a:lnTo>
                    <a:pt x="23" y="237"/>
                  </a:lnTo>
                  <a:lnTo>
                    <a:pt x="23" y="238"/>
                  </a:lnTo>
                  <a:lnTo>
                    <a:pt x="24" y="238"/>
                  </a:lnTo>
                  <a:lnTo>
                    <a:pt x="23" y="239"/>
                  </a:lnTo>
                  <a:lnTo>
                    <a:pt x="23" y="240"/>
                  </a:lnTo>
                  <a:lnTo>
                    <a:pt x="23" y="241"/>
                  </a:lnTo>
                  <a:lnTo>
                    <a:pt x="23" y="242"/>
                  </a:lnTo>
                  <a:lnTo>
                    <a:pt x="21" y="242"/>
                  </a:lnTo>
                  <a:lnTo>
                    <a:pt x="17" y="242"/>
                  </a:lnTo>
                  <a:lnTo>
                    <a:pt x="14" y="242"/>
                  </a:lnTo>
                  <a:lnTo>
                    <a:pt x="9" y="242"/>
                  </a:lnTo>
                  <a:lnTo>
                    <a:pt x="1" y="244"/>
                  </a:lnTo>
                  <a:lnTo>
                    <a:pt x="1" y="241"/>
                  </a:lnTo>
                  <a:lnTo>
                    <a:pt x="2" y="240"/>
                  </a:lnTo>
                  <a:lnTo>
                    <a:pt x="2" y="239"/>
                  </a:lnTo>
                  <a:lnTo>
                    <a:pt x="2" y="237"/>
                  </a:lnTo>
                  <a:lnTo>
                    <a:pt x="2" y="235"/>
                  </a:lnTo>
                  <a:lnTo>
                    <a:pt x="2" y="234"/>
                  </a:lnTo>
                  <a:lnTo>
                    <a:pt x="2" y="233"/>
                  </a:lnTo>
                  <a:lnTo>
                    <a:pt x="3" y="233"/>
                  </a:lnTo>
                  <a:lnTo>
                    <a:pt x="3" y="232"/>
                  </a:lnTo>
                  <a:lnTo>
                    <a:pt x="3" y="231"/>
                  </a:lnTo>
                  <a:lnTo>
                    <a:pt x="2" y="231"/>
                  </a:lnTo>
                  <a:lnTo>
                    <a:pt x="2" y="230"/>
                  </a:lnTo>
                  <a:lnTo>
                    <a:pt x="2" y="228"/>
                  </a:lnTo>
                  <a:lnTo>
                    <a:pt x="2" y="227"/>
                  </a:lnTo>
                  <a:lnTo>
                    <a:pt x="2" y="226"/>
                  </a:lnTo>
                  <a:lnTo>
                    <a:pt x="2" y="225"/>
                  </a:lnTo>
                  <a:lnTo>
                    <a:pt x="2" y="224"/>
                  </a:lnTo>
                  <a:lnTo>
                    <a:pt x="2" y="223"/>
                  </a:lnTo>
                  <a:lnTo>
                    <a:pt x="3" y="223"/>
                  </a:lnTo>
                  <a:lnTo>
                    <a:pt x="3" y="221"/>
                  </a:lnTo>
                  <a:lnTo>
                    <a:pt x="2" y="220"/>
                  </a:lnTo>
                  <a:lnTo>
                    <a:pt x="2" y="219"/>
                  </a:lnTo>
                  <a:lnTo>
                    <a:pt x="3" y="218"/>
                  </a:lnTo>
                  <a:lnTo>
                    <a:pt x="2" y="210"/>
                  </a:lnTo>
                  <a:lnTo>
                    <a:pt x="3" y="210"/>
                  </a:lnTo>
                  <a:lnTo>
                    <a:pt x="3" y="209"/>
                  </a:lnTo>
                  <a:lnTo>
                    <a:pt x="4" y="207"/>
                  </a:lnTo>
                  <a:lnTo>
                    <a:pt x="3" y="206"/>
                  </a:lnTo>
                  <a:lnTo>
                    <a:pt x="2" y="205"/>
                  </a:lnTo>
                  <a:lnTo>
                    <a:pt x="2" y="204"/>
                  </a:lnTo>
                  <a:lnTo>
                    <a:pt x="1" y="203"/>
                  </a:lnTo>
                  <a:lnTo>
                    <a:pt x="1" y="202"/>
                  </a:lnTo>
                  <a:lnTo>
                    <a:pt x="2" y="198"/>
                  </a:lnTo>
                  <a:lnTo>
                    <a:pt x="2" y="197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0" y="195"/>
                  </a:lnTo>
                  <a:lnTo>
                    <a:pt x="0" y="193"/>
                  </a:lnTo>
                  <a:lnTo>
                    <a:pt x="1" y="193"/>
                  </a:lnTo>
                  <a:lnTo>
                    <a:pt x="1" y="191"/>
                  </a:lnTo>
                  <a:lnTo>
                    <a:pt x="1" y="189"/>
                  </a:lnTo>
                  <a:lnTo>
                    <a:pt x="1" y="188"/>
                  </a:lnTo>
                  <a:lnTo>
                    <a:pt x="1" y="186"/>
                  </a:lnTo>
                  <a:lnTo>
                    <a:pt x="2" y="185"/>
                  </a:lnTo>
                  <a:lnTo>
                    <a:pt x="2" y="184"/>
                  </a:lnTo>
                  <a:lnTo>
                    <a:pt x="1" y="182"/>
                  </a:lnTo>
                  <a:lnTo>
                    <a:pt x="1" y="181"/>
                  </a:lnTo>
                  <a:lnTo>
                    <a:pt x="1" y="178"/>
                  </a:lnTo>
                  <a:lnTo>
                    <a:pt x="1" y="177"/>
                  </a:lnTo>
                  <a:lnTo>
                    <a:pt x="2" y="177"/>
                  </a:lnTo>
                  <a:lnTo>
                    <a:pt x="2" y="176"/>
                  </a:lnTo>
                  <a:lnTo>
                    <a:pt x="2" y="175"/>
                  </a:lnTo>
                  <a:lnTo>
                    <a:pt x="2" y="174"/>
                  </a:lnTo>
                  <a:lnTo>
                    <a:pt x="1" y="167"/>
                  </a:lnTo>
                  <a:lnTo>
                    <a:pt x="1" y="165"/>
                  </a:lnTo>
                  <a:lnTo>
                    <a:pt x="2" y="165"/>
                  </a:lnTo>
                  <a:lnTo>
                    <a:pt x="2" y="164"/>
                  </a:lnTo>
                  <a:lnTo>
                    <a:pt x="2" y="163"/>
                  </a:lnTo>
                  <a:lnTo>
                    <a:pt x="2" y="162"/>
                  </a:lnTo>
                  <a:lnTo>
                    <a:pt x="2" y="161"/>
                  </a:lnTo>
                  <a:lnTo>
                    <a:pt x="2" y="160"/>
                  </a:lnTo>
                  <a:lnTo>
                    <a:pt x="3" y="158"/>
                  </a:lnTo>
                  <a:lnTo>
                    <a:pt x="2" y="157"/>
                  </a:lnTo>
                  <a:lnTo>
                    <a:pt x="6" y="157"/>
                  </a:lnTo>
                  <a:lnTo>
                    <a:pt x="7" y="156"/>
                  </a:lnTo>
                  <a:lnTo>
                    <a:pt x="8" y="156"/>
                  </a:lnTo>
                  <a:lnTo>
                    <a:pt x="9" y="157"/>
                  </a:lnTo>
                  <a:lnTo>
                    <a:pt x="11" y="156"/>
                  </a:lnTo>
                  <a:lnTo>
                    <a:pt x="13" y="156"/>
                  </a:lnTo>
                  <a:lnTo>
                    <a:pt x="13" y="155"/>
                  </a:lnTo>
                  <a:lnTo>
                    <a:pt x="14" y="151"/>
                  </a:lnTo>
                  <a:lnTo>
                    <a:pt x="15" y="150"/>
                  </a:lnTo>
                  <a:lnTo>
                    <a:pt x="15" y="149"/>
                  </a:lnTo>
                  <a:lnTo>
                    <a:pt x="15" y="148"/>
                  </a:lnTo>
                  <a:lnTo>
                    <a:pt x="15" y="147"/>
                  </a:lnTo>
                  <a:lnTo>
                    <a:pt x="14" y="146"/>
                  </a:lnTo>
                  <a:lnTo>
                    <a:pt x="14" y="144"/>
                  </a:lnTo>
                  <a:lnTo>
                    <a:pt x="15" y="143"/>
                  </a:lnTo>
                  <a:lnTo>
                    <a:pt x="16" y="142"/>
                  </a:lnTo>
                  <a:lnTo>
                    <a:pt x="17" y="140"/>
                  </a:lnTo>
                  <a:lnTo>
                    <a:pt x="17" y="139"/>
                  </a:lnTo>
                  <a:lnTo>
                    <a:pt x="18" y="139"/>
                  </a:lnTo>
                  <a:lnTo>
                    <a:pt x="20" y="139"/>
                  </a:lnTo>
                  <a:lnTo>
                    <a:pt x="21" y="137"/>
                  </a:lnTo>
                  <a:lnTo>
                    <a:pt x="21" y="136"/>
                  </a:lnTo>
                  <a:lnTo>
                    <a:pt x="20" y="135"/>
                  </a:lnTo>
                  <a:lnTo>
                    <a:pt x="20" y="134"/>
                  </a:lnTo>
                  <a:lnTo>
                    <a:pt x="20" y="133"/>
                  </a:lnTo>
                  <a:lnTo>
                    <a:pt x="21" y="133"/>
                  </a:lnTo>
                  <a:lnTo>
                    <a:pt x="23" y="132"/>
                  </a:lnTo>
                  <a:lnTo>
                    <a:pt x="24" y="132"/>
                  </a:lnTo>
                  <a:lnTo>
                    <a:pt x="27" y="132"/>
                  </a:lnTo>
                  <a:lnTo>
                    <a:pt x="28" y="129"/>
                  </a:lnTo>
                  <a:lnTo>
                    <a:pt x="29" y="128"/>
                  </a:lnTo>
                  <a:lnTo>
                    <a:pt x="29" y="125"/>
                  </a:lnTo>
                  <a:lnTo>
                    <a:pt x="30" y="123"/>
                  </a:lnTo>
                  <a:lnTo>
                    <a:pt x="31" y="122"/>
                  </a:lnTo>
                  <a:lnTo>
                    <a:pt x="31" y="121"/>
                  </a:lnTo>
                  <a:lnTo>
                    <a:pt x="30" y="121"/>
                  </a:lnTo>
                  <a:lnTo>
                    <a:pt x="28" y="119"/>
                  </a:lnTo>
                  <a:lnTo>
                    <a:pt x="28" y="118"/>
                  </a:lnTo>
                  <a:lnTo>
                    <a:pt x="29" y="116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3"/>
                  </a:lnTo>
                  <a:lnTo>
                    <a:pt x="30" y="113"/>
                  </a:lnTo>
                  <a:lnTo>
                    <a:pt x="31" y="113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09"/>
                  </a:lnTo>
                  <a:lnTo>
                    <a:pt x="36" y="108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4"/>
                  </a:lnTo>
                  <a:lnTo>
                    <a:pt x="35" y="104"/>
                  </a:lnTo>
                  <a:lnTo>
                    <a:pt x="34" y="104"/>
                  </a:lnTo>
                  <a:lnTo>
                    <a:pt x="34" y="102"/>
                  </a:lnTo>
                  <a:lnTo>
                    <a:pt x="34" y="101"/>
                  </a:lnTo>
                  <a:lnTo>
                    <a:pt x="32" y="101"/>
                  </a:lnTo>
                  <a:lnTo>
                    <a:pt x="32" y="100"/>
                  </a:lnTo>
                  <a:lnTo>
                    <a:pt x="34" y="98"/>
                  </a:lnTo>
                  <a:lnTo>
                    <a:pt x="32" y="94"/>
                  </a:lnTo>
                  <a:lnTo>
                    <a:pt x="32" y="93"/>
                  </a:lnTo>
                  <a:lnTo>
                    <a:pt x="32" y="92"/>
                  </a:lnTo>
                  <a:lnTo>
                    <a:pt x="32" y="91"/>
                  </a:lnTo>
                  <a:lnTo>
                    <a:pt x="31" y="91"/>
                  </a:lnTo>
                  <a:lnTo>
                    <a:pt x="30" y="90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4" y="78"/>
                  </a:lnTo>
                  <a:lnTo>
                    <a:pt x="25" y="78"/>
                  </a:lnTo>
                  <a:lnTo>
                    <a:pt x="25" y="77"/>
                  </a:lnTo>
                  <a:lnTo>
                    <a:pt x="28" y="72"/>
                  </a:lnTo>
                  <a:lnTo>
                    <a:pt x="30" y="71"/>
                  </a:lnTo>
                  <a:lnTo>
                    <a:pt x="30" y="70"/>
                  </a:lnTo>
                  <a:lnTo>
                    <a:pt x="30" y="69"/>
                  </a:lnTo>
                  <a:lnTo>
                    <a:pt x="29" y="67"/>
                  </a:lnTo>
                  <a:lnTo>
                    <a:pt x="28" y="65"/>
                  </a:lnTo>
                  <a:lnTo>
                    <a:pt x="29" y="65"/>
                  </a:lnTo>
                  <a:lnTo>
                    <a:pt x="29" y="64"/>
                  </a:lnTo>
                  <a:lnTo>
                    <a:pt x="30" y="63"/>
                  </a:lnTo>
                  <a:lnTo>
                    <a:pt x="30" y="62"/>
                  </a:lnTo>
                  <a:lnTo>
                    <a:pt x="29" y="59"/>
                  </a:lnTo>
                  <a:lnTo>
                    <a:pt x="29" y="58"/>
                  </a:lnTo>
                  <a:lnTo>
                    <a:pt x="30" y="53"/>
                  </a:lnTo>
                  <a:lnTo>
                    <a:pt x="29" y="45"/>
                  </a:lnTo>
                  <a:lnTo>
                    <a:pt x="36" y="39"/>
                  </a:lnTo>
                  <a:lnTo>
                    <a:pt x="38" y="37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49" y="14"/>
                  </a:lnTo>
                  <a:lnTo>
                    <a:pt x="53" y="8"/>
                  </a:lnTo>
                  <a:lnTo>
                    <a:pt x="55" y="7"/>
                  </a:lnTo>
                  <a:lnTo>
                    <a:pt x="57" y="7"/>
                  </a:lnTo>
                  <a:lnTo>
                    <a:pt x="60" y="6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70" y="6"/>
                  </a:lnTo>
                  <a:lnTo>
                    <a:pt x="72" y="6"/>
                  </a:lnTo>
                  <a:lnTo>
                    <a:pt x="74" y="4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8" y="0"/>
                  </a:lnTo>
                  <a:lnTo>
                    <a:pt x="89" y="1"/>
                  </a:lnTo>
                  <a:lnTo>
                    <a:pt x="99" y="4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7"/>
            <p:cNvSpPr/>
            <p:nvPr/>
          </p:nvSpPr>
          <p:spPr>
            <a:xfrm>
              <a:off x="4335259" y="4116957"/>
              <a:ext cx="98557" cy="8505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51" y="0"/>
                  </a:moveTo>
                  <a:lnTo>
                    <a:pt x="50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9"/>
                  </a:lnTo>
                  <a:lnTo>
                    <a:pt x="56" y="9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60" y="14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3" y="17"/>
                  </a:lnTo>
                  <a:lnTo>
                    <a:pt x="63" y="18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1"/>
                  </a:lnTo>
                  <a:lnTo>
                    <a:pt x="62" y="22"/>
                  </a:lnTo>
                  <a:lnTo>
                    <a:pt x="63" y="22"/>
                  </a:lnTo>
                  <a:lnTo>
                    <a:pt x="62" y="23"/>
                  </a:lnTo>
                  <a:lnTo>
                    <a:pt x="62" y="23"/>
                  </a:lnTo>
                  <a:lnTo>
                    <a:pt x="63" y="24"/>
                  </a:lnTo>
                  <a:lnTo>
                    <a:pt x="62" y="24"/>
                  </a:lnTo>
                  <a:lnTo>
                    <a:pt x="62" y="25"/>
                  </a:lnTo>
                  <a:lnTo>
                    <a:pt x="62" y="25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2" y="26"/>
                  </a:lnTo>
                  <a:lnTo>
                    <a:pt x="60" y="26"/>
                  </a:lnTo>
                  <a:lnTo>
                    <a:pt x="62" y="28"/>
                  </a:lnTo>
                  <a:lnTo>
                    <a:pt x="62" y="28"/>
                  </a:lnTo>
                  <a:lnTo>
                    <a:pt x="62" y="30"/>
                  </a:lnTo>
                  <a:lnTo>
                    <a:pt x="62" y="30"/>
                  </a:lnTo>
                  <a:lnTo>
                    <a:pt x="63" y="30"/>
                  </a:lnTo>
                  <a:lnTo>
                    <a:pt x="63" y="30"/>
                  </a:lnTo>
                  <a:lnTo>
                    <a:pt x="64" y="31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3" y="37"/>
                  </a:lnTo>
                  <a:lnTo>
                    <a:pt x="63" y="39"/>
                  </a:lnTo>
                  <a:lnTo>
                    <a:pt x="63" y="39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2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2"/>
                  </a:lnTo>
                  <a:lnTo>
                    <a:pt x="59" y="42"/>
                  </a:lnTo>
                  <a:lnTo>
                    <a:pt x="59" y="42"/>
                  </a:lnTo>
                  <a:lnTo>
                    <a:pt x="58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7" y="40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5" y="42"/>
                  </a:lnTo>
                  <a:lnTo>
                    <a:pt x="55" y="42"/>
                  </a:lnTo>
                  <a:lnTo>
                    <a:pt x="53" y="42"/>
                  </a:lnTo>
                  <a:lnTo>
                    <a:pt x="53" y="42"/>
                  </a:lnTo>
                  <a:lnTo>
                    <a:pt x="52" y="42"/>
                  </a:lnTo>
                  <a:lnTo>
                    <a:pt x="51" y="42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9" y="39"/>
                  </a:lnTo>
                  <a:lnTo>
                    <a:pt x="48" y="39"/>
                  </a:lnTo>
                  <a:lnTo>
                    <a:pt x="48" y="38"/>
                  </a:lnTo>
                  <a:lnTo>
                    <a:pt x="48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5" y="40"/>
                  </a:lnTo>
                  <a:lnTo>
                    <a:pt x="45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3" y="39"/>
                  </a:lnTo>
                  <a:lnTo>
                    <a:pt x="42" y="39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1" y="43"/>
                  </a:lnTo>
                  <a:lnTo>
                    <a:pt x="39" y="43"/>
                  </a:lnTo>
                  <a:lnTo>
                    <a:pt x="39" y="43"/>
                  </a:lnTo>
                  <a:lnTo>
                    <a:pt x="38" y="43"/>
                  </a:lnTo>
                  <a:lnTo>
                    <a:pt x="38" y="42"/>
                  </a:lnTo>
                  <a:lnTo>
                    <a:pt x="37" y="42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40"/>
                  </a:lnTo>
                  <a:lnTo>
                    <a:pt x="35" y="39"/>
                  </a:lnTo>
                  <a:lnTo>
                    <a:pt x="35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32" y="46"/>
                  </a:lnTo>
                  <a:lnTo>
                    <a:pt x="32" y="49"/>
                  </a:lnTo>
                  <a:lnTo>
                    <a:pt x="32" y="50"/>
                  </a:lnTo>
                  <a:lnTo>
                    <a:pt x="32" y="50"/>
                  </a:lnTo>
                  <a:lnTo>
                    <a:pt x="32" y="51"/>
                  </a:lnTo>
                  <a:lnTo>
                    <a:pt x="31" y="52"/>
                  </a:lnTo>
                  <a:lnTo>
                    <a:pt x="31" y="52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8" y="53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7" y="54"/>
                  </a:lnTo>
                  <a:lnTo>
                    <a:pt x="25" y="54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24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18" y="54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15" y="54"/>
                  </a:lnTo>
                  <a:lnTo>
                    <a:pt x="15" y="56"/>
                  </a:lnTo>
                  <a:lnTo>
                    <a:pt x="14" y="54"/>
                  </a:lnTo>
                  <a:lnTo>
                    <a:pt x="14" y="54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4" y="50"/>
                  </a:lnTo>
                  <a:lnTo>
                    <a:pt x="13" y="50"/>
                  </a:lnTo>
                  <a:lnTo>
                    <a:pt x="11" y="49"/>
                  </a:lnTo>
                  <a:lnTo>
                    <a:pt x="10" y="49"/>
                  </a:lnTo>
                  <a:lnTo>
                    <a:pt x="10" y="49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4" y="49"/>
                  </a:lnTo>
                  <a:lnTo>
                    <a:pt x="4" y="52"/>
                  </a:lnTo>
                  <a:lnTo>
                    <a:pt x="4" y="51"/>
                  </a:lnTo>
                  <a:lnTo>
                    <a:pt x="3" y="51"/>
                  </a:lnTo>
                  <a:lnTo>
                    <a:pt x="2" y="51"/>
                  </a:lnTo>
                  <a:lnTo>
                    <a:pt x="2" y="51"/>
                  </a:lnTo>
                  <a:lnTo>
                    <a:pt x="1" y="50"/>
                  </a:lnTo>
                  <a:lnTo>
                    <a:pt x="1" y="50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3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9"/>
                  </a:lnTo>
                  <a:lnTo>
                    <a:pt x="6" y="39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9" y="37"/>
                  </a:lnTo>
                  <a:lnTo>
                    <a:pt x="9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10" y="37"/>
                  </a:lnTo>
                  <a:lnTo>
                    <a:pt x="9" y="36"/>
                  </a:lnTo>
                  <a:lnTo>
                    <a:pt x="10" y="36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0" y="35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2"/>
                  </a:lnTo>
                  <a:lnTo>
                    <a:pt x="13" y="31"/>
                  </a:lnTo>
                  <a:lnTo>
                    <a:pt x="13" y="32"/>
                  </a:lnTo>
                  <a:lnTo>
                    <a:pt x="13" y="32"/>
                  </a:lnTo>
                  <a:lnTo>
                    <a:pt x="13" y="33"/>
                  </a:lnTo>
                  <a:lnTo>
                    <a:pt x="13" y="33"/>
                  </a:lnTo>
                  <a:lnTo>
                    <a:pt x="13" y="32"/>
                  </a:lnTo>
                  <a:lnTo>
                    <a:pt x="13" y="31"/>
                  </a:lnTo>
                  <a:lnTo>
                    <a:pt x="13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4" y="31"/>
                  </a:lnTo>
                  <a:lnTo>
                    <a:pt x="15" y="3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31"/>
                  </a:lnTo>
                  <a:lnTo>
                    <a:pt x="15" y="3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13" y="25"/>
                  </a:lnTo>
                  <a:lnTo>
                    <a:pt x="13" y="25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2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8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8" y="9"/>
                  </a:lnTo>
                  <a:lnTo>
                    <a:pt x="29" y="9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1" y="11"/>
                  </a:lnTo>
                  <a:lnTo>
                    <a:pt x="32" y="11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7" y="11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9" y="9"/>
                  </a:lnTo>
                  <a:lnTo>
                    <a:pt x="41" y="9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43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7"/>
            <p:cNvSpPr/>
            <p:nvPr/>
          </p:nvSpPr>
          <p:spPr>
            <a:xfrm>
              <a:off x="2073072" y="2687784"/>
              <a:ext cx="411167" cy="376658"/>
            </a:xfrm>
            <a:custGeom>
              <a:avLst/>
              <a:gdLst/>
              <a:ahLst/>
              <a:cxnLst/>
              <a:rect l="l" t="t" r="r" b="b"/>
              <a:pathLst>
                <a:path w="267" h="248" extrusionOk="0">
                  <a:moveTo>
                    <a:pt x="266" y="0"/>
                  </a:moveTo>
                  <a:lnTo>
                    <a:pt x="266" y="4"/>
                  </a:lnTo>
                  <a:lnTo>
                    <a:pt x="266" y="7"/>
                  </a:lnTo>
                  <a:lnTo>
                    <a:pt x="266" y="11"/>
                  </a:lnTo>
                  <a:lnTo>
                    <a:pt x="266" y="14"/>
                  </a:lnTo>
                  <a:lnTo>
                    <a:pt x="266" y="14"/>
                  </a:lnTo>
                  <a:lnTo>
                    <a:pt x="266" y="17"/>
                  </a:lnTo>
                  <a:lnTo>
                    <a:pt x="266" y="18"/>
                  </a:lnTo>
                  <a:lnTo>
                    <a:pt x="266" y="21"/>
                  </a:lnTo>
                  <a:lnTo>
                    <a:pt x="266" y="25"/>
                  </a:lnTo>
                  <a:lnTo>
                    <a:pt x="266" y="28"/>
                  </a:lnTo>
                  <a:lnTo>
                    <a:pt x="267" y="32"/>
                  </a:lnTo>
                  <a:lnTo>
                    <a:pt x="267" y="37"/>
                  </a:lnTo>
                  <a:lnTo>
                    <a:pt x="267" y="40"/>
                  </a:lnTo>
                  <a:lnTo>
                    <a:pt x="267" y="45"/>
                  </a:lnTo>
                  <a:lnTo>
                    <a:pt x="267" y="48"/>
                  </a:lnTo>
                  <a:lnTo>
                    <a:pt x="267" y="52"/>
                  </a:lnTo>
                  <a:lnTo>
                    <a:pt x="267" y="54"/>
                  </a:lnTo>
                  <a:lnTo>
                    <a:pt x="267" y="56"/>
                  </a:lnTo>
                  <a:lnTo>
                    <a:pt x="267" y="58"/>
                  </a:lnTo>
                  <a:lnTo>
                    <a:pt x="267" y="59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6" y="61"/>
                  </a:lnTo>
                  <a:lnTo>
                    <a:pt x="263" y="61"/>
                  </a:lnTo>
                  <a:lnTo>
                    <a:pt x="260" y="61"/>
                  </a:lnTo>
                  <a:lnTo>
                    <a:pt x="256" y="61"/>
                  </a:lnTo>
                  <a:lnTo>
                    <a:pt x="254" y="61"/>
                  </a:lnTo>
                  <a:lnTo>
                    <a:pt x="250" y="61"/>
                  </a:lnTo>
                  <a:lnTo>
                    <a:pt x="247" y="61"/>
                  </a:lnTo>
                  <a:lnTo>
                    <a:pt x="244" y="61"/>
                  </a:lnTo>
                  <a:lnTo>
                    <a:pt x="240" y="61"/>
                  </a:lnTo>
                  <a:lnTo>
                    <a:pt x="238" y="61"/>
                  </a:lnTo>
                  <a:lnTo>
                    <a:pt x="234" y="61"/>
                  </a:lnTo>
                  <a:lnTo>
                    <a:pt x="231" y="61"/>
                  </a:lnTo>
                  <a:lnTo>
                    <a:pt x="227" y="61"/>
                  </a:lnTo>
                  <a:lnTo>
                    <a:pt x="225" y="61"/>
                  </a:lnTo>
                  <a:lnTo>
                    <a:pt x="221" y="61"/>
                  </a:lnTo>
                  <a:lnTo>
                    <a:pt x="218" y="61"/>
                  </a:lnTo>
                  <a:lnTo>
                    <a:pt x="214" y="61"/>
                  </a:lnTo>
                  <a:lnTo>
                    <a:pt x="211" y="61"/>
                  </a:lnTo>
                  <a:lnTo>
                    <a:pt x="209" y="61"/>
                  </a:lnTo>
                  <a:lnTo>
                    <a:pt x="205" y="61"/>
                  </a:lnTo>
                  <a:lnTo>
                    <a:pt x="202" y="61"/>
                  </a:lnTo>
                  <a:lnTo>
                    <a:pt x="198" y="62"/>
                  </a:lnTo>
                  <a:lnTo>
                    <a:pt x="196" y="62"/>
                  </a:lnTo>
                  <a:lnTo>
                    <a:pt x="192" y="62"/>
                  </a:lnTo>
                  <a:lnTo>
                    <a:pt x="189" y="62"/>
                  </a:lnTo>
                  <a:lnTo>
                    <a:pt x="185" y="62"/>
                  </a:lnTo>
                  <a:lnTo>
                    <a:pt x="183" y="62"/>
                  </a:lnTo>
                  <a:lnTo>
                    <a:pt x="180" y="62"/>
                  </a:lnTo>
                  <a:lnTo>
                    <a:pt x="176" y="62"/>
                  </a:lnTo>
                  <a:lnTo>
                    <a:pt x="173" y="62"/>
                  </a:lnTo>
                  <a:lnTo>
                    <a:pt x="169" y="62"/>
                  </a:lnTo>
                  <a:lnTo>
                    <a:pt x="167" y="62"/>
                  </a:lnTo>
                  <a:lnTo>
                    <a:pt x="163" y="62"/>
                  </a:lnTo>
                  <a:lnTo>
                    <a:pt x="160" y="62"/>
                  </a:lnTo>
                  <a:lnTo>
                    <a:pt x="160" y="65"/>
                  </a:lnTo>
                  <a:lnTo>
                    <a:pt x="160" y="68"/>
                  </a:lnTo>
                  <a:lnTo>
                    <a:pt x="160" y="70"/>
                  </a:lnTo>
                  <a:lnTo>
                    <a:pt x="160" y="73"/>
                  </a:lnTo>
                  <a:lnTo>
                    <a:pt x="160" y="76"/>
                  </a:lnTo>
                  <a:lnTo>
                    <a:pt x="160" y="79"/>
                  </a:lnTo>
                  <a:lnTo>
                    <a:pt x="160" y="81"/>
                  </a:lnTo>
                  <a:lnTo>
                    <a:pt x="160" y="83"/>
                  </a:lnTo>
                  <a:lnTo>
                    <a:pt x="160" y="87"/>
                  </a:lnTo>
                  <a:lnTo>
                    <a:pt x="160" y="89"/>
                  </a:lnTo>
                  <a:lnTo>
                    <a:pt x="161" y="91"/>
                  </a:lnTo>
                  <a:lnTo>
                    <a:pt x="161" y="95"/>
                  </a:lnTo>
                  <a:lnTo>
                    <a:pt x="161" y="97"/>
                  </a:lnTo>
                  <a:lnTo>
                    <a:pt x="161" y="100"/>
                  </a:lnTo>
                  <a:lnTo>
                    <a:pt x="161" y="102"/>
                  </a:lnTo>
                  <a:lnTo>
                    <a:pt x="161" y="105"/>
                  </a:lnTo>
                  <a:lnTo>
                    <a:pt x="161" y="108"/>
                  </a:lnTo>
                  <a:lnTo>
                    <a:pt x="161" y="110"/>
                  </a:lnTo>
                  <a:lnTo>
                    <a:pt x="161" y="114"/>
                  </a:lnTo>
                  <a:lnTo>
                    <a:pt x="161" y="116"/>
                  </a:lnTo>
                  <a:lnTo>
                    <a:pt x="161" y="118"/>
                  </a:lnTo>
                  <a:lnTo>
                    <a:pt x="161" y="121"/>
                  </a:lnTo>
                  <a:lnTo>
                    <a:pt x="161" y="124"/>
                  </a:lnTo>
                  <a:lnTo>
                    <a:pt x="161" y="126"/>
                  </a:lnTo>
                  <a:lnTo>
                    <a:pt x="161" y="129"/>
                  </a:lnTo>
                  <a:lnTo>
                    <a:pt x="161" y="131"/>
                  </a:lnTo>
                  <a:lnTo>
                    <a:pt x="161" y="135"/>
                  </a:lnTo>
                  <a:lnTo>
                    <a:pt x="161" y="137"/>
                  </a:lnTo>
                  <a:lnTo>
                    <a:pt x="161" y="139"/>
                  </a:lnTo>
                  <a:lnTo>
                    <a:pt x="161" y="143"/>
                  </a:lnTo>
                  <a:lnTo>
                    <a:pt x="161" y="145"/>
                  </a:lnTo>
                  <a:lnTo>
                    <a:pt x="161" y="147"/>
                  </a:lnTo>
                  <a:lnTo>
                    <a:pt x="161" y="150"/>
                  </a:lnTo>
                  <a:lnTo>
                    <a:pt x="161" y="151"/>
                  </a:lnTo>
                  <a:lnTo>
                    <a:pt x="161" y="152"/>
                  </a:lnTo>
                  <a:lnTo>
                    <a:pt x="157" y="153"/>
                  </a:lnTo>
                  <a:lnTo>
                    <a:pt x="150" y="157"/>
                  </a:lnTo>
                  <a:lnTo>
                    <a:pt x="149" y="157"/>
                  </a:lnTo>
                  <a:lnTo>
                    <a:pt x="145" y="158"/>
                  </a:lnTo>
                  <a:lnTo>
                    <a:pt x="142" y="158"/>
                  </a:lnTo>
                  <a:lnTo>
                    <a:pt x="140" y="160"/>
                  </a:lnTo>
                  <a:lnTo>
                    <a:pt x="136" y="163"/>
                  </a:lnTo>
                  <a:lnTo>
                    <a:pt x="133" y="165"/>
                  </a:lnTo>
                  <a:lnTo>
                    <a:pt x="129" y="167"/>
                  </a:lnTo>
                  <a:lnTo>
                    <a:pt x="129" y="168"/>
                  </a:lnTo>
                  <a:lnTo>
                    <a:pt x="129" y="168"/>
                  </a:lnTo>
                  <a:lnTo>
                    <a:pt x="126" y="172"/>
                  </a:lnTo>
                  <a:lnTo>
                    <a:pt x="125" y="174"/>
                  </a:lnTo>
                  <a:lnTo>
                    <a:pt x="125" y="177"/>
                  </a:lnTo>
                  <a:lnTo>
                    <a:pt x="125" y="179"/>
                  </a:lnTo>
                  <a:lnTo>
                    <a:pt x="127" y="184"/>
                  </a:lnTo>
                  <a:lnTo>
                    <a:pt x="127" y="186"/>
                  </a:lnTo>
                  <a:lnTo>
                    <a:pt x="128" y="194"/>
                  </a:lnTo>
                  <a:lnTo>
                    <a:pt x="128" y="202"/>
                  </a:lnTo>
                  <a:lnTo>
                    <a:pt x="129" y="217"/>
                  </a:lnTo>
                  <a:lnTo>
                    <a:pt x="131" y="220"/>
                  </a:lnTo>
                  <a:lnTo>
                    <a:pt x="131" y="226"/>
                  </a:lnTo>
                  <a:lnTo>
                    <a:pt x="126" y="226"/>
                  </a:lnTo>
                  <a:lnTo>
                    <a:pt x="125" y="226"/>
                  </a:lnTo>
                  <a:lnTo>
                    <a:pt x="121" y="226"/>
                  </a:lnTo>
                  <a:lnTo>
                    <a:pt x="116" y="226"/>
                  </a:lnTo>
                  <a:lnTo>
                    <a:pt x="107" y="226"/>
                  </a:lnTo>
                  <a:lnTo>
                    <a:pt x="99" y="226"/>
                  </a:lnTo>
                  <a:lnTo>
                    <a:pt x="90" y="226"/>
                  </a:lnTo>
                  <a:lnTo>
                    <a:pt x="89" y="227"/>
                  </a:lnTo>
                  <a:lnTo>
                    <a:pt x="78" y="227"/>
                  </a:lnTo>
                  <a:lnTo>
                    <a:pt x="67" y="227"/>
                  </a:lnTo>
                  <a:lnTo>
                    <a:pt x="56" y="227"/>
                  </a:lnTo>
                  <a:lnTo>
                    <a:pt x="46" y="227"/>
                  </a:lnTo>
                  <a:lnTo>
                    <a:pt x="35" y="227"/>
                  </a:lnTo>
                  <a:lnTo>
                    <a:pt x="27" y="228"/>
                  </a:lnTo>
                  <a:lnTo>
                    <a:pt x="19" y="228"/>
                  </a:lnTo>
                  <a:lnTo>
                    <a:pt x="13" y="228"/>
                  </a:lnTo>
                  <a:lnTo>
                    <a:pt x="10" y="228"/>
                  </a:lnTo>
                  <a:lnTo>
                    <a:pt x="8" y="228"/>
                  </a:lnTo>
                  <a:lnTo>
                    <a:pt x="5" y="228"/>
                  </a:lnTo>
                  <a:lnTo>
                    <a:pt x="4" y="228"/>
                  </a:lnTo>
                  <a:lnTo>
                    <a:pt x="4" y="231"/>
                  </a:lnTo>
                  <a:lnTo>
                    <a:pt x="4" y="235"/>
                  </a:lnTo>
                  <a:lnTo>
                    <a:pt x="1" y="238"/>
                  </a:lnTo>
                  <a:lnTo>
                    <a:pt x="1" y="240"/>
                  </a:lnTo>
                  <a:lnTo>
                    <a:pt x="1" y="243"/>
                  </a:lnTo>
                  <a:lnTo>
                    <a:pt x="1" y="243"/>
                  </a:lnTo>
                  <a:lnTo>
                    <a:pt x="1" y="248"/>
                  </a:lnTo>
                  <a:lnTo>
                    <a:pt x="1" y="247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lnTo>
                    <a:pt x="0" y="242"/>
                  </a:lnTo>
                  <a:lnTo>
                    <a:pt x="0" y="241"/>
                  </a:lnTo>
                  <a:lnTo>
                    <a:pt x="0" y="240"/>
                  </a:lnTo>
                  <a:lnTo>
                    <a:pt x="1" y="238"/>
                  </a:lnTo>
                  <a:lnTo>
                    <a:pt x="3" y="228"/>
                  </a:lnTo>
                  <a:lnTo>
                    <a:pt x="3" y="227"/>
                  </a:lnTo>
                  <a:lnTo>
                    <a:pt x="3" y="227"/>
                  </a:lnTo>
                  <a:lnTo>
                    <a:pt x="3" y="224"/>
                  </a:lnTo>
                  <a:lnTo>
                    <a:pt x="5" y="224"/>
                  </a:lnTo>
                  <a:lnTo>
                    <a:pt x="12" y="223"/>
                  </a:lnTo>
                  <a:lnTo>
                    <a:pt x="17" y="222"/>
                  </a:lnTo>
                  <a:lnTo>
                    <a:pt x="29" y="222"/>
                  </a:lnTo>
                  <a:lnTo>
                    <a:pt x="34" y="222"/>
                  </a:lnTo>
                  <a:lnTo>
                    <a:pt x="38" y="221"/>
                  </a:lnTo>
                  <a:lnTo>
                    <a:pt x="43" y="222"/>
                  </a:lnTo>
                  <a:lnTo>
                    <a:pt x="48" y="222"/>
                  </a:lnTo>
                  <a:lnTo>
                    <a:pt x="53" y="223"/>
                  </a:lnTo>
                  <a:lnTo>
                    <a:pt x="57" y="223"/>
                  </a:lnTo>
                  <a:lnTo>
                    <a:pt x="62" y="223"/>
                  </a:lnTo>
                  <a:lnTo>
                    <a:pt x="68" y="223"/>
                  </a:lnTo>
                  <a:lnTo>
                    <a:pt x="72" y="222"/>
                  </a:lnTo>
                  <a:lnTo>
                    <a:pt x="75" y="221"/>
                  </a:lnTo>
                  <a:lnTo>
                    <a:pt x="77" y="217"/>
                  </a:lnTo>
                  <a:lnTo>
                    <a:pt x="78" y="214"/>
                  </a:lnTo>
                  <a:lnTo>
                    <a:pt x="79" y="212"/>
                  </a:lnTo>
                  <a:lnTo>
                    <a:pt x="79" y="209"/>
                  </a:lnTo>
                  <a:lnTo>
                    <a:pt x="78" y="208"/>
                  </a:lnTo>
                  <a:lnTo>
                    <a:pt x="81" y="207"/>
                  </a:lnTo>
                  <a:lnTo>
                    <a:pt x="82" y="203"/>
                  </a:lnTo>
                  <a:lnTo>
                    <a:pt x="84" y="202"/>
                  </a:lnTo>
                  <a:lnTo>
                    <a:pt x="84" y="201"/>
                  </a:lnTo>
                  <a:lnTo>
                    <a:pt x="86" y="199"/>
                  </a:lnTo>
                  <a:lnTo>
                    <a:pt x="89" y="196"/>
                  </a:lnTo>
                  <a:lnTo>
                    <a:pt x="90" y="195"/>
                  </a:lnTo>
                  <a:lnTo>
                    <a:pt x="91" y="193"/>
                  </a:lnTo>
                  <a:lnTo>
                    <a:pt x="92" y="191"/>
                  </a:lnTo>
                  <a:lnTo>
                    <a:pt x="92" y="188"/>
                  </a:lnTo>
                  <a:lnTo>
                    <a:pt x="92" y="182"/>
                  </a:lnTo>
                  <a:lnTo>
                    <a:pt x="93" y="177"/>
                  </a:lnTo>
                  <a:lnTo>
                    <a:pt x="93" y="173"/>
                  </a:lnTo>
                  <a:lnTo>
                    <a:pt x="95" y="170"/>
                  </a:lnTo>
                  <a:lnTo>
                    <a:pt x="95" y="165"/>
                  </a:lnTo>
                  <a:lnTo>
                    <a:pt x="97" y="157"/>
                  </a:lnTo>
                  <a:lnTo>
                    <a:pt x="97" y="154"/>
                  </a:lnTo>
                  <a:lnTo>
                    <a:pt x="98" y="151"/>
                  </a:lnTo>
                  <a:lnTo>
                    <a:pt x="100" y="147"/>
                  </a:lnTo>
                  <a:lnTo>
                    <a:pt x="102" y="145"/>
                  </a:lnTo>
                  <a:lnTo>
                    <a:pt x="103" y="143"/>
                  </a:lnTo>
                  <a:lnTo>
                    <a:pt x="105" y="140"/>
                  </a:lnTo>
                  <a:lnTo>
                    <a:pt x="109" y="139"/>
                  </a:lnTo>
                  <a:lnTo>
                    <a:pt x="111" y="138"/>
                  </a:lnTo>
                  <a:lnTo>
                    <a:pt x="114" y="137"/>
                  </a:lnTo>
                  <a:lnTo>
                    <a:pt x="117" y="136"/>
                  </a:lnTo>
                  <a:lnTo>
                    <a:pt x="120" y="135"/>
                  </a:lnTo>
                  <a:lnTo>
                    <a:pt x="120" y="132"/>
                  </a:lnTo>
                  <a:lnTo>
                    <a:pt x="122" y="130"/>
                  </a:lnTo>
                  <a:lnTo>
                    <a:pt x="125" y="125"/>
                  </a:lnTo>
                  <a:lnTo>
                    <a:pt x="126" y="123"/>
                  </a:lnTo>
                  <a:lnTo>
                    <a:pt x="127" y="119"/>
                  </a:lnTo>
                  <a:lnTo>
                    <a:pt x="129" y="117"/>
                  </a:lnTo>
                  <a:lnTo>
                    <a:pt x="131" y="116"/>
                  </a:lnTo>
                  <a:lnTo>
                    <a:pt x="131" y="116"/>
                  </a:lnTo>
                  <a:lnTo>
                    <a:pt x="132" y="115"/>
                  </a:lnTo>
                  <a:lnTo>
                    <a:pt x="135" y="114"/>
                  </a:lnTo>
                  <a:lnTo>
                    <a:pt x="139" y="111"/>
                  </a:lnTo>
                  <a:lnTo>
                    <a:pt x="141" y="109"/>
                  </a:lnTo>
                  <a:lnTo>
                    <a:pt x="143" y="108"/>
                  </a:lnTo>
                  <a:lnTo>
                    <a:pt x="145" y="105"/>
                  </a:lnTo>
                  <a:lnTo>
                    <a:pt x="147" y="104"/>
                  </a:lnTo>
                  <a:lnTo>
                    <a:pt x="148" y="102"/>
                  </a:lnTo>
                  <a:lnTo>
                    <a:pt x="149" y="98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3" y="83"/>
                  </a:lnTo>
                  <a:lnTo>
                    <a:pt x="154" y="80"/>
                  </a:lnTo>
                  <a:lnTo>
                    <a:pt x="155" y="75"/>
                  </a:lnTo>
                  <a:lnTo>
                    <a:pt x="156" y="72"/>
                  </a:lnTo>
                  <a:lnTo>
                    <a:pt x="157" y="68"/>
                  </a:lnTo>
                  <a:lnTo>
                    <a:pt x="157" y="67"/>
                  </a:lnTo>
                  <a:lnTo>
                    <a:pt x="157" y="65"/>
                  </a:lnTo>
                  <a:lnTo>
                    <a:pt x="159" y="62"/>
                  </a:lnTo>
                  <a:lnTo>
                    <a:pt x="159" y="62"/>
                  </a:lnTo>
                  <a:lnTo>
                    <a:pt x="159" y="62"/>
                  </a:lnTo>
                  <a:lnTo>
                    <a:pt x="160" y="61"/>
                  </a:lnTo>
                  <a:lnTo>
                    <a:pt x="162" y="60"/>
                  </a:lnTo>
                  <a:lnTo>
                    <a:pt x="164" y="60"/>
                  </a:lnTo>
                  <a:lnTo>
                    <a:pt x="168" y="59"/>
                  </a:lnTo>
                  <a:lnTo>
                    <a:pt x="169" y="59"/>
                  </a:lnTo>
                  <a:lnTo>
                    <a:pt x="170" y="56"/>
                  </a:lnTo>
                  <a:lnTo>
                    <a:pt x="170" y="54"/>
                  </a:lnTo>
                  <a:lnTo>
                    <a:pt x="171" y="52"/>
                  </a:lnTo>
                  <a:lnTo>
                    <a:pt x="174" y="49"/>
                  </a:lnTo>
                  <a:lnTo>
                    <a:pt x="175" y="47"/>
                  </a:lnTo>
                  <a:lnTo>
                    <a:pt x="176" y="45"/>
                  </a:lnTo>
                  <a:lnTo>
                    <a:pt x="177" y="44"/>
                  </a:lnTo>
                  <a:lnTo>
                    <a:pt x="180" y="41"/>
                  </a:lnTo>
                  <a:lnTo>
                    <a:pt x="181" y="39"/>
                  </a:lnTo>
                  <a:lnTo>
                    <a:pt x="182" y="38"/>
                  </a:lnTo>
                  <a:lnTo>
                    <a:pt x="182" y="35"/>
                  </a:lnTo>
                  <a:lnTo>
                    <a:pt x="181" y="33"/>
                  </a:lnTo>
                  <a:lnTo>
                    <a:pt x="180" y="31"/>
                  </a:lnTo>
                  <a:lnTo>
                    <a:pt x="183" y="30"/>
                  </a:lnTo>
                  <a:lnTo>
                    <a:pt x="186" y="28"/>
                  </a:lnTo>
                  <a:lnTo>
                    <a:pt x="190" y="27"/>
                  </a:lnTo>
                  <a:lnTo>
                    <a:pt x="195" y="25"/>
                  </a:lnTo>
                  <a:lnTo>
                    <a:pt x="197" y="25"/>
                  </a:lnTo>
                  <a:lnTo>
                    <a:pt x="199" y="25"/>
                  </a:lnTo>
                  <a:lnTo>
                    <a:pt x="203" y="26"/>
                  </a:lnTo>
                  <a:lnTo>
                    <a:pt x="206" y="26"/>
                  </a:lnTo>
                  <a:lnTo>
                    <a:pt x="209" y="27"/>
                  </a:lnTo>
                  <a:lnTo>
                    <a:pt x="212" y="30"/>
                  </a:lnTo>
                  <a:lnTo>
                    <a:pt x="216" y="31"/>
                  </a:lnTo>
                  <a:lnTo>
                    <a:pt x="218" y="31"/>
                  </a:lnTo>
                  <a:lnTo>
                    <a:pt x="220" y="30"/>
                  </a:lnTo>
                  <a:lnTo>
                    <a:pt x="221" y="28"/>
                  </a:lnTo>
                  <a:lnTo>
                    <a:pt x="223" y="28"/>
                  </a:lnTo>
                  <a:lnTo>
                    <a:pt x="225" y="30"/>
                  </a:lnTo>
                  <a:lnTo>
                    <a:pt x="227" y="31"/>
                  </a:lnTo>
                  <a:lnTo>
                    <a:pt x="230" y="31"/>
                  </a:lnTo>
                  <a:lnTo>
                    <a:pt x="232" y="31"/>
                  </a:lnTo>
                  <a:lnTo>
                    <a:pt x="234" y="28"/>
                  </a:lnTo>
                  <a:lnTo>
                    <a:pt x="238" y="25"/>
                  </a:lnTo>
                  <a:lnTo>
                    <a:pt x="240" y="24"/>
                  </a:lnTo>
                  <a:lnTo>
                    <a:pt x="242" y="21"/>
                  </a:lnTo>
                  <a:lnTo>
                    <a:pt x="245" y="21"/>
                  </a:lnTo>
                  <a:lnTo>
                    <a:pt x="247" y="21"/>
                  </a:lnTo>
                  <a:lnTo>
                    <a:pt x="249" y="21"/>
                  </a:lnTo>
                  <a:lnTo>
                    <a:pt x="253" y="21"/>
                  </a:lnTo>
                  <a:lnTo>
                    <a:pt x="256" y="21"/>
                  </a:lnTo>
                  <a:lnTo>
                    <a:pt x="260" y="21"/>
                  </a:lnTo>
                  <a:lnTo>
                    <a:pt x="262" y="20"/>
                  </a:lnTo>
                  <a:lnTo>
                    <a:pt x="263" y="19"/>
                  </a:lnTo>
                  <a:lnTo>
                    <a:pt x="263" y="18"/>
                  </a:lnTo>
                  <a:lnTo>
                    <a:pt x="263" y="16"/>
                  </a:lnTo>
                  <a:lnTo>
                    <a:pt x="262" y="13"/>
                  </a:lnTo>
                  <a:lnTo>
                    <a:pt x="262" y="12"/>
                  </a:lnTo>
                  <a:lnTo>
                    <a:pt x="262" y="10"/>
                  </a:lnTo>
                  <a:lnTo>
                    <a:pt x="263" y="9"/>
                  </a:lnTo>
                  <a:lnTo>
                    <a:pt x="262" y="5"/>
                  </a:lnTo>
                  <a:lnTo>
                    <a:pt x="262" y="3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63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7"/>
            <p:cNvSpPr/>
            <p:nvPr/>
          </p:nvSpPr>
          <p:spPr>
            <a:xfrm>
              <a:off x="3988769" y="2968758"/>
              <a:ext cx="826954" cy="677377"/>
            </a:xfrm>
            <a:custGeom>
              <a:avLst/>
              <a:gdLst/>
              <a:ahLst/>
              <a:cxnLst/>
              <a:rect l="l" t="t" r="r" b="b"/>
              <a:pathLst>
                <a:path w="537" h="446" extrusionOk="0">
                  <a:moveTo>
                    <a:pt x="495" y="51"/>
                  </a:moveTo>
                  <a:lnTo>
                    <a:pt x="494" y="50"/>
                  </a:lnTo>
                  <a:lnTo>
                    <a:pt x="494" y="49"/>
                  </a:lnTo>
                  <a:lnTo>
                    <a:pt x="494" y="48"/>
                  </a:lnTo>
                  <a:lnTo>
                    <a:pt x="495" y="48"/>
                  </a:lnTo>
                  <a:lnTo>
                    <a:pt x="495" y="50"/>
                  </a:lnTo>
                  <a:lnTo>
                    <a:pt x="495" y="51"/>
                  </a:lnTo>
                  <a:close/>
                  <a:moveTo>
                    <a:pt x="310" y="4"/>
                  </a:moveTo>
                  <a:lnTo>
                    <a:pt x="309" y="7"/>
                  </a:lnTo>
                  <a:lnTo>
                    <a:pt x="310" y="7"/>
                  </a:lnTo>
                  <a:lnTo>
                    <a:pt x="311" y="7"/>
                  </a:lnTo>
                  <a:lnTo>
                    <a:pt x="314" y="7"/>
                  </a:lnTo>
                  <a:lnTo>
                    <a:pt x="318" y="7"/>
                  </a:lnTo>
                  <a:lnTo>
                    <a:pt x="321" y="7"/>
                  </a:lnTo>
                  <a:lnTo>
                    <a:pt x="324" y="7"/>
                  </a:lnTo>
                  <a:lnTo>
                    <a:pt x="327" y="7"/>
                  </a:lnTo>
                  <a:lnTo>
                    <a:pt x="331" y="7"/>
                  </a:lnTo>
                  <a:lnTo>
                    <a:pt x="334" y="7"/>
                  </a:lnTo>
                  <a:lnTo>
                    <a:pt x="338" y="7"/>
                  </a:lnTo>
                  <a:lnTo>
                    <a:pt x="340" y="7"/>
                  </a:lnTo>
                  <a:lnTo>
                    <a:pt x="344" y="7"/>
                  </a:lnTo>
                  <a:lnTo>
                    <a:pt x="347" y="7"/>
                  </a:lnTo>
                  <a:lnTo>
                    <a:pt x="351" y="7"/>
                  </a:lnTo>
                  <a:lnTo>
                    <a:pt x="354" y="7"/>
                  </a:lnTo>
                  <a:lnTo>
                    <a:pt x="357" y="7"/>
                  </a:lnTo>
                  <a:lnTo>
                    <a:pt x="360" y="8"/>
                  </a:lnTo>
                  <a:lnTo>
                    <a:pt x="363" y="8"/>
                  </a:lnTo>
                  <a:lnTo>
                    <a:pt x="364" y="8"/>
                  </a:lnTo>
                  <a:lnTo>
                    <a:pt x="371" y="8"/>
                  </a:lnTo>
                  <a:lnTo>
                    <a:pt x="378" y="8"/>
                  </a:lnTo>
                  <a:lnTo>
                    <a:pt x="385" y="8"/>
                  </a:lnTo>
                  <a:lnTo>
                    <a:pt x="394" y="8"/>
                  </a:lnTo>
                  <a:lnTo>
                    <a:pt x="401" y="8"/>
                  </a:lnTo>
                  <a:lnTo>
                    <a:pt x="409" y="8"/>
                  </a:lnTo>
                  <a:lnTo>
                    <a:pt x="416" y="8"/>
                  </a:lnTo>
                  <a:lnTo>
                    <a:pt x="423" y="8"/>
                  </a:lnTo>
                  <a:lnTo>
                    <a:pt x="431" y="8"/>
                  </a:lnTo>
                  <a:lnTo>
                    <a:pt x="438" y="8"/>
                  </a:lnTo>
                  <a:lnTo>
                    <a:pt x="446" y="8"/>
                  </a:lnTo>
                  <a:lnTo>
                    <a:pt x="453" y="8"/>
                  </a:lnTo>
                  <a:lnTo>
                    <a:pt x="460" y="8"/>
                  </a:lnTo>
                  <a:lnTo>
                    <a:pt x="468" y="8"/>
                  </a:lnTo>
                  <a:lnTo>
                    <a:pt x="475" y="8"/>
                  </a:lnTo>
                  <a:lnTo>
                    <a:pt x="483" y="8"/>
                  </a:lnTo>
                  <a:lnTo>
                    <a:pt x="482" y="8"/>
                  </a:lnTo>
                  <a:lnTo>
                    <a:pt x="482" y="9"/>
                  </a:lnTo>
                  <a:lnTo>
                    <a:pt x="481" y="9"/>
                  </a:lnTo>
                  <a:lnTo>
                    <a:pt x="482" y="9"/>
                  </a:lnTo>
                  <a:lnTo>
                    <a:pt x="482" y="10"/>
                  </a:lnTo>
                  <a:lnTo>
                    <a:pt x="482" y="14"/>
                  </a:lnTo>
                  <a:lnTo>
                    <a:pt x="483" y="18"/>
                  </a:lnTo>
                  <a:lnTo>
                    <a:pt x="483" y="20"/>
                  </a:lnTo>
                  <a:lnTo>
                    <a:pt x="483" y="21"/>
                  </a:lnTo>
                  <a:lnTo>
                    <a:pt x="484" y="22"/>
                  </a:lnTo>
                  <a:lnTo>
                    <a:pt x="485" y="27"/>
                  </a:lnTo>
                  <a:lnTo>
                    <a:pt x="490" y="32"/>
                  </a:lnTo>
                  <a:lnTo>
                    <a:pt x="492" y="35"/>
                  </a:lnTo>
                  <a:lnTo>
                    <a:pt x="496" y="39"/>
                  </a:lnTo>
                  <a:lnTo>
                    <a:pt x="496" y="41"/>
                  </a:lnTo>
                  <a:lnTo>
                    <a:pt x="496" y="42"/>
                  </a:lnTo>
                  <a:lnTo>
                    <a:pt x="495" y="42"/>
                  </a:lnTo>
                  <a:lnTo>
                    <a:pt x="494" y="42"/>
                  </a:lnTo>
                  <a:lnTo>
                    <a:pt x="492" y="39"/>
                  </a:lnTo>
                  <a:lnTo>
                    <a:pt x="492" y="38"/>
                  </a:lnTo>
                  <a:lnTo>
                    <a:pt x="494" y="39"/>
                  </a:lnTo>
                  <a:lnTo>
                    <a:pt x="494" y="41"/>
                  </a:lnTo>
                  <a:lnTo>
                    <a:pt x="495" y="41"/>
                  </a:lnTo>
                  <a:lnTo>
                    <a:pt x="495" y="39"/>
                  </a:lnTo>
                  <a:lnTo>
                    <a:pt x="494" y="39"/>
                  </a:lnTo>
                  <a:lnTo>
                    <a:pt x="494" y="38"/>
                  </a:lnTo>
                  <a:lnTo>
                    <a:pt x="494" y="37"/>
                  </a:lnTo>
                  <a:lnTo>
                    <a:pt x="492" y="37"/>
                  </a:lnTo>
                  <a:lnTo>
                    <a:pt x="491" y="37"/>
                  </a:lnTo>
                  <a:lnTo>
                    <a:pt x="491" y="36"/>
                  </a:lnTo>
                  <a:lnTo>
                    <a:pt x="491" y="35"/>
                  </a:lnTo>
                  <a:lnTo>
                    <a:pt x="490" y="35"/>
                  </a:lnTo>
                  <a:lnTo>
                    <a:pt x="489" y="35"/>
                  </a:lnTo>
                  <a:lnTo>
                    <a:pt x="489" y="36"/>
                  </a:lnTo>
                  <a:lnTo>
                    <a:pt x="489" y="37"/>
                  </a:lnTo>
                  <a:lnTo>
                    <a:pt x="490" y="37"/>
                  </a:lnTo>
                  <a:lnTo>
                    <a:pt x="490" y="38"/>
                  </a:lnTo>
                  <a:lnTo>
                    <a:pt x="490" y="39"/>
                  </a:lnTo>
                  <a:lnTo>
                    <a:pt x="489" y="39"/>
                  </a:lnTo>
                  <a:lnTo>
                    <a:pt x="489" y="41"/>
                  </a:lnTo>
                  <a:lnTo>
                    <a:pt x="490" y="42"/>
                  </a:lnTo>
                  <a:lnTo>
                    <a:pt x="491" y="44"/>
                  </a:lnTo>
                  <a:lnTo>
                    <a:pt x="491" y="46"/>
                  </a:lnTo>
                  <a:lnTo>
                    <a:pt x="491" y="51"/>
                  </a:lnTo>
                  <a:lnTo>
                    <a:pt x="492" y="53"/>
                  </a:lnTo>
                  <a:lnTo>
                    <a:pt x="494" y="57"/>
                  </a:lnTo>
                  <a:lnTo>
                    <a:pt x="494" y="59"/>
                  </a:lnTo>
                  <a:lnTo>
                    <a:pt x="494" y="60"/>
                  </a:lnTo>
                  <a:lnTo>
                    <a:pt x="492" y="60"/>
                  </a:lnTo>
                  <a:lnTo>
                    <a:pt x="491" y="60"/>
                  </a:lnTo>
                  <a:lnTo>
                    <a:pt x="491" y="62"/>
                  </a:lnTo>
                  <a:lnTo>
                    <a:pt x="491" y="64"/>
                  </a:lnTo>
                  <a:lnTo>
                    <a:pt x="491" y="65"/>
                  </a:lnTo>
                  <a:lnTo>
                    <a:pt x="491" y="66"/>
                  </a:lnTo>
                  <a:lnTo>
                    <a:pt x="492" y="69"/>
                  </a:lnTo>
                  <a:lnTo>
                    <a:pt x="492" y="70"/>
                  </a:lnTo>
                  <a:lnTo>
                    <a:pt x="492" y="71"/>
                  </a:lnTo>
                  <a:lnTo>
                    <a:pt x="494" y="72"/>
                  </a:lnTo>
                  <a:lnTo>
                    <a:pt x="492" y="73"/>
                  </a:lnTo>
                  <a:lnTo>
                    <a:pt x="492" y="74"/>
                  </a:lnTo>
                  <a:lnTo>
                    <a:pt x="492" y="76"/>
                  </a:lnTo>
                  <a:lnTo>
                    <a:pt x="492" y="77"/>
                  </a:lnTo>
                  <a:lnTo>
                    <a:pt x="495" y="83"/>
                  </a:lnTo>
                  <a:lnTo>
                    <a:pt x="495" y="84"/>
                  </a:lnTo>
                  <a:lnTo>
                    <a:pt x="495" y="86"/>
                  </a:lnTo>
                  <a:lnTo>
                    <a:pt x="494" y="86"/>
                  </a:lnTo>
                  <a:lnTo>
                    <a:pt x="494" y="87"/>
                  </a:lnTo>
                  <a:lnTo>
                    <a:pt x="494" y="90"/>
                  </a:lnTo>
                  <a:lnTo>
                    <a:pt x="494" y="91"/>
                  </a:lnTo>
                  <a:lnTo>
                    <a:pt x="495" y="92"/>
                  </a:lnTo>
                  <a:lnTo>
                    <a:pt x="495" y="94"/>
                  </a:lnTo>
                  <a:lnTo>
                    <a:pt x="496" y="101"/>
                  </a:lnTo>
                  <a:lnTo>
                    <a:pt x="496" y="105"/>
                  </a:lnTo>
                  <a:lnTo>
                    <a:pt x="497" y="105"/>
                  </a:lnTo>
                  <a:lnTo>
                    <a:pt x="497" y="106"/>
                  </a:lnTo>
                  <a:lnTo>
                    <a:pt x="498" y="107"/>
                  </a:lnTo>
                  <a:lnTo>
                    <a:pt x="498" y="109"/>
                  </a:lnTo>
                  <a:lnTo>
                    <a:pt x="499" y="112"/>
                  </a:lnTo>
                  <a:lnTo>
                    <a:pt x="499" y="113"/>
                  </a:lnTo>
                  <a:lnTo>
                    <a:pt x="499" y="114"/>
                  </a:lnTo>
                  <a:lnTo>
                    <a:pt x="501" y="115"/>
                  </a:lnTo>
                  <a:lnTo>
                    <a:pt x="501" y="116"/>
                  </a:lnTo>
                  <a:lnTo>
                    <a:pt x="502" y="118"/>
                  </a:lnTo>
                  <a:lnTo>
                    <a:pt x="503" y="119"/>
                  </a:lnTo>
                  <a:lnTo>
                    <a:pt x="503" y="120"/>
                  </a:lnTo>
                  <a:lnTo>
                    <a:pt x="504" y="120"/>
                  </a:lnTo>
                  <a:lnTo>
                    <a:pt x="506" y="119"/>
                  </a:lnTo>
                  <a:lnTo>
                    <a:pt x="508" y="119"/>
                  </a:lnTo>
                  <a:lnTo>
                    <a:pt x="508" y="120"/>
                  </a:lnTo>
                  <a:lnTo>
                    <a:pt x="509" y="120"/>
                  </a:lnTo>
                  <a:lnTo>
                    <a:pt x="510" y="120"/>
                  </a:lnTo>
                  <a:lnTo>
                    <a:pt x="510" y="121"/>
                  </a:lnTo>
                  <a:lnTo>
                    <a:pt x="510" y="122"/>
                  </a:lnTo>
                  <a:lnTo>
                    <a:pt x="511" y="122"/>
                  </a:lnTo>
                  <a:lnTo>
                    <a:pt x="511" y="123"/>
                  </a:lnTo>
                  <a:lnTo>
                    <a:pt x="516" y="123"/>
                  </a:lnTo>
                  <a:lnTo>
                    <a:pt x="517" y="126"/>
                  </a:lnTo>
                  <a:lnTo>
                    <a:pt x="517" y="127"/>
                  </a:lnTo>
                  <a:lnTo>
                    <a:pt x="519" y="128"/>
                  </a:lnTo>
                  <a:lnTo>
                    <a:pt x="519" y="129"/>
                  </a:lnTo>
                  <a:lnTo>
                    <a:pt x="522" y="129"/>
                  </a:lnTo>
                  <a:lnTo>
                    <a:pt x="522" y="130"/>
                  </a:lnTo>
                  <a:lnTo>
                    <a:pt x="520" y="130"/>
                  </a:lnTo>
                  <a:lnTo>
                    <a:pt x="520" y="132"/>
                  </a:lnTo>
                  <a:lnTo>
                    <a:pt x="520" y="134"/>
                  </a:lnTo>
                  <a:lnTo>
                    <a:pt x="523" y="135"/>
                  </a:lnTo>
                  <a:lnTo>
                    <a:pt x="524" y="136"/>
                  </a:lnTo>
                  <a:lnTo>
                    <a:pt x="525" y="135"/>
                  </a:lnTo>
                  <a:lnTo>
                    <a:pt x="525" y="134"/>
                  </a:lnTo>
                  <a:lnTo>
                    <a:pt x="526" y="134"/>
                  </a:lnTo>
                  <a:lnTo>
                    <a:pt x="527" y="134"/>
                  </a:lnTo>
                  <a:lnTo>
                    <a:pt x="526" y="135"/>
                  </a:lnTo>
                  <a:lnTo>
                    <a:pt x="526" y="136"/>
                  </a:lnTo>
                  <a:lnTo>
                    <a:pt x="525" y="136"/>
                  </a:lnTo>
                  <a:lnTo>
                    <a:pt x="526" y="136"/>
                  </a:lnTo>
                  <a:lnTo>
                    <a:pt x="527" y="136"/>
                  </a:lnTo>
                  <a:lnTo>
                    <a:pt x="527" y="137"/>
                  </a:lnTo>
                  <a:lnTo>
                    <a:pt x="529" y="137"/>
                  </a:lnTo>
                  <a:lnTo>
                    <a:pt x="530" y="137"/>
                  </a:lnTo>
                  <a:lnTo>
                    <a:pt x="530" y="136"/>
                  </a:lnTo>
                  <a:lnTo>
                    <a:pt x="531" y="136"/>
                  </a:lnTo>
                  <a:lnTo>
                    <a:pt x="532" y="139"/>
                  </a:lnTo>
                  <a:lnTo>
                    <a:pt x="531" y="139"/>
                  </a:lnTo>
                  <a:lnTo>
                    <a:pt x="532" y="140"/>
                  </a:lnTo>
                  <a:lnTo>
                    <a:pt x="533" y="140"/>
                  </a:lnTo>
                  <a:lnTo>
                    <a:pt x="533" y="139"/>
                  </a:lnTo>
                  <a:lnTo>
                    <a:pt x="533" y="140"/>
                  </a:lnTo>
                  <a:lnTo>
                    <a:pt x="533" y="141"/>
                  </a:lnTo>
                  <a:lnTo>
                    <a:pt x="534" y="141"/>
                  </a:lnTo>
                  <a:lnTo>
                    <a:pt x="534" y="140"/>
                  </a:lnTo>
                  <a:lnTo>
                    <a:pt x="537" y="141"/>
                  </a:lnTo>
                  <a:lnTo>
                    <a:pt x="537" y="142"/>
                  </a:lnTo>
                  <a:lnTo>
                    <a:pt x="537" y="143"/>
                  </a:lnTo>
                  <a:lnTo>
                    <a:pt x="532" y="148"/>
                  </a:lnTo>
                  <a:lnTo>
                    <a:pt x="531" y="149"/>
                  </a:lnTo>
                  <a:lnTo>
                    <a:pt x="530" y="154"/>
                  </a:lnTo>
                  <a:lnTo>
                    <a:pt x="529" y="155"/>
                  </a:lnTo>
                  <a:lnTo>
                    <a:pt x="527" y="156"/>
                  </a:lnTo>
                  <a:lnTo>
                    <a:pt x="526" y="156"/>
                  </a:lnTo>
                  <a:lnTo>
                    <a:pt x="525" y="157"/>
                  </a:lnTo>
                  <a:lnTo>
                    <a:pt x="525" y="158"/>
                  </a:lnTo>
                  <a:lnTo>
                    <a:pt x="525" y="160"/>
                  </a:lnTo>
                  <a:lnTo>
                    <a:pt x="524" y="160"/>
                  </a:lnTo>
                  <a:lnTo>
                    <a:pt x="523" y="158"/>
                  </a:lnTo>
                  <a:lnTo>
                    <a:pt x="522" y="158"/>
                  </a:lnTo>
                  <a:lnTo>
                    <a:pt x="522" y="160"/>
                  </a:lnTo>
                  <a:lnTo>
                    <a:pt x="520" y="161"/>
                  </a:lnTo>
                  <a:lnTo>
                    <a:pt x="519" y="161"/>
                  </a:lnTo>
                  <a:lnTo>
                    <a:pt x="519" y="160"/>
                  </a:lnTo>
                  <a:lnTo>
                    <a:pt x="519" y="158"/>
                  </a:lnTo>
                  <a:lnTo>
                    <a:pt x="518" y="158"/>
                  </a:lnTo>
                  <a:lnTo>
                    <a:pt x="516" y="161"/>
                  </a:lnTo>
                  <a:lnTo>
                    <a:pt x="515" y="162"/>
                  </a:lnTo>
                  <a:lnTo>
                    <a:pt x="513" y="162"/>
                  </a:lnTo>
                  <a:lnTo>
                    <a:pt x="512" y="162"/>
                  </a:lnTo>
                  <a:lnTo>
                    <a:pt x="511" y="161"/>
                  </a:lnTo>
                  <a:lnTo>
                    <a:pt x="510" y="162"/>
                  </a:lnTo>
                  <a:lnTo>
                    <a:pt x="509" y="164"/>
                  </a:lnTo>
                  <a:lnTo>
                    <a:pt x="508" y="164"/>
                  </a:lnTo>
                  <a:lnTo>
                    <a:pt x="506" y="165"/>
                  </a:lnTo>
                  <a:lnTo>
                    <a:pt x="502" y="167"/>
                  </a:lnTo>
                  <a:lnTo>
                    <a:pt x="502" y="169"/>
                  </a:lnTo>
                  <a:lnTo>
                    <a:pt x="502" y="170"/>
                  </a:lnTo>
                  <a:lnTo>
                    <a:pt x="502" y="171"/>
                  </a:lnTo>
                  <a:lnTo>
                    <a:pt x="501" y="172"/>
                  </a:lnTo>
                  <a:lnTo>
                    <a:pt x="501" y="174"/>
                  </a:lnTo>
                  <a:lnTo>
                    <a:pt x="498" y="176"/>
                  </a:lnTo>
                  <a:lnTo>
                    <a:pt x="495" y="175"/>
                  </a:lnTo>
                  <a:lnTo>
                    <a:pt x="492" y="176"/>
                  </a:lnTo>
                  <a:lnTo>
                    <a:pt x="491" y="176"/>
                  </a:lnTo>
                  <a:lnTo>
                    <a:pt x="490" y="176"/>
                  </a:lnTo>
                  <a:lnTo>
                    <a:pt x="489" y="176"/>
                  </a:lnTo>
                  <a:lnTo>
                    <a:pt x="488" y="176"/>
                  </a:lnTo>
                  <a:lnTo>
                    <a:pt x="488" y="175"/>
                  </a:lnTo>
                  <a:lnTo>
                    <a:pt x="487" y="175"/>
                  </a:lnTo>
                  <a:lnTo>
                    <a:pt x="485" y="175"/>
                  </a:lnTo>
                  <a:lnTo>
                    <a:pt x="484" y="175"/>
                  </a:lnTo>
                  <a:lnTo>
                    <a:pt x="485" y="176"/>
                  </a:lnTo>
                  <a:lnTo>
                    <a:pt x="485" y="177"/>
                  </a:lnTo>
                  <a:lnTo>
                    <a:pt x="484" y="178"/>
                  </a:lnTo>
                  <a:lnTo>
                    <a:pt x="484" y="179"/>
                  </a:lnTo>
                  <a:lnTo>
                    <a:pt x="485" y="179"/>
                  </a:lnTo>
                  <a:lnTo>
                    <a:pt x="485" y="180"/>
                  </a:lnTo>
                  <a:lnTo>
                    <a:pt x="485" y="182"/>
                  </a:lnTo>
                  <a:lnTo>
                    <a:pt x="485" y="183"/>
                  </a:lnTo>
                  <a:lnTo>
                    <a:pt x="484" y="184"/>
                  </a:lnTo>
                  <a:lnTo>
                    <a:pt x="484" y="186"/>
                  </a:lnTo>
                  <a:lnTo>
                    <a:pt x="483" y="186"/>
                  </a:lnTo>
                  <a:lnTo>
                    <a:pt x="483" y="187"/>
                  </a:lnTo>
                  <a:lnTo>
                    <a:pt x="482" y="189"/>
                  </a:lnTo>
                  <a:lnTo>
                    <a:pt x="482" y="190"/>
                  </a:lnTo>
                  <a:lnTo>
                    <a:pt x="482" y="191"/>
                  </a:lnTo>
                  <a:lnTo>
                    <a:pt x="481" y="192"/>
                  </a:lnTo>
                  <a:lnTo>
                    <a:pt x="481" y="193"/>
                  </a:lnTo>
                  <a:lnTo>
                    <a:pt x="482" y="193"/>
                  </a:lnTo>
                  <a:lnTo>
                    <a:pt x="482" y="194"/>
                  </a:lnTo>
                  <a:lnTo>
                    <a:pt x="483" y="196"/>
                  </a:lnTo>
                  <a:lnTo>
                    <a:pt x="483" y="197"/>
                  </a:lnTo>
                  <a:lnTo>
                    <a:pt x="483" y="198"/>
                  </a:lnTo>
                  <a:lnTo>
                    <a:pt x="483" y="200"/>
                  </a:lnTo>
                  <a:lnTo>
                    <a:pt x="484" y="200"/>
                  </a:lnTo>
                  <a:lnTo>
                    <a:pt x="483" y="201"/>
                  </a:lnTo>
                  <a:lnTo>
                    <a:pt x="482" y="203"/>
                  </a:lnTo>
                  <a:lnTo>
                    <a:pt x="482" y="204"/>
                  </a:lnTo>
                  <a:lnTo>
                    <a:pt x="481" y="206"/>
                  </a:lnTo>
                  <a:lnTo>
                    <a:pt x="479" y="211"/>
                  </a:lnTo>
                  <a:lnTo>
                    <a:pt x="477" y="215"/>
                  </a:lnTo>
                  <a:lnTo>
                    <a:pt x="476" y="217"/>
                  </a:lnTo>
                  <a:lnTo>
                    <a:pt x="475" y="218"/>
                  </a:lnTo>
                  <a:lnTo>
                    <a:pt x="475" y="219"/>
                  </a:lnTo>
                  <a:lnTo>
                    <a:pt x="473" y="225"/>
                  </a:lnTo>
                  <a:lnTo>
                    <a:pt x="473" y="227"/>
                  </a:lnTo>
                  <a:lnTo>
                    <a:pt x="473" y="228"/>
                  </a:lnTo>
                  <a:lnTo>
                    <a:pt x="472" y="229"/>
                  </a:lnTo>
                  <a:lnTo>
                    <a:pt x="470" y="234"/>
                  </a:lnTo>
                  <a:lnTo>
                    <a:pt x="469" y="235"/>
                  </a:lnTo>
                  <a:lnTo>
                    <a:pt x="467" y="238"/>
                  </a:lnTo>
                  <a:lnTo>
                    <a:pt x="467" y="239"/>
                  </a:lnTo>
                  <a:lnTo>
                    <a:pt x="467" y="242"/>
                  </a:lnTo>
                  <a:lnTo>
                    <a:pt x="468" y="248"/>
                  </a:lnTo>
                  <a:lnTo>
                    <a:pt x="468" y="249"/>
                  </a:lnTo>
                  <a:lnTo>
                    <a:pt x="468" y="253"/>
                  </a:lnTo>
                  <a:lnTo>
                    <a:pt x="469" y="256"/>
                  </a:lnTo>
                  <a:lnTo>
                    <a:pt x="469" y="261"/>
                  </a:lnTo>
                  <a:lnTo>
                    <a:pt x="470" y="267"/>
                  </a:lnTo>
                  <a:lnTo>
                    <a:pt x="467" y="276"/>
                  </a:lnTo>
                  <a:lnTo>
                    <a:pt x="467" y="277"/>
                  </a:lnTo>
                  <a:lnTo>
                    <a:pt x="467" y="278"/>
                  </a:lnTo>
                  <a:lnTo>
                    <a:pt x="468" y="280"/>
                  </a:lnTo>
                  <a:lnTo>
                    <a:pt x="468" y="281"/>
                  </a:lnTo>
                  <a:lnTo>
                    <a:pt x="467" y="283"/>
                  </a:lnTo>
                  <a:lnTo>
                    <a:pt x="466" y="287"/>
                  </a:lnTo>
                  <a:lnTo>
                    <a:pt x="466" y="289"/>
                  </a:lnTo>
                  <a:lnTo>
                    <a:pt x="465" y="289"/>
                  </a:lnTo>
                  <a:lnTo>
                    <a:pt x="460" y="296"/>
                  </a:lnTo>
                  <a:lnTo>
                    <a:pt x="458" y="306"/>
                  </a:lnTo>
                  <a:lnTo>
                    <a:pt x="458" y="308"/>
                  </a:lnTo>
                  <a:lnTo>
                    <a:pt x="458" y="309"/>
                  </a:lnTo>
                  <a:lnTo>
                    <a:pt x="456" y="310"/>
                  </a:lnTo>
                  <a:lnTo>
                    <a:pt x="456" y="311"/>
                  </a:lnTo>
                  <a:lnTo>
                    <a:pt x="458" y="312"/>
                  </a:lnTo>
                  <a:lnTo>
                    <a:pt x="458" y="313"/>
                  </a:lnTo>
                  <a:lnTo>
                    <a:pt x="456" y="317"/>
                  </a:lnTo>
                  <a:lnTo>
                    <a:pt x="456" y="318"/>
                  </a:lnTo>
                  <a:lnTo>
                    <a:pt x="455" y="318"/>
                  </a:lnTo>
                  <a:lnTo>
                    <a:pt x="454" y="317"/>
                  </a:lnTo>
                  <a:lnTo>
                    <a:pt x="444" y="318"/>
                  </a:lnTo>
                  <a:lnTo>
                    <a:pt x="444" y="319"/>
                  </a:lnTo>
                  <a:lnTo>
                    <a:pt x="442" y="319"/>
                  </a:lnTo>
                  <a:lnTo>
                    <a:pt x="442" y="320"/>
                  </a:lnTo>
                  <a:lnTo>
                    <a:pt x="442" y="322"/>
                  </a:lnTo>
                  <a:lnTo>
                    <a:pt x="441" y="322"/>
                  </a:lnTo>
                  <a:lnTo>
                    <a:pt x="440" y="322"/>
                  </a:lnTo>
                  <a:lnTo>
                    <a:pt x="434" y="332"/>
                  </a:lnTo>
                  <a:lnTo>
                    <a:pt x="434" y="333"/>
                  </a:lnTo>
                  <a:lnTo>
                    <a:pt x="434" y="334"/>
                  </a:lnTo>
                  <a:lnTo>
                    <a:pt x="433" y="334"/>
                  </a:lnTo>
                  <a:lnTo>
                    <a:pt x="433" y="336"/>
                  </a:lnTo>
                  <a:lnTo>
                    <a:pt x="432" y="336"/>
                  </a:lnTo>
                  <a:lnTo>
                    <a:pt x="432" y="337"/>
                  </a:lnTo>
                  <a:lnTo>
                    <a:pt x="431" y="339"/>
                  </a:lnTo>
                  <a:lnTo>
                    <a:pt x="431" y="340"/>
                  </a:lnTo>
                  <a:lnTo>
                    <a:pt x="430" y="341"/>
                  </a:lnTo>
                  <a:lnTo>
                    <a:pt x="428" y="341"/>
                  </a:lnTo>
                  <a:lnTo>
                    <a:pt x="428" y="343"/>
                  </a:lnTo>
                  <a:lnTo>
                    <a:pt x="427" y="344"/>
                  </a:lnTo>
                  <a:lnTo>
                    <a:pt x="425" y="345"/>
                  </a:lnTo>
                  <a:lnTo>
                    <a:pt x="424" y="346"/>
                  </a:lnTo>
                  <a:lnTo>
                    <a:pt x="423" y="346"/>
                  </a:lnTo>
                  <a:lnTo>
                    <a:pt x="423" y="347"/>
                  </a:lnTo>
                  <a:lnTo>
                    <a:pt x="423" y="348"/>
                  </a:lnTo>
                  <a:lnTo>
                    <a:pt x="421" y="350"/>
                  </a:lnTo>
                  <a:lnTo>
                    <a:pt x="423" y="351"/>
                  </a:lnTo>
                  <a:lnTo>
                    <a:pt x="423" y="352"/>
                  </a:lnTo>
                  <a:lnTo>
                    <a:pt x="423" y="354"/>
                  </a:lnTo>
                  <a:lnTo>
                    <a:pt x="423" y="355"/>
                  </a:lnTo>
                  <a:lnTo>
                    <a:pt x="419" y="364"/>
                  </a:lnTo>
                  <a:lnTo>
                    <a:pt x="419" y="365"/>
                  </a:lnTo>
                  <a:lnTo>
                    <a:pt x="419" y="366"/>
                  </a:lnTo>
                  <a:lnTo>
                    <a:pt x="420" y="366"/>
                  </a:lnTo>
                  <a:lnTo>
                    <a:pt x="420" y="367"/>
                  </a:lnTo>
                  <a:lnTo>
                    <a:pt x="420" y="368"/>
                  </a:lnTo>
                  <a:lnTo>
                    <a:pt x="418" y="374"/>
                  </a:lnTo>
                  <a:lnTo>
                    <a:pt x="419" y="375"/>
                  </a:lnTo>
                  <a:lnTo>
                    <a:pt x="419" y="376"/>
                  </a:lnTo>
                  <a:lnTo>
                    <a:pt x="418" y="378"/>
                  </a:lnTo>
                  <a:lnTo>
                    <a:pt x="417" y="379"/>
                  </a:lnTo>
                  <a:lnTo>
                    <a:pt x="416" y="380"/>
                  </a:lnTo>
                  <a:lnTo>
                    <a:pt x="416" y="381"/>
                  </a:lnTo>
                  <a:lnTo>
                    <a:pt x="415" y="381"/>
                  </a:lnTo>
                  <a:lnTo>
                    <a:pt x="413" y="382"/>
                  </a:lnTo>
                  <a:lnTo>
                    <a:pt x="413" y="383"/>
                  </a:lnTo>
                  <a:lnTo>
                    <a:pt x="412" y="382"/>
                  </a:lnTo>
                  <a:lnTo>
                    <a:pt x="413" y="381"/>
                  </a:lnTo>
                  <a:lnTo>
                    <a:pt x="412" y="381"/>
                  </a:lnTo>
                  <a:lnTo>
                    <a:pt x="411" y="380"/>
                  </a:lnTo>
                  <a:lnTo>
                    <a:pt x="408" y="376"/>
                  </a:lnTo>
                  <a:lnTo>
                    <a:pt x="406" y="376"/>
                  </a:lnTo>
                  <a:lnTo>
                    <a:pt x="403" y="379"/>
                  </a:lnTo>
                  <a:lnTo>
                    <a:pt x="402" y="380"/>
                  </a:lnTo>
                  <a:lnTo>
                    <a:pt x="401" y="382"/>
                  </a:lnTo>
                  <a:lnTo>
                    <a:pt x="398" y="387"/>
                  </a:lnTo>
                  <a:lnTo>
                    <a:pt x="397" y="388"/>
                  </a:lnTo>
                  <a:lnTo>
                    <a:pt x="397" y="389"/>
                  </a:lnTo>
                  <a:lnTo>
                    <a:pt x="399" y="396"/>
                  </a:lnTo>
                  <a:lnTo>
                    <a:pt x="399" y="397"/>
                  </a:lnTo>
                  <a:lnTo>
                    <a:pt x="399" y="399"/>
                  </a:lnTo>
                  <a:lnTo>
                    <a:pt x="398" y="400"/>
                  </a:lnTo>
                  <a:lnTo>
                    <a:pt x="398" y="401"/>
                  </a:lnTo>
                  <a:lnTo>
                    <a:pt x="398" y="402"/>
                  </a:lnTo>
                  <a:lnTo>
                    <a:pt x="396" y="404"/>
                  </a:lnTo>
                  <a:lnTo>
                    <a:pt x="391" y="415"/>
                  </a:lnTo>
                  <a:lnTo>
                    <a:pt x="391" y="420"/>
                  </a:lnTo>
                  <a:lnTo>
                    <a:pt x="391" y="422"/>
                  </a:lnTo>
                  <a:lnTo>
                    <a:pt x="385" y="422"/>
                  </a:lnTo>
                  <a:lnTo>
                    <a:pt x="385" y="421"/>
                  </a:lnTo>
                  <a:lnTo>
                    <a:pt x="384" y="420"/>
                  </a:lnTo>
                  <a:lnTo>
                    <a:pt x="385" y="417"/>
                  </a:lnTo>
                  <a:lnTo>
                    <a:pt x="385" y="414"/>
                  </a:lnTo>
                  <a:lnTo>
                    <a:pt x="388" y="410"/>
                  </a:lnTo>
                  <a:lnTo>
                    <a:pt x="388" y="409"/>
                  </a:lnTo>
                  <a:lnTo>
                    <a:pt x="388" y="408"/>
                  </a:lnTo>
                  <a:lnTo>
                    <a:pt x="388" y="407"/>
                  </a:lnTo>
                  <a:lnTo>
                    <a:pt x="388" y="404"/>
                  </a:lnTo>
                  <a:lnTo>
                    <a:pt x="388" y="403"/>
                  </a:lnTo>
                  <a:lnTo>
                    <a:pt x="387" y="399"/>
                  </a:lnTo>
                  <a:lnTo>
                    <a:pt x="385" y="399"/>
                  </a:lnTo>
                  <a:lnTo>
                    <a:pt x="378" y="393"/>
                  </a:lnTo>
                  <a:lnTo>
                    <a:pt x="371" y="387"/>
                  </a:lnTo>
                  <a:lnTo>
                    <a:pt x="369" y="385"/>
                  </a:lnTo>
                  <a:lnTo>
                    <a:pt x="369" y="383"/>
                  </a:lnTo>
                  <a:lnTo>
                    <a:pt x="362" y="381"/>
                  </a:lnTo>
                  <a:lnTo>
                    <a:pt x="361" y="381"/>
                  </a:lnTo>
                  <a:lnTo>
                    <a:pt x="361" y="380"/>
                  </a:lnTo>
                  <a:lnTo>
                    <a:pt x="362" y="380"/>
                  </a:lnTo>
                  <a:lnTo>
                    <a:pt x="362" y="379"/>
                  </a:lnTo>
                  <a:lnTo>
                    <a:pt x="362" y="378"/>
                  </a:lnTo>
                  <a:lnTo>
                    <a:pt x="363" y="378"/>
                  </a:lnTo>
                  <a:lnTo>
                    <a:pt x="361" y="366"/>
                  </a:lnTo>
                  <a:lnTo>
                    <a:pt x="360" y="353"/>
                  </a:lnTo>
                  <a:lnTo>
                    <a:pt x="361" y="352"/>
                  </a:lnTo>
                  <a:lnTo>
                    <a:pt x="361" y="351"/>
                  </a:lnTo>
                  <a:lnTo>
                    <a:pt x="362" y="346"/>
                  </a:lnTo>
                  <a:lnTo>
                    <a:pt x="362" y="343"/>
                  </a:lnTo>
                  <a:lnTo>
                    <a:pt x="363" y="336"/>
                  </a:lnTo>
                  <a:lnTo>
                    <a:pt x="363" y="333"/>
                  </a:lnTo>
                  <a:lnTo>
                    <a:pt x="348" y="333"/>
                  </a:lnTo>
                  <a:lnTo>
                    <a:pt x="348" y="334"/>
                  </a:lnTo>
                  <a:lnTo>
                    <a:pt x="348" y="336"/>
                  </a:lnTo>
                  <a:lnTo>
                    <a:pt x="348" y="337"/>
                  </a:lnTo>
                  <a:lnTo>
                    <a:pt x="349" y="338"/>
                  </a:lnTo>
                  <a:lnTo>
                    <a:pt x="349" y="339"/>
                  </a:lnTo>
                  <a:lnTo>
                    <a:pt x="349" y="340"/>
                  </a:lnTo>
                  <a:lnTo>
                    <a:pt x="339" y="340"/>
                  </a:lnTo>
                  <a:lnTo>
                    <a:pt x="328" y="340"/>
                  </a:lnTo>
                  <a:lnTo>
                    <a:pt x="337" y="350"/>
                  </a:lnTo>
                  <a:lnTo>
                    <a:pt x="337" y="351"/>
                  </a:lnTo>
                  <a:lnTo>
                    <a:pt x="337" y="354"/>
                  </a:lnTo>
                  <a:lnTo>
                    <a:pt x="337" y="359"/>
                  </a:lnTo>
                  <a:lnTo>
                    <a:pt x="337" y="362"/>
                  </a:lnTo>
                  <a:lnTo>
                    <a:pt x="337" y="365"/>
                  </a:lnTo>
                  <a:lnTo>
                    <a:pt x="339" y="369"/>
                  </a:lnTo>
                  <a:lnTo>
                    <a:pt x="339" y="371"/>
                  </a:lnTo>
                  <a:lnTo>
                    <a:pt x="331" y="378"/>
                  </a:lnTo>
                  <a:lnTo>
                    <a:pt x="324" y="383"/>
                  </a:lnTo>
                  <a:lnTo>
                    <a:pt x="323" y="385"/>
                  </a:lnTo>
                  <a:lnTo>
                    <a:pt x="320" y="389"/>
                  </a:lnTo>
                  <a:lnTo>
                    <a:pt x="319" y="393"/>
                  </a:lnTo>
                  <a:lnTo>
                    <a:pt x="318" y="393"/>
                  </a:lnTo>
                  <a:lnTo>
                    <a:pt x="314" y="397"/>
                  </a:lnTo>
                  <a:lnTo>
                    <a:pt x="307" y="404"/>
                  </a:lnTo>
                  <a:lnTo>
                    <a:pt x="300" y="411"/>
                  </a:lnTo>
                  <a:lnTo>
                    <a:pt x="298" y="413"/>
                  </a:lnTo>
                  <a:lnTo>
                    <a:pt x="291" y="413"/>
                  </a:lnTo>
                  <a:lnTo>
                    <a:pt x="288" y="413"/>
                  </a:lnTo>
                  <a:lnTo>
                    <a:pt x="287" y="413"/>
                  </a:lnTo>
                  <a:lnTo>
                    <a:pt x="287" y="414"/>
                  </a:lnTo>
                  <a:lnTo>
                    <a:pt x="285" y="414"/>
                  </a:lnTo>
                  <a:lnTo>
                    <a:pt x="285" y="413"/>
                  </a:lnTo>
                  <a:lnTo>
                    <a:pt x="277" y="406"/>
                  </a:lnTo>
                  <a:lnTo>
                    <a:pt x="269" y="401"/>
                  </a:lnTo>
                  <a:lnTo>
                    <a:pt x="262" y="395"/>
                  </a:lnTo>
                  <a:lnTo>
                    <a:pt x="261" y="396"/>
                  </a:lnTo>
                  <a:lnTo>
                    <a:pt x="252" y="401"/>
                  </a:lnTo>
                  <a:lnTo>
                    <a:pt x="250" y="402"/>
                  </a:lnTo>
                  <a:lnTo>
                    <a:pt x="249" y="402"/>
                  </a:lnTo>
                  <a:lnTo>
                    <a:pt x="249" y="407"/>
                  </a:lnTo>
                  <a:lnTo>
                    <a:pt x="248" y="409"/>
                  </a:lnTo>
                  <a:lnTo>
                    <a:pt x="245" y="411"/>
                  </a:lnTo>
                  <a:lnTo>
                    <a:pt x="238" y="414"/>
                  </a:lnTo>
                  <a:lnTo>
                    <a:pt x="234" y="415"/>
                  </a:lnTo>
                  <a:lnTo>
                    <a:pt x="229" y="417"/>
                  </a:lnTo>
                  <a:lnTo>
                    <a:pt x="227" y="420"/>
                  </a:lnTo>
                  <a:lnTo>
                    <a:pt x="225" y="422"/>
                  </a:lnTo>
                  <a:lnTo>
                    <a:pt x="224" y="423"/>
                  </a:lnTo>
                  <a:lnTo>
                    <a:pt x="224" y="424"/>
                  </a:lnTo>
                  <a:lnTo>
                    <a:pt x="225" y="425"/>
                  </a:lnTo>
                  <a:lnTo>
                    <a:pt x="212" y="425"/>
                  </a:lnTo>
                  <a:lnTo>
                    <a:pt x="199" y="425"/>
                  </a:lnTo>
                  <a:lnTo>
                    <a:pt x="198" y="424"/>
                  </a:lnTo>
                  <a:lnTo>
                    <a:pt x="195" y="417"/>
                  </a:lnTo>
                  <a:lnTo>
                    <a:pt x="193" y="417"/>
                  </a:lnTo>
                  <a:lnTo>
                    <a:pt x="191" y="417"/>
                  </a:lnTo>
                  <a:lnTo>
                    <a:pt x="186" y="417"/>
                  </a:lnTo>
                  <a:lnTo>
                    <a:pt x="185" y="417"/>
                  </a:lnTo>
                  <a:lnTo>
                    <a:pt x="183" y="417"/>
                  </a:lnTo>
                  <a:lnTo>
                    <a:pt x="178" y="417"/>
                  </a:lnTo>
                  <a:lnTo>
                    <a:pt x="177" y="416"/>
                  </a:lnTo>
                  <a:lnTo>
                    <a:pt x="169" y="417"/>
                  </a:lnTo>
                  <a:lnTo>
                    <a:pt x="156" y="421"/>
                  </a:lnTo>
                  <a:lnTo>
                    <a:pt x="154" y="421"/>
                  </a:lnTo>
                  <a:lnTo>
                    <a:pt x="152" y="420"/>
                  </a:lnTo>
                  <a:lnTo>
                    <a:pt x="146" y="413"/>
                  </a:lnTo>
                  <a:lnTo>
                    <a:pt x="140" y="406"/>
                  </a:lnTo>
                  <a:lnTo>
                    <a:pt x="138" y="404"/>
                  </a:lnTo>
                  <a:lnTo>
                    <a:pt x="136" y="403"/>
                  </a:lnTo>
                  <a:lnTo>
                    <a:pt x="135" y="401"/>
                  </a:lnTo>
                  <a:lnTo>
                    <a:pt x="134" y="400"/>
                  </a:lnTo>
                  <a:lnTo>
                    <a:pt x="133" y="400"/>
                  </a:lnTo>
                  <a:lnTo>
                    <a:pt x="132" y="399"/>
                  </a:lnTo>
                  <a:lnTo>
                    <a:pt x="131" y="399"/>
                  </a:lnTo>
                  <a:lnTo>
                    <a:pt x="131" y="393"/>
                  </a:lnTo>
                  <a:lnTo>
                    <a:pt x="129" y="390"/>
                  </a:lnTo>
                  <a:lnTo>
                    <a:pt x="128" y="390"/>
                  </a:lnTo>
                  <a:lnTo>
                    <a:pt x="127" y="392"/>
                  </a:lnTo>
                  <a:lnTo>
                    <a:pt x="126" y="392"/>
                  </a:lnTo>
                  <a:lnTo>
                    <a:pt x="125" y="392"/>
                  </a:lnTo>
                  <a:lnTo>
                    <a:pt x="124" y="392"/>
                  </a:lnTo>
                  <a:lnTo>
                    <a:pt x="122" y="392"/>
                  </a:lnTo>
                  <a:lnTo>
                    <a:pt x="121" y="392"/>
                  </a:lnTo>
                  <a:lnTo>
                    <a:pt x="119" y="393"/>
                  </a:lnTo>
                  <a:lnTo>
                    <a:pt x="118" y="393"/>
                  </a:lnTo>
                  <a:lnTo>
                    <a:pt x="117" y="393"/>
                  </a:lnTo>
                  <a:lnTo>
                    <a:pt x="115" y="393"/>
                  </a:lnTo>
                  <a:lnTo>
                    <a:pt x="115" y="394"/>
                  </a:lnTo>
                  <a:lnTo>
                    <a:pt x="114" y="394"/>
                  </a:lnTo>
                  <a:lnTo>
                    <a:pt x="113" y="394"/>
                  </a:lnTo>
                  <a:lnTo>
                    <a:pt x="112" y="394"/>
                  </a:lnTo>
                  <a:lnTo>
                    <a:pt x="111" y="394"/>
                  </a:lnTo>
                  <a:lnTo>
                    <a:pt x="110" y="394"/>
                  </a:lnTo>
                  <a:lnTo>
                    <a:pt x="108" y="394"/>
                  </a:lnTo>
                  <a:lnTo>
                    <a:pt x="107" y="394"/>
                  </a:lnTo>
                  <a:lnTo>
                    <a:pt x="106" y="394"/>
                  </a:lnTo>
                  <a:lnTo>
                    <a:pt x="106" y="395"/>
                  </a:lnTo>
                  <a:lnTo>
                    <a:pt x="105" y="395"/>
                  </a:lnTo>
                  <a:lnTo>
                    <a:pt x="103" y="399"/>
                  </a:lnTo>
                  <a:lnTo>
                    <a:pt x="103" y="400"/>
                  </a:lnTo>
                  <a:lnTo>
                    <a:pt x="104" y="401"/>
                  </a:lnTo>
                  <a:lnTo>
                    <a:pt x="103" y="402"/>
                  </a:lnTo>
                  <a:lnTo>
                    <a:pt x="103" y="404"/>
                  </a:lnTo>
                  <a:lnTo>
                    <a:pt x="101" y="404"/>
                  </a:lnTo>
                  <a:lnTo>
                    <a:pt x="101" y="406"/>
                  </a:lnTo>
                  <a:lnTo>
                    <a:pt x="100" y="407"/>
                  </a:lnTo>
                  <a:lnTo>
                    <a:pt x="99" y="408"/>
                  </a:lnTo>
                  <a:lnTo>
                    <a:pt x="98" y="409"/>
                  </a:lnTo>
                  <a:lnTo>
                    <a:pt x="97" y="409"/>
                  </a:lnTo>
                  <a:lnTo>
                    <a:pt x="96" y="409"/>
                  </a:lnTo>
                  <a:lnTo>
                    <a:pt x="96" y="410"/>
                  </a:lnTo>
                  <a:lnTo>
                    <a:pt x="96" y="420"/>
                  </a:lnTo>
                  <a:lnTo>
                    <a:pt x="96" y="421"/>
                  </a:lnTo>
                  <a:lnTo>
                    <a:pt x="93" y="423"/>
                  </a:lnTo>
                  <a:lnTo>
                    <a:pt x="92" y="423"/>
                  </a:lnTo>
                  <a:lnTo>
                    <a:pt x="92" y="424"/>
                  </a:lnTo>
                  <a:lnTo>
                    <a:pt x="92" y="430"/>
                  </a:lnTo>
                  <a:lnTo>
                    <a:pt x="91" y="431"/>
                  </a:lnTo>
                  <a:lnTo>
                    <a:pt x="89" y="436"/>
                  </a:lnTo>
                  <a:lnTo>
                    <a:pt x="89" y="437"/>
                  </a:lnTo>
                  <a:lnTo>
                    <a:pt x="89" y="439"/>
                  </a:lnTo>
                  <a:lnTo>
                    <a:pt x="89" y="441"/>
                  </a:lnTo>
                  <a:lnTo>
                    <a:pt x="88" y="441"/>
                  </a:lnTo>
                  <a:lnTo>
                    <a:pt x="86" y="441"/>
                  </a:lnTo>
                  <a:lnTo>
                    <a:pt x="84" y="441"/>
                  </a:lnTo>
                  <a:lnTo>
                    <a:pt x="83" y="442"/>
                  </a:lnTo>
                  <a:lnTo>
                    <a:pt x="79" y="443"/>
                  </a:lnTo>
                  <a:lnTo>
                    <a:pt x="78" y="444"/>
                  </a:lnTo>
                  <a:lnTo>
                    <a:pt x="76" y="445"/>
                  </a:lnTo>
                  <a:lnTo>
                    <a:pt x="76" y="446"/>
                  </a:lnTo>
                  <a:lnTo>
                    <a:pt x="75" y="446"/>
                  </a:lnTo>
                  <a:lnTo>
                    <a:pt x="71" y="446"/>
                  </a:lnTo>
                  <a:lnTo>
                    <a:pt x="70" y="446"/>
                  </a:lnTo>
                  <a:lnTo>
                    <a:pt x="69" y="446"/>
                  </a:lnTo>
                  <a:lnTo>
                    <a:pt x="68" y="445"/>
                  </a:lnTo>
                  <a:lnTo>
                    <a:pt x="67" y="445"/>
                  </a:lnTo>
                  <a:lnTo>
                    <a:pt x="64" y="445"/>
                  </a:lnTo>
                  <a:lnTo>
                    <a:pt x="63" y="445"/>
                  </a:lnTo>
                  <a:lnTo>
                    <a:pt x="62" y="445"/>
                  </a:lnTo>
                  <a:lnTo>
                    <a:pt x="62" y="446"/>
                  </a:lnTo>
                  <a:lnTo>
                    <a:pt x="61" y="445"/>
                  </a:lnTo>
                  <a:lnTo>
                    <a:pt x="60" y="445"/>
                  </a:lnTo>
                  <a:lnTo>
                    <a:pt x="58" y="445"/>
                  </a:lnTo>
                  <a:lnTo>
                    <a:pt x="57" y="445"/>
                  </a:lnTo>
                  <a:lnTo>
                    <a:pt x="56" y="445"/>
                  </a:lnTo>
                  <a:lnTo>
                    <a:pt x="56" y="446"/>
                  </a:lnTo>
                  <a:lnTo>
                    <a:pt x="55" y="445"/>
                  </a:lnTo>
                  <a:lnTo>
                    <a:pt x="54" y="444"/>
                  </a:lnTo>
                  <a:lnTo>
                    <a:pt x="54" y="443"/>
                  </a:lnTo>
                  <a:lnTo>
                    <a:pt x="55" y="443"/>
                  </a:lnTo>
                  <a:lnTo>
                    <a:pt x="56" y="441"/>
                  </a:lnTo>
                  <a:lnTo>
                    <a:pt x="57" y="438"/>
                  </a:lnTo>
                  <a:lnTo>
                    <a:pt x="57" y="437"/>
                  </a:lnTo>
                  <a:lnTo>
                    <a:pt x="56" y="436"/>
                  </a:lnTo>
                  <a:lnTo>
                    <a:pt x="55" y="437"/>
                  </a:lnTo>
                  <a:lnTo>
                    <a:pt x="54" y="437"/>
                  </a:lnTo>
                  <a:lnTo>
                    <a:pt x="53" y="436"/>
                  </a:lnTo>
                  <a:lnTo>
                    <a:pt x="54" y="431"/>
                  </a:lnTo>
                  <a:lnTo>
                    <a:pt x="55" y="430"/>
                  </a:lnTo>
                  <a:lnTo>
                    <a:pt x="55" y="431"/>
                  </a:lnTo>
                  <a:lnTo>
                    <a:pt x="56" y="430"/>
                  </a:lnTo>
                  <a:lnTo>
                    <a:pt x="57" y="430"/>
                  </a:lnTo>
                  <a:lnTo>
                    <a:pt x="58" y="428"/>
                  </a:lnTo>
                  <a:lnTo>
                    <a:pt x="58" y="427"/>
                  </a:lnTo>
                  <a:lnTo>
                    <a:pt x="58" y="425"/>
                  </a:lnTo>
                  <a:lnTo>
                    <a:pt x="60" y="423"/>
                  </a:lnTo>
                  <a:lnTo>
                    <a:pt x="60" y="422"/>
                  </a:lnTo>
                  <a:lnTo>
                    <a:pt x="58" y="422"/>
                  </a:lnTo>
                  <a:lnTo>
                    <a:pt x="58" y="421"/>
                  </a:lnTo>
                  <a:lnTo>
                    <a:pt x="58" y="420"/>
                  </a:lnTo>
                  <a:lnTo>
                    <a:pt x="58" y="418"/>
                  </a:lnTo>
                  <a:lnTo>
                    <a:pt x="60" y="416"/>
                  </a:lnTo>
                  <a:lnTo>
                    <a:pt x="60" y="415"/>
                  </a:lnTo>
                  <a:lnTo>
                    <a:pt x="61" y="414"/>
                  </a:lnTo>
                  <a:lnTo>
                    <a:pt x="60" y="409"/>
                  </a:lnTo>
                  <a:lnTo>
                    <a:pt x="58" y="407"/>
                  </a:lnTo>
                  <a:lnTo>
                    <a:pt x="54" y="399"/>
                  </a:lnTo>
                  <a:lnTo>
                    <a:pt x="48" y="390"/>
                  </a:lnTo>
                  <a:lnTo>
                    <a:pt x="42" y="385"/>
                  </a:lnTo>
                  <a:lnTo>
                    <a:pt x="39" y="382"/>
                  </a:lnTo>
                  <a:lnTo>
                    <a:pt x="34" y="375"/>
                  </a:lnTo>
                  <a:lnTo>
                    <a:pt x="34" y="374"/>
                  </a:lnTo>
                  <a:lnTo>
                    <a:pt x="35" y="371"/>
                  </a:lnTo>
                  <a:lnTo>
                    <a:pt x="36" y="369"/>
                  </a:lnTo>
                  <a:lnTo>
                    <a:pt x="36" y="368"/>
                  </a:lnTo>
                  <a:lnTo>
                    <a:pt x="36" y="367"/>
                  </a:lnTo>
                  <a:lnTo>
                    <a:pt x="37" y="366"/>
                  </a:lnTo>
                  <a:lnTo>
                    <a:pt x="37" y="365"/>
                  </a:lnTo>
                  <a:lnTo>
                    <a:pt x="37" y="364"/>
                  </a:lnTo>
                  <a:lnTo>
                    <a:pt x="36" y="361"/>
                  </a:lnTo>
                  <a:lnTo>
                    <a:pt x="36" y="359"/>
                  </a:lnTo>
                  <a:lnTo>
                    <a:pt x="35" y="359"/>
                  </a:lnTo>
                  <a:lnTo>
                    <a:pt x="32" y="359"/>
                  </a:lnTo>
                  <a:lnTo>
                    <a:pt x="32" y="358"/>
                  </a:lnTo>
                  <a:lnTo>
                    <a:pt x="31" y="357"/>
                  </a:lnTo>
                  <a:lnTo>
                    <a:pt x="28" y="357"/>
                  </a:lnTo>
                  <a:lnTo>
                    <a:pt x="27" y="355"/>
                  </a:lnTo>
                  <a:lnTo>
                    <a:pt x="26" y="354"/>
                  </a:lnTo>
                  <a:lnTo>
                    <a:pt x="25" y="353"/>
                  </a:lnTo>
                  <a:lnTo>
                    <a:pt x="25" y="352"/>
                  </a:lnTo>
                  <a:lnTo>
                    <a:pt x="24" y="350"/>
                  </a:lnTo>
                  <a:lnTo>
                    <a:pt x="26" y="340"/>
                  </a:lnTo>
                  <a:lnTo>
                    <a:pt x="26" y="338"/>
                  </a:lnTo>
                  <a:lnTo>
                    <a:pt x="27" y="338"/>
                  </a:lnTo>
                  <a:lnTo>
                    <a:pt x="26" y="337"/>
                  </a:lnTo>
                  <a:lnTo>
                    <a:pt x="26" y="338"/>
                  </a:lnTo>
                  <a:lnTo>
                    <a:pt x="26" y="337"/>
                  </a:lnTo>
                  <a:lnTo>
                    <a:pt x="25" y="338"/>
                  </a:lnTo>
                  <a:lnTo>
                    <a:pt x="22" y="338"/>
                  </a:lnTo>
                  <a:lnTo>
                    <a:pt x="21" y="339"/>
                  </a:lnTo>
                  <a:lnTo>
                    <a:pt x="22" y="336"/>
                  </a:lnTo>
                  <a:lnTo>
                    <a:pt x="22" y="334"/>
                  </a:lnTo>
                  <a:lnTo>
                    <a:pt x="20" y="326"/>
                  </a:lnTo>
                  <a:lnTo>
                    <a:pt x="19" y="325"/>
                  </a:lnTo>
                  <a:lnTo>
                    <a:pt x="20" y="324"/>
                  </a:lnTo>
                  <a:lnTo>
                    <a:pt x="21" y="319"/>
                  </a:lnTo>
                  <a:lnTo>
                    <a:pt x="18" y="318"/>
                  </a:lnTo>
                  <a:lnTo>
                    <a:pt x="13" y="316"/>
                  </a:lnTo>
                  <a:lnTo>
                    <a:pt x="13" y="317"/>
                  </a:lnTo>
                  <a:lnTo>
                    <a:pt x="12" y="318"/>
                  </a:lnTo>
                  <a:lnTo>
                    <a:pt x="11" y="318"/>
                  </a:lnTo>
                  <a:lnTo>
                    <a:pt x="8" y="319"/>
                  </a:lnTo>
                  <a:lnTo>
                    <a:pt x="7" y="319"/>
                  </a:lnTo>
                  <a:lnTo>
                    <a:pt x="6" y="319"/>
                  </a:lnTo>
                  <a:lnTo>
                    <a:pt x="5" y="319"/>
                  </a:lnTo>
                  <a:lnTo>
                    <a:pt x="4" y="318"/>
                  </a:lnTo>
                  <a:lnTo>
                    <a:pt x="3" y="318"/>
                  </a:lnTo>
                  <a:lnTo>
                    <a:pt x="1" y="316"/>
                  </a:lnTo>
                  <a:lnTo>
                    <a:pt x="1" y="315"/>
                  </a:lnTo>
                  <a:lnTo>
                    <a:pt x="0" y="313"/>
                  </a:lnTo>
                  <a:lnTo>
                    <a:pt x="1" y="313"/>
                  </a:lnTo>
                  <a:lnTo>
                    <a:pt x="1" y="312"/>
                  </a:lnTo>
                  <a:lnTo>
                    <a:pt x="3" y="310"/>
                  </a:lnTo>
                  <a:lnTo>
                    <a:pt x="5" y="305"/>
                  </a:lnTo>
                  <a:lnTo>
                    <a:pt x="6" y="304"/>
                  </a:lnTo>
                  <a:lnTo>
                    <a:pt x="7" y="303"/>
                  </a:lnTo>
                  <a:lnTo>
                    <a:pt x="11" y="302"/>
                  </a:lnTo>
                  <a:lnTo>
                    <a:pt x="12" y="301"/>
                  </a:lnTo>
                  <a:lnTo>
                    <a:pt x="14" y="298"/>
                  </a:lnTo>
                  <a:lnTo>
                    <a:pt x="15" y="296"/>
                  </a:lnTo>
                  <a:lnTo>
                    <a:pt x="15" y="295"/>
                  </a:lnTo>
                  <a:lnTo>
                    <a:pt x="15" y="294"/>
                  </a:lnTo>
                  <a:lnTo>
                    <a:pt x="14" y="292"/>
                  </a:lnTo>
                  <a:lnTo>
                    <a:pt x="13" y="291"/>
                  </a:lnTo>
                  <a:lnTo>
                    <a:pt x="13" y="289"/>
                  </a:lnTo>
                  <a:lnTo>
                    <a:pt x="13" y="288"/>
                  </a:lnTo>
                  <a:lnTo>
                    <a:pt x="11" y="287"/>
                  </a:lnTo>
                  <a:lnTo>
                    <a:pt x="11" y="285"/>
                  </a:lnTo>
                  <a:lnTo>
                    <a:pt x="11" y="284"/>
                  </a:lnTo>
                  <a:lnTo>
                    <a:pt x="11" y="283"/>
                  </a:lnTo>
                  <a:lnTo>
                    <a:pt x="10" y="283"/>
                  </a:lnTo>
                  <a:lnTo>
                    <a:pt x="10" y="282"/>
                  </a:lnTo>
                  <a:lnTo>
                    <a:pt x="10" y="281"/>
                  </a:lnTo>
                  <a:lnTo>
                    <a:pt x="13" y="277"/>
                  </a:lnTo>
                  <a:lnTo>
                    <a:pt x="14" y="276"/>
                  </a:lnTo>
                  <a:lnTo>
                    <a:pt x="14" y="275"/>
                  </a:lnTo>
                  <a:lnTo>
                    <a:pt x="20" y="273"/>
                  </a:lnTo>
                  <a:lnTo>
                    <a:pt x="21" y="271"/>
                  </a:lnTo>
                  <a:lnTo>
                    <a:pt x="22" y="271"/>
                  </a:lnTo>
                  <a:lnTo>
                    <a:pt x="24" y="270"/>
                  </a:lnTo>
                  <a:lnTo>
                    <a:pt x="25" y="270"/>
                  </a:lnTo>
                  <a:lnTo>
                    <a:pt x="25" y="269"/>
                  </a:lnTo>
                  <a:lnTo>
                    <a:pt x="24" y="268"/>
                  </a:lnTo>
                  <a:lnTo>
                    <a:pt x="24" y="267"/>
                  </a:lnTo>
                  <a:lnTo>
                    <a:pt x="21" y="267"/>
                  </a:lnTo>
                  <a:lnTo>
                    <a:pt x="20" y="266"/>
                  </a:lnTo>
                  <a:lnTo>
                    <a:pt x="20" y="264"/>
                  </a:lnTo>
                  <a:lnTo>
                    <a:pt x="20" y="263"/>
                  </a:lnTo>
                  <a:lnTo>
                    <a:pt x="21" y="263"/>
                  </a:lnTo>
                  <a:lnTo>
                    <a:pt x="21" y="262"/>
                  </a:lnTo>
                  <a:lnTo>
                    <a:pt x="20" y="259"/>
                  </a:lnTo>
                  <a:lnTo>
                    <a:pt x="19" y="257"/>
                  </a:lnTo>
                  <a:lnTo>
                    <a:pt x="19" y="256"/>
                  </a:lnTo>
                  <a:lnTo>
                    <a:pt x="19" y="255"/>
                  </a:lnTo>
                  <a:lnTo>
                    <a:pt x="20" y="255"/>
                  </a:lnTo>
                  <a:lnTo>
                    <a:pt x="21" y="254"/>
                  </a:lnTo>
                  <a:lnTo>
                    <a:pt x="28" y="252"/>
                  </a:lnTo>
                  <a:lnTo>
                    <a:pt x="28" y="250"/>
                  </a:lnTo>
                  <a:lnTo>
                    <a:pt x="28" y="249"/>
                  </a:lnTo>
                  <a:lnTo>
                    <a:pt x="27" y="248"/>
                  </a:lnTo>
                  <a:lnTo>
                    <a:pt x="27" y="247"/>
                  </a:lnTo>
                  <a:lnTo>
                    <a:pt x="28" y="247"/>
                  </a:lnTo>
                  <a:lnTo>
                    <a:pt x="29" y="246"/>
                  </a:lnTo>
                  <a:lnTo>
                    <a:pt x="29" y="245"/>
                  </a:lnTo>
                  <a:lnTo>
                    <a:pt x="29" y="243"/>
                  </a:lnTo>
                  <a:lnTo>
                    <a:pt x="31" y="243"/>
                  </a:lnTo>
                  <a:lnTo>
                    <a:pt x="31" y="242"/>
                  </a:lnTo>
                  <a:lnTo>
                    <a:pt x="33" y="239"/>
                  </a:lnTo>
                  <a:lnTo>
                    <a:pt x="34" y="239"/>
                  </a:lnTo>
                  <a:lnTo>
                    <a:pt x="35" y="238"/>
                  </a:lnTo>
                  <a:lnTo>
                    <a:pt x="36" y="238"/>
                  </a:lnTo>
                  <a:lnTo>
                    <a:pt x="37" y="235"/>
                  </a:lnTo>
                  <a:lnTo>
                    <a:pt x="37" y="234"/>
                  </a:lnTo>
                  <a:lnTo>
                    <a:pt x="37" y="231"/>
                  </a:lnTo>
                  <a:lnTo>
                    <a:pt x="37" y="229"/>
                  </a:lnTo>
                  <a:lnTo>
                    <a:pt x="37" y="228"/>
                  </a:lnTo>
                  <a:lnTo>
                    <a:pt x="36" y="227"/>
                  </a:lnTo>
                  <a:lnTo>
                    <a:pt x="35" y="226"/>
                  </a:lnTo>
                  <a:lnTo>
                    <a:pt x="35" y="225"/>
                  </a:lnTo>
                  <a:lnTo>
                    <a:pt x="35" y="224"/>
                  </a:lnTo>
                  <a:lnTo>
                    <a:pt x="36" y="224"/>
                  </a:lnTo>
                  <a:lnTo>
                    <a:pt x="39" y="221"/>
                  </a:lnTo>
                  <a:lnTo>
                    <a:pt x="41" y="219"/>
                  </a:lnTo>
                  <a:lnTo>
                    <a:pt x="42" y="219"/>
                  </a:lnTo>
                  <a:lnTo>
                    <a:pt x="44" y="218"/>
                  </a:lnTo>
                  <a:lnTo>
                    <a:pt x="49" y="219"/>
                  </a:lnTo>
                  <a:lnTo>
                    <a:pt x="51" y="219"/>
                  </a:lnTo>
                  <a:lnTo>
                    <a:pt x="55" y="218"/>
                  </a:lnTo>
                  <a:lnTo>
                    <a:pt x="57" y="217"/>
                  </a:lnTo>
                  <a:lnTo>
                    <a:pt x="61" y="217"/>
                  </a:lnTo>
                  <a:lnTo>
                    <a:pt x="65" y="218"/>
                  </a:lnTo>
                  <a:lnTo>
                    <a:pt x="69" y="219"/>
                  </a:lnTo>
                  <a:lnTo>
                    <a:pt x="70" y="219"/>
                  </a:lnTo>
                  <a:lnTo>
                    <a:pt x="70" y="218"/>
                  </a:lnTo>
                  <a:lnTo>
                    <a:pt x="70" y="215"/>
                  </a:lnTo>
                  <a:lnTo>
                    <a:pt x="70" y="208"/>
                  </a:lnTo>
                  <a:lnTo>
                    <a:pt x="70" y="200"/>
                  </a:lnTo>
                  <a:lnTo>
                    <a:pt x="70" y="193"/>
                  </a:lnTo>
                  <a:lnTo>
                    <a:pt x="70" y="185"/>
                  </a:lnTo>
                  <a:lnTo>
                    <a:pt x="70" y="177"/>
                  </a:lnTo>
                  <a:lnTo>
                    <a:pt x="70" y="170"/>
                  </a:lnTo>
                  <a:lnTo>
                    <a:pt x="70" y="162"/>
                  </a:lnTo>
                  <a:lnTo>
                    <a:pt x="70" y="155"/>
                  </a:lnTo>
                  <a:lnTo>
                    <a:pt x="70" y="147"/>
                  </a:lnTo>
                  <a:lnTo>
                    <a:pt x="70" y="139"/>
                  </a:lnTo>
                  <a:lnTo>
                    <a:pt x="70" y="132"/>
                  </a:lnTo>
                  <a:lnTo>
                    <a:pt x="70" y="123"/>
                  </a:lnTo>
                  <a:lnTo>
                    <a:pt x="70" y="115"/>
                  </a:lnTo>
                  <a:lnTo>
                    <a:pt x="70" y="108"/>
                  </a:lnTo>
                  <a:lnTo>
                    <a:pt x="70" y="100"/>
                  </a:lnTo>
                  <a:lnTo>
                    <a:pt x="70" y="92"/>
                  </a:lnTo>
                  <a:lnTo>
                    <a:pt x="70" y="87"/>
                  </a:lnTo>
                  <a:lnTo>
                    <a:pt x="70" y="84"/>
                  </a:lnTo>
                  <a:lnTo>
                    <a:pt x="70" y="79"/>
                  </a:lnTo>
                  <a:lnTo>
                    <a:pt x="70" y="76"/>
                  </a:lnTo>
                  <a:lnTo>
                    <a:pt x="75" y="76"/>
                  </a:lnTo>
                  <a:lnTo>
                    <a:pt x="78" y="76"/>
                  </a:lnTo>
                  <a:lnTo>
                    <a:pt x="82" y="76"/>
                  </a:lnTo>
                  <a:lnTo>
                    <a:pt x="85" y="76"/>
                  </a:lnTo>
                  <a:lnTo>
                    <a:pt x="90" y="76"/>
                  </a:lnTo>
                  <a:lnTo>
                    <a:pt x="93" y="76"/>
                  </a:lnTo>
                  <a:lnTo>
                    <a:pt x="98" y="76"/>
                  </a:lnTo>
                  <a:lnTo>
                    <a:pt x="101" y="76"/>
                  </a:lnTo>
                  <a:lnTo>
                    <a:pt x="101" y="74"/>
                  </a:lnTo>
                  <a:lnTo>
                    <a:pt x="101" y="71"/>
                  </a:lnTo>
                  <a:lnTo>
                    <a:pt x="101" y="67"/>
                  </a:lnTo>
                  <a:lnTo>
                    <a:pt x="101" y="64"/>
                  </a:lnTo>
                  <a:lnTo>
                    <a:pt x="101" y="62"/>
                  </a:lnTo>
                  <a:lnTo>
                    <a:pt x="101" y="58"/>
                  </a:lnTo>
                  <a:lnTo>
                    <a:pt x="101" y="53"/>
                  </a:lnTo>
                  <a:lnTo>
                    <a:pt x="101" y="50"/>
                  </a:lnTo>
                  <a:lnTo>
                    <a:pt x="101" y="45"/>
                  </a:lnTo>
                  <a:lnTo>
                    <a:pt x="101" y="41"/>
                  </a:lnTo>
                  <a:lnTo>
                    <a:pt x="101" y="37"/>
                  </a:lnTo>
                  <a:lnTo>
                    <a:pt x="101" y="32"/>
                  </a:lnTo>
                  <a:lnTo>
                    <a:pt x="101" y="28"/>
                  </a:lnTo>
                  <a:lnTo>
                    <a:pt x="101" y="24"/>
                  </a:lnTo>
                  <a:lnTo>
                    <a:pt x="101" y="20"/>
                  </a:lnTo>
                  <a:lnTo>
                    <a:pt x="101" y="15"/>
                  </a:lnTo>
                  <a:lnTo>
                    <a:pt x="101" y="11"/>
                  </a:lnTo>
                  <a:lnTo>
                    <a:pt x="101" y="7"/>
                  </a:lnTo>
                  <a:lnTo>
                    <a:pt x="105" y="7"/>
                  </a:lnTo>
                  <a:lnTo>
                    <a:pt x="108" y="7"/>
                  </a:lnTo>
                  <a:lnTo>
                    <a:pt x="111" y="7"/>
                  </a:lnTo>
                  <a:lnTo>
                    <a:pt x="114" y="7"/>
                  </a:lnTo>
                  <a:lnTo>
                    <a:pt x="118" y="7"/>
                  </a:lnTo>
                  <a:lnTo>
                    <a:pt x="120" y="7"/>
                  </a:lnTo>
                  <a:lnTo>
                    <a:pt x="124" y="7"/>
                  </a:lnTo>
                  <a:lnTo>
                    <a:pt x="127" y="7"/>
                  </a:lnTo>
                  <a:lnTo>
                    <a:pt x="129" y="7"/>
                  </a:lnTo>
                  <a:lnTo>
                    <a:pt x="133" y="7"/>
                  </a:lnTo>
                  <a:lnTo>
                    <a:pt x="136" y="7"/>
                  </a:lnTo>
                  <a:lnTo>
                    <a:pt x="139" y="7"/>
                  </a:lnTo>
                  <a:lnTo>
                    <a:pt x="142" y="7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52" y="7"/>
                  </a:lnTo>
                  <a:lnTo>
                    <a:pt x="155" y="7"/>
                  </a:lnTo>
                  <a:lnTo>
                    <a:pt x="157" y="7"/>
                  </a:lnTo>
                  <a:lnTo>
                    <a:pt x="161" y="7"/>
                  </a:lnTo>
                  <a:lnTo>
                    <a:pt x="164" y="7"/>
                  </a:lnTo>
                  <a:lnTo>
                    <a:pt x="167" y="7"/>
                  </a:lnTo>
                  <a:lnTo>
                    <a:pt x="170" y="7"/>
                  </a:lnTo>
                  <a:lnTo>
                    <a:pt x="174" y="7"/>
                  </a:lnTo>
                  <a:lnTo>
                    <a:pt x="177" y="7"/>
                  </a:lnTo>
                  <a:lnTo>
                    <a:pt x="179" y="7"/>
                  </a:lnTo>
                  <a:lnTo>
                    <a:pt x="183" y="7"/>
                  </a:lnTo>
                  <a:lnTo>
                    <a:pt x="186" y="7"/>
                  </a:lnTo>
                  <a:lnTo>
                    <a:pt x="189" y="7"/>
                  </a:lnTo>
                  <a:lnTo>
                    <a:pt x="192" y="7"/>
                  </a:lnTo>
                  <a:lnTo>
                    <a:pt x="196" y="7"/>
                  </a:lnTo>
                  <a:lnTo>
                    <a:pt x="198" y="7"/>
                  </a:lnTo>
                  <a:lnTo>
                    <a:pt x="202" y="7"/>
                  </a:lnTo>
                  <a:lnTo>
                    <a:pt x="205" y="7"/>
                  </a:lnTo>
                  <a:lnTo>
                    <a:pt x="207" y="7"/>
                  </a:lnTo>
                  <a:lnTo>
                    <a:pt x="211" y="7"/>
                  </a:lnTo>
                  <a:lnTo>
                    <a:pt x="214" y="7"/>
                  </a:lnTo>
                  <a:lnTo>
                    <a:pt x="217" y="7"/>
                  </a:lnTo>
                  <a:lnTo>
                    <a:pt x="220" y="7"/>
                  </a:lnTo>
                  <a:lnTo>
                    <a:pt x="224" y="7"/>
                  </a:lnTo>
                  <a:lnTo>
                    <a:pt x="226" y="7"/>
                  </a:lnTo>
                  <a:lnTo>
                    <a:pt x="229" y="7"/>
                  </a:lnTo>
                  <a:lnTo>
                    <a:pt x="233" y="7"/>
                  </a:lnTo>
                  <a:lnTo>
                    <a:pt x="235" y="7"/>
                  </a:lnTo>
                  <a:lnTo>
                    <a:pt x="239" y="7"/>
                  </a:lnTo>
                  <a:lnTo>
                    <a:pt x="242" y="7"/>
                  </a:lnTo>
                  <a:lnTo>
                    <a:pt x="245" y="7"/>
                  </a:lnTo>
                  <a:lnTo>
                    <a:pt x="248" y="7"/>
                  </a:lnTo>
                  <a:lnTo>
                    <a:pt x="252" y="7"/>
                  </a:lnTo>
                  <a:lnTo>
                    <a:pt x="254" y="7"/>
                  </a:lnTo>
                  <a:lnTo>
                    <a:pt x="257" y="7"/>
                  </a:lnTo>
                  <a:lnTo>
                    <a:pt x="261" y="7"/>
                  </a:lnTo>
                  <a:lnTo>
                    <a:pt x="263" y="7"/>
                  </a:lnTo>
                  <a:lnTo>
                    <a:pt x="267" y="7"/>
                  </a:lnTo>
                  <a:lnTo>
                    <a:pt x="270" y="7"/>
                  </a:lnTo>
                  <a:lnTo>
                    <a:pt x="273" y="7"/>
                  </a:lnTo>
                  <a:lnTo>
                    <a:pt x="276" y="7"/>
                  </a:lnTo>
                  <a:lnTo>
                    <a:pt x="280" y="7"/>
                  </a:lnTo>
                  <a:lnTo>
                    <a:pt x="282" y="7"/>
                  </a:lnTo>
                  <a:lnTo>
                    <a:pt x="285" y="7"/>
                  </a:lnTo>
                  <a:lnTo>
                    <a:pt x="289" y="7"/>
                  </a:lnTo>
                  <a:lnTo>
                    <a:pt x="292" y="7"/>
                  </a:lnTo>
                  <a:lnTo>
                    <a:pt x="295" y="7"/>
                  </a:lnTo>
                  <a:lnTo>
                    <a:pt x="298" y="7"/>
                  </a:lnTo>
                  <a:lnTo>
                    <a:pt x="302" y="7"/>
                  </a:lnTo>
                  <a:lnTo>
                    <a:pt x="303" y="7"/>
                  </a:lnTo>
                  <a:lnTo>
                    <a:pt x="304" y="3"/>
                  </a:lnTo>
                  <a:lnTo>
                    <a:pt x="306" y="1"/>
                  </a:lnTo>
                  <a:lnTo>
                    <a:pt x="306" y="0"/>
                  </a:lnTo>
                  <a:lnTo>
                    <a:pt x="307" y="0"/>
                  </a:lnTo>
                  <a:lnTo>
                    <a:pt x="309" y="0"/>
                  </a:lnTo>
                  <a:lnTo>
                    <a:pt x="310" y="0"/>
                  </a:lnTo>
                  <a:lnTo>
                    <a:pt x="310" y="1"/>
                  </a:lnTo>
                  <a:lnTo>
                    <a:pt x="310" y="2"/>
                  </a:lnTo>
                  <a:lnTo>
                    <a:pt x="310" y="4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77"/>
            <p:cNvSpPr/>
            <p:nvPr/>
          </p:nvSpPr>
          <p:spPr>
            <a:xfrm>
              <a:off x="4104266" y="3474513"/>
              <a:ext cx="575941" cy="423741"/>
            </a:xfrm>
            <a:custGeom>
              <a:avLst/>
              <a:gdLst/>
              <a:ahLst/>
              <a:cxnLst/>
              <a:rect l="l" t="t" r="r" b="b"/>
              <a:pathLst>
                <a:path w="374" h="279" extrusionOk="0">
                  <a:moveTo>
                    <a:pt x="316" y="89"/>
                  </a:moveTo>
                  <a:lnTo>
                    <a:pt x="316" y="97"/>
                  </a:lnTo>
                  <a:lnTo>
                    <a:pt x="316" y="106"/>
                  </a:lnTo>
                  <a:lnTo>
                    <a:pt x="317" y="116"/>
                  </a:lnTo>
                  <a:lnTo>
                    <a:pt x="317" y="117"/>
                  </a:lnTo>
                  <a:lnTo>
                    <a:pt x="316" y="117"/>
                  </a:lnTo>
                  <a:lnTo>
                    <a:pt x="316" y="118"/>
                  </a:lnTo>
                  <a:lnTo>
                    <a:pt x="316" y="119"/>
                  </a:lnTo>
                  <a:lnTo>
                    <a:pt x="313" y="122"/>
                  </a:lnTo>
                  <a:lnTo>
                    <a:pt x="312" y="122"/>
                  </a:lnTo>
                  <a:lnTo>
                    <a:pt x="312" y="123"/>
                  </a:lnTo>
                  <a:lnTo>
                    <a:pt x="309" y="123"/>
                  </a:lnTo>
                  <a:lnTo>
                    <a:pt x="308" y="123"/>
                  </a:lnTo>
                  <a:lnTo>
                    <a:pt x="307" y="123"/>
                  </a:lnTo>
                  <a:lnTo>
                    <a:pt x="306" y="124"/>
                  </a:lnTo>
                  <a:lnTo>
                    <a:pt x="303" y="124"/>
                  </a:lnTo>
                  <a:lnTo>
                    <a:pt x="303" y="123"/>
                  </a:lnTo>
                  <a:lnTo>
                    <a:pt x="302" y="122"/>
                  </a:lnTo>
                  <a:lnTo>
                    <a:pt x="301" y="122"/>
                  </a:lnTo>
                  <a:lnTo>
                    <a:pt x="300" y="122"/>
                  </a:lnTo>
                  <a:lnTo>
                    <a:pt x="299" y="122"/>
                  </a:lnTo>
                  <a:lnTo>
                    <a:pt x="299" y="120"/>
                  </a:lnTo>
                  <a:lnTo>
                    <a:pt x="298" y="120"/>
                  </a:lnTo>
                  <a:lnTo>
                    <a:pt x="298" y="122"/>
                  </a:lnTo>
                  <a:lnTo>
                    <a:pt x="296" y="122"/>
                  </a:lnTo>
                  <a:lnTo>
                    <a:pt x="295" y="122"/>
                  </a:lnTo>
                  <a:lnTo>
                    <a:pt x="294" y="122"/>
                  </a:lnTo>
                  <a:lnTo>
                    <a:pt x="293" y="122"/>
                  </a:lnTo>
                  <a:lnTo>
                    <a:pt x="289" y="122"/>
                  </a:lnTo>
                  <a:lnTo>
                    <a:pt x="288" y="122"/>
                  </a:lnTo>
                  <a:lnTo>
                    <a:pt x="288" y="123"/>
                  </a:lnTo>
                  <a:lnTo>
                    <a:pt x="287" y="123"/>
                  </a:lnTo>
                  <a:lnTo>
                    <a:pt x="287" y="124"/>
                  </a:lnTo>
                  <a:lnTo>
                    <a:pt x="287" y="125"/>
                  </a:lnTo>
                  <a:lnTo>
                    <a:pt x="287" y="126"/>
                  </a:lnTo>
                  <a:lnTo>
                    <a:pt x="287" y="127"/>
                  </a:lnTo>
                  <a:lnTo>
                    <a:pt x="288" y="127"/>
                  </a:lnTo>
                  <a:lnTo>
                    <a:pt x="288" y="129"/>
                  </a:lnTo>
                  <a:lnTo>
                    <a:pt x="287" y="129"/>
                  </a:lnTo>
                  <a:lnTo>
                    <a:pt x="287" y="130"/>
                  </a:lnTo>
                  <a:lnTo>
                    <a:pt x="287" y="131"/>
                  </a:lnTo>
                  <a:lnTo>
                    <a:pt x="287" y="132"/>
                  </a:lnTo>
                  <a:lnTo>
                    <a:pt x="286" y="132"/>
                  </a:lnTo>
                  <a:lnTo>
                    <a:pt x="285" y="132"/>
                  </a:lnTo>
                  <a:lnTo>
                    <a:pt x="285" y="133"/>
                  </a:lnTo>
                  <a:lnTo>
                    <a:pt x="282" y="136"/>
                  </a:lnTo>
                  <a:lnTo>
                    <a:pt x="282" y="137"/>
                  </a:lnTo>
                  <a:lnTo>
                    <a:pt x="281" y="138"/>
                  </a:lnTo>
                  <a:lnTo>
                    <a:pt x="282" y="140"/>
                  </a:lnTo>
                  <a:lnTo>
                    <a:pt x="282" y="141"/>
                  </a:lnTo>
                  <a:lnTo>
                    <a:pt x="284" y="141"/>
                  </a:lnTo>
                  <a:lnTo>
                    <a:pt x="284" y="143"/>
                  </a:lnTo>
                  <a:lnTo>
                    <a:pt x="285" y="143"/>
                  </a:lnTo>
                  <a:lnTo>
                    <a:pt x="286" y="143"/>
                  </a:lnTo>
                  <a:lnTo>
                    <a:pt x="287" y="143"/>
                  </a:lnTo>
                  <a:lnTo>
                    <a:pt x="288" y="143"/>
                  </a:lnTo>
                  <a:lnTo>
                    <a:pt x="289" y="143"/>
                  </a:lnTo>
                  <a:lnTo>
                    <a:pt x="289" y="144"/>
                  </a:lnTo>
                  <a:lnTo>
                    <a:pt x="291" y="144"/>
                  </a:lnTo>
                  <a:lnTo>
                    <a:pt x="291" y="145"/>
                  </a:lnTo>
                  <a:lnTo>
                    <a:pt x="293" y="145"/>
                  </a:lnTo>
                  <a:lnTo>
                    <a:pt x="294" y="144"/>
                  </a:lnTo>
                  <a:lnTo>
                    <a:pt x="295" y="144"/>
                  </a:lnTo>
                  <a:lnTo>
                    <a:pt x="296" y="144"/>
                  </a:lnTo>
                  <a:lnTo>
                    <a:pt x="298" y="144"/>
                  </a:lnTo>
                  <a:lnTo>
                    <a:pt x="298" y="145"/>
                  </a:lnTo>
                  <a:lnTo>
                    <a:pt x="299" y="145"/>
                  </a:lnTo>
                  <a:lnTo>
                    <a:pt x="299" y="146"/>
                  </a:lnTo>
                  <a:lnTo>
                    <a:pt x="300" y="146"/>
                  </a:lnTo>
                  <a:lnTo>
                    <a:pt x="302" y="146"/>
                  </a:lnTo>
                  <a:lnTo>
                    <a:pt x="303" y="146"/>
                  </a:lnTo>
                  <a:lnTo>
                    <a:pt x="305" y="146"/>
                  </a:lnTo>
                  <a:lnTo>
                    <a:pt x="305" y="147"/>
                  </a:lnTo>
                  <a:lnTo>
                    <a:pt x="306" y="148"/>
                  </a:lnTo>
                  <a:lnTo>
                    <a:pt x="307" y="150"/>
                  </a:lnTo>
                  <a:lnTo>
                    <a:pt x="308" y="150"/>
                  </a:lnTo>
                  <a:lnTo>
                    <a:pt x="309" y="150"/>
                  </a:lnTo>
                  <a:lnTo>
                    <a:pt x="309" y="151"/>
                  </a:lnTo>
                  <a:lnTo>
                    <a:pt x="314" y="154"/>
                  </a:lnTo>
                  <a:lnTo>
                    <a:pt x="314" y="155"/>
                  </a:lnTo>
                  <a:lnTo>
                    <a:pt x="314" y="157"/>
                  </a:lnTo>
                  <a:lnTo>
                    <a:pt x="314" y="160"/>
                  </a:lnTo>
                  <a:lnTo>
                    <a:pt x="315" y="160"/>
                  </a:lnTo>
                  <a:lnTo>
                    <a:pt x="316" y="161"/>
                  </a:lnTo>
                  <a:lnTo>
                    <a:pt x="317" y="162"/>
                  </a:lnTo>
                  <a:lnTo>
                    <a:pt x="319" y="162"/>
                  </a:lnTo>
                  <a:lnTo>
                    <a:pt x="320" y="164"/>
                  </a:lnTo>
                  <a:lnTo>
                    <a:pt x="320" y="165"/>
                  </a:lnTo>
                  <a:lnTo>
                    <a:pt x="320" y="166"/>
                  </a:lnTo>
                  <a:lnTo>
                    <a:pt x="321" y="167"/>
                  </a:lnTo>
                  <a:lnTo>
                    <a:pt x="322" y="168"/>
                  </a:lnTo>
                  <a:lnTo>
                    <a:pt x="323" y="168"/>
                  </a:lnTo>
                  <a:lnTo>
                    <a:pt x="323" y="169"/>
                  </a:lnTo>
                  <a:lnTo>
                    <a:pt x="327" y="169"/>
                  </a:lnTo>
                  <a:lnTo>
                    <a:pt x="329" y="172"/>
                  </a:lnTo>
                  <a:lnTo>
                    <a:pt x="330" y="172"/>
                  </a:lnTo>
                  <a:lnTo>
                    <a:pt x="330" y="173"/>
                  </a:lnTo>
                  <a:lnTo>
                    <a:pt x="330" y="174"/>
                  </a:lnTo>
                  <a:lnTo>
                    <a:pt x="329" y="174"/>
                  </a:lnTo>
                  <a:lnTo>
                    <a:pt x="330" y="174"/>
                  </a:lnTo>
                  <a:lnTo>
                    <a:pt x="330" y="175"/>
                  </a:lnTo>
                  <a:lnTo>
                    <a:pt x="330" y="176"/>
                  </a:lnTo>
                  <a:lnTo>
                    <a:pt x="331" y="176"/>
                  </a:lnTo>
                  <a:lnTo>
                    <a:pt x="333" y="176"/>
                  </a:lnTo>
                  <a:lnTo>
                    <a:pt x="334" y="176"/>
                  </a:lnTo>
                  <a:lnTo>
                    <a:pt x="336" y="178"/>
                  </a:lnTo>
                  <a:lnTo>
                    <a:pt x="336" y="179"/>
                  </a:lnTo>
                  <a:lnTo>
                    <a:pt x="336" y="180"/>
                  </a:lnTo>
                  <a:lnTo>
                    <a:pt x="337" y="181"/>
                  </a:lnTo>
                  <a:lnTo>
                    <a:pt x="337" y="182"/>
                  </a:lnTo>
                  <a:lnTo>
                    <a:pt x="338" y="183"/>
                  </a:lnTo>
                  <a:lnTo>
                    <a:pt x="338" y="186"/>
                  </a:lnTo>
                  <a:lnTo>
                    <a:pt x="338" y="187"/>
                  </a:lnTo>
                  <a:lnTo>
                    <a:pt x="340" y="188"/>
                  </a:lnTo>
                  <a:lnTo>
                    <a:pt x="340" y="189"/>
                  </a:lnTo>
                  <a:lnTo>
                    <a:pt x="340" y="192"/>
                  </a:lnTo>
                  <a:lnTo>
                    <a:pt x="341" y="194"/>
                  </a:lnTo>
                  <a:lnTo>
                    <a:pt x="342" y="195"/>
                  </a:lnTo>
                  <a:lnTo>
                    <a:pt x="342" y="196"/>
                  </a:lnTo>
                  <a:lnTo>
                    <a:pt x="343" y="196"/>
                  </a:lnTo>
                  <a:lnTo>
                    <a:pt x="343" y="197"/>
                  </a:lnTo>
                  <a:lnTo>
                    <a:pt x="344" y="197"/>
                  </a:lnTo>
                  <a:lnTo>
                    <a:pt x="344" y="200"/>
                  </a:lnTo>
                  <a:lnTo>
                    <a:pt x="344" y="201"/>
                  </a:lnTo>
                  <a:lnTo>
                    <a:pt x="343" y="201"/>
                  </a:lnTo>
                  <a:lnTo>
                    <a:pt x="344" y="202"/>
                  </a:lnTo>
                  <a:lnTo>
                    <a:pt x="344" y="203"/>
                  </a:lnTo>
                  <a:lnTo>
                    <a:pt x="344" y="204"/>
                  </a:lnTo>
                  <a:lnTo>
                    <a:pt x="346" y="208"/>
                  </a:lnTo>
                  <a:lnTo>
                    <a:pt x="348" y="209"/>
                  </a:lnTo>
                  <a:lnTo>
                    <a:pt x="348" y="211"/>
                  </a:lnTo>
                  <a:lnTo>
                    <a:pt x="349" y="213"/>
                  </a:lnTo>
                  <a:lnTo>
                    <a:pt x="352" y="215"/>
                  </a:lnTo>
                  <a:lnTo>
                    <a:pt x="353" y="215"/>
                  </a:lnTo>
                  <a:lnTo>
                    <a:pt x="353" y="216"/>
                  </a:lnTo>
                  <a:lnTo>
                    <a:pt x="353" y="217"/>
                  </a:lnTo>
                  <a:lnTo>
                    <a:pt x="352" y="217"/>
                  </a:lnTo>
                  <a:lnTo>
                    <a:pt x="353" y="218"/>
                  </a:lnTo>
                  <a:lnTo>
                    <a:pt x="353" y="220"/>
                  </a:lnTo>
                  <a:lnTo>
                    <a:pt x="355" y="221"/>
                  </a:lnTo>
                  <a:lnTo>
                    <a:pt x="356" y="221"/>
                  </a:lnTo>
                  <a:lnTo>
                    <a:pt x="357" y="220"/>
                  </a:lnTo>
                  <a:lnTo>
                    <a:pt x="358" y="218"/>
                  </a:lnTo>
                  <a:lnTo>
                    <a:pt x="359" y="218"/>
                  </a:lnTo>
                  <a:lnTo>
                    <a:pt x="360" y="218"/>
                  </a:lnTo>
                  <a:lnTo>
                    <a:pt x="362" y="218"/>
                  </a:lnTo>
                  <a:lnTo>
                    <a:pt x="363" y="220"/>
                  </a:lnTo>
                  <a:lnTo>
                    <a:pt x="364" y="220"/>
                  </a:lnTo>
                  <a:lnTo>
                    <a:pt x="365" y="220"/>
                  </a:lnTo>
                  <a:lnTo>
                    <a:pt x="366" y="220"/>
                  </a:lnTo>
                  <a:lnTo>
                    <a:pt x="369" y="221"/>
                  </a:lnTo>
                  <a:lnTo>
                    <a:pt x="370" y="222"/>
                  </a:lnTo>
                  <a:lnTo>
                    <a:pt x="371" y="222"/>
                  </a:lnTo>
                  <a:lnTo>
                    <a:pt x="370" y="223"/>
                  </a:lnTo>
                  <a:lnTo>
                    <a:pt x="370" y="224"/>
                  </a:lnTo>
                  <a:lnTo>
                    <a:pt x="370" y="225"/>
                  </a:lnTo>
                  <a:lnTo>
                    <a:pt x="371" y="227"/>
                  </a:lnTo>
                  <a:lnTo>
                    <a:pt x="370" y="228"/>
                  </a:lnTo>
                  <a:lnTo>
                    <a:pt x="369" y="229"/>
                  </a:lnTo>
                  <a:lnTo>
                    <a:pt x="369" y="230"/>
                  </a:lnTo>
                  <a:lnTo>
                    <a:pt x="369" y="236"/>
                  </a:lnTo>
                  <a:lnTo>
                    <a:pt x="369" y="238"/>
                  </a:lnTo>
                  <a:lnTo>
                    <a:pt x="370" y="239"/>
                  </a:lnTo>
                  <a:lnTo>
                    <a:pt x="374" y="244"/>
                  </a:lnTo>
                  <a:lnTo>
                    <a:pt x="372" y="244"/>
                  </a:lnTo>
                  <a:lnTo>
                    <a:pt x="370" y="244"/>
                  </a:lnTo>
                  <a:lnTo>
                    <a:pt x="370" y="242"/>
                  </a:lnTo>
                  <a:lnTo>
                    <a:pt x="369" y="242"/>
                  </a:lnTo>
                  <a:lnTo>
                    <a:pt x="367" y="243"/>
                  </a:lnTo>
                  <a:lnTo>
                    <a:pt x="367" y="244"/>
                  </a:lnTo>
                  <a:lnTo>
                    <a:pt x="367" y="245"/>
                  </a:lnTo>
                  <a:lnTo>
                    <a:pt x="364" y="244"/>
                  </a:lnTo>
                  <a:lnTo>
                    <a:pt x="363" y="241"/>
                  </a:lnTo>
                  <a:lnTo>
                    <a:pt x="362" y="238"/>
                  </a:lnTo>
                  <a:lnTo>
                    <a:pt x="363" y="235"/>
                  </a:lnTo>
                  <a:lnTo>
                    <a:pt x="360" y="234"/>
                  </a:lnTo>
                  <a:lnTo>
                    <a:pt x="357" y="234"/>
                  </a:lnTo>
                  <a:lnTo>
                    <a:pt x="358" y="231"/>
                  </a:lnTo>
                  <a:lnTo>
                    <a:pt x="358" y="230"/>
                  </a:lnTo>
                  <a:lnTo>
                    <a:pt x="356" y="232"/>
                  </a:lnTo>
                  <a:lnTo>
                    <a:pt x="353" y="234"/>
                  </a:lnTo>
                  <a:lnTo>
                    <a:pt x="352" y="232"/>
                  </a:lnTo>
                  <a:lnTo>
                    <a:pt x="350" y="232"/>
                  </a:lnTo>
                  <a:lnTo>
                    <a:pt x="348" y="234"/>
                  </a:lnTo>
                  <a:lnTo>
                    <a:pt x="345" y="235"/>
                  </a:lnTo>
                  <a:lnTo>
                    <a:pt x="342" y="236"/>
                  </a:lnTo>
                  <a:lnTo>
                    <a:pt x="340" y="237"/>
                  </a:lnTo>
                  <a:lnTo>
                    <a:pt x="337" y="238"/>
                  </a:lnTo>
                  <a:lnTo>
                    <a:pt x="334" y="239"/>
                  </a:lnTo>
                  <a:lnTo>
                    <a:pt x="333" y="241"/>
                  </a:lnTo>
                  <a:lnTo>
                    <a:pt x="330" y="241"/>
                  </a:lnTo>
                  <a:lnTo>
                    <a:pt x="328" y="242"/>
                  </a:lnTo>
                  <a:lnTo>
                    <a:pt x="326" y="244"/>
                  </a:lnTo>
                  <a:lnTo>
                    <a:pt x="322" y="246"/>
                  </a:lnTo>
                  <a:lnTo>
                    <a:pt x="319" y="250"/>
                  </a:lnTo>
                  <a:lnTo>
                    <a:pt x="315" y="253"/>
                  </a:lnTo>
                  <a:lnTo>
                    <a:pt x="313" y="256"/>
                  </a:lnTo>
                  <a:lnTo>
                    <a:pt x="309" y="259"/>
                  </a:lnTo>
                  <a:lnTo>
                    <a:pt x="307" y="262"/>
                  </a:lnTo>
                  <a:lnTo>
                    <a:pt x="303" y="265"/>
                  </a:lnTo>
                  <a:lnTo>
                    <a:pt x="300" y="267"/>
                  </a:lnTo>
                  <a:lnTo>
                    <a:pt x="298" y="270"/>
                  </a:lnTo>
                  <a:lnTo>
                    <a:pt x="296" y="271"/>
                  </a:lnTo>
                  <a:lnTo>
                    <a:pt x="295" y="271"/>
                  </a:lnTo>
                  <a:lnTo>
                    <a:pt x="291" y="271"/>
                  </a:lnTo>
                  <a:lnTo>
                    <a:pt x="287" y="271"/>
                  </a:lnTo>
                  <a:lnTo>
                    <a:pt x="286" y="271"/>
                  </a:lnTo>
                  <a:lnTo>
                    <a:pt x="286" y="270"/>
                  </a:lnTo>
                  <a:lnTo>
                    <a:pt x="281" y="267"/>
                  </a:lnTo>
                  <a:lnTo>
                    <a:pt x="281" y="266"/>
                  </a:lnTo>
                  <a:lnTo>
                    <a:pt x="280" y="266"/>
                  </a:lnTo>
                  <a:lnTo>
                    <a:pt x="279" y="269"/>
                  </a:lnTo>
                  <a:lnTo>
                    <a:pt x="277" y="270"/>
                  </a:lnTo>
                  <a:lnTo>
                    <a:pt x="273" y="270"/>
                  </a:lnTo>
                  <a:lnTo>
                    <a:pt x="269" y="271"/>
                  </a:lnTo>
                  <a:lnTo>
                    <a:pt x="263" y="271"/>
                  </a:lnTo>
                  <a:lnTo>
                    <a:pt x="262" y="271"/>
                  </a:lnTo>
                  <a:lnTo>
                    <a:pt x="256" y="274"/>
                  </a:lnTo>
                  <a:lnTo>
                    <a:pt x="255" y="276"/>
                  </a:lnTo>
                  <a:lnTo>
                    <a:pt x="255" y="277"/>
                  </a:lnTo>
                  <a:lnTo>
                    <a:pt x="255" y="278"/>
                  </a:lnTo>
                  <a:lnTo>
                    <a:pt x="252" y="278"/>
                  </a:lnTo>
                  <a:lnTo>
                    <a:pt x="251" y="277"/>
                  </a:lnTo>
                  <a:lnTo>
                    <a:pt x="251" y="276"/>
                  </a:lnTo>
                  <a:lnTo>
                    <a:pt x="250" y="276"/>
                  </a:lnTo>
                  <a:lnTo>
                    <a:pt x="248" y="276"/>
                  </a:lnTo>
                  <a:lnTo>
                    <a:pt x="246" y="276"/>
                  </a:lnTo>
                  <a:lnTo>
                    <a:pt x="246" y="273"/>
                  </a:lnTo>
                  <a:lnTo>
                    <a:pt x="246" y="272"/>
                  </a:lnTo>
                  <a:lnTo>
                    <a:pt x="244" y="270"/>
                  </a:lnTo>
                  <a:lnTo>
                    <a:pt x="243" y="269"/>
                  </a:lnTo>
                  <a:lnTo>
                    <a:pt x="242" y="269"/>
                  </a:lnTo>
                  <a:lnTo>
                    <a:pt x="239" y="272"/>
                  </a:lnTo>
                  <a:lnTo>
                    <a:pt x="236" y="272"/>
                  </a:lnTo>
                  <a:lnTo>
                    <a:pt x="235" y="273"/>
                  </a:lnTo>
                  <a:lnTo>
                    <a:pt x="234" y="273"/>
                  </a:lnTo>
                  <a:lnTo>
                    <a:pt x="230" y="271"/>
                  </a:lnTo>
                  <a:lnTo>
                    <a:pt x="227" y="270"/>
                  </a:lnTo>
                  <a:lnTo>
                    <a:pt x="225" y="270"/>
                  </a:lnTo>
                  <a:lnTo>
                    <a:pt x="224" y="270"/>
                  </a:lnTo>
                  <a:lnTo>
                    <a:pt x="223" y="270"/>
                  </a:lnTo>
                  <a:lnTo>
                    <a:pt x="222" y="270"/>
                  </a:lnTo>
                  <a:lnTo>
                    <a:pt x="221" y="271"/>
                  </a:lnTo>
                  <a:lnTo>
                    <a:pt x="220" y="271"/>
                  </a:lnTo>
                  <a:lnTo>
                    <a:pt x="218" y="271"/>
                  </a:lnTo>
                  <a:lnTo>
                    <a:pt x="218" y="272"/>
                  </a:lnTo>
                  <a:lnTo>
                    <a:pt x="217" y="272"/>
                  </a:lnTo>
                  <a:lnTo>
                    <a:pt x="216" y="272"/>
                  </a:lnTo>
                  <a:lnTo>
                    <a:pt x="216" y="273"/>
                  </a:lnTo>
                  <a:lnTo>
                    <a:pt x="215" y="274"/>
                  </a:lnTo>
                  <a:lnTo>
                    <a:pt x="214" y="277"/>
                  </a:lnTo>
                  <a:lnTo>
                    <a:pt x="213" y="278"/>
                  </a:lnTo>
                  <a:lnTo>
                    <a:pt x="213" y="279"/>
                  </a:lnTo>
                  <a:lnTo>
                    <a:pt x="213" y="278"/>
                  </a:lnTo>
                  <a:lnTo>
                    <a:pt x="213" y="277"/>
                  </a:lnTo>
                  <a:lnTo>
                    <a:pt x="213" y="276"/>
                  </a:lnTo>
                  <a:lnTo>
                    <a:pt x="212" y="276"/>
                  </a:lnTo>
                  <a:lnTo>
                    <a:pt x="210" y="276"/>
                  </a:lnTo>
                  <a:lnTo>
                    <a:pt x="210" y="274"/>
                  </a:lnTo>
                  <a:lnTo>
                    <a:pt x="210" y="273"/>
                  </a:lnTo>
                  <a:lnTo>
                    <a:pt x="209" y="273"/>
                  </a:lnTo>
                  <a:lnTo>
                    <a:pt x="209" y="274"/>
                  </a:lnTo>
                  <a:lnTo>
                    <a:pt x="208" y="274"/>
                  </a:lnTo>
                  <a:lnTo>
                    <a:pt x="207" y="274"/>
                  </a:lnTo>
                  <a:lnTo>
                    <a:pt x="206" y="274"/>
                  </a:lnTo>
                  <a:lnTo>
                    <a:pt x="206" y="276"/>
                  </a:lnTo>
                  <a:lnTo>
                    <a:pt x="205" y="276"/>
                  </a:lnTo>
                  <a:lnTo>
                    <a:pt x="203" y="276"/>
                  </a:lnTo>
                  <a:lnTo>
                    <a:pt x="203" y="274"/>
                  </a:lnTo>
                  <a:lnTo>
                    <a:pt x="203" y="273"/>
                  </a:lnTo>
                  <a:lnTo>
                    <a:pt x="203" y="272"/>
                  </a:lnTo>
                  <a:lnTo>
                    <a:pt x="203" y="267"/>
                  </a:lnTo>
                  <a:lnTo>
                    <a:pt x="202" y="267"/>
                  </a:lnTo>
                  <a:lnTo>
                    <a:pt x="202" y="266"/>
                  </a:lnTo>
                  <a:lnTo>
                    <a:pt x="202" y="267"/>
                  </a:lnTo>
                  <a:lnTo>
                    <a:pt x="201" y="267"/>
                  </a:lnTo>
                  <a:lnTo>
                    <a:pt x="200" y="266"/>
                  </a:lnTo>
                  <a:lnTo>
                    <a:pt x="196" y="265"/>
                  </a:lnTo>
                  <a:lnTo>
                    <a:pt x="194" y="264"/>
                  </a:lnTo>
                  <a:lnTo>
                    <a:pt x="193" y="264"/>
                  </a:lnTo>
                  <a:lnTo>
                    <a:pt x="192" y="264"/>
                  </a:lnTo>
                  <a:lnTo>
                    <a:pt x="192" y="263"/>
                  </a:lnTo>
                  <a:lnTo>
                    <a:pt x="191" y="262"/>
                  </a:lnTo>
                  <a:lnTo>
                    <a:pt x="191" y="260"/>
                  </a:lnTo>
                  <a:lnTo>
                    <a:pt x="189" y="259"/>
                  </a:lnTo>
                  <a:lnTo>
                    <a:pt x="188" y="259"/>
                  </a:lnTo>
                  <a:lnTo>
                    <a:pt x="187" y="258"/>
                  </a:lnTo>
                  <a:lnTo>
                    <a:pt x="186" y="257"/>
                  </a:lnTo>
                  <a:lnTo>
                    <a:pt x="186" y="256"/>
                  </a:lnTo>
                  <a:lnTo>
                    <a:pt x="185" y="256"/>
                  </a:lnTo>
                  <a:lnTo>
                    <a:pt x="184" y="256"/>
                  </a:lnTo>
                  <a:lnTo>
                    <a:pt x="184" y="255"/>
                  </a:lnTo>
                  <a:lnTo>
                    <a:pt x="184" y="253"/>
                  </a:lnTo>
                  <a:lnTo>
                    <a:pt x="184" y="252"/>
                  </a:lnTo>
                  <a:lnTo>
                    <a:pt x="182" y="252"/>
                  </a:lnTo>
                  <a:lnTo>
                    <a:pt x="181" y="252"/>
                  </a:lnTo>
                  <a:lnTo>
                    <a:pt x="180" y="252"/>
                  </a:lnTo>
                  <a:lnTo>
                    <a:pt x="179" y="251"/>
                  </a:lnTo>
                  <a:lnTo>
                    <a:pt x="179" y="250"/>
                  </a:lnTo>
                  <a:lnTo>
                    <a:pt x="179" y="249"/>
                  </a:lnTo>
                  <a:lnTo>
                    <a:pt x="179" y="248"/>
                  </a:lnTo>
                  <a:lnTo>
                    <a:pt x="179" y="246"/>
                  </a:lnTo>
                  <a:lnTo>
                    <a:pt x="179" y="245"/>
                  </a:lnTo>
                  <a:lnTo>
                    <a:pt x="180" y="245"/>
                  </a:lnTo>
                  <a:lnTo>
                    <a:pt x="179" y="245"/>
                  </a:lnTo>
                  <a:lnTo>
                    <a:pt x="178" y="244"/>
                  </a:lnTo>
                  <a:lnTo>
                    <a:pt x="177" y="244"/>
                  </a:lnTo>
                  <a:lnTo>
                    <a:pt x="175" y="243"/>
                  </a:lnTo>
                  <a:lnTo>
                    <a:pt x="174" y="242"/>
                  </a:lnTo>
                  <a:lnTo>
                    <a:pt x="173" y="242"/>
                  </a:lnTo>
                  <a:lnTo>
                    <a:pt x="172" y="242"/>
                  </a:lnTo>
                  <a:lnTo>
                    <a:pt x="171" y="242"/>
                  </a:lnTo>
                  <a:lnTo>
                    <a:pt x="170" y="242"/>
                  </a:lnTo>
                  <a:lnTo>
                    <a:pt x="168" y="242"/>
                  </a:lnTo>
                  <a:lnTo>
                    <a:pt x="168" y="243"/>
                  </a:lnTo>
                  <a:lnTo>
                    <a:pt x="168" y="244"/>
                  </a:lnTo>
                  <a:lnTo>
                    <a:pt x="167" y="245"/>
                  </a:lnTo>
                  <a:lnTo>
                    <a:pt x="167" y="246"/>
                  </a:lnTo>
                  <a:lnTo>
                    <a:pt x="165" y="249"/>
                  </a:lnTo>
                  <a:lnTo>
                    <a:pt x="165" y="250"/>
                  </a:lnTo>
                  <a:lnTo>
                    <a:pt x="164" y="250"/>
                  </a:lnTo>
                  <a:lnTo>
                    <a:pt x="163" y="250"/>
                  </a:lnTo>
                  <a:lnTo>
                    <a:pt x="161" y="250"/>
                  </a:lnTo>
                  <a:lnTo>
                    <a:pt x="161" y="251"/>
                  </a:lnTo>
                  <a:lnTo>
                    <a:pt x="161" y="252"/>
                  </a:lnTo>
                  <a:lnTo>
                    <a:pt x="160" y="252"/>
                  </a:lnTo>
                  <a:lnTo>
                    <a:pt x="160" y="251"/>
                  </a:lnTo>
                  <a:lnTo>
                    <a:pt x="158" y="250"/>
                  </a:lnTo>
                  <a:lnTo>
                    <a:pt x="158" y="249"/>
                  </a:lnTo>
                  <a:lnTo>
                    <a:pt x="156" y="249"/>
                  </a:lnTo>
                  <a:lnTo>
                    <a:pt x="154" y="248"/>
                  </a:lnTo>
                  <a:lnTo>
                    <a:pt x="153" y="246"/>
                  </a:lnTo>
                  <a:lnTo>
                    <a:pt x="152" y="248"/>
                  </a:lnTo>
                  <a:lnTo>
                    <a:pt x="151" y="248"/>
                  </a:lnTo>
                  <a:lnTo>
                    <a:pt x="150" y="248"/>
                  </a:lnTo>
                  <a:lnTo>
                    <a:pt x="149" y="248"/>
                  </a:lnTo>
                  <a:lnTo>
                    <a:pt x="148" y="248"/>
                  </a:lnTo>
                  <a:lnTo>
                    <a:pt x="148" y="246"/>
                  </a:lnTo>
                  <a:lnTo>
                    <a:pt x="148" y="245"/>
                  </a:lnTo>
                  <a:lnTo>
                    <a:pt x="146" y="245"/>
                  </a:lnTo>
                  <a:lnTo>
                    <a:pt x="145" y="245"/>
                  </a:lnTo>
                  <a:lnTo>
                    <a:pt x="143" y="249"/>
                  </a:lnTo>
                  <a:lnTo>
                    <a:pt x="141" y="250"/>
                  </a:lnTo>
                  <a:lnTo>
                    <a:pt x="141" y="251"/>
                  </a:lnTo>
                  <a:lnTo>
                    <a:pt x="139" y="251"/>
                  </a:lnTo>
                  <a:lnTo>
                    <a:pt x="138" y="251"/>
                  </a:lnTo>
                  <a:lnTo>
                    <a:pt x="137" y="252"/>
                  </a:lnTo>
                  <a:lnTo>
                    <a:pt x="136" y="253"/>
                  </a:lnTo>
                  <a:lnTo>
                    <a:pt x="135" y="253"/>
                  </a:lnTo>
                  <a:lnTo>
                    <a:pt x="134" y="253"/>
                  </a:lnTo>
                  <a:lnTo>
                    <a:pt x="134" y="252"/>
                  </a:lnTo>
                  <a:lnTo>
                    <a:pt x="132" y="251"/>
                  </a:lnTo>
                  <a:lnTo>
                    <a:pt x="131" y="251"/>
                  </a:lnTo>
                  <a:lnTo>
                    <a:pt x="130" y="252"/>
                  </a:lnTo>
                  <a:lnTo>
                    <a:pt x="128" y="251"/>
                  </a:lnTo>
                  <a:lnTo>
                    <a:pt x="127" y="251"/>
                  </a:lnTo>
                  <a:lnTo>
                    <a:pt x="127" y="250"/>
                  </a:lnTo>
                  <a:lnTo>
                    <a:pt x="127" y="249"/>
                  </a:lnTo>
                  <a:lnTo>
                    <a:pt x="125" y="249"/>
                  </a:lnTo>
                  <a:lnTo>
                    <a:pt x="124" y="249"/>
                  </a:lnTo>
                  <a:lnTo>
                    <a:pt x="123" y="248"/>
                  </a:lnTo>
                  <a:lnTo>
                    <a:pt x="123" y="246"/>
                  </a:lnTo>
                  <a:lnTo>
                    <a:pt x="123" y="245"/>
                  </a:lnTo>
                  <a:lnTo>
                    <a:pt x="122" y="245"/>
                  </a:lnTo>
                  <a:lnTo>
                    <a:pt x="121" y="245"/>
                  </a:lnTo>
                  <a:lnTo>
                    <a:pt x="121" y="244"/>
                  </a:lnTo>
                  <a:lnTo>
                    <a:pt x="120" y="244"/>
                  </a:lnTo>
                  <a:lnTo>
                    <a:pt x="120" y="245"/>
                  </a:lnTo>
                  <a:lnTo>
                    <a:pt x="118" y="245"/>
                  </a:lnTo>
                  <a:lnTo>
                    <a:pt x="117" y="245"/>
                  </a:lnTo>
                  <a:lnTo>
                    <a:pt x="117" y="244"/>
                  </a:lnTo>
                  <a:lnTo>
                    <a:pt x="116" y="244"/>
                  </a:lnTo>
                  <a:lnTo>
                    <a:pt x="115" y="244"/>
                  </a:lnTo>
                  <a:lnTo>
                    <a:pt x="115" y="243"/>
                  </a:lnTo>
                  <a:lnTo>
                    <a:pt x="115" y="241"/>
                  </a:lnTo>
                  <a:lnTo>
                    <a:pt x="115" y="239"/>
                  </a:lnTo>
                  <a:lnTo>
                    <a:pt x="115" y="238"/>
                  </a:lnTo>
                  <a:lnTo>
                    <a:pt x="115" y="237"/>
                  </a:lnTo>
                  <a:lnTo>
                    <a:pt x="114" y="237"/>
                  </a:lnTo>
                  <a:lnTo>
                    <a:pt x="113" y="237"/>
                  </a:lnTo>
                  <a:lnTo>
                    <a:pt x="113" y="236"/>
                  </a:lnTo>
                  <a:lnTo>
                    <a:pt x="111" y="235"/>
                  </a:lnTo>
                  <a:lnTo>
                    <a:pt x="108" y="234"/>
                  </a:lnTo>
                  <a:lnTo>
                    <a:pt x="107" y="234"/>
                  </a:lnTo>
                  <a:lnTo>
                    <a:pt x="107" y="232"/>
                  </a:lnTo>
                  <a:lnTo>
                    <a:pt x="107" y="231"/>
                  </a:lnTo>
                  <a:lnTo>
                    <a:pt x="106" y="231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104" y="228"/>
                  </a:lnTo>
                  <a:lnTo>
                    <a:pt x="103" y="228"/>
                  </a:lnTo>
                  <a:lnTo>
                    <a:pt x="103" y="227"/>
                  </a:lnTo>
                  <a:lnTo>
                    <a:pt x="102" y="225"/>
                  </a:lnTo>
                  <a:lnTo>
                    <a:pt x="101" y="224"/>
                  </a:lnTo>
                  <a:lnTo>
                    <a:pt x="100" y="223"/>
                  </a:lnTo>
                  <a:lnTo>
                    <a:pt x="99" y="221"/>
                  </a:lnTo>
                  <a:lnTo>
                    <a:pt x="99" y="220"/>
                  </a:lnTo>
                  <a:lnTo>
                    <a:pt x="99" y="218"/>
                  </a:lnTo>
                  <a:lnTo>
                    <a:pt x="97" y="217"/>
                  </a:lnTo>
                  <a:lnTo>
                    <a:pt x="99" y="214"/>
                  </a:lnTo>
                  <a:lnTo>
                    <a:pt x="99" y="213"/>
                  </a:lnTo>
                  <a:lnTo>
                    <a:pt x="97" y="213"/>
                  </a:lnTo>
                  <a:lnTo>
                    <a:pt x="97" y="211"/>
                  </a:lnTo>
                  <a:lnTo>
                    <a:pt x="97" y="210"/>
                  </a:lnTo>
                  <a:lnTo>
                    <a:pt x="97" y="209"/>
                  </a:lnTo>
                  <a:lnTo>
                    <a:pt x="96" y="208"/>
                  </a:lnTo>
                  <a:lnTo>
                    <a:pt x="95" y="208"/>
                  </a:lnTo>
                  <a:lnTo>
                    <a:pt x="95" y="207"/>
                  </a:lnTo>
                  <a:lnTo>
                    <a:pt x="93" y="206"/>
                  </a:lnTo>
                  <a:lnTo>
                    <a:pt x="92" y="206"/>
                  </a:lnTo>
                  <a:lnTo>
                    <a:pt x="90" y="204"/>
                  </a:lnTo>
                  <a:lnTo>
                    <a:pt x="90" y="203"/>
                  </a:lnTo>
                  <a:lnTo>
                    <a:pt x="89" y="204"/>
                  </a:lnTo>
                  <a:lnTo>
                    <a:pt x="88" y="204"/>
                  </a:lnTo>
                  <a:lnTo>
                    <a:pt x="88" y="203"/>
                  </a:lnTo>
                  <a:lnTo>
                    <a:pt x="87" y="202"/>
                  </a:lnTo>
                  <a:lnTo>
                    <a:pt x="87" y="203"/>
                  </a:lnTo>
                  <a:lnTo>
                    <a:pt x="86" y="203"/>
                  </a:lnTo>
                  <a:lnTo>
                    <a:pt x="85" y="202"/>
                  </a:lnTo>
                  <a:lnTo>
                    <a:pt x="85" y="201"/>
                  </a:lnTo>
                  <a:lnTo>
                    <a:pt x="85" y="200"/>
                  </a:lnTo>
                  <a:lnTo>
                    <a:pt x="84" y="200"/>
                  </a:lnTo>
                  <a:lnTo>
                    <a:pt x="81" y="199"/>
                  </a:lnTo>
                  <a:lnTo>
                    <a:pt x="79" y="199"/>
                  </a:lnTo>
                  <a:lnTo>
                    <a:pt x="77" y="199"/>
                  </a:lnTo>
                  <a:lnTo>
                    <a:pt x="77" y="197"/>
                  </a:lnTo>
                  <a:lnTo>
                    <a:pt x="75" y="197"/>
                  </a:lnTo>
                  <a:lnTo>
                    <a:pt x="75" y="196"/>
                  </a:lnTo>
                  <a:lnTo>
                    <a:pt x="74" y="196"/>
                  </a:lnTo>
                  <a:lnTo>
                    <a:pt x="73" y="196"/>
                  </a:lnTo>
                  <a:lnTo>
                    <a:pt x="73" y="195"/>
                  </a:lnTo>
                  <a:lnTo>
                    <a:pt x="74" y="194"/>
                  </a:lnTo>
                  <a:lnTo>
                    <a:pt x="75" y="194"/>
                  </a:lnTo>
                  <a:lnTo>
                    <a:pt x="75" y="193"/>
                  </a:lnTo>
                  <a:lnTo>
                    <a:pt x="75" y="192"/>
                  </a:lnTo>
                  <a:lnTo>
                    <a:pt x="74" y="192"/>
                  </a:lnTo>
                  <a:lnTo>
                    <a:pt x="74" y="190"/>
                  </a:lnTo>
                  <a:lnTo>
                    <a:pt x="73" y="190"/>
                  </a:lnTo>
                  <a:lnTo>
                    <a:pt x="73" y="189"/>
                  </a:lnTo>
                  <a:lnTo>
                    <a:pt x="72" y="189"/>
                  </a:lnTo>
                  <a:lnTo>
                    <a:pt x="71" y="189"/>
                  </a:lnTo>
                  <a:lnTo>
                    <a:pt x="71" y="188"/>
                  </a:lnTo>
                  <a:lnTo>
                    <a:pt x="70" y="188"/>
                  </a:lnTo>
                  <a:lnTo>
                    <a:pt x="70" y="187"/>
                  </a:lnTo>
                  <a:lnTo>
                    <a:pt x="68" y="187"/>
                  </a:lnTo>
                  <a:lnTo>
                    <a:pt x="68" y="186"/>
                  </a:lnTo>
                  <a:lnTo>
                    <a:pt x="68" y="185"/>
                  </a:lnTo>
                  <a:lnTo>
                    <a:pt x="67" y="185"/>
                  </a:lnTo>
                  <a:lnTo>
                    <a:pt x="68" y="183"/>
                  </a:lnTo>
                  <a:lnTo>
                    <a:pt x="70" y="182"/>
                  </a:lnTo>
                  <a:lnTo>
                    <a:pt x="71" y="181"/>
                  </a:lnTo>
                  <a:lnTo>
                    <a:pt x="71" y="180"/>
                  </a:lnTo>
                  <a:lnTo>
                    <a:pt x="71" y="179"/>
                  </a:lnTo>
                  <a:lnTo>
                    <a:pt x="70" y="178"/>
                  </a:lnTo>
                  <a:lnTo>
                    <a:pt x="67" y="176"/>
                  </a:lnTo>
                  <a:lnTo>
                    <a:pt x="66" y="175"/>
                  </a:lnTo>
                  <a:lnTo>
                    <a:pt x="65" y="175"/>
                  </a:lnTo>
                  <a:lnTo>
                    <a:pt x="64" y="173"/>
                  </a:lnTo>
                  <a:lnTo>
                    <a:pt x="63" y="173"/>
                  </a:lnTo>
                  <a:lnTo>
                    <a:pt x="61" y="172"/>
                  </a:lnTo>
                  <a:lnTo>
                    <a:pt x="61" y="171"/>
                  </a:lnTo>
                  <a:lnTo>
                    <a:pt x="60" y="171"/>
                  </a:lnTo>
                  <a:lnTo>
                    <a:pt x="60" y="169"/>
                  </a:lnTo>
                  <a:lnTo>
                    <a:pt x="60" y="168"/>
                  </a:lnTo>
                  <a:lnTo>
                    <a:pt x="60" y="167"/>
                  </a:lnTo>
                  <a:lnTo>
                    <a:pt x="59" y="167"/>
                  </a:lnTo>
                  <a:lnTo>
                    <a:pt x="58" y="167"/>
                  </a:lnTo>
                  <a:lnTo>
                    <a:pt x="58" y="166"/>
                  </a:lnTo>
                  <a:lnTo>
                    <a:pt x="57" y="166"/>
                  </a:lnTo>
                  <a:lnTo>
                    <a:pt x="56" y="166"/>
                  </a:lnTo>
                  <a:lnTo>
                    <a:pt x="56" y="165"/>
                  </a:lnTo>
                  <a:lnTo>
                    <a:pt x="54" y="165"/>
                  </a:lnTo>
                  <a:lnTo>
                    <a:pt x="53" y="164"/>
                  </a:lnTo>
                  <a:lnTo>
                    <a:pt x="52" y="164"/>
                  </a:lnTo>
                  <a:lnTo>
                    <a:pt x="52" y="162"/>
                  </a:lnTo>
                  <a:lnTo>
                    <a:pt x="51" y="162"/>
                  </a:lnTo>
                  <a:lnTo>
                    <a:pt x="50" y="162"/>
                  </a:lnTo>
                  <a:lnTo>
                    <a:pt x="49" y="161"/>
                  </a:lnTo>
                  <a:lnTo>
                    <a:pt x="46" y="160"/>
                  </a:lnTo>
                  <a:lnTo>
                    <a:pt x="44" y="159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8"/>
                  </a:lnTo>
                  <a:lnTo>
                    <a:pt x="39" y="157"/>
                  </a:lnTo>
                  <a:lnTo>
                    <a:pt x="38" y="157"/>
                  </a:lnTo>
                  <a:lnTo>
                    <a:pt x="38" y="155"/>
                  </a:lnTo>
                  <a:lnTo>
                    <a:pt x="38" y="154"/>
                  </a:lnTo>
                  <a:lnTo>
                    <a:pt x="37" y="154"/>
                  </a:lnTo>
                  <a:lnTo>
                    <a:pt x="37" y="153"/>
                  </a:lnTo>
                  <a:lnTo>
                    <a:pt x="36" y="153"/>
                  </a:lnTo>
                  <a:lnTo>
                    <a:pt x="36" y="152"/>
                  </a:lnTo>
                  <a:lnTo>
                    <a:pt x="33" y="151"/>
                  </a:lnTo>
                  <a:lnTo>
                    <a:pt x="32" y="150"/>
                  </a:lnTo>
                  <a:lnTo>
                    <a:pt x="32" y="148"/>
                  </a:lnTo>
                  <a:lnTo>
                    <a:pt x="33" y="148"/>
                  </a:lnTo>
                  <a:lnTo>
                    <a:pt x="36" y="147"/>
                  </a:lnTo>
                  <a:lnTo>
                    <a:pt x="36" y="146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6" y="143"/>
                  </a:lnTo>
                  <a:lnTo>
                    <a:pt x="36" y="141"/>
                  </a:lnTo>
                  <a:lnTo>
                    <a:pt x="35" y="140"/>
                  </a:lnTo>
                  <a:lnTo>
                    <a:pt x="35" y="139"/>
                  </a:lnTo>
                  <a:lnTo>
                    <a:pt x="33" y="139"/>
                  </a:lnTo>
                  <a:lnTo>
                    <a:pt x="32" y="139"/>
                  </a:lnTo>
                  <a:lnTo>
                    <a:pt x="31" y="139"/>
                  </a:lnTo>
                  <a:lnTo>
                    <a:pt x="30" y="139"/>
                  </a:lnTo>
                  <a:lnTo>
                    <a:pt x="29" y="139"/>
                  </a:lnTo>
                  <a:lnTo>
                    <a:pt x="29" y="138"/>
                  </a:lnTo>
                  <a:lnTo>
                    <a:pt x="26" y="137"/>
                  </a:lnTo>
                  <a:lnTo>
                    <a:pt x="26" y="136"/>
                  </a:lnTo>
                  <a:lnTo>
                    <a:pt x="25" y="134"/>
                  </a:lnTo>
                  <a:lnTo>
                    <a:pt x="25" y="133"/>
                  </a:lnTo>
                  <a:lnTo>
                    <a:pt x="25" y="132"/>
                  </a:lnTo>
                  <a:lnTo>
                    <a:pt x="22" y="130"/>
                  </a:lnTo>
                  <a:lnTo>
                    <a:pt x="21" y="130"/>
                  </a:lnTo>
                  <a:lnTo>
                    <a:pt x="20" y="130"/>
                  </a:lnTo>
                  <a:lnTo>
                    <a:pt x="18" y="129"/>
                  </a:lnTo>
                  <a:lnTo>
                    <a:pt x="17" y="129"/>
                  </a:lnTo>
                  <a:lnTo>
                    <a:pt x="15" y="129"/>
                  </a:lnTo>
                  <a:lnTo>
                    <a:pt x="13" y="129"/>
                  </a:lnTo>
                  <a:lnTo>
                    <a:pt x="11" y="129"/>
                  </a:lnTo>
                  <a:lnTo>
                    <a:pt x="10" y="127"/>
                  </a:lnTo>
                  <a:lnTo>
                    <a:pt x="9" y="126"/>
                  </a:lnTo>
                  <a:lnTo>
                    <a:pt x="8" y="126"/>
                  </a:lnTo>
                  <a:lnTo>
                    <a:pt x="7" y="127"/>
                  </a:lnTo>
                  <a:lnTo>
                    <a:pt x="6" y="127"/>
                  </a:lnTo>
                  <a:lnTo>
                    <a:pt x="6" y="126"/>
                  </a:lnTo>
                  <a:lnTo>
                    <a:pt x="4" y="126"/>
                  </a:lnTo>
                  <a:lnTo>
                    <a:pt x="3" y="126"/>
                  </a:lnTo>
                  <a:lnTo>
                    <a:pt x="2" y="126"/>
                  </a:lnTo>
                  <a:lnTo>
                    <a:pt x="1" y="126"/>
                  </a:lnTo>
                  <a:lnTo>
                    <a:pt x="1" y="125"/>
                  </a:lnTo>
                  <a:lnTo>
                    <a:pt x="0" y="124"/>
                  </a:lnTo>
                  <a:lnTo>
                    <a:pt x="0" y="123"/>
                  </a:lnTo>
                  <a:lnTo>
                    <a:pt x="0" y="122"/>
                  </a:lnTo>
                  <a:lnTo>
                    <a:pt x="2" y="118"/>
                  </a:lnTo>
                  <a:lnTo>
                    <a:pt x="3" y="117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3" y="113"/>
                  </a:lnTo>
                  <a:lnTo>
                    <a:pt x="2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3" y="111"/>
                  </a:lnTo>
                  <a:lnTo>
                    <a:pt x="4" y="110"/>
                  </a:lnTo>
                  <a:lnTo>
                    <a:pt x="8" y="109"/>
                  </a:lnTo>
                  <a:lnTo>
                    <a:pt x="9" y="108"/>
                  </a:lnTo>
                  <a:lnTo>
                    <a:pt x="11" y="108"/>
                  </a:lnTo>
                  <a:lnTo>
                    <a:pt x="13" y="108"/>
                  </a:lnTo>
                  <a:lnTo>
                    <a:pt x="14" y="108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3"/>
                  </a:lnTo>
                  <a:lnTo>
                    <a:pt x="16" y="98"/>
                  </a:lnTo>
                  <a:lnTo>
                    <a:pt x="17" y="97"/>
                  </a:lnTo>
                  <a:lnTo>
                    <a:pt x="17" y="91"/>
                  </a:lnTo>
                  <a:lnTo>
                    <a:pt x="17" y="90"/>
                  </a:lnTo>
                  <a:lnTo>
                    <a:pt x="18" y="90"/>
                  </a:lnTo>
                  <a:lnTo>
                    <a:pt x="21" y="88"/>
                  </a:lnTo>
                  <a:lnTo>
                    <a:pt x="21" y="87"/>
                  </a:lnTo>
                  <a:lnTo>
                    <a:pt x="21" y="77"/>
                  </a:lnTo>
                  <a:lnTo>
                    <a:pt x="21" y="76"/>
                  </a:lnTo>
                  <a:lnTo>
                    <a:pt x="22" y="76"/>
                  </a:lnTo>
                  <a:lnTo>
                    <a:pt x="23" y="76"/>
                  </a:lnTo>
                  <a:lnTo>
                    <a:pt x="24" y="75"/>
                  </a:lnTo>
                  <a:lnTo>
                    <a:pt x="25" y="74"/>
                  </a:lnTo>
                  <a:lnTo>
                    <a:pt x="26" y="73"/>
                  </a:lnTo>
                  <a:lnTo>
                    <a:pt x="26" y="71"/>
                  </a:lnTo>
                  <a:lnTo>
                    <a:pt x="28" y="71"/>
                  </a:lnTo>
                  <a:lnTo>
                    <a:pt x="28" y="69"/>
                  </a:lnTo>
                  <a:lnTo>
                    <a:pt x="29" y="68"/>
                  </a:lnTo>
                  <a:lnTo>
                    <a:pt x="28" y="67"/>
                  </a:lnTo>
                  <a:lnTo>
                    <a:pt x="28" y="66"/>
                  </a:lnTo>
                  <a:lnTo>
                    <a:pt x="30" y="62"/>
                  </a:lnTo>
                  <a:lnTo>
                    <a:pt x="31" y="62"/>
                  </a:lnTo>
                  <a:lnTo>
                    <a:pt x="31" y="61"/>
                  </a:lnTo>
                  <a:lnTo>
                    <a:pt x="32" y="61"/>
                  </a:lnTo>
                  <a:lnTo>
                    <a:pt x="33" y="61"/>
                  </a:lnTo>
                  <a:lnTo>
                    <a:pt x="35" y="61"/>
                  </a:lnTo>
                  <a:lnTo>
                    <a:pt x="36" y="61"/>
                  </a:lnTo>
                  <a:lnTo>
                    <a:pt x="37" y="61"/>
                  </a:lnTo>
                  <a:lnTo>
                    <a:pt x="38" y="61"/>
                  </a:lnTo>
                  <a:lnTo>
                    <a:pt x="39" y="61"/>
                  </a:lnTo>
                  <a:lnTo>
                    <a:pt x="40" y="61"/>
                  </a:lnTo>
                  <a:lnTo>
                    <a:pt x="40" y="60"/>
                  </a:lnTo>
                  <a:lnTo>
                    <a:pt x="42" y="60"/>
                  </a:lnTo>
                  <a:lnTo>
                    <a:pt x="43" y="60"/>
                  </a:lnTo>
                  <a:lnTo>
                    <a:pt x="44" y="60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9" y="59"/>
                  </a:lnTo>
                  <a:lnTo>
                    <a:pt x="50" y="59"/>
                  </a:lnTo>
                  <a:lnTo>
                    <a:pt x="51" y="59"/>
                  </a:lnTo>
                  <a:lnTo>
                    <a:pt x="52" y="59"/>
                  </a:lnTo>
                  <a:lnTo>
                    <a:pt x="53" y="57"/>
                  </a:lnTo>
                  <a:lnTo>
                    <a:pt x="54" y="57"/>
                  </a:lnTo>
                  <a:lnTo>
                    <a:pt x="56" y="60"/>
                  </a:lnTo>
                  <a:lnTo>
                    <a:pt x="56" y="66"/>
                  </a:lnTo>
                  <a:lnTo>
                    <a:pt x="57" y="66"/>
                  </a:lnTo>
                  <a:lnTo>
                    <a:pt x="58" y="67"/>
                  </a:lnTo>
                  <a:lnTo>
                    <a:pt x="59" y="67"/>
                  </a:lnTo>
                  <a:lnTo>
                    <a:pt x="60" y="68"/>
                  </a:lnTo>
                  <a:lnTo>
                    <a:pt x="61" y="70"/>
                  </a:lnTo>
                  <a:lnTo>
                    <a:pt x="63" y="71"/>
                  </a:lnTo>
                  <a:lnTo>
                    <a:pt x="65" y="73"/>
                  </a:lnTo>
                  <a:lnTo>
                    <a:pt x="71" y="80"/>
                  </a:lnTo>
                  <a:lnTo>
                    <a:pt x="77" y="87"/>
                  </a:lnTo>
                  <a:lnTo>
                    <a:pt x="79" y="88"/>
                  </a:lnTo>
                  <a:lnTo>
                    <a:pt x="81" y="88"/>
                  </a:lnTo>
                  <a:lnTo>
                    <a:pt x="94" y="84"/>
                  </a:lnTo>
                  <a:lnTo>
                    <a:pt x="102" y="83"/>
                  </a:lnTo>
                  <a:lnTo>
                    <a:pt x="103" y="84"/>
                  </a:lnTo>
                  <a:lnTo>
                    <a:pt x="108" y="84"/>
                  </a:lnTo>
                  <a:lnTo>
                    <a:pt x="110" y="84"/>
                  </a:lnTo>
                  <a:lnTo>
                    <a:pt x="111" y="84"/>
                  </a:lnTo>
                  <a:lnTo>
                    <a:pt x="116" y="84"/>
                  </a:lnTo>
                  <a:lnTo>
                    <a:pt x="118" y="84"/>
                  </a:lnTo>
                  <a:lnTo>
                    <a:pt x="120" y="84"/>
                  </a:lnTo>
                  <a:lnTo>
                    <a:pt x="123" y="91"/>
                  </a:lnTo>
                  <a:lnTo>
                    <a:pt x="124" y="92"/>
                  </a:lnTo>
                  <a:lnTo>
                    <a:pt x="137" y="92"/>
                  </a:lnTo>
                  <a:lnTo>
                    <a:pt x="150" y="92"/>
                  </a:lnTo>
                  <a:lnTo>
                    <a:pt x="149" y="91"/>
                  </a:lnTo>
                  <a:lnTo>
                    <a:pt x="149" y="90"/>
                  </a:lnTo>
                  <a:lnTo>
                    <a:pt x="150" y="89"/>
                  </a:lnTo>
                  <a:lnTo>
                    <a:pt x="152" y="87"/>
                  </a:lnTo>
                  <a:lnTo>
                    <a:pt x="154" y="84"/>
                  </a:lnTo>
                  <a:lnTo>
                    <a:pt x="159" y="82"/>
                  </a:lnTo>
                  <a:lnTo>
                    <a:pt x="163" y="81"/>
                  </a:lnTo>
                  <a:lnTo>
                    <a:pt x="170" y="78"/>
                  </a:lnTo>
                  <a:lnTo>
                    <a:pt x="173" y="76"/>
                  </a:lnTo>
                  <a:lnTo>
                    <a:pt x="174" y="74"/>
                  </a:lnTo>
                  <a:lnTo>
                    <a:pt x="174" y="69"/>
                  </a:lnTo>
                  <a:lnTo>
                    <a:pt x="175" y="69"/>
                  </a:lnTo>
                  <a:lnTo>
                    <a:pt x="177" y="68"/>
                  </a:lnTo>
                  <a:lnTo>
                    <a:pt x="186" y="63"/>
                  </a:lnTo>
                  <a:lnTo>
                    <a:pt x="187" y="62"/>
                  </a:lnTo>
                  <a:lnTo>
                    <a:pt x="194" y="68"/>
                  </a:lnTo>
                  <a:lnTo>
                    <a:pt x="202" y="73"/>
                  </a:lnTo>
                  <a:lnTo>
                    <a:pt x="210" y="80"/>
                  </a:lnTo>
                  <a:lnTo>
                    <a:pt x="210" y="81"/>
                  </a:lnTo>
                  <a:lnTo>
                    <a:pt x="212" y="81"/>
                  </a:lnTo>
                  <a:lnTo>
                    <a:pt x="212" y="80"/>
                  </a:lnTo>
                  <a:lnTo>
                    <a:pt x="213" y="80"/>
                  </a:lnTo>
                  <a:lnTo>
                    <a:pt x="216" y="80"/>
                  </a:lnTo>
                  <a:lnTo>
                    <a:pt x="223" y="80"/>
                  </a:lnTo>
                  <a:lnTo>
                    <a:pt x="225" y="78"/>
                  </a:lnTo>
                  <a:lnTo>
                    <a:pt x="232" y="71"/>
                  </a:lnTo>
                  <a:lnTo>
                    <a:pt x="239" y="64"/>
                  </a:lnTo>
                  <a:lnTo>
                    <a:pt x="243" y="60"/>
                  </a:lnTo>
                  <a:lnTo>
                    <a:pt x="244" y="60"/>
                  </a:lnTo>
                  <a:lnTo>
                    <a:pt x="245" y="56"/>
                  </a:lnTo>
                  <a:lnTo>
                    <a:pt x="248" y="52"/>
                  </a:lnTo>
                  <a:lnTo>
                    <a:pt x="249" y="50"/>
                  </a:lnTo>
                  <a:lnTo>
                    <a:pt x="256" y="45"/>
                  </a:lnTo>
                  <a:lnTo>
                    <a:pt x="264" y="38"/>
                  </a:lnTo>
                  <a:lnTo>
                    <a:pt x="264" y="36"/>
                  </a:lnTo>
                  <a:lnTo>
                    <a:pt x="262" y="32"/>
                  </a:lnTo>
                  <a:lnTo>
                    <a:pt x="262" y="29"/>
                  </a:lnTo>
                  <a:lnTo>
                    <a:pt x="262" y="26"/>
                  </a:lnTo>
                  <a:lnTo>
                    <a:pt x="262" y="21"/>
                  </a:lnTo>
                  <a:lnTo>
                    <a:pt x="262" y="18"/>
                  </a:lnTo>
                  <a:lnTo>
                    <a:pt x="262" y="17"/>
                  </a:lnTo>
                  <a:lnTo>
                    <a:pt x="253" y="7"/>
                  </a:lnTo>
                  <a:lnTo>
                    <a:pt x="264" y="7"/>
                  </a:lnTo>
                  <a:lnTo>
                    <a:pt x="274" y="7"/>
                  </a:lnTo>
                  <a:lnTo>
                    <a:pt x="274" y="6"/>
                  </a:lnTo>
                  <a:lnTo>
                    <a:pt x="274" y="5"/>
                  </a:lnTo>
                  <a:lnTo>
                    <a:pt x="273" y="4"/>
                  </a:lnTo>
                  <a:lnTo>
                    <a:pt x="273" y="3"/>
                  </a:lnTo>
                  <a:lnTo>
                    <a:pt x="273" y="1"/>
                  </a:lnTo>
                  <a:lnTo>
                    <a:pt x="273" y="0"/>
                  </a:lnTo>
                  <a:lnTo>
                    <a:pt x="288" y="0"/>
                  </a:lnTo>
                  <a:lnTo>
                    <a:pt x="288" y="3"/>
                  </a:lnTo>
                  <a:lnTo>
                    <a:pt x="287" y="10"/>
                  </a:lnTo>
                  <a:lnTo>
                    <a:pt x="287" y="13"/>
                  </a:lnTo>
                  <a:lnTo>
                    <a:pt x="286" y="18"/>
                  </a:lnTo>
                  <a:lnTo>
                    <a:pt x="286" y="19"/>
                  </a:lnTo>
                  <a:lnTo>
                    <a:pt x="285" y="20"/>
                  </a:lnTo>
                  <a:lnTo>
                    <a:pt x="286" y="33"/>
                  </a:lnTo>
                  <a:lnTo>
                    <a:pt x="288" y="45"/>
                  </a:lnTo>
                  <a:lnTo>
                    <a:pt x="287" y="45"/>
                  </a:lnTo>
                  <a:lnTo>
                    <a:pt x="287" y="46"/>
                  </a:lnTo>
                  <a:lnTo>
                    <a:pt x="287" y="47"/>
                  </a:lnTo>
                  <a:lnTo>
                    <a:pt x="286" y="47"/>
                  </a:lnTo>
                  <a:lnTo>
                    <a:pt x="286" y="48"/>
                  </a:lnTo>
                  <a:lnTo>
                    <a:pt x="287" y="48"/>
                  </a:lnTo>
                  <a:lnTo>
                    <a:pt x="294" y="50"/>
                  </a:lnTo>
                  <a:lnTo>
                    <a:pt x="294" y="52"/>
                  </a:lnTo>
                  <a:lnTo>
                    <a:pt x="296" y="54"/>
                  </a:lnTo>
                  <a:lnTo>
                    <a:pt x="303" y="60"/>
                  </a:lnTo>
                  <a:lnTo>
                    <a:pt x="310" y="66"/>
                  </a:lnTo>
                  <a:lnTo>
                    <a:pt x="312" y="66"/>
                  </a:lnTo>
                  <a:lnTo>
                    <a:pt x="313" y="70"/>
                  </a:lnTo>
                  <a:lnTo>
                    <a:pt x="313" y="71"/>
                  </a:lnTo>
                  <a:lnTo>
                    <a:pt x="313" y="74"/>
                  </a:lnTo>
                  <a:lnTo>
                    <a:pt x="313" y="75"/>
                  </a:lnTo>
                  <a:lnTo>
                    <a:pt x="313" y="76"/>
                  </a:lnTo>
                  <a:lnTo>
                    <a:pt x="313" y="77"/>
                  </a:lnTo>
                  <a:lnTo>
                    <a:pt x="310" y="81"/>
                  </a:lnTo>
                  <a:lnTo>
                    <a:pt x="310" y="84"/>
                  </a:lnTo>
                  <a:lnTo>
                    <a:pt x="309" y="87"/>
                  </a:lnTo>
                  <a:lnTo>
                    <a:pt x="310" y="88"/>
                  </a:lnTo>
                  <a:lnTo>
                    <a:pt x="310" y="89"/>
                  </a:lnTo>
                  <a:lnTo>
                    <a:pt x="316" y="89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77"/>
            <p:cNvSpPr/>
            <p:nvPr/>
          </p:nvSpPr>
          <p:spPr>
            <a:xfrm>
              <a:off x="2059213" y="3269477"/>
              <a:ext cx="303371" cy="217187"/>
            </a:xfrm>
            <a:custGeom>
              <a:avLst/>
              <a:gdLst/>
              <a:ahLst/>
              <a:cxnLst/>
              <a:rect l="l" t="t" r="r" b="b"/>
              <a:pathLst>
                <a:path w="197" h="143" extrusionOk="0">
                  <a:moveTo>
                    <a:pt x="168" y="62"/>
                  </a:moveTo>
                  <a:lnTo>
                    <a:pt x="168" y="63"/>
                  </a:lnTo>
                  <a:lnTo>
                    <a:pt x="169" y="63"/>
                  </a:lnTo>
                  <a:lnTo>
                    <a:pt x="169" y="64"/>
                  </a:lnTo>
                  <a:lnTo>
                    <a:pt x="170" y="64"/>
                  </a:lnTo>
                  <a:lnTo>
                    <a:pt x="170" y="65"/>
                  </a:lnTo>
                  <a:lnTo>
                    <a:pt x="171" y="65"/>
                  </a:lnTo>
                  <a:lnTo>
                    <a:pt x="171" y="66"/>
                  </a:lnTo>
                  <a:lnTo>
                    <a:pt x="170" y="68"/>
                  </a:lnTo>
                  <a:lnTo>
                    <a:pt x="170" y="69"/>
                  </a:lnTo>
                  <a:lnTo>
                    <a:pt x="169" y="69"/>
                  </a:lnTo>
                  <a:lnTo>
                    <a:pt x="169" y="70"/>
                  </a:lnTo>
                  <a:lnTo>
                    <a:pt x="169" y="72"/>
                  </a:lnTo>
                  <a:lnTo>
                    <a:pt x="169" y="75"/>
                  </a:lnTo>
                  <a:lnTo>
                    <a:pt x="170" y="75"/>
                  </a:lnTo>
                  <a:lnTo>
                    <a:pt x="172" y="75"/>
                  </a:lnTo>
                  <a:lnTo>
                    <a:pt x="172" y="76"/>
                  </a:lnTo>
                  <a:lnTo>
                    <a:pt x="172" y="77"/>
                  </a:lnTo>
                  <a:lnTo>
                    <a:pt x="173" y="77"/>
                  </a:lnTo>
                  <a:lnTo>
                    <a:pt x="175" y="78"/>
                  </a:lnTo>
                  <a:lnTo>
                    <a:pt x="176" y="78"/>
                  </a:lnTo>
                  <a:lnTo>
                    <a:pt x="177" y="82"/>
                  </a:lnTo>
                  <a:lnTo>
                    <a:pt x="176" y="83"/>
                  </a:lnTo>
                  <a:lnTo>
                    <a:pt x="176" y="86"/>
                  </a:lnTo>
                  <a:lnTo>
                    <a:pt x="176" y="87"/>
                  </a:lnTo>
                  <a:lnTo>
                    <a:pt x="176" y="89"/>
                  </a:lnTo>
                  <a:lnTo>
                    <a:pt x="177" y="89"/>
                  </a:lnTo>
                  <a:lnTo>
                    <a:pt x="178" y="90"/>
                  </a:lnTo>
                  <a:lnTo>
                    <a:pt x="178" y="91"/>
                  </a:lnTo>
                  <a:lnTo>
                    <a:pt x="178" y="92"/>
                  </a:lnTo>
                  <a:lnTo>
                    <a:pt x="177" y="93"/>
                  </a:lnTo>
                  <a:lnTo>
                    <a:pt x="176" y="94"/>
                  </a:lnTo>
                  <a:lnTo>
                    <a:pt x="173" y="97"/>
                  </a:lnTo>
                  <a:lnTo>
                    <a:pt x="175" y="98"/>
                  </a:lnTo>
                  <a:lnTo>
                    <a:pt x="175" y="99"/>
                  </a:lnTo>
                  <a:lnTo>
                    <a:pt x="176" y="100"/>
                  </a:lnTo>
                  <a:lnTo>
                    <a:pt x="176" y="101"/>
                  </a:lnTo>
                  <a:lnTo>
                    <a:pt x="177" y="101"/>
                  </a:lnTo>
                  <a:lnTo>
                    <a:pt x="178" y="103"/>
                  </a:lnTo>
                  <a:lnTo>
                    <a:pt x="179" y="103"/>
                  </a:lnTo>
                  <a:lnTo>
                    <a:pt x="179" y="104"/>
                  </a:lnTo>
                  <a:lnTo>
                    <a:pt x="180" y="104"/>
                  </a:lnTo>
                  <a:lnTo>
                    <a:pt x="180" y="105"/>
                  </a:lnTo>
                  <a:lnTo>
                    <a:pt x="180" y="107"/>
                  </a:lnTo>
                  <a:lnTo>
                    <a:pt x="182" y="107"/>
                  </a:lnTo>
                  <a:lnTo>
                    <a:pt x="182" y="108"/>
                  </a:lnTo>
                  <a:lnTo>
                    <a:pt x="183" y="110"/>
                  </a:lnTo>
                  <a:lnTo>
                    <a:pt x="184" y="108"/>
                  </a:lnTo>
                  <a:lnTo>
                    <a:pt x="184" y="107"/>
                  </a:lnTo>
                  <a:lnTo>
                    <a:pt x="185" y="106"/>
                  </a:lnTo>
                  <a:lnTo>
                    <a:pt x="186" y="106"/>
                  </a:lnTo>
                  <a:lnTo>
                    <a:pt x="186" y="107"/>
                  </a:lnTo>
                  <a:lnTo>
                    <a:pt x="187" y="106"/>
                  </a:lnTo>
                  <a:lnTo>
                    <a:pt x="189" y="107"/>
                  </a:lnTo>
                  <a:lnTo>
                    <a:pt x="189" y="108"/>
                  </a:lnTo>
                  <a:lnTo>
                    <a:pt x="190" y="108"/>
                  </a:lnTo>
                  <a:lnTo>
                    <a:pt x="190" y="110"/>
                  </a:lnTo>
                  <a:lnTo>
                    <a:pt x="191" y="111"/>
                  </a:lnTo>
                  <a:lnTo>
                    <a:pt x="191" y="112"/>
                  </a:lnTo>
                  <a:lnTo>
                    <a:pt x="191" y="113"/>
                  </a:lnTo>
                  <a:lnTo>
                    <a:pt x="192" y="114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7"/>
                  </a:lnTo>
                  <a:lnTo>
                    <a:pt x="194" y="117"/>
                  </a:lnTo>
                  <a:lnTo>
                    <a:pt x="194" y="118"/>
                  </a:lnTo>
                  <a:lnTo>
                    <a:pt x="194" y="119"/>
                  </a:lnTo>
                  <a:lnTo>
                    <a:pt x="195" y="119"/>
                  </a:lnTo>
                  <a:lnTo>
                    <a:pt x="195" y="120"/>
                  </a:lnTo>
                  <a:lnTo>
                    <a:pt x="194" y="120"/>
                  </a:lnTo>
                  <a:lnTo>
                    <a:pt x="195" y="120"/>
                  </a:lnTo>
                  <a:lnTo>
                    <a:pt x="195" y="119"/>
                  </a:lnTo>
                  <a:lnTo>
                    <a:pt x="197" y="120"/>
                  </a:lnTo>
                  <a:lnTo>
                    <a:pt x="197" y="121"/>
                  </a:lnTo>
                  <a:lnTo>
                    <a:pt x="195" y="121"/>
                  </a:lnTo>
                  <a:lnTo>
                    <a:pt x="195" y="122"/>
                  </a:lnTo>
                  <a:lnTo>
                    <a:pt x="195" y="124"/>
                  </a:lnTo>
                  <a:lnTo>
                    <a:pt x="195" y="125"/>
                  </a:lnTo>
                  <a:lnTo>
                    <a:pt x="195" y="126"/>
                  </a:lnTo>
                  <a:lnTo>
                    <a:pt x="195" y="127"/>
                  </a:lnTo>
                  <a:lnTo>
                    <a:pt x="197" y="128"/>
                  </a:lnTo>
                  <a:lnTo>
                    <a:pt x="195" y="128"/>
                  </a:lnTo>
                  <a:lnTo>
                    <a:pt x="194" y="129"/>
                  </a:lnTo>
                  <a:lnTo>
                    <a:pt x="194" y="131"/>
                  </a:lnTo>
                  <a:lnTo>
                    <a:pt x="195" y="131"/>
                  </a:lnTo>
                  <a:lnTo>
                    <a:pt x="195" y="132"/>
                  </a:lnTo>
                  <a:lnTo>
                    <a:pt x="195" y="133"/>
                  </a:lnTo>
                  <a:lnTo>
                    <a:pt x="194" y="134"/>
                  </a:lnTo>
                  <a:lnTo>
                    <a:pt x="195" y="135"/>
                  </a:lnTo>
                  <a:lnTo>
                    <a:pt x="195" y="134"/>
                  </a:lnTo>
                  <a:lnTo>
                    <a:pt x="195" y="135"/>
                  </a:lnTo>
                  <a:lnTo>
                    <a:pt x="197" y="135"/>
                  </a:lnTo>
                  <a:lnTo>
                    <a:pt x="197" y="136"/>
                  </a:lnTo>
                  <a:lnTo>
                    <a:pt x="197" y="135"/>
                  </a:lnTo>
                  <a:lnTo>
                    <a:pt x="197" y="136"/>
                  </a:lnTo>
                  <a:lnTo>
                    <a:pt x="197" y="138"/>
                  </a:lnTo>
                  <a:lnTo>
                    <a:pt x="197" y="139"/>
                  </a:lnTo>
                  <a:lnTo>
                    <a:pt x="195" y="139"/>
                  </a:lnTo>
                  <a:lnTo>
                    <a:pt x="194" y="138"/>
                  </a:lnTo>
                  <a:lnTo>
                    <a:pt x="193" y="138"/>
                  </a:lnTo>
                  <a:lnTo>
                    <a:pt x="190" y="138"/>
                  </a:lnTo>
                  <a:lnTo>
                    <a:pt x="189" y="138"/>
                  </a:lnTo>
                  <a:lnTo>
                    <a:pt x="186" y="139"/>
                  </a:lnTo>
                  <a:lnTo>
                    <a:pt x="185" y="139"/>
                  </a:lnTo>
                  <a:lnTo>
                    <a:pt x="183" y="139"/>
                  </a:lnTo>
                  <a:lnTo>
                    <a:pt x="182" y="139"/>
                  </a:lnTo>
                  <a:lnTo>
                    <a:pt x="180" y="139"/>
                  </a:lnTo>
                  <a:lnTo>
                    <a:pt x="179" y="139"/>
                  </a:lnTo>
                  <a:lnTo>
                    <a:pt x="178" y="139"/>
                  </a:lnTo>
                  <a:lnTo>
                    <a:pt x="177" y="139"/>
                  </a:lnTo>
                  <a:lnTo>
                    <a:pt x="175" y="139"/>
                  </a:lnTo>
                  <a:lnTo>
                    <a:pt x="173" y="139"/>
                  </a:lnTo>
                  <a:lnTo>
                    <a:pt x="172" y="140"/>
                  </a:lnTo>
                  <a:lnTo>
                    <a:pt x="171" y="141"/>
                  </a:lnTo>
                  <a:lnTo>
                    <a:pt x="166" y="142"/>
                  </a:lnTo>
                  <a:lnTo>
                    <a:pt x="165" y="142"/>
                  </a:lnTo>
                  <a:lnTo>
                    <a:pt x="164" y="140"/>
                  </a:lnTo>
                  <a:lnTo>
                    <a:pt x="163" y="140"/>
                  </a:lnTo>
                  <a:lnTo>
                    <a:pt x="162" y="140"/>
                  </a:lnTo>
                  <a:lnTo>
                    <a:pt x="161" y="140"/>
                  </a:lnTo>
                  <a:lnTo>
                    <a:pt x="159" y="140"/>
                  </a:lnTo>
                  <a:lnTo>
                    <a:pt x="158" y="140"/>
                  </a:lnTo>
                  <a:lnTo>
                    <a:pt x="157" y="139"/>
                  </a:lnTo>
                  <a:lnTo>
                    <a:pt x="156" y="138"/>
                  </a:lnTo>
                  <a:lnTo>
                    <a:pt x="154" y="139"/>
                  </a:lnTo>
                  <a:lnTo>
                    <a:pt x="152" y="138"/>
                  </a:lnTo>
                  <a:lnTo>
                    <a:pt x="151" y="138"/>
                  </a:lnTo>
                  <a:lnTo>
                    <a:pt x="150" y="138"/>
                  </a:lnTo>
                  <a:lnTo>
                    <a:pt x="150" y="136"/>
                  </a:lnTo>
                  <a:lnTo>
                    <a:pt x="149" y="135"/>
                  </a:lnTo>
                  <a:lnTo>
                    <a:pt x="148" y="135"/>
                  </a:lnTo>
                  <a:lnTo>
                    <a:pt x="147" y="135"/>
                  </a:lnTo>
                  <a:lnTo>
                    <a:pt x="147" y="136"/>
                  </a:lnTo>
                  <a:lnTo>
                    <a:pt x="145" y="138"/>
                  </a:lnTo>
                  <a:lnTo>
                    <a:pt x="144" y="138"/>
                  </a:lnTo>
                  <a:lnTo>
                    <a:pt x="143" y="136"/>
                  </a:lnTo>
                  <a:lnTo>
                    <a:pt x="143" y="135"/>
                  </a:lnTo>
                  <a:lnTo>
                    <a:pt x="143" y="134"/>
                  </a:lnTo>
                  <a:lnTo>
                    <a:pt x="143" y="133"/>
                  </a:lnTo>
                  <a:lnTo>
                    <a:pt x="143" y="132"/>
                  </a:lnTo>
                  <a:lnTo>
                    <a:pt x="142" y="132"/>
                  </a:lnTo>
                  <a:lnTo>
                    <a:pt x="141" y="132"/>
                  </a:lnTo>
                  <a:lnTo>
                    <a:pt x="140" y="132"/>
                  </a:lnTo>
                  <a:lnTo>
                    <a:pt x="138" y="132"/>
                  </a:lnTo>
                  <a:lnTo>
                    <a:pt x="137" y="132"/>
                  </a:lnTo>
                  <a:lnTo>
                    <a:pt x="136" y="132"/>
                  </a:lnTo>
                  <a:lnTo>
                    <a:pt x="135" y="132"/>
                  </a:lnTo>
                  <a:lnTo>
                    <a:pt x="134" y="132"/>
                  </a:lnTo>
                  <a:lnTo>
                    <a:pt x="133" y="131"/>
                  </a:lnTo>
                  <a:lnTo>
                    <a:pt x="122" y="131"/>
                  </a:lnTo>
                  <a:lnTo>
                    <a:pt x="111" y="131"/>
                  </a:lnTo>
                  <a:lnTo>
                    <a:pt x="102" y="132"/>
                  </a:lnTo>
                  <a:lnTo>
                    <a:pt x="100" y="132"/>
                  </a:lnTo>
                  <a:lnTo>
                    <a:pt x="88" y="132"/>
                  </a:lnTo>
                  <a:lnTo>
                    <a:pt x="86" y="132"/>
                  </a:lnTo>
                  <a:lnTo>
                    <a:pt x="77" y="132"/>
                  </a:lnTo>
                  <a:lnTo>
                    <a:pt x="76" y="132"/>
                  </a:lnTo>
                  <a:lnTo>
                    <a:pt x="74" y="132"/>
                  </a:lnTo>
                  <a:lnTo>
                    <a:pt x="73" y="132"/>
                  </a:lnTo>
                  <a:lnTo>
                    <a:pt x="72" y="134"/>
                  </a:lnTo>
                  <a:lnTo>
                    <a:pt x="70" y="134"/>
                  </a:lnTo>
                  <a:lnTo>
                    <a:pt x="69" y="135"/>
                  </a:lnTo>
                  <a:lnTo>
                    <a:pt x="61" y="140"/>
                  </a:lnTo>
                  <a:lnTo>
                    <a:pt x="59" y="140"/>
                  </a:lnTo>
                  <a:lnTo>
                    <a:pt x="54" y="140"/>
                  </a:lnTo>
                  <a:lnTo>
                    <a:pt x="51" y="140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7" y="139"/>
                  </a:lnTo>
                  <a:lnTo>
                    <a:pt x="44" y="140"/>
                  </a:lnTo>
                  <a:lnTo>
                    <a:pt x="43" y="140"/>
                  </a:lnTo>
                  <a:lnTo>
                    <a:pt x="41" y="141"/>
                  </a:lnTo>
                  <a:lnTo>
                    <a:pt x="37" y="142"/>
                  </a:lnTo>
                  <a:lnTo>
                    <a:pt x="35" y="142"/>
                  </a:lnTo>
                  <a:lnTo>
                    <a:pt x="34" y="143"/>
                  </a:lnTo>
                  <a:lnTo>
                    <a:pt x="33" y="143"/>
                  </a:lnTo>
                  <a:lnTo>
                    <a:pt x="29" y="143"/>
                  </a:lnTo>
                  <a:lnTo>
                    <a:pt x="28" y="143"/>
                  </a:lnTo>
                  <a:lnTo>
                    <a:pt x="27" y="143"/>
                  </a:lnTo>
                  <a:lnTo>
                    <a:pt x="27" y="142"/>
                  </a:lnTo>
                  <a:lnTo>
                    <a:pt x="26" y="142"/>
                  </a:lnTo>
                  <a:lnTo>
                    <a:pt x="24" y="141"/>
                  </a:lnTo>
                  <a:lnTo>
                    <a:pt x="24" y="140"/>
                  </a:lnTo>
                  <a:lnTo>
                    <a:pt x="24" y="139"/>
                  </a:lnTo>
                  <a:lnTo>
                    <a:pt x="24" y="138"/>
                  </a:lnTo>
                  <a:lnTo>
                    <a:pt x="27" y="136"/>
                  </a:lnTo>
                  <a:lnTo>
                    <a:pt x="28" y="136"/>
                  </a:lnTo>
                  <a:lnTo>
                    <a:pt x="29" y="136"/>
                  </a:lnTo>
                  <a:lnTo>
                    <a:pt x="29" y="135"/>
                  </a:lnTo>
                  <a:lnTo>
                    <a:pt x="30" y="135"/>
                  </a:lnTo>
                  <a:lnTo>
                    <a:pt x="31" y="134"/>
                  </a:lnTo>
                  <a:lnTo>
                    <a:pt x="33" y="136"/>
                  </a:lnTo>
                  <a:lnTo>
                    <a:pt x="33" y="135"/>
                  </a:lnTo>
                  <a:lnTo>
                    <a:pt x="34" y="135"/>
                  </a:lnTo>
                  <a:lnTo>
                    <a:pt x="35" y="135"/>
                  </a:lnTo>
                  <a:lnTo>
                    <a:pt x="36" y="136"/>
                  </a:lnTo>
                  <a:lnTo>
                    <a:pt x="37" y="136"/>
                  </a:lnTo>
                  <a:lnTo>
                    <a:pt x="38" y="136"/>
                  </a:lnTo>
                  <a:lnTo>
                    <a:pt x="40" y="135"/>
                  </a:lnTo>
                  <a:lnTo>
                    <a:pt x="41" y="135"/>
                  </a:lnTo>
                  <a:lnTo>
                    <a:pt x="42" y="135"/>
                  </a:lnTo>
                  <a:lnTo>
                    <a:pt x="43" y="135"/>
                  </a:lnTo>
                  <a:lnTo>
                    <a:pt x="43" y="134"/>
                  </a:lnTo>
                  <a:lnTo>
                    <a:pt x="43" y="135"/>
                  </a:lnTo>
                  <a:lnTo>
                    <a:pt x="44" y="135"/>
                  </a:lnTo>
                  <a:lnTo>
                    <a:pt x="47" y="134"/>
                  </a:lnTo>
                  <a:lnTo>
                    <a:pt x="48" y="134"/>
                  </a:lnTo>
                  <a:lnTo>
                    <a:pt x="49" y="134"/>
                  </a:lnTo>
                  <a:lnTo>
                    <a:pt x="50" y="134"/>
                  </a:lnTo>
                  <a:lnTo>
                    <a:pt x="51" y="134"/>
                  </a:lnTo>
                  <a:lnTo>
                    <a:pt x="51" y="135"/>
                  </a:lnTo>
                  <a:lnTo>
                    <a:pt x="52" y="135"/>
                  </a:lnTo>
                  <a:lnTo>
                    <a:pt x="55" y="135"/>
                  </a:lnTo>
                  <a:lnTo>
                    <a:pt x="55" y="136"/>
                  </a:lnTo>
                  <a:lnTo>
                    <a:pt x="56" y="135"/>
                  </a:lnTo>
                  <a:lnTo>
                    <a:pt x="57" y="135"/>
                  </a:lnTo>
                  <a:lnTo>
                    <a:pt x="58" y="135"/>
                  </a:lnTo>
                  <a:lnTo>
                    <a:pt x="59" y="135"/>
                  </a:lnTo>
                  <a:lnTo>
                    <a:pt x="59" y="136"/>
                  </a:lnTo>
                  <a:lnTo>
                    <a:pt x="61" y="136"/>
                  </a:lnTo>
                  <a:lnTo>
                    <a:pt x="62" y="136"/>
                  </a:lnTo>
                  <a:lnTo>
                    <a:pt x="63" y="135"/>
                  </a:lnTo>
                  <a:lnTo>
                    <a:pt x="64" y="135"/>
                  </a:lnTo>
                  <a:lnTo>
                    <a:pt x="64" y="134"/>
                  </a:lnTo>
                  <a:lnTo>
                    <a:pt x="65" y="134"/>
                  </a:lnTo>
                  <a:lnTo>
                    <a:pt x="65" y="133"/>
                  </a:lnTo>
                  <a:lnTo>
                    <a:pt x="65" y="132"/>
                  </a:lnTo>
                  <a:lnTo>
                    <a:pt x="64" y="131"/>
                  </a:lnTo>
                  <a:lnTo>
                    <a:pt x="64" y="129"/>
                  </a:lnTo>
                  <a:lnTo>
                    <a:pt x="64" y="128"/>
                  </a:lnTo>
                  <a:lnTo>
                    <a:pt x="65" y="128"/>
                  </a:lnTo>
                  <a:lnTo>
                    <a:pt x="66" y="128"/>
                  </a:lnTo>
                  <a:lnTo>
                    <a:pt x="67" y="128"/>
                  </a:lnTo>
                  <a:lnTo>
                    <a:pt x="67" y="127"/>
                  </a:lnTo>
                  <a:lnTo>
                    <a:pt x="69" y="128"/>
                  </a:lnTo>
                  <a:lnTo>
                    <a:pt x="69" y="127"/>
                  </a:lnTo>
                  <a:lnTo>
                    <a:pt x="67" y="127"/>
                  </a:lnTo>
                  <a:lnTo>
                    <a:pt x="66" y="127"/>
                  </a:lnTo>
                  <a:lnTo>
                    <a:pt x="65" y="128"/>
                  </a:lnTo>
                  <a:lnTo>
                    <a:pt x="64" y="128"/>
                  </a:lnTo>
                  <a:lnTo>
                    <a:pt x="64" y="131"/>
                  </a:lnTo>
                  <a:lnTo>
                    <a:pt x="64" y="132"/>
                  </a:lnTo>
                  <a:lnTo>
                    <a:pt x="64" y="133"/>
                  </a:lnTo>
                  <a:lnTo>
                    <a:pt x="64" y="134"/>
                  </a:lnTo>
                  <a:lnTo>
                    <a:pt x="63" y="134"/>
                  </a:lnTo>
                  <a:lnTo>
                    <a:pt x="62" y="135"/>
                  </a:lnTo>
                  <a:lnTo>
                    <a:pt x="61" y="135"/>
                  </a:lnTo>
                  <a:lnTo>
                    <a:pt x="61" y="134"/>
                  </a:lnTo>
                  <a:lnTo>
                    <a:pt x="59" y="134"/>
                  </a:lnTo>
                  <a:lnTo>
                    <a:pt x="57" y="134"/>
                  </a:lnTo>
                  <a:lnTo>
                    <a:pt x="56" y="135"/>
                  </a:lnTo>
                  <a:lnTo>
                    <a:pt x="55" y="135"/>
                  </a:lnTo>
                  <a:lnTo>
                    <a:pt x="55" y="134"/>
                  </a:lnTo>
                  <a:lnTo>
                    <a:pt x="54" y="134"/>
                  </a:lnTo>
                  <a:lnTo>
                    <a:pt x="52" y="135"/>
                  </a:lnTo>
                  <a:lnTo>
                    <a:pt x="52" y="134"/>
                  </a:lnTo>
                  <a:lnTo>
                    <a:pt x="51" y="134"/>
                  </a:lnTo>
                  <a:lnTo>
                    <a:pt x="51" y="133"/>
                  </a:lnTo>
                  <a:lnTo>
                    <a:pt x="50" y="133"/>
                  </a:lnTo>
                  <a:lnTo>
                    <a:pt x="50" y="132"/>
                  </a:lnTo>
                  <a:lnTo>
                    <a:pt x="49" y="132"/>
                  </a:lnTo>
                  <a:lnTo>
                    <a:pt x="49" y="131"/>
                  </a:lnTo>
                  <a:lnTo>
                    <a:pt x="49" y="132"/>
                  </a:lnTo>
                  <a:lnTo>
                    <a:pt x="48" y="133"/>
                  </a:lnTo>
                  <a:lnTo>
                    <a:pt x="47" y="134"/>
                  </a:lnTo>
                  <a:lnTo>
                    <a:pt x="45" y="134"/>
                  </a:lnTo>
                  <a:lnTo>
                    <a:pt x="44" y="134"/>
                  </a:lnTo>
                  <a:lnTo>
                    <a:pt x="43" y="134"/>
                  </a:lnTo>
                  <a:lnTo>
                    <a:pt x="42" y="134"/>
                  </a:lnTo>
                  <a:lnTo>
                    <a:pt x="41" y="134"/>
                  </a:lnTo>
                  <a:lnTo>
                    <a:pt x="41" y="135"/>
                  </a:lnTo>
                  <a:lnTo>
                    <a:pt x="40" y="134"/>
                  </a:lnTo>
                  <a:lnTo>
                    <a:pt x="40" y="135"/>
                  </a:lnTo>
                  <a:lnTo>
                    <a:pt x="38" y="135"/>
                  </a:lnTo>
                  <a:lnTo>
                    <a:pt x="38" y="136"/>
                  </a:lnTo>
                  <a:lnTo>
                    <a:pt x="37" y="135"/>
                  </a:lnTo>
                  <a:lnTo>
                    <a:pt x="36" y="135"/>
                  </a:lnTo>
                  <a:lnTo>
                    <a:pt x="35" y="135"/>
                  </a:lnTo>
                  <a:lnTo>
                    <a:pt x="35" y="134"/>
                  </a:lnTo>
                  <a:lnTo>
                    <a:pt x="34" y="134"/>
                  </a:lnTo>
                  <a:lnTo>
                    <a:pt x="34" y="133"/>
                  </a:lnTo>
                  <a:lnTo>
                    <a:pt x="35" y="133"/>
                  </a:lnTo>
                  <a:lnTo>
                    <a:pt x="34" y="132"/>
                  </a:lnTo>
                  <a:lnTo>
                    <a:pt x="34" y="134"/>
                  </a:lnTo>
                  <a:lnTo>
                    <a:pt x="33" y="134"/>
                  </a:lnTo>
                  <a:lnTo>
                    <a:pt x="31" y="133"/>
                  </a:lnTo>
                  <a:lnTo>
                    <a:pt x="31" y="132"/>
                  </a:lnTo>
                  <a:lnTo>
                    <a:pt x="31" y="133"/>
                  </a:lnTo>
                  <a:lnTo>
                    <a:pt x="30" y="133"/>
                  </a:lnTo>
                  <a:lnTo>
                    <a:pt x="29" y="133"/>
                  </a:lnTo>
                  <a:lnTo>
                    <a:pt x="29" y="132"/>
                  </a:lnTo>
                  <a:lnTo>
                    <a:pt x="30" y="132"/>
                  </a:lnTo>
                  <a:lnTo>
                    <a:pt x="30" y="131"/>
                  </a:lnTo>
                  <a:lnTo>
                    <a:pt x="31" y="129"/>
                  </a:lnTo>
                  <a:lnTo>
                    <a:pt x="30" y="128"/>
                  </a:lnTo>
                  <a:lnTo>
                    <a:pt x="30" y="129"/>
                  </a:lnTo>
                  <a:lnTo>
                    <a:pt x="30" y="131"/>
                  </a:lnTo>
                  <a:lnTo>
                    <a:pt x="29" y="131"/>
                  </a:lnTo>
                  <a:lnTo>
                    <a:pt x="29" y="132"/>
                  </a:lnTo>
                  <a:lnTo>
                    <a:pt x="29" y="133"/>
                  </a:lnTo>
                  <a:lnTo>
                    <a:pt x="29" y="134"/>
                  </a:lnTo>
                  <a:lnTo>
                    <a:pt x="28" y="134"/>
                  </a:lnTo>
                  <a:lnTo>
                    <a:pt x="27" y="135"/>
                  </a:lnTo>
                  <a:lnTo>
                    <a:pt x="26" y="136"/>
                  </a:lnTo>
                  <a:lnTo>
                    <a:pt x="26" y="135"/>
                  </a:lnTo>
                  <a:lnTo>
                    <a:pt x="24" y="135"/>
                  </a:lnTo>
                  <a:lnTo>
                    <a:pt x="24" y="134"/>
                  </a:lnTo>
                  <a:lnTo>
                    <a:pt x="24" y="133"/>
                  </a:lnTo>
                  <a:lnTo>
                    <a:pt x="26" y="132"/>
                  </a:lnTo>
                  <a:lnTo>
                    <a:pt x="27" y="131"/>
                  </a:lnTo>
                  <a:lnTo>
                    <a:pt x="28" y="131"/>
                  </a:lnTo>
                  <a:lnTo>
                    <a:pt x="27" y="131"/>
                  </a:lnTo>
                  <a:lnTo>
                    <a:pt x="26" y="131"/>
                  </a:lnTo>
                  <a:lnTo>
                    <a:pt x="26" y="132"/>
                  </a:lnTo>
                  <a:lnTo>
                    <a:pt x="24" y="132"/>
                  </a:lnTo>
                  <a:lnTo>
                    <a:pt x="24" y="131"/>
                  </a:lnTo>
                  <a:lnTo>
                    <a:pt x="26" y="129"/>
                  </a:lnTo>
                  <a:lnTo>
                    <a:pt x="24" y="128"/>
                  </a:lnTo>
                  <a:lnTo>
                    <a:pt x="24" y="127"/>
                  </a:lnTo>
                  <a:lnTo>
                    <a:pt x="26" y="126"/>
                  </a:lnTo>
                  <a:lnTo>
                    <a:pt x="26" y="125"/>
                  </a:lnTo>
                  <a:lnTo>
                    <a:pt x="26" y="124"/>
                  </a:lnTo>
                  <a:lnTo>
                    <a:pt x="26" y="121"/>
                  </a:lnTo>
                  <a:lnTo>
                    <a:pt x="26" y="120"/>
                  </a:lnTo>
                  <a:lnTo>
                    <a:pt x="26" y="119"/>
                  </a:lnTo>
                  <a:lnTo>
                    <a:pt x="27" y="118"/>
                  </a:lnTo>
                  <a:lnTo>
                    <a:pt x="27" y="117"/>
                  </a:lnTo>
                  <a:lnTo>
                    <a:pt x="28" y="117"/>
                  </a:lnTo>
                  <a:lnTo>
                    <a:pt x="29" y="117"/>
                  </a:lnTo>
                  <a:lnTo>
                    <a:pt x="35" y="117"/>
                  </a:lnTo>
                  <a:lnTo>
                    <a:pt x="40" y="117"/>
                  </a:lnTo>
                  <a:lnTo>
                    <a:pt x="47" y="117"/>
                  </a:lnTo>
                  <a:lnTo>
                    <a:pt x="51" y="117"/>
                  </a:lnTo>
                  <a:lnTo>
                    <a:pt x="52" y="117"/>
                  </a:lnTo>
                  <a:lnTo>
                    <a:pt x="54" y="117"/>
                  </a:lnTo>
                  <a:lnTo>
                    <a:pt x="55" y="117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1"/>
                  </a:lnTo>
                  <a:lnTo>
                    <a:pt x="56" y="111"/>
                  </a:lnTo>
                  <a:lnTo>
                    <a:pt x="58" y="111"/>
                  </a:lnTo>
                  <a:lnTo>
                    <a:pt x="59" y="110"/>
                  </a:lnTo>
                  <a:lnTo>
                    <a:pt x="62" y="110"/>
                  </a:lnTo>
                  <a:lnTo>
                    <a:pt x="63" y="110"/>
                  </a:lnTo>
                  <a:lnTo>
                    <a:pt x="64" y="110"/>
                  </a:lnTo>
                  <a:lnTo>
                    <a:pt x="65" y="108"/>
                  </a:lnTo>
                  <a:lnTo>
                    <a:pt x="69" y="110"/>
                  </a:lnTo>
                  <a:lnTo>
                    <a:pt x="70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3" y="108"/>
                  </a:lnTo>
                  <a:lnTo>
                    <a:pt x="73" y="107"/>
                  </a:lnTo>
                  <a:lnTo>
                    <a:pt x="74" y="106"/>
                  </a:lnTo>
                  <a:lnTo>
                    <a:pt x="74" y="105"/>
                  </a:lnTo>
                  <a:lnTo>
                    <a:pt x="74" y="104"/>
                  </a:lnTo>
                  <a:lnTo>
                    <a:pt x="76" y="103"/>
                  </a:lnTo>
                  <a:lnTo>
                    <a:pt x="77" y="101"/>
                  </a:lnTo>
                  <a:lnTo>
                    <a:pt x="78" y="103"/>
                  </a:lnTo>
                  <a:lnTo>
                    <a:pt x="79" y="104"/>
                  </a:lnTo>
                  <a:lnTo>
                    <a:pt x="80" y="105"/>
                  </a:lnTo>
                  <a:lnTo>
                    <a:pt x="83" y="106"/>
                  </a:lnTo>
                  <a:lnTo>
                    <a:pt x="84" y="106"/>
                  </a:lnTo>
                  <a:lnTo>
                    <a:pt x="85" y="106"/>
                  </a:lnTo>
                  <a:lnTo>
                    <a:pt x="86" y="107"/>
                  </a:lnTo>
                  <a:lnTo>
                    <a:pt x="87" y="107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90" y="110"/>
                  </a:lnTo>
                  <a:lnTo>
                    <a:pt x="91" y="110"/>
                  </a:lnTo>
                  <a:lnTo>
                    <a:pt x="92" y="110"/>
                  </a:lnTo>
                  <a:lnTo>
                    <a:pt x="93" y="110"/>
                  </a:lnTo>
                  <a:lnTo>
                    <a:pt x="94" y="110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8" y="111"/>
                  </a:lnTo>
                  <a:lnTo>
                    <a:pt x="99" y="112"/>
                  </a:lnTo>
                  <a:lnTo>
                    <a:pt x="100" y="113"/>
                  </a:lnTo>
                  <a:lnTo>
                    <a:pt x="101" y="113"/>
                  </a:lnTo>
                  <a:lnTo>
                    <a:pt x="102" y="113"/>
                  </a:lnTo>
                  <a:lnTo>
                    <a:pt x="104" y="113"/>
                  </a:lnTo>
                  <a:lnTo>
                    <a:pt x="106" y="113"/>
                  </a:lnTo>
                  <a:lnTo>
                    <a:pt x="107" y="113"/>
                  </a:lnTo>
                  <a:lnTo>
                    <a:pt x="109" y="112"/>
                  </a:lnTo>
                  <a:lnTo>
                    <a:pt x="112" y="111"/>
                  </a:lnTo>
                  <a:lnTo>
                    <a:pt x="113" y="111"/>
                  </a:lnTo>
                  <a:lnTo>
                    <a:pt x="114" y="111"/>
                  </a:lnTo>
                  <a:lnTo>
                    <a:pt x="116" y="110"/>
                  </a:lnTo>
                  <a:lnTo>
                    <a:pt x="118" y="110"/>
                  </a:lnTo>
                  <a:lnTo>
                    <a:pt x="119" y="108"/>
                  </a:lnTo>
                  <a:lnTo>
                    <a:pt x="119" y="106"/>
                  </a:lnTo>
                  <a:lnTo>
                    <a:pt x="118" y="105"/>
                  </a:lnTo>
                  <a:lnTo>
                    <a:pt x="116" y="104"/>
                  </a:lnTo>
                  <a:lnTo>
                    <a:pt x="116" y="103"/>
                  </a:lnTo>
                  <a:lnTo>
                    <a:pt x="115" y="103"/>
                  </a:lnTo>
                  <a:lnTo>
                    <a:pt x="115" y="101"/>
                  </a:lnTo>
                  <a:lnTo>
                    <a:pt x="114" y="101"/>
                  </a:lnTo>
                  <a:lnTo>
                    <a:pt x="113" y="101"/>
                  </a:lnTo>
                  <a:lnTo>
                    <a:pt x="112" y="103"/>
                  </a:lnTo>
                  <a:lnTo>
                    <a:pt x="111" y="103"/>
                  </a:lnTo>
                  <a:lnTo>
                    <a:pt x="109" y="103"/>
                  </a:lnTo>
                  <a:lnTo>
                    <a:pt x="108" y="104"/>
                  </a:lnTo>
                  <a:lnTo>
                    <a:pt x="107" y="104"/>
                  </a:lnTo>
                  <a:lnTo>
                    <a:pt x="106" y="104"/>
                  </a:lnTo>
                  <a:lnTo>
                    <a:pt x="105" y="105"/>
                  </a:lnTo>
                  <a:lnTo>
                    <a:pt x="102" y="106"/>
                  </a:lnTo>
                  <a:lnTo>
                    <a:pt x="101" y="106"/>
                  </a:lnTo>
                  <a:lnTo>
                    <a:pt x="100" y="106"/>
                  </a:lnTo>
                  <a:lnTo>
                    <a:pt x="98" y="104"/>
                  </a:lnTo>
                  <a:lnTo>
                    <a:pt x="98" y="103"/>
                  </a:lnTo>
                  <a:lnTo>
                    <a:pt x="97" y="101"/>
                  </a:lnTo>
                  <a:lnTo>
                    <a:pt x="97" y="100"/>
                  </a:lnTo>
                  <a:lnTo>
                    <a:pt x="95" y="100"/>
                  </a:lnTo>
                  <a:lnTo>
                    <a:pt x="94" y="99"/>
                  </a:lnTo>
                  <a:lnTo>
                    <a:pt x="93" y="99"/>
                  </a:lnTo>
                  <a:lnTo>
                    <a:pt x="92" y="99"/>
                  </a:lnTo>
                  <a:lnTo>
                    <a:pt x="90" y="100"/>
                  </a:lnTo>
                  <a:lnTo>
                    <a:pt x="88" y="100"/>
                  </a:lnTo>
                  <a:lnTo>
                    <a:pt x="87" y="100"/>
                  </a:lnTo>
                  <a:lnTo>
                    <a:pt x="87" y="99"/>
                  </a:lnTo>
                  <a:lnTo>
                    <a:pt x="86" y="98"/>
                  </a:lnTo>
                  <a:lnTo>
                    <a:pt x="86" y="97"/>
                  </a:lnTo>
                  <a:lnTo>
                    <a:pt x="85" y="96"/>
                  </a:lnTo>
                  <a:lnTo>
                    <a:pt x="84" y="96"/>
                  </a:lnTo>
                  <a:lnTo>
                    <a:pt x="80" y="96"/>
                  </a:lnTo>
                  <a:lnTo>
                    <a:pt x="78" y="94"/>
                  </a:lnTo>
                  <a:lnTo>
                    <a:pt x="76" y="96"/>
                  </a:lnTo>
                  <a:lnTo>
                    <a:pt x="73" y="97"/>
                  </a:lnTo>
                  <a:lnTo>
                    <a:pt x="72" y="97"/>
                  </a:lnTo>
                  <a:lnTo>
                    <a:pt x="71" y="96"/>
                  </a:lnTo>
                  <a:lnTo>
                    <a:pt x="70" y="96"/>
                  </a:lnTo>
                  <a:lnTo>
                    <a:pt x="69" y="96"/>
                  </a:lnTo>
                  <a:lnTo>
                    <a:pt x="67" y="97"/>
                  </a:lnTo>
                  <a:lnTo>
                    <a:pt x="66" y="98"/>
                  </a:lnTo>
                  <a:lnTo>
                    <a:pt x="65" y="99"/>
                  </a:lnTo>
                  <a:lnTo>
                    <a:pt x="65" y="100"/>
                  </a:lnTo>
                  <a:lnTo>
                    <a:pt x="65" y="101"/>
                  </a:lnTo>
                  <a:lnTo>
                    <a:pt x="65" y="103"/>
                  </a:lnTo>
                  <a:lnTo>
                    <a:pt x="64" y="103"/>
                  </a:lnTo>
                  <a:lnTo>
                    <a:pt x="63" y="103"/>
                  </a:lnTo>
                  <a:lnTo>
                    <a:pt x="61" y="103"/>
                  </a:lnTo>
                  <a:lnTo>
                    <a:pt x="59" y="103"/>
                  </a:lnTo>
                  <a:lnTo>
                    <a:pt x="57" y="103"/>
                  </a:lnTo>
                  <a:lnTo>
                    <a:pt x="55" y="103"/>
                  </a:lnTo>
                  <a:lnTo>
                    <a:pt x="54" y="103"/>
                  </a:lnTo>
                  <a:lnTo>
                    <a:pt x="51" y="103"/>
                  </a:lnTo>
                  <a:lnTo>
                    <a:pt x="49" y="103"/>
                  </a:lnTo>
                  <a:lnTo>
                    <a:pt x="48" y="103"/>
                  </a:lnTo>
                  <a:lnTo>
                    <a:pt x="47" y="103"/>
                  </a:lnTo>
                  <a:lnTo>
                    <a:pt x="45" y="103"/>
                  </a:lnTo>
                  <a:lnTo>
                    <a:pt x="43" y="103"/>
                  </a:lnTo>
                  <a:lnTo>
                    <a:pt x="41" y="103"/>
                  </a:lnTo>
                  <a:lnTo>
                    <a:pt x="40" y="103"/>
                  </a:lnTo>
                  <a:lnTo>
                    <a:pt x="37" y="103"/>
                  </a:lnTo>
                  <a:lnTo>
                    <a:pt x="35" y="103"/>
                  </a:lnTo>
                  <a:lnTo>
                    <a:pt x="34" y="103"/>
                  </a:lnTo>
                  <a:lnTo>
                    <a:pt x="31" y="103"/>
                  </a:lnTo>
                  <a:lnTo>
                    <a:pt x="30" y="103"/>
                  </a:lnTo>
                  <a:lnTo>
                    <a:pt x="30" y="101"/>
                  </a:lnTo>
                  <a:lnTo>
                    <a:pt x="31" y="100"/>
                  </a:lnTo>
                  <a:lnTo>
                    <a:pt x="33" y="100"/>
                  </a:lnTo>
                  <a:lnTo>
                    <a:pt x="33" y="99"/>
                  </a:lnTo>
                  <a:lnTo>
                    <a:pt x="33" y="98"/>
                  </a:lnTo>
                  <a:lnTo>
                    <a:pt x="33" y="99"/>
                  </a:lnTo>
                  <a:lnTo>
                    <a:pt x="31" y="99"/>
                  </a:lnTo>
                  <a:lnTo>
                    <a:pt x="31" y="100"/>
                  </a:lnTo>
                  <a:lnTo>
                    <a:pt x="30" y="100"/>
                  </a:lnTo>
                  <a:lnTo>
                    <a:pt x="29" y="100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30" y="96"/>
                  </a:lnTo>
                  <a:lnTo>
                    <a:pt x="30" y="94"/>
                  </a:lnTo>
                  <a:lnTo>
                    <a:pt x="31" y="94"/>
                  </a:lnTo>
                  <a:lnTo>
                    <a:pt x="31" y="96"/>
                  </a:lnTo>
                  <a:lnTo>
                    <a:pt x="31" y="94"/>
                  </a:lnTo>
                  <a:lnTo>
                    <a:pt x="33" y="94"/>
                  </a:lnTo>
                  <a:lnTo>
                    <a:pt x="33" y="96"/>
                  </a:lnTo>
                  <a:lnTo>
                    <a:pt x="34" y="96"/>
                  </a:lnTo>
                  <a:lnTo>
                    <a:pt x="34" y="94"/>
                  </a:lnTo>
                  <a:lnTo>
                    <a:pt x="33" y="93"/>
                  </a:lnTo>
                  <a:lnTo>
                    <a:pt x="34" y="90"/>
                  </a:lnTo>
                  <a:lnTo>
                    <a:pt x="33" y="90"/>
                  </a:lnTo>
                  <a:lnTo>
                    <a:pt x="33" y="91"/>
                  </a:lnTo>
                  <a:lnTo>
                    <a:pt x="33" y="92"/>
                  </a:lnTo>
                  <a:lnTo>
                    <a:pt x="31" y="93"/>
                  </a:lnTo>
                  <a:lnTo>
                    <a:pt x="30" y="94"/>
                  </a:lnTo>
                  <a:lnTo>
                    <a:pt x="29" y="94"/>
                  </a:lnTo>
                  <a:lnTo>
                    <a:pt x="28" y="94"/>
                  </a:lnTo>
                  <a:lnTo>
                    <a:pt x="28" y="96"/>
                  </a:lnTo>
                  <a:lnTo>
                    <a:pt x="27" y="97"/>
                  </a:lnTo>
                  <a:lnTo>
                    <a:pt x="27" y="96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3"/>
                  </a:lnTo>
                  <a:lnTo>
                    <a:pt x="26" y="92"/>
                  </a:lnTo>
                  <a:lnTo>
                    <a:pt x="26" y="91"/>
                  </a:lnTo>
                  <a:lnTo>
                    <a:pt x="27" y="90"/>
                  </a:lnTo>
                  <a:lnTo>
                    <a:pt x="28" y="90"/>
                  </a:lnTo>
                  <a:lnTo>
                    <a:pt x="29" y="90"/>
                  </a:lnTo>
                  <a:lnTo>
                    <a:pt x="29" y="91"/>
                  </a:lnTo>
                  <a:lnTo>
                    <a:pt x="29" y="90"/>
                  </a:lnTo>
                  <a:lnTo>
                    <a:pt x="30" y="90"/>
                  </a:lnTo>
                  <a:lnTo>
                    <a:pt x="30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30" y="87"/>
                  </a:lnTo>
                  <a:lnTo>
                    <a:pt x="31" y="87"/>
                  </a:lnTo>
                  <a:lnTo>
                    <a:pt x="33" y="86"/>
                  </a:lnTo>
                  <a:lnTo>
                    <a:pt x="33" y="85"/>
                  </a:lnTo>
                  <a:lnTo>
                    <a:pt x="34" y="85"/>
                  </a:lnTo>
                  <a:lnTo>
                    <a:pt x="35" y="84"/>
                  </a:lnTo>
                  <a:lnTo>
                    <a:pt x="36" y="84"/>
                  </a:lnTo>
                  <a:lnTo>
                    <a:pt x="36" y="85"/>
                  </a:lnTo>
                  <a:lnTo>
                    <a:pt x="36" y="84"/>
                  </a:lnTo>
                  <a:lnTo>
                    <a:pt x="37" y="84"/>
                  </a:lnTo>
                  <a:lnTo>
                    <a:pt x="35" y="84"/>
                  </a:lnTo>
                  <a:lnTo>
                    <a:pt x="35" y="83"/>
                  </a:lnTo>
                  <a:lnTo>
                    <a:pt x="34" y="83"/>
                  </a:lnTo>
                  <a:lnTo>
                    <a:pt x="34" y="84"/>
                  </a:lnTo>
                  <a:lnTo>
                    <a:pt x="33" y="84"/>
                  </a:lnTo>
                  <a:lnTo>
                    <a:pt x="33" y="85"/>
                  </a:lnTo>
                  <a:lnTo>
                    <a:pt x="31" y="86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9" y="87"/>
                  </a:lnTo>
                  <a:lnTo>
                    <a:pt x="29" y="89"/>
                  </a:lnTo>
                  <a:lnTo>
                    <a:pt x="28" y="90"/>
                  </a:lnTo>
                  <a:lnTo>
                    <a:pt x="27" y="89"/>
                  </a:lnTo>
                  <a:lnTo>
                    <a:pt x="26" y="89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27" y="87"/>
                  </a:lnTo>
                  <a:lnTo>
                    <a:pt x="26" y="87"/>
                  </a:lnTo>
                  <a:lnTo>
                    <a:pt x="26" y="89"/>
                  </a:lnTo>
                  <a:lnTo>
                    <a:pt x="26" y="90"/>
                  </a:lnTo>
                  <a:lnTo>
                    <a:pt x="24" y="91"/>
                  </a:lnTo>
                  <a:lnTo>
                    <a:pt x="24" y="92"/>
                  </a:lnTo>
                  <a:lnTo>
                    <a:pt x="24" y="94"/>
                  </a:lnTo>
                  <a:lnTo>
                    <a:pt x="24" y="89"/>
                  </a:lnTo>
                  <a:lnTo>
                    <a:pt x="23" y="87"/>
                  </a:lnTo>
                  <a:lnTo>
                    <a:pt x="23" y="86"/>
                  </a:lnTo>
                  <a:lnTo>
                    <a:pt x="22" y="85"/>
                  </a:lnTo>
                  <a:lnTo>
                    <a:pt x="22" y="84"/>
                  </a:lnTo>
                  <a:lnTo>
                    <a:pt x="21" y="84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19" y="80"/>
                  </a:lnTo>
                  <a:lnTo>
                    <a:pt x="19" y="79"/>
                  </a:lnTo>
                  <a:lnTo>
                    <a:pt x="19" y="78"/>
                  </a:lnTo>
                  <a:lnTo>
                    <a:pt x="19" y="77"/>
                  </a:lnTo>
                  <a:lnTo>
                    <a:pt x="17" y="76"/>
                  </a:lnTo>
                  <a:lnTo>
                    <a:pt x="15" y="75"/>
                  </a:lnTo>
                  <a:lnTo>
                    <a:pt x="14" y="75"/>
                  </a:lnTo>
                  <a:lnTo>
                    <a:pt x="13" y="72"/>
                  </a:lnTo>
                  <a:lnTo>
                    <a:pt x="13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6"/>
                  </a:lnTo>
                  <a:lnTo>
                    <a:pt x="8" y="66"/>
                  </a:lnTo>
                  <a:lnTo>
                    <a:pt x="6" y="66"/>
                  </a:lnTo>
                  <a:lnTo>
                    <a:pt x="6" y="65"/>
                  </a:lnTo>
                  <a:lnTo>
                    <a:pt x="5" y="65"/>
                  </a:lnTo>
                  <a:lnTo>
                    <a:pt x="3" y="65"/>
                  </a:lnTo>
                  <a:lnTo>
                    <a:pt x="2" y="66"/>
                  </a:lnTo>
                  <a:lnTo>
                    <a:pt x="3" y="66"/>
                  </a:lnTo>
                  <a:lnTo>
                    <a:pt x="3" y="68"/>
                  </a:lnTo>
                  <a:lnTo>
                    <a:pt x="2" y="68"/>
                  </a:lnTo>
                  <a:lnTo>
                    <a:pt x="3" y="68"/>
                  </a:lnTo>
                  <a:lnTo>
                    <a:pt x="2" y="69"/>
                  </a:lnTo>
                  <a:lnTo>
                    <a:pt x="0" y="65"/>
                  </a:lnTo>
                  <a:lnTo>
                    <a:pt x="5" y="64"/>
                  </a:lnTo>
                  <a:lnTo>
                    <a:pt x="6" y="63"/>
                  </a:lnTo>
                  <a:lnTo>
                    <a:pt x="10" y="61"/>
                  </a:lnTo>
                  <a:lnTo>
                    <a:pt x="12" y="59"/>
                  </a:lnTo>
                  <a:lnTo>
                    <a:pt x="17" y="54"/>
                  </a:lnTo>
                  <a:lnTo>
                    <a:pt x="17" y="51"/>
                  </a:lnTo>
                  <a:lnTo>
                    <a:pt x="20" y="49"/>
                  </a:lnTo>
                  <a:lnTo>
                    <a:pt x="24" y="41"/>
                  </a:lnTo>
                  <a:lnTo>
                    <a:pt x="27" y="38"/>
                  </a:lnTo>
                  <a:lnTo>
                    <a:pt x="30" y="31"/>
                  </a:lnTo>
                  <a:lnTo>
                    <a:pt x="30" y="30"/>
                  </a:lnTo>
                  <a:lnTo>
                    <a:pt x="31" y="29"/>
                  </a:lnTo>
                  <a:lnTo>
                    <a:pt x="31" y="27"/>
                  </a:lnTo>
                  <a:lnTo>
                    <a:pt x="31" y="23"/>
                  </a:lnTo>
                  <a:lnTo>
                    <a:pt x="33" y="21"/>
                  </a:lnTo>
                  <a:lnTo>
                    <a:pt x="33" y="20"/>
                  </a:lnTo>
                  <a:lnTo>
                    <a:pt x="33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6" y="9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1" y="6"/>
                  </a:lnTo>
                  <a:lnTo>
                    <a:pt x="42" y="6"/>
                  </a:lnTo>
                  <a:lnTo>
                    <a:pt x="43" y="5"/>
                  </a:lnTo>
                  <a:lnTo>
                    <a:pt x="44" y="6"/>
                  </a:lnTo>
                  <a:lnTo>
                    <a:pt x="45" y="7"/>
                  </a:lnTo>
                  <a:lnTo>
                    <a:pt x="47" y="7"/>
                  </a:lnTo>
                  <a:lnTo>
                    <a:pt x="48" y="7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1" y="6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5" y="7"/>
                  </a:lnTo>
                  <a:lnTo>
                    <a:pt x="56" y="7"/>
                  </a:lnTo>
                  <a:lnTo>
                    <a:pt x="57" y="7"/>
                  </a:lnTo>
                  <a:lnTo>
                    <a:pt x="58" y="7"/>
                  </a:lnTo>
                  <a:lnTo>
                    <a:pt x="59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3" y="6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5" y="3"/>
                  </a:lnTo>
                  <a:lnTo>
                    <a:pt x="65" y="5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70" y="3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6" y="3"/>
                  </a:lnTo>
                  <a:lnTo>
                    <a:pt x="77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8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1" y="1"/>
                  </a:lnTo>
                  <a:lnTo>
                    <a:pt x="83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5" y="1"/>
                  </a:lnTo>
                  <a:lnTo>
                    <a:pt x="97" y="1"/>
                  </a:lnTo>
                  <a:lnTo>
                    <a:pt x="98" y="0"/>
                  </a:lnTo>
                  <a:lnTo>
                    <a:pt x="100" y="1"/>
                  </a:lnTo>
                  <a:lnTo>
                    <a:pt x="100" y="2"/>
                  </a:lnTo>
                  <a:lnTo>
                    <a:pt x="100" y="3"/>
                  </a:lnTo>
                  <a:lnTo>
                    <a:pt x="101" y="3"/>
                  </a:lnTo>
                  <a:lnTo>
                    <a:pt x="102" y="3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5" y="5"/>
                  </a:lnTo>
                  <a:lnTo>
                    <a:pt x="105" y="6"/>
                  </a:lnTo>
                  <a:lnTo>
                    <a:pt x="106" y="6"/>
                  </a:lnTo>
                  <a:lnTo>
                    <a:pt x="107" y="7"/>
                  </a:lnTo>
                  <a:lnTo>
                    <a:pt x="109" y="9"/>
                  </a:lnTo>
                  <a:lnTo>
                    <a:pt x="111" y="9"/>
                  </a:lnTo>
                  <a:lnTo>
                    <a:pt x="111" y="10"/>
                  </a:lnTo>
                  <a:lnTo>
                    <a:pt x="112" y="10"/>
                  </a:lnTo>
                  <a:lnTo>
                    <a:pt x="112" y="12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3" y="14"/>
                  </a:lnTo>
                  <a:lnTo>
                    <a:pt x="113" y="15"/>
                  </a:lnTo>
                  <a:lnTo>
                    <a:pt x="114" y="15"/>
                  </a:lnTo>
                  <a:lnTo>
                    <a:pt x="115" y="15"/>
                  </a:lnTo>
                  <a:lnTo>
                    <a:pt x="115" y="16"/>
                  </a:lnTo>
                  <a:lnTo>
                    <a:pt x="115" y="17"/>
                  </a:lnTo>
                  <a:lnTo>
                    <a:pt x="116" y="17"/>
                  </a:lnTo>
                  <a:lnTo>
                    <a:pt x="116" y="19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7"/>
                  </a:lnTo>
                  <a:lnTo>
                    <a:pt x="119" y="16"/>
                  </a:lnTo>
                  <a:lnTo>
                    <a:pt x="120" y="16"/>
                  </a:lnTo>
                  <a:lnTo>
                    <a:pt x="120" y="15"/>
                  </a:lnTo>
                  <a:lnTo>
                    <a:pt x="121" y="15"/>
                  </a:lnTo>
                  <a:lnTo>
                    <a:pt x="121" y="16"/>
                  </a:lnTo>
                  <a:lnTo>
                    <a:pt x="120" y="16"/>
                  </a:lnTo>
                  <a:lnTo>
                    <a:pt x="120" y="17"/>
                  </a:lnTo>
                  <a:lnTo>
                    <a:pt x="121" y="17"/>
                  </a:lnTo>
                  <a:lnTo>
                    <a:pt x="121" y="19"/>
                  </a:lnTo>
                  <a:lnTo>
                    <a:pt x="122" y="19"/>
                  </a:lnTo>
                  <a:lnTo>
                    <a:pt x="123" y="17"/>
                  </a:lnTo>
                  <a:lnTo>
                    <a:pt x="125" y="17"/>
                  </a:lnTo>
                  <a:lnTo>
                    <a:pt x="126" y="17"/>
                  </a:lnTo>
                  <a:lnTo>
                    <a:pt x="127" y="17"/>
                  </a:lnTo>
                  <a:lnTo>
                    <a:pt x="127" y="16"/>
                  </a:lnTo>
                  <a:lnTo>
                    <a:pt x="128" y="16"/>
                  </a:lnTo>
                  <a:lnTo>
                    <a:pt x="128" y="17"/>
                  </a:lnTo>
                  <a:lnTo>
                    <a:pt x="127" y="19"/>
                  </a:lnTo>
                  <a:lnTo>
                    <a:pt x="128" y="19"/>
                  </a:lnTo>
                  <a:lnTo>
                    <a:pt x="129" y="19"/>
                  </a:lnTo>
                  <a:lnTo>
                    <a:pt x="130" y="20"/>
                  </a:lnTo>
                  <a:lnTo>
                    <a:pt x="131" y="20"/>
                  </a:lnTo>
                  <a:lnTo>
                    <a:pt x="131" y="21"/>
                  </a:lnTo>
                  <a:lnTo>
                    <a:pt x="131" y="22"/>
                  </a:lnTo>
                  <a:lnTo>
                    <a:pt x="131" y="23"/>
                  </a:lnTo>
                  <a:lnTo>
                    <a:pt x="133" y="23"/>
                  </a:lnTo>
                  <a:lnTo>
                    <a:pt x="134" y="24"/>
                  </a:lnTo>
                  <a:lnTo>
                    <a:pt x="134" y="26"/>
                  </a:lnTo>
                  <a:lnTo>
                    <a:pt x="134" y="27"/>
                  </a:lnTo>
                  <a:lnTo>
                    <a:pt x="135" y="28"/>
                  </a:lnTo>
                  <a:lnTo>
                    <a:pt x="134" y="29"/>
                  </a:lnTo>
                  <a:lnTo>
                    <a:pt x="135" y="29"/>
                  </a:lnTo>
                  <a:lnTo>
                    <a:pt x="135" y="30"/>
                  </a:lnTo>
                  <a:lnTo>
                    <a:pt x="136" y="30"/>
                  </a:lnTo>
                  <a:lnTo>
                    <a:pt x="136" y="31"/>
                  </a:lnTo>
                  <a:lnTo>
                    <a:pt x="136" y="33"/>
                  </a:lnTo>
                  <a:lnTo>
                    <a:pt x="136" y="34"/>
                  </a:lnTo>
                  <a:lnTo>
                    <a:pt x="137" y="34"/>
                  </a:lnTo>
                  <a:lnTo>
                    <a:pt x="138" y="34"/>
                  </a:lnTo>
                  <a:lnTo>
                    <a:pt x="138" y="35"/>
                  </a:lnTo>
                  <a:lnTo>
                    <a:pt x="140" y="35"/>
                  </a:lnTo>
                  <a:lnTo>
                    <a:pt x="141" y="35"/>
                  </a:lnTo>
                  <a:lnTo>
                    <a:pt x="141" y="36"/>
                  </a:lnTo>
                  <a:lnTo>
                    <a:pt x="141" y="37"/>
                  </a:lnTo>
                  <a:lnTo>
                    <a:pt x="141" y="38"/>
                  </a:lnTo>
                  <a:lnTo>
                    <a:pt x="142" y="38"/>
                  </a:lnTo>
                  <a:lnTo>
                    <a:pt x="143" y="38"/>
                  </a:lnTo>
                  <a:lnTo>
                    <a:pt x="143" y="37"/>
                  </a:lnTo>
                  <a:lnTo>
                    <a:pt x="144" y="37"/>
                  </a:lnTo>
                  <a:lnTo>
                    <a:pt x="145" y="38"/>
                  </a:lnTo>
                  <a:lnTo>
                    <a:pt x="145" y="40"/>
                  </a:lnTo>
                  <a:lnTo>
                    <a:pt x="145" y="41"/>
                  </a:lnTo>
                  <a:lnTo>
                    <a:pt x="145" y="42"/>
                  </a:lnTo>
                  <a:lnTo>
                    <a:pt x="147" y="42"/>
                  </a:lnTo>
                  <a:lnTo>
                    <a:pt x="147" y="43"/>
                  </a:lnTo>
                  <a:lnTo>
                    <a:pt x="149" y="44"/>
                  </a:lnTo>
                  <a:lnTo>
                    <a:pt x="149" y="45"/>
                  </a:lnTo>
                  <a:lnTo>
                    <a:pt x="148" y="45"/>
                  </a:lnTo>
                  <a:lnTo>
                    <a:pt x="147" y="45"/>
                  </a:lnTo>
                  <a:lnTo>
                    <a:pt x="148" y="47"/>
                  </a:lnTo>
                  <a:lnTo>
                    <a:pt x="149" y="47"/>
                  </a:lnTo>
                  <a:lnTo>
                    <a:pt x="150" y="47"/>
                  </a:lnTo>
                  <a:lnTo>
                    <a:pt x="150" y="48"/>
                  </a:lnTo>
                  <a:lnTo>
                    <a:pt x="151" y="48"/>
                  </a:lnTo>
                  <a:lnTo>
                    <a:pt x="151" y="49"/>
                  </a:lnTo>
                  <a:lnTo>
                    <a:pt x="151" y="50"/>
                  </a:lnTo>
                  <a:lnTo>
                    <a:pt x="152" y="50"/>
                  </a:lnTo>
                  <a:lnTo>
                    <a:pt x="152" y="51"/>
                  </a:lnTo>
                  <a:lnTo>
                    <a:pt x="154" y="51"/>
                  </a:lnTo>
                  <a:lnTo>
                    <a:pt x="155" y="51"/>
                  </a:lnTo>
                  <a:lnTo>
                    <a:pt x="156" y="51"/>
                  </a:lnTo>
                  <a:lnTo>
                    <a:pt x="157" y="51"/>
                  </a:lnTo>
                  <a:lnTo>
                    <a:pt x="158" y="52"/>
                  </a:lnTo>
                  <a:lnTo>
                    <a:pt x="159" y="54"/>
                  </a:lnTo>
                  <a:lnTo>
                    <a:pt x="161" y="54"/>
                  </a:lnTo>
                  <a:lnTo>
                    <a:pt x="161" y="55"/>
                  </a:lnTo>
                  <a:lnTo>
                    <a:pt x="162" y="57"/>
                  </a:lnTo>
                  <a:lnTo>
                    <a:pt x="163" y="58"/>
                  </a:lnTo>
                  <a:lnTo>
                    <a:pt x="164" y="59"/>
                  </a:lnTo>
                  <a:lnTo>
                    <a:pt x="165" y="61"/>
                  </a:lnTo>
                  <a:lnTo>
                    <a:pt x="168" y="6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77"/>
            <p:cNvSpPr/>
            <p:nvPr/>
          </p:nvSpPr>
          <p:spPr>
            <a:xfrm>
              <a:off x="2270185" y="3597533"/>
              <a:ext cx="149376" cy="150360"/>
            </a:xfrm>
            <a:custGeom>
              <a:avLst/>
              <a:gdLst/>
              <a:ahLst/>
              <a:cxnLst/>
              <a:rect l="l" t="t" r="r" b="b"/>
              <a:pathLst>
                <a:path w="97" h="99" extrusionOk="0">
                  <a:moveTo>
                    <a:pt x="24" y="77"/>
                  </a:moveTo>
                  <a:lnTo>
                    <a:pt x="25" y="78"/>
                  </a:lnTo>
                  <a:lnTo>
                    <a:pt x="26" y="77"/>
                  </a:lnTo>
                  <a:lnTo>
                    <a:pt x="26" y="78"/>
                  </a:lnTo>
                  <a:lnTo>
                    <a:pt x="27" y="78"/>
                  </a:lnTo>
                  <a:lnTo>
                    <a:pt x="27" y="79"/>
                  </a:lnTo>
                  <a:lnTo>
                    <a:pt x="27" y="80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6" y="83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6" y="84"/>
                  </a:lnTo>
                  <a:lnTo>
                    <a:pt x="25" y="83"/>
                  </a:lnTo>
                  <a:lnTo>
                    <a:pt x="24" y="81"/>
                  </a:lnTo>
                  <a:lnTo>
                    <a:pt x="22" y="81"/>
                  </a:lnTo>
                  <a:lnTo>
                    <a:pt x="20" y="80"/>
                  </a:lnTo>
                  <a:lnTo>
                    <a:pt x="19" y="80"/>
                  </a:lnTo>
                  <a:lnTo>
                    <a:pt x="15" y="79"/>
                  </a:lnTo>
                  <a:lnTo>
                    <a:pt x="13" y="79"/>
                  </a:lnTo>
                  <a:lnTo>
                    <a:pt x="14" y="78"/>
                  </a:lnTo>
                  <a:lnTo>
                    <a:pt x="15" y="77"/>
                  </a:lnTo>
                  <a:lnTo>
                    <a:pt x="17" y="77"/>
                  </a:lnTo>
                  <a:lnTo>
                    <a:pt x="20" y="77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24" y="77"/>
                  </a:lnTo>
                  <a:close/>
                  <a:moveTo>
                    <a:pt x="68" y="3"/>
                  </a:moveTo>
                  <a:lnTo>
                    <a:pt x="69" y="4"/>
                  </a:lnTo>
                  <a:lnTo>
                    <a:pt x="71" y="6"/>
                  </a:lnTo>
                  <a:lnTo>
                    <a:pt x="72" y="7"/>
                  </a:lnTo>
                  <a:lnTo>
                    <a:pt x="74" y="8"/>
                  </a:lnTo>
                  <a:lnTo>
                    <a:pt x="74" y="9"/>
                  </a:lnTo>
                  <a:lnTo>
                    <a:pt x="75" y="10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6" y="13"/>
                  </a:lnTo>
                  <a:lnTo>
                    <a:pt x="77" y="14"/>
                  </a:lnTo>
                  <a:lnTo>
                    <a:pt x="77" y="15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8" y="17"/>
                  </a:lnTo>
                  <a:lnTo>
                    <a:pt x="79" y="18"/>
                  </a:lnTo>
                  <a:lnTo>
                    <a:pt x="79" y="20"/>
                  </a:lnTo>
                  <a:lnTo>
                    <a:pt x="81" y="20"/>
                  </a:lnTo>
                  <a:lnTo>
                    <a:pt x="82" y="20"/>
                  </a:lnTo>
                  <a:lnTo>
                    <a:pt x="82" y="21"/>
                  </a:lnTo>
                  <a:lnTo>
                    <a:pt x="83" y="21"/>
                  </a:lnTo>
                  <a:lnTo>
                    <a:pt x="84" y="22"/>
                  </a:lnTo>
                  <a:lnTo>
                    <a:pt x="84" y="23"/>
                  </a:lnTo>
                  <a:lnTo>
                    <a:pt x="84" y="24"/>
                  </a:lnTo>
                  <a:lnTo>
                    <a:pt x="84" y="25"/>
                  </a:lnTo>
                  <a:lnTo>
                    <a:pt x="83" y="25"/>
                  </a:lnTo>
                  <a:lnTo>
                    <a:pt x="82" y="27"/>
                  </a:lnTo>
                  <a:lnTo>
                    <a:pt x="82" y="28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4" y="29"/>
                  </a:lnTo>
                  <a:lnTo>
                    <a:pt x="85" y="30"/>
                  </a:lnTo>
                  <a:lnTo>
                    <a:pt x="86" y="30"/>
                  </a:lnTo>
                  <a:lnTo>
                    <a:pt x="86" y="32"/>
                  </a:lnTo>
                  <a:lnTo>
                    <a:pt x="86" y="34"/>
                  </a:lnTo>
                  <a:lnTo>
                    <a:pt x="86" y="36"/>
                  </a:lnTo>
                  <a:lnTo>
                    <a:pt x="86" y="37"/>
                  </a:lnTo>
                  <a:lnTo>
                    <a:pt x="86" y="38"/>
                  </a:lnTo>
                  <a:lnTo>
                    <a:pt x="88" y="38"/>
                  </a:lnTo>
                  <a:lnTo>
                    <a:pt x="89" y="39"/>
                  </a:lnTo>
                  <a:lnTo>
                    <a:pt x="89" y="41"/>
                  </a:lnTo>
                  <a:lnTo>
                    <a:pt x="91" y="42"/>
                  </a:lnTo>
                  <a:lnTo>
                    <a:pt x="90" y="43"/>
                  </a:lnTo>
                  <a:lnTo>
                    <a:pt x="90" y="44"/>
                  </a:lnTo>
                  <a:lnTo>
                    <a:pt x="89" y="44"/>
                  </a:lnTo>
                  <a:lnTo>
                    <a:pt x="88" y="44"/>
                  </a:lnTo>
                  <a:lnTo>
                    <a:pt x="86" y="45"/>
                  </a:lnTo>
                  <a:lnTo>
                    <a:pt x="86" y="46"/>
                  </a:lnTo>
                  <a:lnTo>
                    <a:pt x="85" y="48"/>
                  </a:lnTo>
                  <a:lnTo>
                    <a:pt x="85" y="49"/>
                  </a:lnTo>
                  <a:lnTo>
                    <a:pt x="85" y="51"/>
                  </a:lnTo>
                  <a:lnTo>
                    <a:pt x="84" y="52"/>
                  </a:lnTo>
                  <a:lnTo>
                    <a:pt x="83" y="53"/>
                  </a:lnTo>
                  <a:lnTo>
                    <a:pt x="83" y="55"/>
                  </a:lnTo>
                  <a:lnTo>
                    <a:pt x="83" y="56"/>
                  </a:lnTo>
                  <a:lnTo>
                    <a:pt x="84" y="55"/>
                  </a:lnTo>
                  <a:lnTo>
                    <a:pt x="84" y="53"/>
                  </a:lnTo>
                  <a:lnTo>
                    <a:pt x="85" y="53"/>
                  </a:lnTo>
                  <a:lnTo>
                    <a:pt x="86" y="53"/>
                  </a:lnTo>
                  <a:lnTo>
                    <a:pt x="88" y="53"/>
                  </a:lnTo>
                  <a:lnTo>
                    <a:pt x="88" y="55"/>
                  </a:lnTo>
                  <a:lnTo>
                    <a:pt x="89" y="53"/>
                  </a:lnTo>
                  <a:lnTo>
                    <a:pt x="90" y="53"/>
                  </a:lnTo>
                  <a:lnTo>
                    <a:pt x="91" y="51"/>
                  </a:lnTo>
                  <a:lnTo>
                    <a:pt x="92" y="51"/>
                  </a:lnTo>
                  <a:lnTo>
                    <a:pt x="92" y="49"/>
                  </a:lnTo>
                  <a:lnTo>
                    <a:pt x="93" y="49"/>
                  </a:lnTo>
                  <a:lnTo>
                    <a:pt x="93" y="48"/>
                  </a:lnTo>
                  <a:lnTo>
                    <a:pt x="95" y="48"/>
                  </a:lnTo>
                  <a:lnTo>
                    <a:pt x="96" y="48"/>
                  </a:lnTo>
                  <a:lnTo>
                    <a:pt x="97" y="48"/>
                  </a:lnTo>
                  <a:lnTo>
                    <a:pt x="97" y="50"/>
                  </a:lnTo>
                  <a:lnTo>
                    <a:pt x="96" y="53"/>
                  </a:lnTo>
                  <a:lnTo>
                    <a:pt x="96" y="55"/>
                  </a:lnTo>
                  <a:lnTo>
                    <a:pt x="96" y="56"/>
                  </a:lnTo>
                  <a:lnTo>
                    <a:pt x="96" y="57"/>
                  </a:lnTo>
                  <a:lnTo>
                    <a:pt x="96" y="58"/>
                  </a:lnTo>
                  <a:lnTo>
                    <a:pt x="95" y="59"/>
                  </a:lnTo>
                  <a:lnTo>
                    <a:pt x="93" y="59"/>
                  </a:lnTo>
                  <a:lnTo>
                    <a:pt x="91" y="59"/>
                  </a:lnTo>
                  <a:lnTo>
                    <a:pt x="90" y="59"/>
                  </a:lnTo>
                  <a:lnTo>
                    <a:pt x="89" y="60"/>
                  </a:lnTo>
                  <a:lnTo>
                    <a:pt x="89" y="62"/>
                  </a:lnTo>
                  <a:lnTo>
                    <a:pt x="88" y="62"/>
                  </a:lnTo>
                  <a:lnTo>
                    <a:pt x="88" y="63"/>
                  </a:lnTo>
                  <a:lnTo>
                    <a:pt x="86" y="63"/>
                  </a:lnTo>
                  <a:lnTo>
                    <a:pt x="86" y="64"/>
                  </a:lnTo>
                  <a:lnTo>
                    <a:pt x="86" y="71"/>
                  </a:lnTo>
                  <a:lnTo>
                    <a:pt x="84" y="72"/>
                  </a:lnTo>
                  <a:lnTo>
                    <a:pt x="83" y="73"/>
                  </a:lnTo>
                  <a:lnTo>
                    <a:pt x="79" y="78"/>
                  </a:lnTo>
                  <a:lnTo>
                    <a:pt x="78" y="79"/>
                  </a:lnTo>
                  <a:lnTo>
                    <a:pt x="77" y="79"/>
                  </a:lnTo>
                  <a:lnTo>
                    <a:pt x="76" y="80"/>
                  </a:lnTo>
                  <a:lnTo>
                    <a:pt x="71" y="84"/>
                  </a:lnTo>
                  <a:lnTo>
                    <a:pt x="70" y="85"/>
                  </a:lnTo>
                  <a:lnTo>
                    <a:pt x="68" y="87"/>
                  </a:lnTo>
                  <a:lnTo>
                    <a:pt x="68" y="88"/>
                  </a:lnTo>
                  <a:lnTo>
                    <a:pt x="65" y="90"/>
                  </a:lnTo>
                  <a:lnTo>
                    <a:pt x="64" y="90"/>
                  </a:lnTo>
                  <a:lnTo>
                    <a:pt x="64" y="91"/>
                  </a:lnTo>
                  <a:lnTo>
                    <a:pt x="63" y="92"/>
                  </a:lnTo>
                  <a:lnTo>
                    <a:pt x="63" y="93"/>
                  </a:lnTo>
                  <a:lnTo>
                    <a:pt x="64" y="93"/>
                  </a:lnTo>
                  <a:lnTo>
                    <a:pt x="63" y="93"/>
                  </a:lnTo>
                  <a:lnTo>
                    <a:pt x="63" y="94"/>
                  </a:lnTo>
                  <a:lnTo>
                    <a:pt x="62" y="94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2" y="95"/>
                  </a:lnTo>
                  <a:lnTo>
                    <a:pt x="62" y="97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0" y="99"/>
                  </a:lnTo>
                  <a:lnTo>
                    <a:pt x="60" y="98"/>
                  </a:lnTo>
                  <a:lnTo>
                    <a:pt x="58" y="98"/>
                  </a:lnTo>
                  <a:lnTo>
                    <a:pt x="57" y="98"/>
                  </a:lnTo>
                  <a:lnTo>
                    <a:pt x="56" y="97"/>
                  </a:lnTo>
                  <a:lnTo>
                    <a:pt x="57" y="97"/>
                  </a:lnTo>
                  <a:lnTo>
                    <a:pt x="56" y="97"/>
                  </a:lnTo>
                  <a:lnTo>
                    <a:pt x="55" y="97"/>
                  </a:lnTo>
                  <a:lnTo>
                    <a:pt x="55" y="95"/>
                  </a:lnTo>
                  <a:lnTo>
                    <a:pt x="53" y="94"/>
                  </a:lnTo>
                  <a:lnTo>
                    <a:pt x="48" y="92"/>
                  </a:lnTo>
                  <a:lnTo>
                    <a:pt x="41" y="90"/>
                  </a:lnTo>
                  <a:lnTo>
                    <a:pt x="33" y="86"/>
                  </a:lnTo>
                  <a:lnTo>
                    <a:pt x="27" y="84"/>
                  </a:lnTo>
                  <a:lnTo>
                    <a:pt x="28" y="84"/>
                  </a:lnTo>
                  <a:lnTo>
                    <a:pt x="29" y="84"/>
                  </a:lnTo>
                  <a:lnTo>
                    <a:pt x="31" y="84"/>
                  </a:lnTo>
                  <a:lnTo>
                    <a:pt x="32" y="84"/>
                  </a:lnTo>
                  <a:lnTo>
                    <a:pt x="31" y="84"/>
                  </a:lnTo>
                  <a:lnTo>
                    <a:pt x="31" y="83"/>
                  </a:lnTo>
                  <a:lnTo>
                    <a:pt x="29" y="83"/>
                  </a:lnTo>
                  <a:lnTo>
                    <a:pt x="28" y="83"/>
                  </a:lnTo>
                  <a:lnTo>
                    <a:pt x="27" y="83"/>
                  </a:lnTo>
                  <a:lnTo>
                    <a:pt x="28" y="81"/>
                  </a:lnTo>
                  <a:lnTo>
                    <a:pt x="28" y="80"/>
                  </a:lnTo>
                  <a:lnTo>
                    <a:pt x="29" y="80"/>
                  </a:lnTo>
                  <a:lnTo>
                    <a:pt x="29" y="79"/>
                  </a:lnTo>
                  <a:lnTo>
                    <a:pt x="29" y="80"/>
                  </a:lnTo>
                  <a:lnTo>
                    <a:pt x="31" y="79"/>
                  </a:lnTo>
                  <a:lnTo>
                    <a:pt x="32" y="79"/>
                  </a:lnTo>
                  <a:lnTo>
                    <a:pt x="33" y="79"/>
                  </a:lnTo>
                  <a:lnTo>
                    <a:pt x="33" y="80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5" y="78"/>
                  </a:lnTo>
                  <a:lnTo>
                    <a:pt x="36" y="78"/>
                  </a:lnTo>
                  <a:lnTo>
                    <a:pt x="38" y="78"/>
                  </a:lnTo>
                  <a:lnTo>
                    <a:pt x="38" y="77"/>
                  </a:lnTo>
                  <a:lnTo>
                    <a:pt x="36" y="77"/>
                  </a:lnTo>
                  <a:lnTo>
                    <a:pt x="36" y="78"/>
                  </a:lnTo>
                  <a:lnTo>
                    <a:pt x="36" y="77"/>
                  </a:lnTo>
                  <a:lnTo>
                    <a:pt x="35" y="77"/>
                  </a:lnTo>
                  <a:lnTo>
                    <a:pt x="35" y="78"/>
                  </a:lnTo>
                  <a:lnTo>
                    <a:pt x="34" y="78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31" y="79"/>
                  </a:lnTo>
                  <a:lnTo>
                    <a:pt x="29" y="79"/>
                  </a:lnTo>
                  <a:lnTo>
                    <a:pt x="28" y="79"/>
                  </a:lnTo>
                  <a:lnTo>
                    <a:pt x="28" y="78"/>
                  </a:lnTo>
                  <a:lnTo>
                    <a:pt x="27" y="77"/>
                  </a:lnTo>
                  <a:lnTo>
                    <a:pt x="27" y="76"/>
                  </a:lnTo>
                  <a:lnTo>
                    <a:pt x="27" y="77"/>
                  </a:lnTo>
                  <a:lnTo>
                    <a:pt x="27" y="76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6" y="76"/>
                  </a:lnTo>
                  <a:lnTo>
                    <a:pt x="26" y="74"/>
                  </a:lnTo>
                  <a:lnTo>
                    <a:pt x="27" y="73"/>
                  </a:lnTo>
                  <a:lnTo>
                    <a:pt x="28" y="73"/>
                  </a:lnTo>
                  <a:lnTo>
                    <a:pt x="28" y="72"/>
                  </a:lnTo>
                  <a:lnTo>
                    <a:pt x="27" y="72"/>
                  </a:lnTo>
                  <a:lnTo>
                    <a:pt x="26" y="73"/>
                  </a:lnTo>
                  <a:lnTo>
                    <a:pt x="25" y="74"/>
                  </a:lnTo>
                  <a:lnTo>
                    <a:pt x="24" y="74"/>
                  </a:lnTo>
                  <a:lnTo>
                    <a:pt x="21" y="74"/>
                  </a:lnTo>
                  <a:lnTo>
                    <a:pt x="20" y="74"/>
                  </a:lnTo>
                  <a:lnTo>
                    <a:pt x="19" y="73"/>
                  </a:lnTo>
                  <a:lnTo>
                    <a:pt x="18" y="73"/>
                  </a:lnTo>
                  <a:lnTo>
                    <a:pt x="18" y="72"/>
                  </a:lnTo>
                  <a:lnTo>
                    <a:pt x="18" y="71"/>
                  </a:lnTo>
                  <a:lnTo>
                    <a:pt x="19" y="71"/>
                  </a:lnTo>
                  <a:lnTo>
                    <a:pt x="18" y="71"/>
                  </a:lnTo>
                  <a:lnTo>
                    <a:pt x="17" y="71"/>
                  </a:lnTo>
                  <a:lnTo>
                    <a:pt x="15" y="71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7"/>
                  </a:lnTo>
                  <a:lnTo>
                    <a:pt x="13" y="67"/>
                  </a:lnTo>
                  <a:lnTo>
                    <a:pt x="14" y="67"/>
                  </a:lnTo>
                  <a:lnTo>
                    <a:pt x="15" y="67"/>
                  </a:lnTo>
                  <a:lnTo>
                    <a:pt x="17" y="67"/>
                  </a:lnTo>
                  <a:lnTo>
                    <a:pt x="15" y="66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4" y="63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3" y="60"/>
                  </a:lnTo>
                  <a:lnTo>
                    <a:pt x="13" y="59"/>
                  </a:lnTo>
                  <a:lnTo>
                    <a:pt x="12" y="59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7"/>
                  </a:lnTo>
                  <a:lnTo>
                    <a:pt x="11" y="57"/>
                  </a:lnTo>
                  <a:lnTo>
                    <a:pt x="10" y="57"/>
                  </a:lnTo>
                  <a:lnTo>
                    <a:pt x="8" y="58"/>
                  </a:lnTo>
                  <a:lnTo>
                    <a:pt x="7" y="58"/>
                  </a:lnTo>
                  <a:lnTo>
                    <a:pt x="6" y="59"/>
                  </a:lnTo>
                  <a:lnTo>
                    <a:pt x="6" y="58"/>
                  </a:lnTo>
                  <a:lnTo>
                    <a:pt x="5" y="57"/>
                  </a:lnTo>
                  <a:lnTo>
                    <a:pt x="6" y="57"/>
                  </a:lnTo>
                  <a:lnTo>
                    <a:pt x="5" y="56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3" y="52"/>
                  </a:lnTo>
                  <a:lnTo>
                    <a:pt x="1" y="52"/>
                  </a:lnTo>
                  <a:lnTo>
                    <a:pt x="1" y="51"/>
                  </a:lnTo>
                  <a:lnTo>
                    <a:pt x="3" y="51"/>
                  </a:lnTo>
                  <a:lnTo>
                    <a:pt x="3" y="50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3" y="49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50"/>
                  </a:lnTo>
                  <a:lnTo>
                    <a:pt x="4" y="50"/>
                  </a:lnTo>
                  <a:lnTo>
                    <a:pt x="5" y="50"/>
                  </a:lnTo>
                  <a:lnTo>
                    <a:pt x="6" y="51"/>
                  </a:lnTo>
                  <a:lnTo>
                    <a:pt x="7" y="52"/>
                  </a:lnTo>
                  <a:lnTo>
                    <a:pt x="8" y="52"/>
                  </a:lnTo>
                  <a:lnTo>
                    <a:pt x="8" y="53"/>
                  </a:lnTo>
                  <a:lnTo>
                    <a:pt x="10" y="53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51"/>
                  </a:lnTo>
                  <a:lnTo>
                    <a:pt x="7" y="51"/>
                  </a:lnTo>
                  <a:lnTo>
                    <a:pt x="7" y="5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10" y="49"/>
                  </a:lnTo>
                  <a:lnTo>
                    <a:pt x="10" y="48"/>
                  </a:lnTo>
                  <a:lnTo>
                    <a:pt x="11" y="48"/>
                  </a:lnTo>
                  <a:lnTo>
                    <a:pt x="13" y="48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3" y="46"/>
                  </a:lnTo>
                  <a:lnTo>
                    <a:pt x="13" y="45"/>
                  </a:lnTo>
                  <a:lnTo>
                    <a:pt x="14" y="43"/>
                  </a:lnTo>
                  <a:lnTo>
                    <a:pt x="14" y="44"/>
                  </a:lnTo>
                  <a:lnTo>
                    <a:pt x="13" y="45"/>
                  </a:lnTo>
                  <a:lnTo>
                    <a:pt x="12" y="46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8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6" y="44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6" y="45"/>
                  </a:lnTo>
                  <a:lnTo>
                    <a:pt x="7" y="46"/>
                  </a:lnTo>
                  <a:lnTo>
                    <a:pt x="7" y="48"/>
                  </a:lnTo>
                  <a:lnTo>
                    <a:pt x="6" y="48"/>
                  </a:lnTo>
                  <a:lnTo>
                    <a:pt x="6" y="49"/>
                  </a:lnTo>
                  <a:lnTo>
                    <a:pt x="5" y="49"/>
                  </a:lnTo>
                  <a:lnTo>
                    <a:pt x="5" y="46"/>
                  </a:lnTo>
                  <a:lnTo>
                    <a:pt x="4" y="46"/>
                  </a:lnTo>
                  <a:lnTo>
                    <a:pt x="4" y="45"/>
                  </a:lnTo>
                  <a:lnTo>
                    <a:pt x="4" y="44"/>
                  </a:lnTo>
                  <a:lnTo>
                    <a:pt x="3" y="44"/>
                  </a:lnTo>
                  <a:lnTo>
                    <a:pt x="3" y="43"/>
                  </a:lnTo>
                  <a:lnTo>
                    <a:pt x="3" y="42"/>
                  </a:lnTo>
                  <a:lnTo>
                    <a:pt x="3" y="38"/>
                  </a:lnTo>
                  <a:lnTo>
                    <a:pt x="4" y="38"/>
                  </a:lnTo>
                  <a:lnTo>
                    <a:pt x="5" y="38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11" y="37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6" y="36"/>
                  </a:lnTo>
                  <a:lnTo>
                    <a:pt x="7" y="36"/>
                  </a:lnTo>
                  <a:lnTo>
                    <a:pt x="8" y="35"/>
                  </a:lnTo>
                  <a:lnTo>
                    <a:pt x="7" y="35"/>
                  </a:lnTo>
                  <a:lnTo>
                    <a:pt x="5" y="36"/>
                  </a:lnTo>
                  <a:lnTo>
                    <a:pt x="4" y="36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1" y="35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6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2" y="28"/>
                  </a:lnTo>
                  <a:lnTo>
                    <a:pt x="12" y="27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2" y="24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5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8" y="21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1"/>
                  </a:lnTo>
                  <a:lnTo>
                    <a:pt x="24" y="11"/>
                  </a:lnTo>
                  <a:lnTo>
                    <a:pt x="24" y="10"/>
                  </a:lnTo>
                  <a:lnTo>
                    <a:pt x="25" y="10"/>
                  </a:lnTo>
                  <a:lnTo>
                    <a:pt x="25" y="9"/>
                  </a:lnTo>
                  <a:lnTo>
                    <a:pt x="26" y="7"/>
                  </a:lnTo>
                  <a:lnTo>
                    <a:pt x="26" y="6"/>
                  </a:lnTo>
                  <a:lnTo>
                    <a:pt x="27" y="4"/>
                  </a:lnTo>
                  <a:lnTo>
                    <a:pt x="28" y="4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77"/>
            <p:cNvSpPr/>
            <p:nvPr/>
          </p:nvSpPr>
          <p:spPr>
            <a:xfrm>
              <a:off x="4925059" y="3492738"/>
              <a:ext cx="515884" cy="657633"/>
            </a:xfrm>
            <a:custGeom>
              <a:avLst/>
              <a:gdLst/>
              <a:ahLst/>
              <a:cxnLst/>
              <a:rect l="l" t="t" r="r" b="b"/>
              <a:pathLst>
                <a:path w="335" h="433" extrusionOk="0">
                  <a:moveTo>
                    <a:pt x="316" y="0"/>
                  </a:moveTo>
                  <a:lnTo>
                    <a:pt x="319" y="1"/>
                  </a:lnTo>
                  <a:lnTo>
                    <a:pt x="321" y="2"/>
                  </a:lnTo>
                  <a:lnTo>
                    <a:pt x="323" y="3"/>
                  </a:lnTo>
                  <a:lnTo>
                    <a:pt x="327" y="3"/>
                  </a:lnTo>
                  <a:lnTo>
                    <a:pt x="328" y="5"/>
                  </a:lnTo>
                  <a:lnTo>
                    <a:pt x="329" y="5"/>
                  </a:lnTo>
                  <a:lnTo>
                    <a:pt x="330" y="5"/>
                  </a:lnTo>
                  <a:lnTo>
                    <a:pt x="331" y="5"/>
                  </a:lnTo>
                  <a:lnTo>
                    <a:pt x="331" y="6"/>
                  </a:lnTo>
                  <a:lnTo>
                    <a:pt x="330" y="8"/>
                  </a:lnTo>
                  <a:lnTo>
                    <a:pt x="330" y="10"/>
                  </a:lnTo>
                  <a:lnTo>
                    <a:pt x="329" y="12"/>
                  </a:lnTo>
                  <a:lnTo>
                    <a:pt x="329" y="13"/>
                  </a:lnTo>
                  <a:lnTo>
                    <a:pt x="328" y="14"/>
                  </a:lnTo>
                  <a:lnTo>
                    <a:pt x="327" y="15"/>
                  </a:lnTo>
                  <a:lnTo>
                    <a:pt x="325" y="15"/>
                  </a:lnTo>
                  <a:lnTo>
                    <a:pt x="325" y="16"/>
                  </a:lnTo>
                  <a:lnTo>
                    <a:pt x="325" y="17"/>
                  </a:lnTo>
                  <a:lnTo>
                    <a:pt x="325" y="19"/>
                  </a:lnTo>
                  <a:lnTo>
                    <a:pt x="324" y="21"/>
                  </a:lnTo>
                  <a:lnTo>
                    <a:pt x="324" y="23"/>
                  </a:lnTo>
                  <a:lnTo>
                    <a:pt x="324" y="24"/>
                  </a:lnTo>
                  <a:lnTo>
                    <a:pt x="324" y="26"/>
                  </a:lnTo>
                  <a:lnTo>
                    <a:pt x="325" y="27"/>
                  </a:lnTo>
                  <a:lnTo>
                    <a:pt x="328" y="27"/>
                  </a:lnTo>
                  <a:lnTo>
                    <a:pt x="328" y="28"/>
                  </a:lnTo>
                  <a:lnTo>
                    <a:pt x="327" y="28"/>
                  </a:lnTo>
                  <a:lnTo>
                    <a:pt x="327" y="30"/>
                  </a:lnTo>
                  <a:lnTo>
                    <a:pt x="325" y="30"/>
                  </a:lnTo>
                  <a:lnTo>
                    <a:pt x="325" y="31"/>
                  </a:lnTo>
                  <a:lnTo>
                    <a:pt x="325" y="33"/>
                  </a:lnTo>
                  <a:lnTo>
                    <a:pt x="325" y="37"/>
                  </a:lnTo>
                  <a:lnTo>
                    <a:pt x="325" y="42"/>
                  </a:lnTo>
                  <a:lnTo>
                    <a:pt x="327" y="45"/>
                  </a:lnTo>
                  <a:lnTo>
                    <a:pt x="325" y="45"/>
                  </a:lnTo>
                  <a:lnTo>
                    <a:pt x="324" y="47"/>
                  </a:lnTo>
                  <a:lnTo>
                    <a:pt x="325" y="48"/>
                  </a:lnTo>
                  <a:lnTo>
                    <a:pt x="324" y="48"/>
                  </a:lnTo>
                  <a:lnTo>
                    <a:pt x="324" y="49"/>
                  </a:lnTo>
                  <a:lnTo>
                    <a:pt x="323" y="49"/>
                  </a:lnTo>
                  <a:lnTo>
                    <a:pt x="322" y="50"/>
                  </a:lnTo>
                  <a:lnTo>
                    <a:pt x="322" y="51"/>
                  </a:lnTo>
                  <a:lnTo>
                    <a:pt x="323" y="51"/>
                  </a:lnTo>
                  <a:lnTo>
                    <a:pt x="328" y="50"/>
                  </a:lnTo>
                  <a:lnTo>
                    <a:pt x="329" y="50"/>
                  </a:lnTo>
                  <a:lnTo>
                    <a:pt x="329" y="49"/>
                  </a:lnTo>
                  <a:lnTo>
                    <a:pt x="328" y="49"/>
                  </a:lnTo>
                  <a:lnTo>
                    <a:pt x="328" y="48"/>
                  </a:lnTo>
                  <a:lnTo>
                    <a:pt x="328" y="47"/>
                  </a:lnTo>
                  <a:lnTo>
                    <a:pt x="327" y="47"/>
                  </a:lnTo>
                  <a:lnTo>
                    <a:pt x="328" y="47"/>
                  </a:lnTo>
                  <a:lnTo>
                    <a:pt x="329" y="48"/>
                  </a:lnTo>
                  <a:lnTo>
                    <a:pt x="330" y="48"/>
                  </a:lnTo>
                  <a:lnTo>
                    <a:pt x="330" y="49"/>
                  </a:lnTo>
                  <a:lnTo>
                    <a:pt x="331" y="49"/>
                  </a:lnTo>
                  <a:lnTo>
                    <a:pt x="332" y="49"/>
                  </a:lnTo>
                  <a:lnTo>
                    <a:pt x="334" y="49"/>
                  </a:lnTo>
                  <a:lnTo>
                    <a:pt x="335" y="50"/>
                  </a:lnTo>
                  <a:lnTo>
                    <a:pt x="334" y="51"/>
                  </a:lnTo>
                  <a:lnTo>
                    <a:pt x="334" y="52"/>
                  </a:lnTo>
                  <a:lnTo>
                    <a:pt x="332" y="52"/>
                  </a:lnTo>
                  <a:lnTo>
                    <a:pt x="331" y="52"/>
                  </a:lnTo>
                  <a:lnTo>
                    <a:pt x="330" y="52"/>
                  </a:lnTo>
                  <a:lnTo>
                    <a:pt x="330" y="51"/>
                  </a:lnTo>
                  <a:lnTo>
                    <a:pt x="329" y="50"/>
                  </a:lnTo>
                  <a:lnTo>
                    <a:pt x="324" y="51"/>
                  </a:lnTo>
                  <a:lnTo>
                    <a:pt x="322" y="52"/>
                  </a:lnTo>
                  <a:lnTo>
                    <a:pt x="320" y="54"/>
                  </a:lnTo>
                  <a:lnTo>
                    <a:pt x="319" y="55"/>
                  </a:lnTo>
                  <a:lnTo>
                    <a:pt x="319" y="57"/>
                  </a:lnTo>
                  <a:lnTo>
                    <a:pt x="319" y="58"/>
                  </a:lnTo>
                  <a:lnTo>
                    <a:pt x="317" y="61"/>
                  </a:lnTo>
                  <a:lnTo>
                    <a:pt x="317" y="63"/>
                  </a:lnTo>
                  <a:lnTo>
                    <a:pt x="319" y="63"/>
                  </a:lnTo>
                  <a:lnTo>
                    <a:pt x="319" y="64"/>
                  </a:lnTo>
                  <a:lnTo>
                    <a:pt x="317" y="64"/>
                  </a:lnTo>
                  <a:lnTo>
                    <a:pt x="317" y="66"/>
                  </a:lnTo>
                  <a:lnTo>
                    <a:pt x="317" y="68"/>
                  </a:lnTo>
                  <a:lnTo>
                    <a:pt x="317" y="69"/>
                  </a:lnTo>
                  <a:lnTo>
                    <a:pt x="316" y="70"/>
                  </a:lnTo>
                  <a:lnTo>
                    <a:pt x="316" y="71"/>
                  </a:lnTo>
                  <a:lnTo>
                    <a:pt x="316" y="72"/>
                  </a:lnTo>
                  <a:lnTo>
                    <a:pt x="316" y="73"/>
                  </a:lnTo>
                  <a:lnTo>
                    <a:pt x="316" y="76"/>
                  </a:lnTo>
                  <a:lnTo>
                    <a:pt x="315" y="76"/>
                  </a:lnTo>
                  <a:lnTo>
                    <a:pt x="315" y="77"/>
                  </a:lnTo>
                  <a:lnTo>
                    <a:pt x="315" y="79"/>
                  </a:lnTo>
                  <a:lnTo>
                    <a:pt x="316" y="80"/>
                  </a:lnTo>
                  <a:lnTo>
                    <a:pt x="316" y="82"/>
                  </a:lnTo>
                  <a:lnTo>
                    <a:pt x="316" y="83"/>
                  </a:lnTo>
                  <a:lnTo>
                    <a:pt x="314" y="86"/>
                  </a:lnTo>
                  <a:lnTo>
                    <a:pt x="313" y="86"/>
                  </a:lnTo>
                  <a:lnTo>
                    <a:pt x="312" y="87"/>
                  </a:lnTo>
                  <a:lnTo>
                    <a:pt x="310" y="87"/>
                  </a:lnTo>
                  <a:lnTo>
                    <a:pt x="310" y="90"/>
                  </a:lnTo>
                  <a:lnTo>
                    <a:pt x="309" y="90"/>
                  </a:lnTo>
                  <a:lnTo>
                    <a:pt x="310" y="92"/>
                  </a:lnTo>
                  <a:lnTo>
                    <a:pt x="309" y="94"/>
                  </a:lnTo>
                  <a:lnTo>
                    <a:pt x="308" y="94"/>
                  </a:lnTo>
                  <a:lnTo>
                    <a:pt x="305" y="98"/>
                  </a:lnTo>
                  <a:lnTo>
                    <a:pt x="303" y="99"/>
                  </a:lnTo>
                  <a:lnTo>
                    <a:pt x="303" y="100"/>
                  </a:lnTo>
                  <a:lnTo>
                    <a:pt x="302" y="100"/>
                  </a:lnTo>
                  <a:lnTo>
                    <a:pt x="302" y="101"/>
                  </a:lnTo>
                  <a:lnTo>
                    <a:pt x="301" y="105"/>
                  </a:lnTo>
                  <a:lnTo>
                    <a:pt x="301" y="106"/>
                  </a:lnTo>
                  <a:lnTo>
                    <a:pt x="300" y="107"/>
                  </a:lnTo>
                  <a:lnTo>
                    <a:pt x="299" y="108"/>
                  </a:lnTo>
                  <a:lnTo>
                    <a:pt x="299" y="111"/>
                  </a:lnTo>
                  <a:lnTo>
                    <a:pt x="299" y="112"/>
                  </a:lnTo>
                  <a:lnTo>
                    <a:pt x="299" y="113"/>
                  </a:lnTo>
                  <a:lnTo>
                    <a:pt x="298" y="113"/>
                  </a:lnTo>
                  <a:lnTo>
                    <a:pt x="296" y="113"/>
                  </a:lnTo>
                  <a:lnTo>
                    <a:pt x="296" y="114"/>
                  </a:lnTo>
                  <a:lnTo>
                    <a:pt x="294" y="118"/>
                  </a:lnTo>
                  <a:lnTo>
                    <a:pt x="293" y="119"/>
                  </a:lnTo>
                  <a:lnTo>
                    <a:pt x="293" y="121"/>
                  </a:lnTo>
                  <a:lnTo>
                    <a:pt x="292" y="122"/>
                  </a:lnTo>
                  <a:lnTo>
                    <a:pt x="291" y="124"/>
                  </a:lnTo>
                  <a:lnTo>
                    <a:pt x="287" y="126"/>
                  </a:lnTo>
                  <a:lnTo>
                    <a:pt x="284" y="129"/>
                  </a:lnTo>
                  <a:lnTo>
                    <a:pt x="284" y="131"/>
                  </a:lnTo>
                  <a:lnTo>
                    <a:pt x="282" y="131"/>
                  </a:lnTo>
                  <a:lnTo>
                    <a:pt x="282" y="133"/>
                  </a:lnTo>
                  <a:lnTo>
                    <a:pt x="282" y="134"/>
                  </a:lnTo>
                  <a:lnTo>
                    <a:pt x="284" y="134"/>
                  </a:lnTo>
                  <a:lnTo>
                    <a:pt x="284" y="135"/>
                  </a:lnTo>
                  <a:lnTo>
                    <a:pt x="282" y="136"/>
                  </a:lnTo>
                  <a:lnTo>
                    <a:pt x="282" y="138"/>
                  </a:lnTo>
                  <a:lnTo>
                    <a:pt x="281" y="139"/>
                  </a:lnTo>
                  <a:lnTo>
                    <a:pt x="281" y="140"/>
                  </a:lnTo>
                  <a:lnTo>
                    <a:pt x="280" y="141"/>
                  </a:lnTo>
                  <a:lnTo>
                    <a:pt x="278" y="147"/>
                  </a:lnTo>
                  <a:lnTo>
                    <a:pt x="275" y="149"/>
                  </a:lnTo>
                  <a:lnTo>
                    <a:pt x="273" y="152"/>
                  </a:lnTo>
                  <a:lnTo>
                    <a:pt x="268" y="159"/>
                  </a:lnTo>
                  <a:lnTo>
                    <a:pt x="266" y="163"/>
                  </a:lnTo>
                  <a:lnTo>
                    <a:pt x="265" y="166"/>
                  </a:lnTo>
                  <a:lnTo>
                    <a:pt x="263" y="170"/>
                  </a:lnTo>
                  <a:lnTo>
                    <a:pt x="259" y="178"/>
                  </a:lnTo>
                  <a:lnTo>
                    <a:pt x="259" y="180"/>
                  </a:lnTo>
                  <a:lnTo>
                    <a:pt x="259" y="181"/>
                  </a:lnTo>
                  <a:lnTo>
                    <a:pt x="259" y="182"/>
                  </a:lnTo>
                  <a:lnTo>
                    <a:pt x="259" y="184"/>
                  </a:lnTo>
                  <a:lnTo>
                    <a:pt x="258" y="187"/>
                  </a:lnTo>
                  <a:lnTo>
                    <a:pt x="255" y="191"/>
                  </a:lnTo>
                  <a:lnTo>
                    <a:pt x="251" y="197"/>
                  </a:lnTo>
                  <a:lnTo>
                    <a:pt x="246" y="204"/>
                  </a:lnTo>
                  <a:lnTo>
                    <a:pt x="245" y="208"/>
                  </a:lnTo>
                  <a:lnTo>
                    <a:pt x="244" y="209"/>
                  </a:lnTo>
                  <a:lnTo>
                    <a:pt x="242" y="211"/>
                  </a:lnTo>
                  <a:lnTo>
                    <a:pt x="238" y="216"/>
                  </a:lnTo>
                  <a:lnTo>
                    <a:pt x="235" y="220"/>
                  </a:lnTo>
                  <a:lnTo>
                    <a:pt x="231" y="226"/>
                  </a:lnTo>
                  <a:lnTo>
                    <a:pt x="225" y="236"/>
                  </a:lnTo>
                  <a:lnTo>
                    <a:pt x="222" y="240"/>
                  </a:lnTo>
                  <a:lnTo>
                    <a:pt x="218" y="244"/>
                  </a:lnTo>
                  <a:lnTo>
                    <a:pt x="210" y="252"/>
                  </a:lnTo>
                  <a:lnTo>
                    <a:pt x="208" y="257"/>
                  </a:lnTo>
                  <a:lnTo>
                    <a:pt x="203" y="261"/>
                  </a:lnTo>
                  <a:lnTo>
                    <a:pt x="199" y="266"/>
                  </a:lnTo>
                  <a:lnTo>
                    <a:pt x="193" y="271"/>
                  </a:lnTo>
                  <a:lnTo>
                    <a:pt x="193" y="272"/>
                  </a:lnTo>
                  <a:lnTo>
                    <a:pt x="187" y="279"/>
                  </a:lnTo>
                  <a:lnTo>
                    <a:pt x="182" y="282"/>
                  </a:lnTo>
                  <a:lnTo>
                    <a:pt x="180" y="285"/>
                  </a:lnTo>
                  <a:lnTo>
                    <a:pt x="175" y="288"/>
                  </a:lnTo>
                  <a:lnTo>
                    <a:pt x="173" y="290"/>
                  </a:lnTo>
                  <a:lnTo>
                    <a:pt x="171" y="293"/>
                  </a:lnTo>
                  <a:lnTo>
                    <a:pt x="171" y="294"/>
                  </a:lnTo>
                  <a:lnTo>
                    <a:pt x="170" y="294"/>
                  </a:lnTo>
                  <a:lnTo>
                    <a:pt x="170" y="295"/>
                  </a:lnTo>
                  <a:lnTo>
                    <a:pt x="168" y="295"/>
                  </a:lnTo>
                  <a:lnTo>
                    <a:pt x="167" y="296"/>
                  </a:lnTo>
                  <a:lnTo>
                    <a:pt x="165" y="299"/>
                  </a:lnTo>
                  <a:lnTo>
                    <a:pt x="164" y="300"/>
                  </a:lnTo>
                  <a:lnTo>
                    <a:pt x="164" y="301"/>
                  </a:lnTo>
                  <a:lnTo>
                    <a:pt x="163" y="302"/>
                  </a:lnTo>
                  <a:lnTo>
                    <a:pt x="161" y="302"/>
                  </a:lnTo>
                  <a:lnTo>
                    <a:pt x="161" y="303"/>
                  </a:lnTo>
                  <a:lnTo>
                    <a:pt x="154" y="307"/>
                  </a:lnTo>
                  <a:lnTo>
                    <a:pt x="151" y="309"/>
                  </a:lnTo>
                  <a:lnTo>
                    <a:pt x="147" y="311"/>
                  </a:lnTo>
                  <a:lnTo>
                    <a:pt x="137" y="317"/>
                  </a:lnTo>
                  <a:lnTo>
                    <a:pt x="136" y="317"/>
                  </a:lnTo>
                  <a:lnTo>
                    <a:pt x="135" y="318"/>
                  </a:lnTo>
                  <a:lnTo>
                    <a:pt x="128" y="321"/>
                  </a:lnTo>
                  <a:lnTo>
                    <a:pt x="123" y="324"/>
                  </a:lnTo>
                  <a:lnTo>
                    <a:pt x="123" y="325"/>
                  </a:lnTo>
                  <a:lnTo>
                    <a:pt x="122" y="325"/>
                  </a:lnTo>
                  <a:lnTo>
                    <a:pt x="118" y="328"/>
                  </a:lnTo>
                  <a:lnTo>
                    <a:pt x="114" y="330"/>
                  </a:lnTo>
                  <a:lnTo>
                    <a:pt x="107" y="336"/>
                  </a:lnTo>
                  <a:lnTo>
                    <a:pt x="103" y="339"/>
                  </a:lnTo>
                  <a:lnTo>
                    <a:pt x="102" y="339"/>
                  </a:lnTo>
                  <a:lnTo>
                    <a:pt x="101" y="341"/>
                  </a:lnTo>
                  <a:lnTo>
                    <a:pt x="101" y="342"/>
                  </a:lnTo>
                  <a:lnTo>
                    <a:pt x="100" y="342"/>
                  </a:lnTo>
                  <a:lnTo>
                    <a:pt x="100" y="343"/>
                  </a:lnTo>
                  <a:lnTo>
                    <a:pt x="97" y="345"/>
                  </a:lnTo>
                  <a:lnTo>
                    <a:pt x="96" y="345"/>
                  </a:lnTo>
                  <a:lnTo>
                    <a:pt x="95" y="345"/>
                  </a:lnTo>
                  <a:lnTo>
                    <a:pt x="94" y="348"/>
                  </a:lnTo>
                  <a:lnTo>
                    <a:pt x="90" y="350"/>
                  </a:lnTo>
                  <a:lnTo>
                    <a:pt x="89" y="350"/>
                  </a:lnTo>
                  <a:lnTo>
                    <a:pt x="88" y="352"/>
                  </a:lnTo>
                  <a:lnTo>
                    <a:pt x="87" y="352"/>
                  </a:lnTo>
                  <a:lnTo>
                    <a:pt x="87" y="353"/>
                  </a:lnTo>
                  <a:lnTo>
                    <a:pt x="86" y="355"/>
                  </a:lnTo>
                  <a:lnTo>
                    <a:pt x="79" y="359"/>
                  </a:lnTo>
                  <a:lnTo>
                    <a:pt x="73" y="366"/>
                  </a:lnTo>
                  <a:lnTo>
                    <a:pt x="71" y="370"/>
                  </a:lnTo>
                  <a:lnTo>
                    <a:pt x="67" y="372"/>
                  </a:lnTo>
                  <a:lnTo>
                    <a:pt x="61" y="379"/>
                  </a:lnTo>
                  <a:lnTo>
                    <a:pt x="57" y="384"/>
                  </a:lnTo>
                  <a:lnTo>
                    <a:pt x="56" y="385"/>
                  </a:lnTo>
                  <a:lnTo>
                    <a:pt x="53" y="386"/>
                  </a:lnTo>
                  <a:lnTo>
                    <a:pt x="51" y="388"/>
                  </a:lnTo>
                  <a:lnTo>
                    <a:pt x="50" y="390"/>
                  </a:lnTo>
                  <a:lnTo>
                    <a:pt x="50" y="391"/>
                  </a:lnTo>
                  <a:lnTo>
                    <a:pt x="49" y="391"/>
                  </a:lnTo>
                  <a:lnTo>
                    <a:pt x="47" y="392"/>
                  </a:lnTo>
                  <a:lnTo>
                    <a:pt x="47" y="393"/>
                  </a:lnTo>
                  <a:lnTo>
                    <a:pt x="47" y="394"/>
                  </a:lnTo>
                  <a:lnTo>
                    <a:pt x="47" y="393"/>
                  </a:lnTo>
                  <a:lnTo>
                    <a:pt x="45" y="394"/>
                  </a:lnTo>
                  <a:lnTo>
                    <a:pt x="45" y="395"/>
                  </a:lnTo>
                  <a:lnTo>
                    <a:pt x="44" y="397"/>
                  </a:lnTo>
                  <a:lnTo>
                    <a:pt x="40" y="400"/>
                  </a:lnTo>
                  <a:lnTo>
                    <a:pt x="40" y="401"/>
                  </a:lnTo>
                  <a:lnTo>
                    <a:pt x="39" y="401"/>
                  </a:lnTo>
                  <a:lnTo>
                    <a:pt x="38" y="404"/>
                  </a:lnTo>
                  <a:lnTo>
                    <a:pt x="38" y="405"/>
                  </a:lnTo>
                  <a:lnTo>
                    <a:pt x="37" y="405"/>
                  </a:lnTo>
                  <a:lnTo>
                    <a:pt x="36" y="405"/>
                  </a:lnTo>
                  <a:lnTo>
                    <a:pt x="35" y="405"/>
                  </a:lnTo>
                  <a:lnTo>
                    <a:pt x="35" y="406"/>
                  </a:lnTo>
                  <a:lnTo>
                    <a:pt x="35" y="407"/>
                  </a:lnTo>
                  <a:lnTo>
                    <a:pt x="33" y="408"/>
                  </a:lnTo>
                  <a:lnTo>
                    <a:pt x="33" y="409"/>
                  </a:lnTo>
                  <a:lnTo>
                    <a:pt x="32" y="411"/>
                  </a:lnTo>
                  <a:lnTo>
                    <a:pt x="31" y="411"/>
                  </a:lnTo>
                  <a:lnTo>
                    <a:pt x="31" y="409"/>
                  </a:lnTo>
                  <a:lnTo>
                    <a:pt x="31" y="408"/>
                  </a:lnTo>
                  <a:lnTo>
                    <a:pt x="31" y="407"/>
                  </a:lnTo>
                  <a:lnTo>
                    <a:pt x="31" y="408"/>
                  </a:lnTo>
                  <a:lnTo>
                    <a:pt x="31" y="409"/>
                  </a:lnTo>
                  <a:lnTo>
                    <a:pt x="31" y="411"/>
                  </a:lnTo>
                  <a:lnTo>
                    <a:pt x="31" y="412"/>
                  </a:lnTo>
                  <a:lnTo>
                    <a:pt x="31" y="413"/>
                  </a:lnTo>
                  <a:lnTo>
                    <a:pt x="30" y="413"/>
                  </a:lnTo>
                  <a:lnTo>
                    <a:pt x="30" y="414"/>
                  </a:lnTo>
                  <a:lnTo>
                    <a:pt x="29" y="416"/>
                  </a:lnTo>
                  <a:lnTo>
                    <a:pt x="29" y="418"/>
                  </a:lnTo>
                  <a:lnTo>
                    <a:pt x="28" y="418"/>
                  </a:lnTo>
                  <a:lnTo>
                    <a:pt x="28" y="416"/>
                  </a:lnTo>
                  <a:lnTo>
                    <a:pt x="28" y="415"/>
                  </a:lnTo>
                  <a:lnTo>
                    <a:pt x="26" y="415"/>
                  </a:lnTo>
                  <a:lnTo>
                    <a:pt x="26" y="416"/>
                  </a:lnTo>
                  <a:lnTo>
                    <a:pt x="28" y="418"/>
                  </a:lnTo>
                  <a:lnTo>
                    <a:pt x="28" y="419"/>
                  </a:lnTo>
                  <a:lnTo>
                    <a:pt x="24" y="425"/>
                  </a:lnTo>
                  <a:lnTo>
                    <a:pt x="23" y="425"/>
                  </a:lnTo>
                  <a:lnTo>
                    <a:pt x="23" y="426"/>
                  </a:lnTo>
                  <a:lnTo>
                    <a:pt x="22" y="428"/>
                  </a:lnTo>
                  <a:lnTo>
                    <a:pt x="21" y="429"/>
                  </a:lnTo>
                  <a:lnTo>
                    <a:pt x="19" y="429"/>
                  </a:lnTo>
                  <a:lnTo>
                    <a:pt x="18" y="430"/>
                  </a:lnTo>
                  <a:lnTo>
                    <a:pt x="18" y="432"/>
                  </a:lnTo>
                  <a:lnTo>
                    <a:pt x="17" y="433"/>
                  </a:lnTo>
                  <a:lnTo>
                    <a:pt x="17" y="432"/>
                  </a:lnTo>
                  <a:lnTo>
                    <a:pt x="17" y="429"/>
                  </a:lnTo>
                  <a:lnTo>
                    <a:pt x="17" y="428"/>
                  </a:lnTo>
                  <a:lnTo>
                    <a:pt x="16" y="427"/>
                  </a:lnTo>
                  <a:lnTo>
                    <a:pt x="15" y="425"/>
                  </a:lnTo>
                  <a:lnTo>
                    <a:pt x="12" y="422"/>
                  </a:lnTo>
                  <a:lnTo>
                    <a:pt x="11" y="421"/>
                  </a:lnTo>
                  <a:lnTo>
                    <a:pt x="10" y="419"/>
                  </a:lnTo>
                  <a:lnTo>
                    <a:pt x="8" y="416"/>
                  </a:lnTo>
                  <a:lnTo>
                    <a:pt x="7" y="414"/>
                  </a:lnTo>
                  <a:lnTo>
                    <a:pt x="4" y="413"/>
                  </a:lnTo>
                  <a:lnTo>
                    <a:pt x="3" y="411"/>
                  </a:lnTo>
                  <a:lnTo>
                    <a:pt x="2" y="409"/>
                  </a:lnTo>
                  <a:lnTo>
                    <a:pt x="2" y="408"/>
                  </a:lnTo>
                  <a:lnTo>
                    <a:pt x="1" y="407"/>
                  </a:lnTo>
                  <a:lnTo>
                    <a:pt x="0" y="406"/>
                  </a:lnTo>
                  <a:lnTo>
                    <a:pt x="0" y="404"/>
                  </a:lnTo>
                  <a:lnTo>
                    <a:pt x="0" y="401"/>
                  </a:lnTo>
                  <a:lnTo>
                    <a:pt x="0" y="399"/>
                  </a:lnTo>
                  <a:lnTo>
                    <a:pt x="0" y="395"/>
                  </a:lnTo>
                  <a:lnTo>
                    <a:pt x="0" y="392"/>
                  </a:lnTo>
                  <a:lnTo>
                    <a:pt x="0" y="390"/>
                  </a:lnTo>
                  <a:lnTo>
                    <a:pt x="0" y="386"/>
                  </a:lnTo>
                  <a:lnTo>
                    <a:pt x="0" y="384"/>
                  </a:lnTo>
                  <a:lnTo>
                    <a:pt x="0" y="381"/>
                  </a:lnTo>
                  <a:lnTo>
                    <a:pt x="0" y="379"/>
                  </a:lnTo>
                  <a:lnTo>
                    <a:pt x="0" y="374"/>
                  </a:lnTo>
                  <a:lnTo>
                    <a:pt x="0" y="371"/>
                  </a:lnTo>
                  <a:lnTo>
                    <a:pt x="0" y="367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3"/>
                  </a:lnTo>
                  <a:lnTo>
                    <a:pt x="1" y="339"/>
                  </a:lnTo>
                  <a:lnTo>
                    <a:pt x="1" y="336"/>
                  </a:lnTo>
                  <a:lnTo>
                    <a:pt x="1" y="331"/>
                  </a:lnTo>
                  <a:lnTo>
                    <a:pt x="1" y="328"/>
                  </a:lnTo>
                  <a:lnTo>
                    <a:pt x="1" y="323"/>
                  </a:lnTo>
                  <a:lnTo>
                    <a:pt x="1" y="320"/>
                  </a:lnTo>
                  <a:lnTo>
                    <a:pt x="1" y="316"/>
                  </a:lnTo>
                  <a:lnTo>
                    <a:pt x="1" y="313"/>
                  </a:lnTo>
                  <a:lnTo>
                    <a:pt x="1" y="309"/>
                  </a:lnTo>
                  <a:lnTo>
                    <a:pt x="1" y="306"/>
                  </a:lnTo>
                  <a:lnTo>
                    <a:pt x="1" y="302"/>
                  </a:lnTo>
                  <a:lnTo>
                    <a:pt x="1" y="300"/>
                  </a:lnTo>
                  <a:lnTo>
                    <a:pt x="1" y="296"/>
                  </a:lnTo>
                  <a:lnTo>
                    <a:pt x="1" y="292"/>
                  </a:lnTo>
                  <a:lnTo>
                    <a:pt x="1" y="290"/>
                  </a:lnTo>
                  <a:lnTo>
                    <a:pt x="1" y="289"/>
                  </a:lnTo>
                  <a:lnTo>
                    <a:pt x="2" y="288"/>
                  </a:lnTo>
                  <a:lnTo>
                    <a:pt x="4" y="286"/>
                  </a:lnTo>
                  <a:lnTo>
                    <a:pt x="8" y="283"/>
                  </a:lnTo>
                  <a:lnTo>
                    <a:pt x="10" y="280"/>
                  </a:lnTo>
                  <a:lnTo>
                    <a:pt x="12" y="278"/>
                  </a:lnTo>
                  <a:lnTo>
                    <a:pt x="15" y="275"/>
                  </a:lnTo>
                  <a:lnTo>
                    <a:pt x="16" y="273"/>
                  </a:lnTo>
                  <a:lnTo>
                    <a:pt x="17" y="271"/>
                  </a:lnTo>
                  <a:lnTo>
                    <a:pt x="19" y="268"/>
                  </a:lnTo>
                  <a:lnTo>
                    <a:pt x="22" y="265"/>
                  </a:lnTo>
                  <a:lnTo>
                    <a:pt x="24" y="261"/>
                  </a:lnTo>
                  <a:lnTo>
                    <a:pt x="28" y="257"/>
                  </a:lnTo>
                  <a:lnTo>
                    <a:pt x="30" y="253"/>
                  </a:lnTo>
                  <a:lnTo>
                    <a:pt x="31" y="252"/>
                  </a:lnTo>
                  <a:lnTo>
                    <a:pt x="31" y="251"/>
                  </a:lnTo>
                  <a:lnTo>
                    <a:pt x="32" y="250"/>
                  </a:lnTo>
                  <a:lnTo>
                    <a:pt x="35" y="248"/>
                  </a:lnTo>
                  <a:lnTo>
                    <a:pt x="36" y="247"/>
                  </a:lnTo>
                  <a:lnTo>
                    <a:pt x="37" y="246"/>
                  </a:lnTo>
                  <a:lnTo>
                    <a:pt x="38" y="246"/>
                  </a:lnTo>
                  <a:lnTo>
                    <a:pt x="40" y="246"/>
                  </a:lnTo>
                  <a:lnTo>
                    <a:pt x="43" y="246"/>
                  </a:lnTo>
                  <a:lnTo>
                    <a:pt x="47" y="246"/>
                  </a:lnTo>
                  <a:lnTo>
                    <a:pt x="52" y="245"/>
                  </a:lnTo>
                  <a:lnTo>
                    <a:pt x="57" y="244"/>
                  </a:lnTo>
                  <a:lnTo>
                    <a:pt x="59" y="244"/>
                  </a:lnTo>
                  <a:lnTo>
                    <a:pt x="60" y="244"/>
                  </a:lnTo>
                  <a:lnTo>
                    <a:pt x="61" y="243"/>
                  </a:lnTo>
                  <a:lnTo>
                    <a:pt x="63" y="241"/>
                  </a:lnTo>
                  <a:lnTo>
                    <a:pt x="63" y="240"/>
                  </a:lnTo>
                  <a:lnTo>
                    <a:pt x="64" y="238"/>
                  </a:lnTo>
                  <a:lnTo>
                    <a:pt x="64" y="237"/>
                  </a:lnTo>
                  <a:lnTo>
                    <a:pt x="67" y="234"/>
                  </a:lnTo>
                  <a:lnTo>
                    <a:pt x="69" y="232"/>
                  </a:lnTo>
                  <a:lnTo>
                    <a:pt x="73" y="231"/>
                  </a:lnTo>
                  <a:lnTo>
                    <a:pt x="76" y="229"/>
                  </a:lnTo>
                  <a:lnTo>
                    <a:pt x="80" y="227"/>
                  </a:lnTo>
                  <a:lnTo>
                    <a:pt x="82" y="226"/>
                  </a:lnTo>
                  <a:lnTo>
                    <a:pt x="86" y="225"/>
                  </a:lnTo>
                  <a:lnTo>
                    <a:pt x="88" y="225"/>
                  </a:lnTo>
                  <a:lnTo>
                    <a:pt x="92" y="224"/>
                  </a:lnTo>
                  <a:lnTo>
                    <a:pt x="93" y="224"/>
                  </a:lnTo>
                  <a:lnTo>
                    <a:pt x="95" y="223"/>
                  </a:lnTo>
                  <a:lnTo>
                    <a:pt x="96" y="223"/>
                  </a:lnTo>
                  <a:lnTo>
                    <a:pt x="99" y="223"/>
                  </a:lnTo>
                  <a:lnTo>
                    <a:pt x="100" y="223"/>
                  </a:lnTo>
                  <a:lnTo>
                    <a:pt x="102" y="223"/>
                  </a:lnTo>
                  <a:lnTo>
                    <a:pt x="103" y="224"/>
                  </a:lnTo>
                  <a:lnTo>
                    <a:pt x="104" y="224"/>
                  </a:lnTo>
                  <a:lnTo>
                    <a:pt x="107" y="224"/>
                  </a:lnTo>
                  <a:lnTo>
                    <a:pt x="108" y="224"/>
                  </a:lnTo>
                  <a:lnTo>
                    <a:pt x="110" y="224"/>
                  </a:lnTo>
                  <a:lnTo>
                    <a:pt x="111" y="224"/>
                  </a:lnTo>
                  <a:lnTo>
                    <a:pt x="113" y="224"/>
                  </a:lnTo>
                  <a:lnTo>
                    <a:pt x="115" y="224"/>
                  </a:lnTo>
                  <a:lnTo>
                    <a:pt x="116" y="224"/>
                  </a:lnTo>
                  <a:lnTo>
                    <a:pt x="118" y="224"/>
                  </a:lnTo>
                  <a:lnTo>
                    <a:pt x="120" y="225"/>
                  </a:lnTo>
                  <a:lnTo>
                    <a:pt x="121" y="225"/>
                  </a:lnTo>
                  <a:lnTo>
                    <a:pt x="123" y="225"/>
                  </a:lnTo>
                  <a:lnTo>
                    <a:pt x="124" y="225"/>
                  </a:lnTo>
                  <a:lnTo>
                    <a:pt x="127" y="225"/>
                  </a:lnTo>
                  <a:lnTo>
                    <a:pt x="128" y="225"/>
                  </a:lnTo>
                  <a:lnTo>
                    <a:pt x="130" y="222"/>
                  </a:lnTo>
                  <a:lnTo>
                    <a:pt x="131" y="220"/>
                  </a:lnTo>
                  <a:lnTo>
                    <a:pt x="135" y="216"/>
                  </a:lnTo>
                  <a:lnTo>
                    <a:pt x="138" y="212"/>
                  </a:lnTo>
                  <a:lnTo>
                    <a:pt x="142" y="209"/>
                  </a:lnTo>
                  <a:lnTo>
                    <a:pt x="145" y="205"/>
                  </a:lnTo>
                  <a:lnTo>
                    <a:pt x="149" y="202"/>
                  </a:lnTo>
                  <a:lnTo>
                    <a:pt x="152" y="198"/>
                  </a:lnTo>
                  <a:lnTo>
                    <a:pt x="156" y="194"/>
                  </a:lnTo>
                  <a:lnTo>
                    <a:pt x="159" y="190"/>
                  </a:lnTo>
                  <a:lnTo>
                    <a:pt x="161" y="189"/>
                  </a:lnTo>
                  <a:lnTo>
                    <a:pt x="163" y="187"/>
                  </a:lnTo>
                  <a:lnTo>
                    <a:pt x="165" y="184"/>
                  </a:lnTo>
                  <a:lnTo>
                    <a:pt x="167" y="183"/>
                  </a:lnTo>
                  <a:lnTo>
                    <a:pt x="168" y="181"/>
                  </a:lnTo>
                  <a:lnTo>
                    <a:pt x="171" y="178"/>
                  </a:lnTo>
                  <a:lnTo>
                    <a:pt x="173" y="176"/>
                  </a:lnTo>
                  <a:lnTo>
                    <a:pt x="174" y="175"/>
                  </a:lnTo>
                  <a:lnTo>
                    <a:pt x="177" y="174"/>
                  </a:lnTo>
                  <a:lnTo>
                    <a:pt x="177" y="173"/>
                  </a:lnTo>
                  <a:lnTo>
                    <a:pt x="178" y="173"/>
                  </a:lnTo>
                  <a:lnTo>
                    <a:pt x="179" y="170"/>
                  </a:lnTo>
                  <a:lnTo>
                    <a:pt x="180" y="169"/>
                  </a:lnTo>
                  <a:lnTo>
                    <a:pt x="181" y="169"/>
                  </a:lnTo>
                  <a:lnTo>
                    <a:pt x="182" y="167"/>
                  </a:lnTo>
                  <a:lnTo>
                    <a:pt x="184" y="166"/>
                  </a:lnTo>
                  <a:lnTo>
                    <a:pt x="186" y="164"/>
                  </a:lnTo>
                  <a:lnTo>
                    <a:pt x="187" y="163"/>
                  </a:lnTo>
                  <a:lnTo>
                    <a:pt x="189" y="161"/>
                  </a:lnTo>
                  <a:lnTo>
                    <a:pt x="191" y="160"/>
                  </a:lnTo>
                  <a:lnTo>
                    <a:pt x="192" y="159"/>
                  </a:lnTo>
                  <a:lnTo>
                    <a:pt x="194" y="157"/>
                  </a:lnTo>
                  <a:lnTo>
                    <a:pt x="195" y="155"/>
                  </a:lnTo>
                  <a:lnTo>
                    <a:pt x="196" y="154"/>
                  </a:lnTo>
                  <a:lnTo>
                    <a:pt x="199" y="153"/>
                  </a:lnTo>
                  <a:lnTo>
                    <a:pt x="200" y="152"/>
                  </a:lnTo>
                  <a:lnTo>
                    <a:pt x="201" y="149"/>
                  </a:lnTo>
                  <a:lnTo>
                    <a:pt x="203" y="148"/>
                  </a:lnTo>
                  <a:lnTo>
                    <a:pt x="204" y="147"/>
                  </a:lnTo>
                  <a:lnTo>
                    <a:pt x="206" y="145"/>
                  </a:lnTo>
                  <a:lnTo>
                    <a:pt x="208" y="143"/>
                  </a:lnTo>
                  <a:lnTo>
                    <a:pt x="209" y="142"/>
                  </a:lnTo>
                  <a:lnTo>
                    <a:pt x="210" y="141"/>
                  </a:lnTo>
                  <a:lnTo>
                    <a:pt x="213" y="139"/>
                  </a:lnTo>
                  <a:lnTo>
                    <a:pt x="214" y="138"/>
                  </a:lnTo>
                  <a:lnTo>
                    <a:pt x="215" y="136"/>
                  </a:lnTo>
                  <a:lnTo>
                    <a:pt x="217" y="135"/>
                  </a:lnTo>
                  <a:lnTo>
                    <a:pt x="218" y="133"/>
                  </a:lnTo>
                  <a:lnTo>
                    <a:pt x="220" y="132"/>
                  </a:lnTo>
                  <a:lnTo>
                    <a:pt x="222" y="131"/>
                  </a:lnTo>
                  <a:lnTo>
                    <a:pt x="223" y="128"/>
                  </a:lnTo>
                  <a:lnTo>
                    <a:pt x="224" y="127"/>
                  </a:lnTo>
                  <a:lnTo>
                    <a:pt x="220" y="127"/>
                  </a:lnTo>
                  <a:lnTo>
                    <a:pt x="214" y="127"/>
                  </a:lnTo>
                  <a:lnTo>
                    <a:pt x="210" y="127"/>
                  </a:lnTo>
                  <a:lnTo>
                    <a:pt x="206" y="127"/>
                  </a:lnTo>
                  <a:lnTo>
                    <a:pt x="200" y="127"/>
                  </a:lnTo>
                  <a:lnTo>
                    <a:pt x="195" y="127"/>
                  </a:lnTo>
                  <a:lnTo>
                    <a:pt x="193" y="127"/>
                  </a:lnTo>
                  <a:lnTo>
                    <a:pt x="191" y="126"/>
                  </a:lnTo>
                  <a:lnTo>
                    <a:pt x="189" y="126"/>
                  </a:lnTo>
                  <a:lnTo>
                    <a:pt x="186" y="125"/>
                  </a:lnTo>
                  <a:lnTo>
                    <a:pt x="184" y="124"/>
                  </a:lnTo>
                  <a:lnTo>
                    <a:pt x="181" y="122"/>
                  </a:lnTo>
                  <a:lnTo>
                    <a:pt x="179" y="121"/>
                  </a:lnTo>
                  <a:lnTo>
                    <a:pt x="175" y="121"/>
                  </a:lnTo>
                  <a:lnTo>
                    <a:pt x="173" y="120"/>
                  </a:lnTo>
                  <a:lnTo>
                    <a:pt x="171" y="119"/>
                  </a:lnTo>
                  <a:lnTo>
                    <a:pt x="167" y="118"/>
                  </a:lnTo>
                  <a:lnTo>
                    <a:pt x="165" y="117"/>
                  </a:lnTo>
                  <a:lnTo>
                    <a:pt x="163" y="117"/>
                  </a:lnTo>
                  <a:lnTo>
                    <a:pt x="160" y="115"/>
                  </a:lnTo>
                  <a:lnTo>
                    <a:pt x="157" y="114"/>
                  </a:lnTo>
                  <a:lnTo>
                    <a:pt x="154" y="113"/>
                  </a:lnTo>
                  <a:lnTo>
                    <a:pt x="152" y="112"/>
                  </a:lnTo>
                  <a:lnTo>
                    <a:pt x="149" y="112"/>
                  </a:lnTo>
                  <a:lnTo>
                    <a:pt x="146" y="111"/>
                  </a:lnTo>
                  <a:lnTo>
                    <a:pt x="144" y="110"/>
                  </a:lnTo>
                  <a:lnTo>
                    <a:pt x="140" y="108"/>
                  </a:lnTo>
                  <a:lnTo>
                    <a:pt x="138" y="107"/>
                  </a:lnTo>
                  <a:lnTo>
                    <a:pt x="136" y="107"/>
                  </a:lnTo>
                  <a:lnTo>
                    <a:pt x="132" y="106"/>
                  </a:lnTo>
                  <a:lnTo>
                    <a:pt x="130" y="105"/>
                  </a:lnTo>
                  <a:lnTo>
                    <a:pt x="127" y="104"/>
                  </a:lnTo>
                  <a:lnTo>
                    <a:pt x="124" y="103"/>
                  </a:lnTo>
                  <a:lnTo>
                    <a:pt x="122" y="101"/>
                  </a:lnTo>
                  <a:lnTo>
                    <a:pt x="118" y="101"/>
                  </a:lnTo>
                  <a:lnTo>
                    <a:pt x="116" y="100"/>
                  </a:lnTo>
                  <a:lnTo>
                    <a:pt x="113" y="99"/>
                  </a:lnTo>
                  <a:lnTo>
                    <a:pt x="110" y="98"/>
                  </a:lnTo>
                  <a:lnTo>
                    <a:pt x="108" y="97"/>
                  </a:lnTo>
                  <a:lnTo>
                    <a:pt x="104" y="97"/>
                  </a:lnTo>
                  <a:lnTo>
                    <a:pt x="102" y="96"/>
                  </a:lnTo>
                  <a:lnTo>
                    <a:pt x="100" y="94"/>
                  </a:lnTo>
                  <a:lnTo>
                    <a:pt x="97" y="93"/>
                  </a:lnTo>
                  <a:lnTo>
                    <a:pt x="96" y="92"/>
                  </a:lnTo>
                  <a:lnTo>
                    <a:pt x="92" y="87"/>
                  </a:lnTo>
                  <a:lnTo>
                    <a:pt x="89" y="85"/>
                  </a:lnTo>
                  <a:lnTo>
                    <a:pt x="87" y="83"/>
                  </a:lnTo>
                  <a:lnTo>
                    <a:pt x="86" y="83"/>
                  </a:lnTo>
                  <a:lnTo>
                    <a:pt x="85" y="83"/>
                  </a:lnTo>
                  <a:lnTo>
                    <a:pt x="82" y="82"/>
                  </a:lnTo>
                  <a:lnTo>
                    <a:pt x="80" y="80"/>
                  </a:lnTo>
                  <a:lnTo>
                    <a:pt x="80" y="79"/>
                  </a:lnTo>
                  <a:lnTo>
                    <a:pt x="80" y="78"/>
                  </a:lnTo>
                  <a:lnTo>
                    <a:pt x="79" y="78"/>
                  </a:lnTo>
                  <a:lnTo>
                    <a:pt x="79" y="77"/>
                  </a:lnTo>
                  <a:lnTo>
                    <a:pt x="79" y="76"/>
                  </a:lnTo>
                  <a:lnTo>
                    <a:pt x="78" y="76"/>
                  </a:lnTo>
                  <a:lnTo>
                    <a:pt x="78" y="75"/>
                  </a:lnTo>
                  <a:lnTo>
                    <a:pt x="76" y="75"/>
                  </a:lnTo>
                  <a:lnTo>
                    <a:pt x="76" y="73"/>
                  </a:lnTo>
                  <a:lnTo>
                    <a:pt x="75" y="73"/>
                  </a:lnTo>
                  <a:lnTo>
                    <a:pt x="74" y="71"/>
                  </a:lnTo>
                  <a:lnTo>
                    <a:pt x="73" y="66"/>
                  </a:lnTo>
                  <a:lnTo>
                    <a:pt x="73" y="65"/>
                  </a:lnTo>
                  <a:lnTo>
                    <a:pt x="72" y="65"/>
                  </a:lnTo>
                  <a:lnTo>
                    <a:pt x="71" y="64"/>
                  </a:lnTo>
                  <a:lnTo>
                    <a:pt x="69" y="64"/>
                  </a:lnTo>
                  <a:lnTo>
                    <a:pt x="68" y="63"/>
                  </a:lnTo>
                  <a:lnTo>
                    <a:pt x="67" y="62"/>
                  </a:lnTo>
                  <a:lnTo>
                    <a:pt x="67" y="61"/>
                  </a:lnTo>
                  <a:lnTo>
                    <a:pt x="67" y="59"/>
                  </a:lnTo>
                  <a:lnTo>
                    <a:pt x="66" y="58"/>
                  </a:lnTo>
                  <a:lnTo>
                    <a:pt x="63" y="56"/>
                  </a:lnTo>
                  <a:lnTo>
                    <a:pt x="61" y="55"/>
                  </a:lnTo>
                  <a:lnTo>
                    <a:pt x="61" y="52"/>
                  </a:lnTo>
                  <a:lnTo>
                    <a:pt x="60" y="51"/>
                  </a:lnTo>
                  <a:lnTo>
                    <a:pt x="60" y="48"/>
                  </a:lnTo>
                  <a:lnTo>
                    <a:pt x="60" y="47"/>
                  </a:lnTo>
                  <a:lnTo>
                    <a:pt x="59" y="47"/>
                  </a:lnTo>
                  <a:lnTo>
                    <a:pt x="58" y="44"/>
                  </a:lnTo>
                  <a:lnTo>
                    <a:pt x="57" y="43"/>
                  </a:lnTo>
                  <a:lnTo>
                    <a:pt x="56" y="42"/>
                  </a:lnTo>
                  <a:lnTo>
                    <a:pt x="56" y="41"/>
                  </a:lnTo>
                  <a:lnTo>
                    <a:pt x="57" y="41"/>
                  </a:lnTo>
                  <a:lnTo>
                    <a:pt x="58" y="41"/>
                  </a:lnTo>
                  <a:lnTo>
                    <a:pt x="58" y="40"/>
                  </a:lnTo>
                  <a:lnTo>
                    <a:pt x="59" y="37"/>
                  </a:lnTo>
                  <a:lnTo>
                    <a:pt x="59" y="36"/>
                  </a:lnTo>
                  <a:lnTo>
                    <a:pt x="60" y="36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3" y="33"/>
                  </a:lnTo>
                  <a:lnTo>
                    <a:pt x="64" y="33"/>
                  </a:lnTo>
                  <a:lnTo>
                    <a:pt x="64" y="31"/>
                  </a:lnTo>
                  <a:lnTo>
                    <a:pt x="65" y="30"/>
                  </a:lnTo>
                  <a:lnTo>
                    <a:pt x="65" y="29"/>
                  </a:lnTo>
                  <a:lnTo>
                    <a:pt x="73" y="16"/>
                  </a:lnTo>
                  <a:lnTo>
                    <a:pt x="75" y="14"/>
                  </a:lnTo>
                  <a:lnTo>
                    <a:pt x="76" y="15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8" y="15"/>
                  </a:lnTo>
                  <a:lnTo>
                    <a:pt x="78" y="16"/>
                  </a:lnTo>
                  <a:lnTo>
                    <a:pt x="79" y="16"/>
                  </a:lnTo>
                  <a:lnTo>
                    <a:pt x="80" y="17"/>
                  </a:lnTo>
                  <a:lnTo>
                    <a:pt x="81" y="17"/>
                  </a:lnTo>
                  <a:lnTo>
                    <a:pt x="82" y="19"/>
                  </a:lnTo>
                  <a:lnTo>
                    <a:pt x="82" y="17"/>
                  </a:lnTo>
                  <a:lnTo>
                    <a:pt x="83" y="17"/>
                  </a:lnTo>
                  <a:lnTo>
                    <a:pt x="82" y="21"/>
                  </a:lnTo>
                  <a:lnTo>
                    <a:pt x="82" y="22"/>
                  </a:lnTo>
                  <a:lnTo>
                    <a:pt x="83" y="23"/>
                  </a:lnTo>
                  <a:lnTo>
                    <a:pt x="85" y="23"/>
                  </a:lnTo>
                  <a:lnTo>
                    <a:pt x="85" y="24"/>
                  </a:lnTo>
                  <a:lnTo>
                    <a:pt x="86" y="24"/>
                  </a:lnTo>
                  <a:lnTo>
                    <a:pt x="86" y="26"/>
                  </a:lnTo>
                  <a:lnTo>
                    <a:pt x="87" y="27"/>
                  </a:lnTo>
                  <a:lnTo>
                    <a:pt x="88" y="30"/>
                  </a:lnTo>
                  <a:lnTo>
                    <a:pt x="92" y="33"/>
                  </a:lnTo>
                  <a:lnTo>
                    <a:pt x="94" y="36"/>
                  </a:lnTo>
                  <a:lnTo>
                    <a:pt x="96" y="38"/>
                  </a:lnTo>
                  <a:lnTo>
                    <a:pt x="100" y="41"/>
                  </a:lnTo>
                  <a:lnTo>
                    <a:pt x="102" y="43"/>
                  </a:lnTo>
                  <a:lnTo>
                    <a:pt x="103" y="44"/>
                  </a:lnTo>
                  <a:lnTo>
                    <a:pt x="108" y="48"/>
                  </a:lnTo>
                  <a:lnTo>
                    <a:pt x="109" y="48"/>
                  </a:lnTo>
                  <a:lnTo>
                    <a:pt x="110" y="49"/>
                  </a:lnTo>
                  <a:lnTo>
                    <a:pt x="111" y="49"/>
                  </a:lnTo>
                  <a:lnTo>
                    <a:pt x="114" y="49"/>
                  </a:lnTo>
                  <a:lnTo>
                    <a:pt x="116" y="49"/>
                  </a:lnTo>
                  <a:lnTo>
                    <a:pt x="117" y="50"/>
                  </a:lnTo>
                  <a:lnTo>
                    <a:pt x="118" y="49"/>
                  </a:lnTo>
                  <a:lnTo>
                    <a:pt x="120" y="49"/>
                  </a:lnTo>
                  <a:lnTo>
                    <a:pt x="122" y="49"/>
                  </a:lnTo>
                  <a:lnTo>
                    <a:pt x="123" y="48"/>
                  </a:lnTo>
                  <a:lnTo>
                    <a:pt x="124" y="49"/>
                  </a:lnTo>
                  <a:lnTo>
                    <a:pt x="127" y="49"/>
                  </a:lnTo>
                  <a:lnTo>
                    <a:pt x="128" y="49"/>
                  </a:lnTo>
                  <a:lnTo>
                    <a:pt x="130" y="49"/>
                  </a:lnTo>
                  <a:lnTo>
                    <a:pt x="130" y="48"/>
                  </a:lnTo>
                  <a:lnTo>
                    <a:pt x="131" y="48"/>
                  </a:lnTo>
                  <a:lnTo>
                    <a:pt x="135" y="45"/>
                  </a:lnTo>
                  <a:lnTo>
                    <a:pt x="136" y="44"/>
                  </a:lnTo>
                  <a:lnTo>
                    <a:pt x="139" y="43"/>
                  </a:lnTo>
                  <a:lnTo>
                    <a:pt x="140" y="41"/>
                  </a:lnTo>
                  <a:lnTo>
                    <a:pt x="142" y="41"/>
                  </a:lnTo>
                  <a:lnTo>
                    <a:pt x="143" y="41"/>
                  </a:lnTo>
                  <a:lnTo>
                    <a:pt x="144" y="41"/>
                  </a:lnTo>
                  <a:lnTo>
                    <a:pt x="145" y="41"/>
                  </a:lnTo>
                  <a:lnTo>
                    <a:pt x="146" y="41"/>
                  </a:lnTo>
                  <a:lnTo>
                    <a:pt x="147" y="40"/>
                  </a:lnTo>
                  <a:lnTo>
                    <a:pt x="149" y="40"/>
                  </a:lnTo>
                  <a:lnTo>
                    <a:pt x="149" y="38"/>
                  </a:lnTo>
                  <a:lnTo>
                    <a:pt x="150" y="37"/>
                  </a:lnTo>
                  <a:lnTo>
                    <a:pt x="152" y="37"/>
                  </a:lnTo>
                  <a:lnTo>
                    <a:pt x="152" y="36"/>
                  </a:lnTo>
                  <a:lnTo>
                    <a:pt x="153" y="36"/>
                  </a:lnTo>
                  <a:lnTo>
                    <a:pt x="154" y="35"/>
                  </a:lnTo>
                  <a:lnTo>
                    <a:pt x="154" y="34"/>
                  </a:lnTo>
                  <a:lnTo>
                    <a:pt x="156" y="34"/>
                  </a:lnTo>
                  <a:lnTo>
                    <a:pt x="157" y="34"/>
                  </a:lnTo>
                  <a:lnTo>
                    <a:pt x="157" y="35"/>
                  </a:lnTo>
                  <a:lnTo>
                    <a:pt x="158" y="35"/>
                  </a:lnTo>
                  <a:lnTo>
                    <a:pt x="158" y="36"/>
                  </a:lnTo>
                  <a:lnTo>
                    <a:pt x="159" y="36"/>
                  </a:lnTo>
                  <a:lnTo>
                    <a:pt x="158" y="35"/>
                  </a:lnTo>
                  <a:lnTo>
                    <a:pt x="159" y="35"/>
                  </a:lnTo>
                  <a:lnTo>
                    <a:pt x="161" y="37"/>
                  </a:lnTo>
                  <a:lnTo>
                    <a:pt x="163" y="37"/>
                  </a:lnTo>
                  <a:lnTo>
                    <a:pt x="164" y="37"/>
                  </a:lnTo>
                  <a:lnTo>
                    <a:pt x="165" y="37"/>
                  </a:lnTo>
                  <a:lnTo>
                    <a:pt x="166" y="37"/>
                  </a:lnTo>
                  <a:lnTo>
                    <a:pt x="167" y="37"/>
                  </a:lnTo>
                  <a:lnTo>
                    <a:pt x="170" y="37"/>
                  </a:lnTo>
                  <a:lnTo>
                    <a:pt x="171" y="37"/>
                  </a:lnTo>
                  <a:lnTo>
                    <a:pt x="172" y="40"/>
                  </a:lnTo>
                  <a:lnTo>
                    <a:pt x="173" y="40"/>
                  </a:lnTo>
                  <a:lnTo>
                    <a:pt x="174" y="40"/>
                  </a:lnTo>
                  <a:lnTo>
                    <a:pt x="175" y="41"/>
                  </a:lnTo>
                  <a:lnTo>
                    <a:pt x="177" y="41"/>
                  </a:lnTo>
                  <a:lnTo>
                    <a:pt x="178" y="40"/>
                  </a:lnTo>
                  <a:lnTo>
                    <a:pt x="179" y="40"/>
                  </a:lnTo>
                  <a:lnTo>
                    <a:pt x="180" y="40"/>
                  </a:lnTo>
                  <a:lnTo>
                    <a:pt x="181" y="38"/>
                  </a:lnTo>
                  <a:lnTo>
                    <a:pt x="182" y="38"/>
                  </a:lnTo>
                  <a:lnTo>
                    <a:pt x="184" y="38"/>
                  </a:lnTo>
                  <a:lnTo>
                    <a:pt x="185" y="37"/>
                  </a:lnTo>
                  <a:lnTo>
                    <a:pt x="187" y="36"/>
                  </a:lnTo>
                  <a:lnTo>
                    <a:pt x="189" y="35"/>
                  </a:lnTo>
                  <a:lnTo>
                    <a:pt x="191" y="35"/>
                  </a:lnTo>
                  <a:lnTo>
                    <a:pt x="191" y="34"/>
                  </a:lnTo>
                  <a:lnTo>
                    <a:pt x="192" y="34"/>
                  </a:lnTo>
                  <a:lnTo>
                    <a:pt x="195" y="33"/>
                  </a:lnTo>
                  <a:lnTo>
                    <a:pt x="197" y="30"/>
                  </a:lnTo>
                  <a:lnTo>
                    <a:pt x="199" y="29"/>
                  </a:lnTo>
                  <a:lnTo>
                    <a:pt x="200" y="28"/>
                  </a:lnTo>
                  <a:lnTo>
                    <a:pt x="202" y="28"/>
                  </a:lnTo>
                  <a:lnTo>
                    <a:pt x="203" y="27"/>
                  </a:lnTo>
                  <a:lnTo>
                    <a:pt x="207" y="26"/>
                  </a:lnTo>
                  <a:lnTo>
                    <a:pt x="207" y="24"/>
                  </a:lnTo>
                  <a:lnTo>
                    <a:pt x="208" y="24"/>
                  </a:lnTo>
                  <a:lnTo>
                    <a:pt x="210" y="24"/>
                  </a:lnTo>
                  <a:lnTo>
                    <a:pt x="211" y="24"/>
                  </a:lnTo>
                  <a:lnTo>
                    <a:pt x="216" y="27"/>
                  </a:lnTo>
                  <a:lnTo>
                    <a:pt x="217" y="28"/>
                  </a:lnTo>
                  <a:lnTo>
                    <a:pt x="218" y="27"/>
                  </a:lnTo>
                  <a:lnTo>
                    <a:pt x="223" y="27"/>
                  </a:lnTo>
                  <a:lnTo>
                    <a:pt x="224" y="27"/>
                  </a:lnTo>
                  <a:lnTo>
                    <a:pt x="230" y="27"/>
                  </a:lnTo>
                  <a:lnTo>
                    <a:pt x="231" y="27"/>
                  </a:lnTo>
                  <a:lnTo>
                    <a:pt x="232" y="26"/>
                  </a:lnTo>
                  <a:lnTo>
                    <a:pt x="232" y="24"/>
                  </a:lnTo>
                  <a:lnTo>
                    <a:pt x="234" y="24"/>
                  </a:lnTo>
                  <a:lnTo>
                    <a:pt x="235" y="24"/>
                  </a:lnTo>
                  <a:lnTo>
                    <a:pt x="236" y="23"/>
                  </a:lnTo>
                  <a:lnTo>
                    <a:pt x="237" y="23"/>
                  </a:lnTo>
                  <a:lnTo>
                    <a:pt x="237" y="22"/>
                  </a:lnTo>
                  <a:lnTo>
                    <a:pt x="238" y="22"/>
                  </a:lnTo>
                  <a:lnTo>
                    <a:pt x="241" y="22"/>
                  </a:lnTo>
                  <a:lnTo>
                    <a:pt x="242" y="21"/>
                  </a:lnTo>
                  <a:lnTo>
                    <a:pt x="243" y="21"/>
                  </a:lnTo>
                  <a:lnTo>
                    <a:pt x="245" y="21"/>
                  </a:lnTo>
                  <a:lnTo>
                    <a:pt x="246" y="21"/>
                  </a:lnTo>
                  <a:lnTo>
                    <a:pt x="248" y="21"/>
                  </a:lnTo>
                  <a:lnTo>
                    <a:pt x="250" y="21"/>
                  </a:lnTo>
                  <a:lnTo>
                    <a:pt x="251" y="21"/>
                  </a:lnTo>
                  <a:lnTo>
                    <a:pt x="252" y="22"/>
                  </a:lnTo>
                  <a:lnTo>
                    <a:pt x="255" y="23"/>
                  </a:lnTo>
                  <a:lnTo>
                    <a:pt x="256" y="23"/>
                  </a:lnTo>
                  <a:lnTo>
                    <a:pt x="257" y="23"/>
                  </a:lnTo>
                  <a:lnTo>
                    <a:pt x="258" y="23"/>
                  </a:lnTo>
                  <a:lnTo>
                    <a:pt x="261" y="22"/>
                  </a:lnTo>
                  <a:lnTo>
                    <a:pt x="266" y="22"/>
                  </a:lnTo>
                  <a:lnTo>
                    <a:pt x="267" y="21"/>
                  </a:lnTo>
                  <a:lnTo>
                    <a:pt x="268" y="20"/>
                  </a:lnTo>
                  <a:lnTo>
                    <a:pt x="268" y="21"/>
                  </a:lnTo>
                  <a:lnTo>
                    <a:pt x="271" y="21"/>
                  </a:lnTo>
                  <a:lnTo>
                    <a:pt x="272" y="20"/>
                  </a:lnTo>
                  <a:lnTo>
                    <a:pt x="274" y="19"/>
                  </a:lnTo>
                  <a:lnTo>
                    <a:pt x="275" y="19"/>
                  </a:lnTo>
                  <a:lnTo>
                    <a:pt x="275" y="17"/>
                  </a:lnTo>
                  <a:lnTo>
                    <a:pt x="277" y="16"/>
                  </a:lnTo>
                  <a:lnTo>
                    <a:pt x="278" y="16"/>
                  </a:lnTo>
                  <a:lnTo>
                    <a:pt x="279" y="16"/>
                  </a:lnTo>
                  <a:lnTo>
                    <a:pt x="280" y="16"/>
                  </a:lnTo>
                  <a:lnTo>
                    <a:pt x="281" y="16"/>
                  </a:lnTo>
                  <a:lnTo>
                    <a:pt x="284" y="16"/>
                  </a:lnTo>
                  <a:lnTo>
                    <a:pt x="286" y="16"/>
                  </a:lnTo>
                  <a:lnTo>
                    <a:pt x="287" y="16"/>
                  </a:lnTo>
                  <a:lnTo>
                    <a:pt x="287" y="15"/>
                  </a:lnTo>
                  <a:lnTo>
                    <a:pt x="288" y="15"/>
                  </a:lnTo>
                  <a:lnTo>
                    <a:pt x="289" y="15"/>
                  </a:lnTo>
                  <a:lnTo>
                    <a:pt x="292" y="15"/>
                  </a:lnTo>
                  <a:lnTo>
                    <a:pt x="293" y="15"/>
                  </a:lnTo>
                  <a:lnTo>
                    <a:pt x="294" y="14"/>
                  </a:lnTo>
                  <a:lnTo>
                    <a:pt x="295" y="14"/>
                  </a:lnTo>
                  <a:lnTo>
                    <a:pt x="296" y="14"/>
                  </a:lnTo>
                  <a:lnTo>
                    <a:pt x="298" y="13"/>
                  </a:lnTo>
                  <a:lnTo>
                    <a:pt x="299" y="13"/>
                  </a:lnTo>
                  <a:lnTo>
                    <a:pt x="300" y="13"/>
                  </a:lnTo>
                  <a:lnTo>
                    <a:pt x="302" y="10"/>
                  </a:lnTo>
                  <a:lnTo>
                    <a:pt x="303" y="10"/>
                  </a:lnTo>
                  <a:lnTo>
                    <a:pt x="305" y="9"/>
                  </a:lnTo>
                  <a:lnTo>
                    <a:pt x="306" y="8"/>
                  </a:lnTo>
                  <a:lnTo>
                    <a:pt x="306" y="7"/>
                  </a:lnTo>
                  <a:lnTo>
                    <a:pt x="307" y="7"/>
                  </a:lnTo>
                  <a:lnTo>
                    <a:pt x="307" y="6"/>
                  </a:lnTo>
                  <a:lnTo>
                    <a:pt x="307" y="5"/>
                  </a:lnTo>
                  <a:lnTo>
                    <a:pt x="307" y="3"/>
                  </a:lnTo>
                  <a:lnTo>
                    <a:pt x="308" y="2"/>
                  </a:lnTo>
                  <a:lnTo>
                    <a:pt x="309" y="2"/>
                  </a:lnTo>
                  <a:lnTo>
                    <a:pt x="310" y="1"/>
                  </a:lnTo>
                  <a:lnTo>
                    <a:pt x="312" y="1"/>
                  </a:lnTo>
                  <a:lnTo>
                    <a:pt x="314" y="0"/>
                  </a:lnTo>
                  <a:lnTo>
                    <a:pt x="315" y="0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7"/>
            <p:cNvSpPr/>
            <p:nvPr/>
          </p:nvSpPr>
          <p:spPr>
            <a:xfrm>
              <a:off x="3241894" y="3986342"/>
              <a:ext cx="47739" cy="82014"/>
            </a:xfrm>
            <a:custGeom>
              <a:avLst/>
              <a:gdLst/>
              <a:ahLst/>
              <a:cxnLst/>
              <a:rect l="l" t="t" r="r" b="b"/>
              <a:pathLst>
                <a:path w="31" h="54" extrusionOk="0">
                  <a:moveTo>
                    <a:pt x="6" y="52"/>
                  </a:moveTo>
                  <a:lnTo>
                    <a:pt x="5" y="52"/>
                  </a:lnTo>
                  <a:lnTo>
                    <a:pt x="5" y="52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2" y="54"/>
                  </a:lnTo>
                  <a:lnTo>
                    <a:pt x="2" y="54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3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1" y="48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2" y="44"/>
                  </a:lnTo>
                  <a:lnTo>
                    <a:pt x="3" y="44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41"/>
                  </a:lnTo>
                  <a:lnTo>
                    <a:pt x="8" y="42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9" y="45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9" y="46"/>
                  </a:lnTo>
                  <a:lnTo>
                    <a:pt x="9" y="47"/>
                  </a:lnTo>
                  <a:lnTo>
                    <a:pt x="9" y="47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7" y="51"/>
                  </a:lnTo>
                  <a:lnTo>
                    <a:pt x="6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52"/>
                  </a:lnTo>
                  <a:close/>
                  <a:moveTo>
                    <a:pt x="31" y="3"/>
                  </a:moveTo>
                  <a:lnTo>
                    <a:pt x="31" y="4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7"/>
            <p:cNvSpPr/>
            <p:nvPr/>
          </p:nvSpPr>
          <p:spPr>
            <a:xfrm>
              <a:off x="4424576" y="5333502"/>
              <a:ext cx="64678" cy="85052"/>
            </a:xfrm>
            <a:custGeom>
              <a:avLst/>
              <a:gdLst/>
              <a:ahLst/>
              <a:cxnLst/>
              <a:rect l="l" t="t" r="r" b="b"/>
              <a:pathLst>
                <a:path w="42" h="56" extrusionOk="0">
                  <a:moveTo>
                    <a:pt x="37" y="8"/>
                  </a:moveTo>
                  <a:lnTo>
                    <a:pt x="37" y="9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0" y="10"/>
                  </a:lnTo>
                  <a:lnTo>
                    <a:pt x="41" y="13"/>
                  </a:lnTo>
                  <a:lnTo>
                    <a:pt x="41" y="14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3"/>
                  </a:lnTo>
                  <a:lnTo>
                    <a:pt x="40" y="24"/>
                  </a:lnTo>
                  <a:lnTo>
                    <a:pt x="42" y="27"/>
                  </a:lnTo>
                  <a:lnTo>
                    <a:pt x="42" y="30"/>
                  </a:lnTo>
                  <a:lnTo>
                    <a:pt x="42" y="38"/>
                  </a:lnTo>
                  <a:lnTo>
                    <a:pt x="41" y="38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8" y="37"/>
                  </a:lnTo>
                  <a:lnTo>
                    <a:pt x="38" y="38"/>
                  </a:lnTo>
                  <a:lnTo>
                    <a:pt x="37" y="42"/>
                  </a:lnTo>
                  <a:lnTo>
                    <a:pt x="37" y="44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1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7" y="56"/>
                  </a:lnTo>
                  <a:lnTo>
                    <a:pt x="34" y="56"/>
                  </a:lnTo>
                  <a:lnTo>
                    <a:pt x="31" y="55"/>
                  </a:lnTo>
                  <a:lnTo>
                    <a:pt x="27" y="55"/>
                  </a:lnTo>
                  <a:lnTo>
                    <a:pt x="23" y="55"/>
                  </a:lnTo>
                  <a:lnTo>
                    <a:pt x="21" y="55"/>
                  </a:lnTo>
                  <a:lnTo>
                    <a:pt x="17" y="54"/>
                  </a:lnTo>
                  <a:lnTo>
                    <a:pt x="15" y="52"/>
                  </a:lnTo>
                  <a:lnTo>
                    <a:pt x="14" y="52"/>
                  </a:lnTo>
                  <a:lnTo>
                    <a:pt x="12" y="51"/>
                  </a:lnTo>
                  <a:lnTo>
                    <a:pt x="12" y="51"/>
                  </a:lnTo>
                  <a:lnTo>
                    <a:pt x="10" y="50"/>
                  </a:lnTo>
                  <a:lnTo>
                    <a:pt x="9" y="49"/>
                  </a:lnTo>
                  <a:lnTo>
                    <a:pt x="6" y="45"/>
                  </a:lnTo>
                  <a:lnTo>
                    <a:pt x="6" y="44"/>
                  </a:lnTo>
                  <a:lnTo>
                    <a:pt x="6" y="43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6" y="41"/>
                  </a:lnTo>
                  <a:lnTo>
                    <a:pt x="5" y="40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4" y="36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8" y="13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4" y="3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7" y="5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33" y="9"/>
                  </a:lnTo>
                  <a:lnTo>
                    <a:pt x="34" y="9"/>
                  </a:lnTo>
                  <a:lnTo>
                    <a:pt x="35" y="9"/>
                  </a:lnTo>
                  <a:lnTo>
                    <a:pt x="37" y="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7"/>
            <p:cNvSpPr/>
            <p:nvPr/>
          </p:nvSpPr>
          <p:spPr>
            <a:xfrm>
              <a:off x="5176071" y="4256685"/>
              <a:ext cx="489704" cy="280975"/>
            </a:xfrm>
            <a:custGeom>
              <a:avLst/>
              <a:gdLst/>
              <a:ahLst/>
              <a:cxnLst/>
              <a:rect l="l" t="t" r="r" b="b"/>
              <a:pathLst>
                <a:path w="318" h="185" extrusionOk="0">
                  <a:moveTo>
                    <a:pt x="9" y="185"/>
                  </a:moveTo>
                  <a:lnTo>
                    <a:pt x="9" y="185"/>
                  </a:lnTo>
                  <a:lnTo>
                    <a:pt x="9" y="185"/>
                  </a:lnTo>
                  <a:lnTo>
                    <a:pt x="9" y="185"/>
                  </a:lnTo>
                  <a:lnTo>
                    <a:pt x="9" y="185"/>
                  </a:lnTo>
                  <a:lnTo>
                    <a:pt x="9" y="184"/>
                  </a:lnTo>
                  <a:lnTo>
                    <a:pt x="9" y="184"/>
                  </a:lnTo>
                  <a:lnTo>
                    <a:pt x="9" y="185"/>
                  </a:lnTo>
                  <a:lnTo>
                    <a:pt x="9" y="185"/>
                  </a:lnTo>
                  <a:close/>
                  <a:moveTo>
                    <a:pt x="41" y="184"/>
                  </a:moveTo>
                  <a:lnTo>
                    <a:pt x="40" y="184"/>
                  </a:lnTo>
                  <a:lnTo>
                    <a:pt x="40" y="184"/>
                  </a:lnTo>
                  <a:lnTo>
                    <a:pt x="41" y="184"/>
                  </a:lnTo>
                  <a:lnTo>
                    <a:pt x="41" y="184"/>
                  </a:lnTo>
                  <a:close/>
                  <a:moveTo>
                    <a:pt x="10" y="174"/>
                  </a:moveTo>
                  <a:lnTo>
                    <a:pt x="9" y="174"/>
                  </a:lnTo>
                  <a:lnTo>
                    <a:pt x="8" y="175"/>
                  </a:lnTo>
                  <a:lnTo>
                    <a:pt x="8" y="175"/>
                  </a:lnTo>
                  <a:lnTo>
                    <a:pt x="5" y="175"/>
                  </a:lnTo>
                  <a:lnTo>
                    <a:pt x="3" y="176"/>
                  </a:lnTo>
                  <a:lnTo>
                    <a:pt x="1" y="176"/>
                  </a:lnTo>
                  <a:lnTo>
                    <a:pt x="0" y="174"/>
                  </a:lnTo>
                  <a:lnTo>
                    <a:pt x="1" y="175"/>
                  </a:lnTo>
                  <a:lnTo>
                    <a:pt x="2" y="175"/>
                  </a:lnTo>
                  <a:lnTo>
                    <a:pt x="3" y="175"/>
                  </a:lnTo>
                  <a:lnTo>
                    <a:pt x="4" y="175"/>
                  </a:lnTo>
                  <a:lnTo>
                    <a:pt x="5" y="175"/>
                  </a:lnTo>
                  <a:lnTo>
                    <a:pt x="5" y="175"/>
                  </a:lnTo>
                  <a:lnTo>
                    <a:pt x="7" y="174"/>
                  </a:lnTo>
                  <a:lnTo>
                    <a:pt x="7" y="174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4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9" y="172"/>
                  </a:lnTo>
                  <a:lnTo>
                    <a:pt x="10" y="174"/>
                  </a:lnTo>
                  <a:lnTo>
                    <a:pt x="10" y="174"/>
                  </a:lnTo>
                  <a:lnTo>
                    <a:pt x="10" y="174"/>
                  </a:lnTo>
                  <a:close/>
                  <a:moveTo>
                    <a:pt x="7" y="172"/>
                  </a:moveTo>
                  <a:lnTo>
                    <a:pt x="7" y="172"/>
                  </a:lnTo>
                  <a:lnTo>
                    <a:pt x="5" y="172"/>
                  </a:lnTo>
                  <a:lnTo>
                    <a:pt x="4" y="172"/>
                  </a:lnTo>
                  <a:lnTo>
                    <a:pt x="4" y="172"/>
                  </a:lnTo>
                  <a:lnTo>
                    <a:pt x="3" y="172"/>
                  </a:lnTo>
                  <a:lnTo>
                    <a:pt x="3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3" y="172"/>
                  </a:lnTo>
                  <a:lnTo>
                    <a:pt x="4" y="172"/>
                  </a:lnTo>
                  <a:lnTo>
                    <a:pt x="5" y="172"/>
                  </a:lnTo>
                  <a:lnTo>
                    <a:pt x="7" y="172"/>
                  </a:lnTo>
                  <a:close/>
                  <a:moveTo>
                    <a:pt x="318" y="107"/>
                  </a:moveTo>
                  <a:lnTo>
                    <a:pt x="317" y="108"/>
                  </a:lnTo>
                  <a:lnTo>
                    <a:pt x="317" y="106"/>
                  </a:lnTo>
                  <a:lnTo>
                    <a:pt x="318" y="106"/>
                  </a:lnTo>
                  <a:lnTo>
                    <a:pt x="318" y="106"/>
                  </a:lnTo>
                  <a:lnTo>
                    <a:pt x="318" y="106"/>
                  </a:lnTo>
                  <a:lnTo>
                    <a:pt x="318" y="107"/>
                  </a:lnTo>
                  <a:close/>
                  <a:moveTo>
                    <a:pt x="207" y="100"/>
                  </a:moveTo>
                  <a:lnTo>
                    <a:pt x="207" y="100"/>
                  </a:lnTo>
                  <a:lnTo>
                    <a:pt x="207" y="100"/>
                  </a:lnTo>
                  <a:lnTo>
                    <a:pt x="207" y="100"/>
                  </a:lnTo>
                  <a:lnTo>
                    <a:pt x="207" y="100"/>
                  </a:lnTo>
                  <a:lnTo>
                    <a:pt x="207" y="100"/>
                  </a:lnTo>
                  <a:close/>
                  <a:moveTo>
                    <a:pt x="290" y="66"/>
                  </a:moveTo>
                  <a:lnTo>
                    <a:pt x="290" y="66"/>
                  </a:lnTo>
                  <a:lnTo>
                    <a:pt x="290" y="65"/>
                  </a:lnTo>
                  <a:lnTo>
                    <a:pt x="290" y="65"/>
                  </a:lnTo>
                  <a:lnTo>
                    <a:pt x="290" y="66"/>
                  </a:lnTo>
                  <a:close/>
                  <a:moveTo>
                    <a:pt x="226" y="51"/>
                  </a:moveTo>
                  <a:lnTo>
                    <a:pt x="226" y="51"/>
                  </a:lnTo>
                  <a:lnTo>
                    <a:pt x="226" y="51"/>
                  </a:lnTo>
                  <a:lnTo>
                    <a:pt x="226" y="51"/>
                  </a:lnTo>
                  <a:lnTo>
                    <a:pt x="226" y="51"/>
                  </a:lnTo>
                  <a:lnTo>
                    <a:pt x="226" y="51"/>
                  </a:lnTo>
                  <a:lnTo>
                    <a:pt x="226" y="51"/>
                  </a:lnTo>
                  <a:close/>
                  <a:moveTo>
                    <a:pt x="292" y="28"/>
                  </a:move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close/>
                  <a:moveTo>
                    <a:pt x="290" y="28"/>
                  </a:moveTo>
                  <a:lnTo>
                    <a:pt x="290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90" y="28"/>
                  </a:lnTo>
                  <a:lnTo>
                    <a:pt x="290" y="28"/>
                  </a:lnTo>
                  <a:close/>
                  <a:moveTo>
                    <a:pt x="295" y="27"/>
                  </a:move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close/>
                  <a:moveTo>
                    <a:pt x="295" y="27"/>
                  </a:move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close/>
                  <a:moveTo>
                    <a:pt x="295" y="25"/>
                  </a:moveTo>
                  <a:lnTo>
                    <a:pt x="295" y="25"/>
                  </a:lnTo>
                  <a:lnTo>
                    <a:pt x="295" y="25"/>
                  </a:lnTo>
                  <a:lnTo>
                    <a:pt x="295" y="25"/>
                  </a:lnTo>
                  <a:lnTo>
                    <a:pt x="295" y="25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7"/>
                  </a:lnTo>
                  <a:lnTo>
                    <a:pt x="295" y="25"/>
                  </a:lnTo>
                  <a:lnTo>
                    <a:pt x="295" y="25"/>
                  </a:lnTo>
                  <a:lnTo>
                    <a:pt x="295" y="25"/>
                  </a:lnTo>
                  <a:lnTo>
                    <a:pt x="295" y="25"/>
                  </a:lnTo>
                  <a:lnTo>
                    <a:pt x="295" y="25"/>
                  </a:lnTo>
                  <a:close/>
                  <a:moveTo>
                    <a:pt x="309" y="25"/>
                  </a:moveTo>
                  <a:lnTo>
                    <a:pt x="309" y="25"/>
                  </a:lnTo>
                  <a:lnTo>
                    <a:pt x="309" y="25"/>
                  </a:lnTo>
                  <a:lnTo>
                    <a:pt x="309" y="25"/>
                  </a:lnTo>
                  <a:lnTo>
                    <a:pt x="309" y="25"/>
                  </a:lnTo>
                  <a:lnTo>
                    <a:pt x="309" y="25"/>
                  </a:lnTo>
                  <a:lnTo>
                    <a:pt x="309" y="25"/>
                  </a:lnTo>
                  <a:lnTo>
                    <a:pt x="309" y="25"/>
                  </a:lnTo>
                  <a:lnTo>
                    <a:pt x="309" y="25"/>
                  </a:lnTo>
                  <a:lnTo>
                    <a:pt x="309" y="25"/>
                  </a:lnTo>
                  <a:close/>
                  <a:moveTo>
                    <a:pt x="294" y="27"/>
                  </a:moveTo>
                  <a:lnTo>
                    <a:pt x="294" y="27"/>
                  </a:lnTo>
                  <a:lnTo>
                    <a:pt x="294" y="27"/>
                  </a:lnTo>
                  <a:lnTo>
                    <a:pt x="294" y="27"/>
                  </a:lnTo>
                  <a:lnTo>
                    <a:pt x="295" y="28"/>
                  </a:lnTo>
                  <a:lnTo>
                    <a:pt x="295" y="28"/>
                  </a:lnTo>
                  <a:lnTo>
                    <a:pt x="296" y="28"/>
                  </a:lnTo>
                  <a:lnTo>
                    <a:pt x="295" y="29"/>
                  </a:lnTo>
                  <a:lnTo>
                    <a:pt x="295" y="29"/>
                  </a:lnTo>
                  <a:lnTo>
                    <a:pt x="296" y="30"/>
                  </a:lnTo>
                  <a:lnTo>
                    <a:pt x="295" y="30"/>
                  </a:lnTo>
                  <a:lnTo>
                    <a:pt x="295" y="30"/>
                  </a:lnTo>
                  <a:lnTo>
                    <a:pt x="295" y="31"/>
                  </a:lnTo>
                  <a:lnTo>
                    <a:pt x="295" y="31"/>
                  </a:lnTo>
                  <a:lnTo>
                    <a:pt x="296" y="31"/>
                  </a:lnTo>
                  <a:lnTo>
                    <a:pt x="296" y="32"/>
                  </a:lnTo>
                  <a:lnTo>
                    <a:pt x="295" y="32"/>
                  </a:lnTo>
                  <a:lnTo>
                    <a:pt x="295" y="32"/>
                  </a:lnTo>
                  <a:lnTo>
                    <a:pt x="295" y="31"/>
                  </a:lnTo>
                  <a:lnTo>
                    <a:pt x="294" y="31"/>
                  </a:lnTo>
                  <a:lnTo>
                    <a:pt x="294" y="31"/>
                  </a:lnTo>
                  <a:lnTo>
                    <a:pt x="294" y="31"/>
                  </a:lnTo>
                  <a:lnTo>
                    <a:pt x="294" y="31"/>
                  </a:lnTo>
                  <a:lnTo>
                    <a:pt x="294" y="30"/>
                  </a:lnTo>
                  <a:lnTo>
                    <a:pt x="294" y="30"/>
                  </a:lnTo>
                  <a:lnTo>
                    <a:pt x="295" y="30"/>
                  </a:lnTo>
                  <a:lnTo>
                    <a:pt x="294" y="30"/>
                  </a:lnTo>
                  <a:lnTo>
                    <a:pt x="294" y="30"/>
                  </a:lnTo>
                  <a:lnTo>
                    <a:pt x="294" y="29"/>
                  </a:lnTo>
                  <a:lnTo>
                    <a:pt x="294" y="29"/>
                  </a:lnTo>
                  <a:lnTo>
                    <a:pt x="294" y="29"/>
                  </a:lnTo>
                  <a:lnTo>
                    <a:pt x="294" y="29"/>
                  </a:lnTo>
                  <a:lnTo>
                    <a:pt x="293" y="28"/>
                  </a:lnTo>
                  <a:lnTo>
                    <a:pt x="293" y="28"/>
                  </a:lnTo>
                  <a:lnTo>
                    <a:pt x="293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2" y="28"/>
                  </a:lnTo>
                  <a:lnTo>
                    <a:pt x="290" y="28"/>
                  </a:lnTo>
                  <a:lnTo>
                    <a:pt x="290" y="27"/>
                  </a:lnTo>
                  <a:lnTo>
                    <a:pt x="290" y="27"/>
                  </a:lnTo>
                  <a:lnTo>
                    <a:pt x="290" y="27"/>
                  </a:lnTo>
                  <a:lnTo>
                    <a:pt x="290" y="27"/>
                  </a:lnTo>
                  <a:lnTo>
                    <a:pt x="290" y="27"/>
                  </a:lnTo>
                  <a:lnTo>
                    <a:pt x="292" y="27"/>
                  </a:lnTo>
                  <a:lnTo>
                    <a:pt x="292" y="27"/>
                  </a:lnTo>
                  <a:lnTo>
                    <a:pt x="292" y="27"/>
                  </a:lnTo>
                  <a:lnTo>
                    <a:pt x="293" y="27"/>
                  </a:lnTo>
                  <a:lnTo>
                    <a:pt x="293" y="25"/>
                  </a:lnTo>
                  <a:lnTo>
                    <a:pt x="293" y="25"/>
                  </a:lnTo>
                  <a:lnTo>
                    <a:pt x="293" y="25"/>
                  </a:lnTo>
                  <a:lnTo>
                    <a:pt x="293" y="25"/>
                  </a:lnTo>
                  <a:lnTo>
                    <a:pt x="293" y="24"/>
                  </a:lnTo>
                  <a:lnTo>
                    <a:pt x="293" y="24"/>
                  </a:lnTo>
                  <a:lnTo>
                    <a:pt x="293" y="24"/>
                  </a:lnTo>
                  <a:lnTo>
                    <a:pt x="294" y="24"/>
                  </a:lnTo>
                  <a:lnTo>
                    <a:pt x="294" y="25"/>
                  </a:lnTo>
                  <a:lnTo>
                    <a:pt x="294" y="25"/>
                  </a:lnTo>
                  <a:lnTo>
                    <a:pt x="294" y="25"/>
                  </a:lnTo>
                  <a:lnTo>
                    <a:pt x="294" y="25"/>
                  </a:lnTo>
                  <a:lnTo>
                    <a:pt x="294" y="25"/>
                  </a:lnTo>
                  <a:lnTo>
                    <a:pt x="294" y="27"/>
                  </a:lnTo>
                  <a:lnTo>
                    <a:pt x="294" y="27"/>
                  </a:lnTo>
                  <a:lnTo>
                    <a:pt x="294" y="27"/>
                  </a:lnTo>
                  <a:close/>
                  <a:moveTo>
                    <a:pt x="287" y="23"/>
                  </a:moveTo>
                  <a:lnTo>
                    <a:pt x="287" y="23"/>
                  </a:lnTo>
                  <a:lnTo>
                    <a:pt x="286" y="22"/>
                  </a:lnTo>
                  <a:lnTo>
                    <a:pt x="286" y="21"/>
                  </a:lnTo>
                  <a:lnTo>
                    <a:pt x="286" y="21"/>
                  </a:lnTo>
                  <a:lnTo>
                    <a:pt x="287" y="21"/>
                  </a:lnTo>
                  <a:lnTo>
                    <a:pt x="287" y="22"/>
                  </a:lnTo>
                  <a:lnTo>
                    <a:pt x="288" y="22"/>
                  </a:lnTo>
                  <a:lnTo>
                    <a:pt x="287" y="23"/>
                  </a:lnTo>
                  <a:close/>
                  <a:moveTo>
                    <a:pt x="300" y="18"/>
                  </a:moveTo>
                  <a:lnTo>
                    <a:pt x="300" y="18"/>
                  </a:lnTo>
                  <a:lnTo>
                    <a:pt x="300" y="18"/>
                  </a:lnTo>
                  <a:lnTo>
                    <a:pt x="300" y="18"/>
                  </a:lnTo>
                  <a:lnTo>
                    <a:pt x="300" y="18"/>
                  </a:lnTo>
                  <a:lnTo>
                    <a:pt x="300" y="18"/>
                  </a:lnTo>
                  <a:close/>
                  <a:moveTo>
                    <a:pt x="306" y="18"/>
                  </a:moveTo>
                  <a:lnTo>
                    <a:pt x="306" y="20"/>
                  </a:lnTo>
                  <a:lnTo>
                    <a:pt x="306" y="20"/>
                  </a:lnTo>
                  <a:lnTo>
                    <a:pt x="306" y="18"/>
                  </a:lnTo>
                  <a:lnTo>
                    <a:pt x="306" y="18"/>
                  </a:lnTo>
                  <a:lnTo>
                    <a:pt x="306" y="18"/>
                  </a:lnTo>
                  <a:lnTo>
                    <a:pt x="306" y="17"/>
                  </a:lnTo>
                  <a:lnTo>
                    <a:pt x="306" y="17"/>
                  </a:lnTo>
                  <a:lnTo>
                    <a:pt x="306" y="18"/>
                  </a:lnTo>
                  <a:lnTo>
                    <a:pt x="307" y="18"/>
                  </a:lnTo>
                  <a:lnTo>
                    <a:pt x="306" y="18"/>
                  </a:lnTo>
                  <a:lnTo>
                    <a:pt x="306" y="18"/>
                  </a:lnTo>
                  <a:close/>
                  <a:moveTo>
                    <a:pt x="308" y="18"/>
                  </a:moveTo>
                  <a:lnTo>
                    <a:pt x="308" y="18"/>
                  </a:lnTo>
                  <a:lnTo>
                    <a:pt x="308" y="18"/>
                  </a:lnTo>
                  <a:lnTo>
                    <a:pt x="308" y="17"/>
                  </a:lnTo>
                  <a:lnTo>
                    <a:pt x="308" y="17"/>
                  </a:lnTo>
                  <a:lnTo>
                    <a:pt x="308" y="17"/>
                  </a:lnTo>
                  <a:lnTo>
                    <a:pt x="308" y="18"/>
                  </a:lnTo>
                  <a:close/>
                  <a:moveTo>
                    <a:pt x="300" y="17"/>
                  </a:moveTo>
                  <a:lnTo>
                    <a:pt x="300" y="17"/>
                  </a:lnTo>
                  <a:lnTo>
                    <a:pt x="300" y="17"/>
                  </a:lnTo>
                  <a:lnTo>
                    <a:pt x="300" y="17"/>
                  </a:lnTo>
                  <a:lnTo>
                    <a:pt x="300" y="17"/>
                  </a:lnTo>
                  <a:lnTo>
                    <a:pt x="300" y="17"/>
                  </a:lnTo>
                  <a:close/>
                  <a:moveTo>
                    <a:pt x="307" y="17"/>
                  </a:moveTo>
                  <a:lnTo>
                    <a:pt x="307" y="17"/>
                  </a:lnTo>
                  <a:lnTo>
                    <a:pt x="307" y="17"/>
                  </a:lnTo>
                  <a:lnTo>
                    <a:pt x="307" y="17"/>
                  </a:lnTo>
                  <a:lnTo>
                    <a:pt x="307" y="17"/>
                  </a:lnTo>
                  <a:lnTo>
                    <a:pt x="307" y="17"/>
                  </a:lnTo>
                  <a:lnTo>
                    <a:pt x="307" y="17"/>
                  </a:lnTo>
                  <a:lnTo>
                    <a:pt x="307" y="17"/>
                  </a:lnTo>
                  <a:close/>
                  <a:moveTo>
                    <a:pt x="303" y="17"/>
                  </a:moveTo>
                  <a:lnTo>
                    <a:pt x="303" y="17"/>
                  </a:lnTo>
                  <a:lnTo>
                    <a:pt x="303" y="17"/>
                  </a:lnTo>
                  <a:lnTo>
                    <a:pt x="303" y="17"/>
                  </a:lnTo>
                  <a:lnTo>
                    <a:pt x="304" y="17"/>
                  </a:lnTo>
                  <a:lnTo>
                    <a:pt x="303" y="17"/>
                  </a:lnTo>
                  <a:lnTo>
                    <a:pt x="303" y="17"/>
                  </a:lnTo>
                  <a:lnTo>
                    <a:pt x="303" y="18"/>
                  </a:lnTo>
                  <a:lnTo>
                    <a:pt x="303" y="18"/>
                  </a:lnTo>
                  <a:lnTo>
                    <a:pt x="303" y="18"/>
                  </a:lnTo>
                  <a:lnTo>
                    <a:pt x="302" y="18"/>
                  </a:lnTo>
                  <a:lnTo>
                    <a:pt x="302" y="17"/>
                  </a:lnTo>
                  <a:lnTo>
                    <a:pt x="302" y="17"/>
                  </a:lnTo>
                  <a:lnTo>
                    <a:pt x="301" y="17"/>
                  </a:lnTo>
                  <a:lnTo>
                    <a:pt x="301" y="17"/>
                  </a:lnTo>
                  <a:lnTo>
                    <a:pt x="301" y="17"/>
                  </a:lnTo>
                  <a:lnTo>
                    <a:pt x="301" y="17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301" y="16"/>
                  </a:lnTo>
                  <a:lnTo>
                    <a:pt x="302" y="16"/>
                  </a:lnTo>
                  <a:lnTo>
                    <a:pt x="302" y="17"/>
                  </a:lnTo>
                  <a:lnTo>
                    <a:pt x="303" y="17"/>
                  </a:lnTo>
                  <a:close/>
                  <a:moveTo>
                    <a:pt x="307" y="16"/>
                  </a:moveTo>
                  <a:lnTo>
                    <a:pt x="307" y="16"/>
                  </a:lnTo>
                  <a:lnTo>
                    <a:pt x="307" y="16"/>
                  </a:lnTo>
                  <a:lnTo>
                    <a:pt x="307" y="16"/>
                  </a:lnTo>
                  <a:lnTo>
                    <a:pt x="307" y="16"/>
                  </a:lnTo>
                  <a:lnTo>
                    <a:pt x="307" y="16"/>
                  </a:lnTo>
                  <a:lnTo>
                    <a:pt x="307" y="16"/>
                  </a:lnTo>
                  <a:close/>
                  <a:moveTo>
                    <a:pt x="302" y="16"/>
                  </a:moveTo>
                  <a:lnTo>
                    <a:pt x="302" y="16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3" y="16"/>
                  </a:lnTo>
                  <a:lnTo>
                    <a:pt x="302" y="16"/>
                  </a:lnTo>
                  <a:lnTo>
                    <a:pt x="302" y="16"/>
                  </a:lnTo>
                  <a:lnTo>
                    <a:pt x="302" y="16"/>
                  </a:lnTo>
                  <a:close/>
                  <a:moveTo>
                    <a:pt x="301" y="14"/>
                  </a:moveTo>
                  <a:lnTo>
                    <a:pt x="301" y="14"/>
                  </a:lnTo>
                  <a:lnTo>
                    <a:pt x="300" y="14"/>
                  </a:lnTo>
                  <a:lnTo>
                    <a:pt x="300" y="14"/>
                  </a:lnTo>
                  <a:lnTo>
                    <a:pt x="300" y="14"/>
                  </a:lnTo>
                  <a:lnTo>
                    <a:pt x="300" y="14"/>
                  </a:lnTo>
                  <a:lnTo>
                    <a:pt x="301" y="14"/>
                  </a:lnTo>
                  <a:lnTo>
                    <a:pt x="301" y="14"/>
                  </a:lnTo>
                  <a:close/>
                  <a:moveTo>
                    <a:pt x="300" y="0"/>
                  </a:moveTo>
                  <a:lnTo>
                    <a:pt x="301" y="1"/>
                  </a:lnTo>
                  <a:lnTo>
                    <a:pt x="300" y="1"/>
                  </a:lnTo>
                  <a:lnTo>
                    <a:pt x="300" y="1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7"/>
            <p:cNvSpPr/>
            <p:nvPr/>
          </p:nvSpPr>
          <p:spPr>
            <a:xfrm>
              <a:off x="3579142" y="2904969"/>
              <a:ext cx="517423" cy="801917"/>
            </a:xfrm>
            <a:custGeom>
              <a:avLst/>
              <a:gdLst/>
              <a:ahLst/>
              <a:cxnLst/>
              <a:rect l="l" t="t" r="r" b="b"/>
              <a:pathLst>
                <a:path w="336" h="528" extrusionOk="0">
                  <a:moveTo>
                    <a:pt x="336" y="134"/>
                  </a:moveTo>
                  <a:lnTo>
                    <a:pt x="336" y="142"/>
                  </a:lnTo>
                  <a:lnTo>
                    <a:pt x="336" y="150"/>
                  </a:lnTo>
                  <a:lnTo>
                    <a:pt x="336" y="157"/>
                  </a:lnTo>
                  <a:lnTo>
                    <a:pt x="336" y="165"/>
                  </a:lnTo>
                  <a:lnTo>
                    <a:pt x="336" y="174"/>
                  </a:lnTo>
                  <a:lnTo>
                    <a:pt x="336" y="181"/>
                  </a:lnTo>
                  <a:lnTo>
                    <a:pt x="336" y="189"/>
                  </a:lnTo>
                  <a:lnTo>
                    <a:pt x="336" y="197"/>
                  </a:lnTo>
                  <a:lnTo>
                    <a:pt x="336" y="204"/>
                  </a:lnTo>
                  <a:lnTo>
                    <a:pt x="336" y="212"/>
                  </a:lnTo>
                  <a:lnTo>
                    <a:pt x="336" y="219"/>
                  </a:lnTo>
                  <a:lnTo>
                    <a:pt x="336" y="227"/>
                  </a:lnTo>
                  <a:lnTo>
                    <a:pt x="336" y="235"/>
                  </a:lnTo>
                  <a:lnTo>
                    <a:pt x="336" y="242"/>
                  </a:lnTo>
                  <a:lnTo>
                    <a:pt x="336" y="250"/>
                  </a:lnTo>
                  <a:lnTo>
                    <a:pt x="336" y="257"/>
                  </a:lnTo>
                  <a:lnTo>
                    <a:pt x="336" y="260"/>
                  </a:lnTo>
                  <a:lnTo>
                    <a:pt x="336" y="261"/>
                  </a:lnTo>
                  <a:lnTo>
                    <a:pt x="335" y="261"/>
                  </a:lnTo>
                  <a:lnTo>
                    <a:pt x="331" y="260"/>
                  </a:lnTo>
                  <a:lnTo>
                    <a:pt x="327" y="259"/>
                  </a:lnTo>
                  <a:lnTo>
                    <a:pt x="323" y="259"/>
                  </a:lnTo>
                  <a:lnTo>
                    <a:pt x="321" y="260"/>
                  </a:lnTo>
                  <a:lnTo>
                    <a:pt x="317" y="261"/>
                  </a:lnTo>
                  <a:lnTo>
                    <a:pt x="315" y="261"/>
                  </a:lnTo>
                  <a:lnTo>
                    <a:pt x="310" y="260"/>
                  </a:lnTo>
                  <a:lnTo>
                    <a:pt x="308" y="261"/>
                  </a:lnTo>
                  <a:lnTo>
                    <a:pt x="307" y="261"/>
                  </a:lnTo>
                  <a:lnTo>
                    <a:pt x="305" y="263"/>
                  </a:lnTo>
                  <a:lnTo>
                    <a:pt x="302" y="266"/>
                  </a:lnTo>
                  <a:lnTo>
                    <a:pt x="301" y="266"/>
                  </a:lnTo>
                  <a:lnTo>
                    <a:pt x="301" y="267"/>
                  </a:lnTo>
                  <a:lnTo>
                    <a:pt x="301" y="268"/>
                  </a:lnTo>
                  <a:lnTo>
                    <a:pt x="302" y="269"/>
                  </a:lnTo>
                  <a:lnTo>
                    <a:pt x="303" y="270"/>
                  </a:lnTo>
                  <a:lnTo>
                    <a:pt x="303" y="271"/>
                  </a:lnTo>
                  <a:lnTo>
                    <a:pt x="303" y="273"/>
                  </a:lnTo>
                  <a:lnTo>
                    <a:pt x="303" y="276"/>
                  </a:lnTo>
                  <a:lnTo>
                    <a:pt x="303" y="277"/>
                  </a:lnTo>
                  <a:lnTo>
                    <a:pt x="302" y="280"/>
                  </a:lnTo>
                  <a:lnTo>
                    <a:pt x="301" y="280"/>
                  </a:lnTo>
                  <a:lnTo>
                    <a:pt x="300" y="281"/>
                  </a:lnTo>
                  <a:lnTo>
                    <a:pt x="299" y="281"/>
                  </a:lnTo>
                  <a:lnTo>
                    <a:pt x="297" y="284"/>
                  </a:lnTo>
                  <a:lnTo>
                    <a:pt x="297" y="285"/>
                  </a:lnTo>
                  <a:lnTo>
                    <a:pt x="295" y="285"/>
                  </a:lnTo>
                  <a:lnTo>
                    <a:pt x="295" y="287"/>
                  </a:lnTo>
                  <a:lnTo>
                    <a:pt x="295" y="288"/>
                  </a:lnTo>
                  <a:lnTo>
                    <a:pt x="294" y="289"/>
                  </a:lnTo>
                  <a:lnTo>
                    <a:pt x="293" y="289"/>
                  </a:lnTo>
                  <a:lnTo>
                    <a:pt x="293" y="290"/>
                  </a:lnTo>
                  <a:lnTo>
                    <a:pt x="294" y="291"/>
                  </a:lnTo>
                  <a:lnTo>
                    <a:pt x="294" y="292"/>
                  </a:lnTo>
                  <a:lnTo>
                    <a:pt x="294" y="294"/>
                  </a:lnTo>
                  <a:lnTo>
                    <a:pt x="287" y="296"/>
                  </a:lnTo>
                  <a:lnTo>
                    <a:pt x="286" y="297"/>
                  </a:lnTo>
                  <a:lnTo>
                    <a:pt x="285" y="297"/>
                  </a:lnTo>
                  <a:lnTo>
                    <a:pt x="285" y="298"/>
                  </a:lnTo>
                  <a:lnTo>
                    <a:pt x="285" y="299"/>
                  </a:lnTo>
                  <a:lnTo>
                    <a:pt x="286" y="301"/>
                  </a:lnTo>
                  <a:lnTo>
                    <a:pt x="287" y="304"/>
                  </a:lnTo>
                  <a:lnTo>
                    <a:pt x="287" y="305"/>
                  </a:lnTo>
                  <a:lnTo>
                    <a:pt x="286" y="305"/>
                  </a:lnTo>
                  <a:lnTo>
                    <a:pt x="286" y="306"/>
                  </a:lnTo>
                  <a:lnTo>
                    <a:pt x="286" y="308"/>
                  </a:lnTo>
                  <a:lnTo>
                    <a:pt x="287" y="309"/>
                  </a:lnTo>
                  <a:lnTo>
                    <a:pt x="290" y="309"/>
                  </a:lnTo>
                  <a:lnTo>
                    <a:pt x="290" y="310"/>
                  </a:lnTo>
                  <a:lnTo>
                    <a:pt x="291" y="311"/>
                  </a:lnTo>
                  <a:lnTo>
                    <a:pt x="291" y="312"/>
                  </a:lnTo>
                  <a:lnTo>
                    <a:pt x="290" y="312"/>
                  </a:lnTo>
                  <a:lnTo>
                    <a:pt x="288" y="313"/>
                  </a:lnTo>
                  <a:lnTo>
                    <a:pt x="287" y="313"/>
                  </a:lnTo>
                  <a:lnTo>
                    <a:pt x="286" y="315"/>
                  </a:lnTo>
                  <a:lnTo>
                    <a:pt x="280" y="317"/>
                  </a:lnTo>
                  <a:lnTo>
                    <a:pt x="280" y="318"/>
                  </a:lnTo>
                  <a:lnTo>
                    <a:pt x="279" y="319"/>
                  </a:lnTo>
                  <a:lnTo>
                    <a:pt x="276" y="323"/>
                  </a:lnTo>
                  <a:lnTo>
                    <a:pt x="276" y="324"/>
                  </a:lnTo>
                  <a:lnTo>
                    <a:pt x="276" y="325"/>
                  </a:lnTo>
                  <a:lnTo>
                    <a:pt x="277" y="325"/>
                  </a:lnTo>
                  <a:lnTo>
                    <a:pt x="277" y="326"/>
                  </a:lnTo>
                  <a:lnTo>
                    <a:pt x="277" y="327"/>
                  </a:lnTo>
                  <a:lnTo>
                    <a:pt x="277" y="329"/>
                  </a:lnTo>
                  <a:lnTo>
                    <a:pt x="279" y="330"/>
                  </a:lnTo>
                  <a:lnTo>
                    <a:pt x="279" y="331"/>
                  </a:lnTo>
                  <a:lnTo>
                    <a:pt x="279" y="333"/>
                  </a:lnTo>
                  <a:lnTo>
                    <a:pt x="280" y="334"/>
                  </a:lnTo>
                  <a:lnTo>
                    <a:pt x="281" y="336"/>
                  </a:lnTo>
                  <a:lnTo>
                    <a:pt x="281" y="337"/>
                  </a:lnTo>
                  <a:lnTo>
                    <a:pt x="281" y="338"/>
                  </a:lnTo>
                  <a:lnTo>
                    <a:pt x="280" y="340"/>
                  </a:lnTo>
                  <a:lnTo>
                    <a:pt x="278" y="343"/>
                  </a:lnTo>
                  <a:lnTo>
                    <a:pt x="277" y="344"/>
                  </a:lnTo>
                  <a:lnTo>
                    <a:pt x="273" y="345"/>
                  </a:lnTo>
                  <a:lnTo>
                    <a:pt x="272" y="346"/>
                  </a:lnTo>
                  <a:lnTo>
                    <a:pt x="271" y="347"/>
                  </a:lnTo>
                  <a:lnTo>
                    <a:pt x="269" y="352"/>
                  </a:lnTo>
                  <a:lnTo>
                    <a:pt x="267" y="354"/>
                  </a:lnTo>
                  <a:lnTo>
                    <a:pt x="267" y="355"/>
                  </a:lnTo>
                  <a:lnTo>
                    <a:pt x="266" y="355"/>
                  </a:lnTo>
                  <a:lnTo>
                    <a:pt x="267" y="357"/>
                  </a:lnTo>
                  <a:lnTo>
                    <a:pt x="267" y="358"/>
                  </a:lnTo>
                  <a:lnTo>
                    <a:pt x="269" y="360"/>
                  </a:lnTo>
                  <a:lnTo>
                    <a:pt x="270" y="360"/>
                  </a:lnTo>
                  <a:lnTo>
                    <a:pt x="271" y="361"/>
                  </a:lnTo>
                  <a:lnTo>
                    <a:pt x="272" y="361"/>
                  </a:lnTo>
                  <a:lnTo>
                    <a:pt x="273" y="361"/>
                  </a:lnTo>
                  <a:lnTo>
                    <a:pt x="274" y="361"/>
                  </a:lnTo>
                  <a:lnTo>
                    <a:pt x="277" y="360"/>
                  </a:lnTo>
                  <a:lnTo>
                    <a:pt x="278" y="360"/>
                  </a:lnTo>
                  <a:lnTo>
                    <a:pt x="279" y="359"/>
                  </a:lnTo>
                  <a:lnTo>
                    <a:pt x="279" y="358"/>
                  </a:lnTo>
                  <a:lnTo>
                    <a:pt x="284" y="360"/>
                  </a:lnTo>
                  <a:lnTo>
                    <a:pt x="287" y="361"/>
                  </a:lnTo>
                  <a:lnTo>
                    <a:pt x="286" y="366"/>
                  </a:lnTo>
                  <a:lnTo>
                    <a:pt x="285" y="367"/>
                  </a:lnTo>
                  <a:lnTo>
                    <a:pt x="286" y="368"/>
                  </a:lnTo>
                  <a:lnTo>
                    <a:pt x="288" y="376"/>
                  </a:lnTo>
                  <a:lnTo>
                    <a:pt x="288" y="378"/>
                  </a:lnTo>
                  <a:lnTo>
                    <a:pt x="287" y="381"/>
                  </a:lnTo>
                  <a:lnTo>
                    <a:pt x="288" y="380"/>
                  </a:lnTo>
                  <a:lnTo>
                    <a:pt x="291" y="380"/>
                  </a:lnTo>
                  <a:lnTo>
                    <a:pt x="292" y="379"/>
                  </a:lnTo>
                  <a:lnTo>
                    <a:pt x="292" y="380"/>
                  </a:lnTo>
                  <a:lnTo>
                    <a:pt x="292" y="379"/>
                  </a:lnTo>
                  <a:lnTo>
                    <a:pt x="293" y="380"/>
                  </a:lnTo>
                  <a:lnTo>
                    <a:pt x="292" y="380"/>
                  </a:lnTo>
                  <a:lnTo>
                    <a:pt x="292" y="382"/>
                  </a:lnTo>
                  <a:lnTo>
                    <a:pt x="290" y="392"/>
                  </a:lnTo>
                  <a:lnTo>
                    <a:pt x="291" y="394"/>
                  </a:lnTo>
                  <a:lnTo>
                    <a:pt x="291" y="395"/>
                  </a:lnTo>
                  <a:lnTo>
                    <a:pt x="292" y="396"/>
                  </a:lnTo>
                  <a:lnTo>
                    <a:pt x="293" y="397"/>
                  </a:lnTo>
                  <a:lnTo>
                    <a:pt x="294" y="399"/>
                  </a:lnTo>
                  <a:lnTo>
                    <a:pt x="297" y="399"/>
                  </a:lnTo>
                  <a:lnTo>
                    <a:pt x="298" y="400"/>
                  </a:lnTo>
                  <a:lnTo>
                    <a:pt x="298" y="401"/>
                  </a:lnTo>
                  <a:lnTo>
                    <a:pt x="301" y="401"/>
                  </a:lnTo>
                  <a:lnTo>
                    <a:pt x="302" y="401"/>
                  </a:lnTo>
                  <a:lnTo>
                    <a:pt x="302" y="403"/>
                  </a:lnTo>
                  <a:lnTo>
                    <a:pt x="303" y="406"/>
                  </a:lnTo>
                  <a:lnTo>
                    <a:pt x="303" y="407"/>
                  </a:lnTo>
                  <a:lnTo>
                    <a:pt x="303" y="408"/>
                  </a:lnTo>
                  <a:lnTo>
                    <a:pt x="302" y="409"/>
                  </a:lnTo>
                  <a:lnTo>
                    <a:pt x="302" y="410"/>
                  </a:lnTo>
                  <a:lnTo>
                    <a:pt x="302" y="411"/>
                  </a:lnTo>
                  <a:lnTo>
                    <a:pt x="301" y="413"/>
                  </a:lnTo>
                  <a:lnTo>
                    <a:pt x="300" y="416"/>
                  </a:lnTo>
                  <a:lnTo>
                    <a:pt x="299" y="416"/>
                  </a:lnTo>
                  <a:lnTo>
                    <a:pt x="297" y="416"/>
                  </a:lnTo>
                  <a:lnTo>
                    <a:pt x="295" y="415"/>
                  </a:lnTo>
                  <a:lnTo>
                    <a:pt x="294" y="415"/>
                  </a:lnTo>
                  <a:lnTo>
                    <a:pt x="293" y="415"/>
                  </a:lnTo>
                  <a:lnTo>
                    <a:pt x="292" y="415"/>
                  </a:lnTo>
                  <a:lnTo>
                    <a:pt x="291" y="415"/>
                  </a:lnTo>
                  <a:lnTo>
                    <a:pt x="290" y="415"/>
                  </a:lnTo>
                  <a:lnTo>
                    <a:pt x="290" y="414"/>
                  </a:lnTo>
                  <a:lnTo>
                    <a:pt x="288" y="414"/>
                  </a:lnTo>
                  <a:lnTo>
                    <a:pt x="287" y="414"/>
                  </a:lnTo>
                  <a:lnTo>
                    <a:pt x="286" y="415"/>
                  </a:lnTo>
                  <a:lnTo>
                    <a:pt x="285" y="415"/>
                  </a:lnTo>
                  <a:lnTo>
                    <a:pt x="284" y="416"/>
                  </a:lnTo>
                  <a:lnTo>
                    <a:pt x="283" y="416"/>
                  </a:lnTo>
                  <a:lnTo>
                    <a:pt x="283" y="417"/>
                  </a:lnTo>
                  <a:lnTo>
                    <a:pt x="281" y="417"/>
                  </a:lnTo>
                  <a:lnTo>
                    <a:pt x="280" y="417"/>
                  </a:lnTo>
                  <a:lnTo>
                    <a:pt x="279" y="418"/>
                  </a:lnTo>
                  <a:lnTo>
                    <a:pt x="279" y="420"/>
                  </a:lnTo>
                  <a:lnTo>
                    <a:pt x="278" y="420"/>
                  </a:lnTo>
                  <a:lnTo>
                    <a:pt x="277" y="420"/>
                  </a:lnTo>
                  <a:lnTo>
                    <a:pt x="274" y="420"/>
                  </a:lnTo>
                  <a:lnTo>
                    <a:pt x="273" y="420"/>
                  </a:lnTo>
                  <a:lnTo>
                    <a:pt x="273" y="421"/>
                  </a:lnTo>
                  <a:lnTo>
                    <a:pt x="273" y="422"/>
                  </a:lnTo>
                  <a:lnTo>
                    <a:pt x="271" y="423"/>
                  </a:lnTo>
                  <a:lnTo>
                    <a:pt x="270" y="424"/>
                  </a:lnTo>
                  <a:lnTo>
                    <a:pt x="269" y="424"/>
                  </a:lnTo>
                  <a:lnTo>
                    <a:pt x="267" y="424"/>
                  </a:lnTo>
                  <a:lnTo>
                    <a:pt x="266" y="424"/>
                  </a:lnTo>
                  <a:lnTo>
                    <a:pt x="266" y="425"/>
                  </a:lnTo>
                  <a:lnTo>
                    <a:pt x="265" y="425"/>
                  </a:lnTo>
                  <a:lnTo>
                    <a:pt x="264" y="425"/>
                  </a:lnTo>
                  <a:lnTo>
                    <a:pt x="264" y="427"/>
                  </a:lnTo>
                  <a:lnTo>
                    <a:pt x="264" y="428"/>
                  </a:lnTo>
                  <a:lnTo>
                    <a:pt x="264" y="429"/>
                  </a:lnTo>
                  <a:lnTo>
                    <a:pt x="264" y="430"/>
                  </a:lnTo>
                  <a:lnTo>
                    <a:pt x="264" y="431"/>
                  </a:lnTo>
                  <a:lnTo>
                    <a:pt x="265" y="431"/>
                  </a:lnTo>
                  <a:lnTo>
                    <a:pt x="265" y="432"/>
                  </a:lnTo>
                  <a:lnTo>
                    <a:pt x="264" y="435"/>
                  </a:lnTo>
                  <a:lnTo>
                    <a:pt x="264" y="436"/>
                  </a:lnTo>
                  <a:lnTo>
                    <a:pt x="264" y="437"/>
                  </a:lnTo>
                  <a:lnTo>
                    <a:pt x="263" y="437"/>
                  </a:lnTo>
                  <a:lnTo>
                    <a:pt x="263" y="438"/>
                  </a:lnTo>
                  <a:lnTo>
                    <a:pt x="262" y="438"/>
                  </a:lnTo>
                  <a:lnTo>
                    <a:pt x="262" y="439"/>
                  </a:lnTo>
                  <a:lnTo>
                    <a:pt x="260" y="439"/>
                  </a:lnTo>
                  <a:lnTo>
                    <a:pt x="259" y="439"/>
                  </a:lnTo>
                  <a:lnTo>
                    <a:pt x="258" y="439"/>
                  </a:lnTo>
                  <a:lnTo>
                    <a:pt x="257" y="439"/>
                  </a:lnTo>
                  <a:lnTo>
                    <a:pt x="257" y="441"/>
                  </a:lnTo>
                  <a:lnTo>
                    <a:pt x="255" y="445"/>
                  </a:lnTo>
                  <a:lnTo>
                    <a:pt x="255" y="446"/>
                  </a:lnTo>
                  <a:lnTo>
                    <a:pt x="253" y="448"/>
                  </a:lnTo>
                  <a:lnTo>
                    <a:pt x="252" y="448"/>
                  </a:lnTo>
                  <a:lnTo>
                    <a:pt x="251" y="448"/>
                  </a:lnTo>
                  <a:lnTo>
                    <a:pt x="250" y="446"/>
                  </a:lnTo>
                  <a:lnTo>
                    <a:pt x="250" y="448"/>
                  </a:lnTo>
                  <a:lnTo>
                    <a:pt x="248" y="449"/>
                  </a:lnTo>
                  <a:lnTo>
                    <a:pt x="248" y="450"/>
                  </a:lnTo>
                  <a:lnTo>
                    <a:pt x="245" y="451"/>
                  </a:lnTo>
                  <a:lnTo>
                    <a:pt x="245" y="452"/>
                  </a:lnTo>
                  <a:lnTo>
                    <a:pt x="244" y="453"/>
                  </a:lnTo>
                  <a:lnTo>
                    <a:pt x="243" y="455"/>
                  </a:lnTo>
                  <a:lnTo>
                    <a:pt x="243" y="453"/>
                  </a:lnTo>
                  <a:lnTo>
                    <a:pt x="242" y="455"/>
                  </a:lnTo>
                  <a:lnTo>
                    <a:pt x="241" y="456"/>
                  </a:lnTo>
                  <a:lnTo>
                    <a:pt x="241" y="457"/>
                  </a:lnTo>
                  <a:lnTo>
                    <a:pt x="241" y="458"/>
                  </a:lnTo>
                  <a:lnTo>
                    <a:pt x="241" y="459"/>
                  </a:lnTo>
                  <a:lnTo>
                    <a:pt x="239" y="459"/>
                  </a:lnTo>
                  <a:lnTo>
                    <a:pt x="239" y="460"/>
                  </a:lnTo>
                  <a:lnTo>
                    <a:pt x="238" y="460"/>
                  </a:lnTo>
                  <a:lnTo>
                    <a:pt x="237" y="463"/>
                  </a:lnTo>
                  <a:lnTo>
                    <a:pt x="236" y="463"/>
                  </a:lnTo>
                  <a:lnTo>
                    <a:pt x="236" y="464"/>
                  </a:lnTo>
                  <a:lnTo>
                    <a:pt x="236" y="465"/>
                  </a:lnTo>
                  <a:lnTo>
                    <a:pt x="235" y="465"/>
                  </a:lnTo>
                  <a:lnTo>
                    <a:pt x="234" y="465"/>
                  </a:lnTo>
                  <a:lnTo>
                    <a:pt x="234" y="466"/>
                  </a:lnTo>
                  <a:lnTo>
                    <a:pt x="233" y="466"/>
                  </a:lnTo>
                  <a:lnTo>
                    <a:pt x="231" y="466"/>
                  </a:lnTo>
                  <a:lnTo>
                    <a:pt x="230" y="467"/>
                  </a:lnTo>
                  <a:lnTo>
                    <a:pt x="230" y="469"/>
                  </a:lnTo>
                  <a:lnTo>
                    <a:pt x="229" y="469"/>
                  </a:lnTo>
                  <a:lnTo>
                    <a:pt x="228" y="469"/>
                  </a:lnTo>
                  <a:lnTo>
                    <a:pt x="227" y="469"/>
                  </a:lnTo>
                  <a:lnTo>
                    <a:pt x="227" y="470"/>
                  </a:lnTo>
                  <a:lnTo>
                    <a:pt x="226" y="470"/>
                  </a:lnTo>
                  <a:lnTo>
                    <a:pt x="226" y="471"/>
                  </a:lnTo>
                  <a:lnTo>
                    <a:pt x="226" y="472"/>
                  </a:lnTo>
                  <a:lnTo>
                    <a:pt x="224" y="472"/>
                  </a:lnTo>
                  <a:lnTo>
                    <a:pt x="224" y="473"/>
                  </a:lnTo>
                  <a:lnTo>
                    <a:pt x="223" y="474"/>
                  </a:lnTo>
                  <a:lnTo>
                    <a:pt x="222" y="474"/>
                  </a:lnTo>
                  <a:lnTo>
                    <a:pt x="221" y="474"/>
                  </a:lnTo>
                  <a:lnTo>
                    <a:pt x="219" y="474"/>
                  </a:lnTo>
                  <a:lnTo>
                    <a:pt x="217" y="474"/>
                  </a:lnTo>
                  <a:lnTo>
                    <a:pt x="216" y="474"/>
                  </a:lnTo>
                  <a:lnTo>
                    <a:pt x="216" y="473"/>
                  </a:lnTo>
                  <a:lnTo>
                    <a:pt x="216" y="474"/>
                  </a:lnTo>
                  <a:lnTo>
                    <a:pt x="215" y="474"/>
                  </a:lnTo>
                  <a:lnTo>
                    <a:pt x="214" y="474"/>
                  </a:lnTo>
                  <a:lnTo>
                    <a:pt x="213" y="473"/>
                  </a:lnTo>
                  <a:lnTo>
                    <a:pt x="213" y="474"/>
                  </a:lnTo>
                  <a:lnTo>
                    <a:pt x="212" y="474"/>
                  </a:lnTo>
                  <a:lnTo>
                    <a:pt x="210" y="474"/>
                  </a:lnTo>
                  <a:lnTo>
                    <a:pt x="210" y="476"/>
                  </a:lnTo>
                  <a:lnTo>
                    <a:pt x="209" y="474"/>
                  </a:lnTo>
                  <a:lnTo>
                    <a:pt x="209" y="476"/>
                  </a:lnTo>
                  <a:lnTo>
                    <a:pt x="208" y="476"/>
                  </a:lnTo>
                  <a:lnTo>
                    <a:pt x="208" y="477"/>
                  </a:lnTo>
                  <a:lnTo>
                    <a:pt x="207" y="477"/>
                  </a:lnTo>
                  <a:lnTo>
                    <a:pt x="206" y="477"/>
                  </a:lnTo>
                  <a:lnTo>
                    <a:pt x="203" y="477"/>
                  </a:lnTo>
                  <a:lnTo>
                    <a:pt x="202" y="477"/>
                  </a:lnTo>
                  <a:lnTo>
                    <a:pt x="201" y="477"/>
                  </a:lnTo>
                  <a:lnTo>
                    <a:pt x="200" y="478"/>
                  </a:lnTo>
                  <a:lnTo>
                    <a:pt x="199" y="478"/>
                  </a:lnTo>
                  <a:lnTo>
                    <a:pt x="198" y="478"/>
                  </a:lnTo>
                  <a:lnTo>
                    <a:pt x="196" y="478"/>
                  </a:lnTo>
                  <a:lnTo>
                    <a:pt x="195" y="478"/>
                  </a:lnTo>
                  <a:lnTo>
                    <a:pt x="194" y="478"/>
                  </a:lnTo>
                  <a:lnTo>
                    <a:pt x="192" y="478"/>
                  </a:lnTo>
                  <a:lnTo>
                    <a:pt x="191" y="478"/>
                  </a:lnTo>
                  <a:lnTo>
                    <a:pt x="189" y="478"/>
                  </a:lnTo>
                  <a:lnTo>
                    <a:pt x="189" y="479"/>
                  </a:lnTo>
                  <a:lnTo>
                    <a:pt x="189" y="478"/>
                  </a:lnTo>
                  <a:lnTo>
                    <a:pt x="188" y="478"/>
                  </a:lnTo>
                  <a:lnTo>
                    <a:pt x="187" y="478"/>
                  </a:lnTo>
                  <a:lnTo>
                    <a:pt x="186" y="478"/>
                  </a:lnTo>
                  <a:lnTo>
                    <a:pt x="185" y="478"/>
                  </a:lnTo>
                  <a:lnTo>
                    <a:pt x="184" y="478"/>
                  </a:lnTo>
                  <a:lnTo>
                    <a:pt x="182" y="478"/>
                  </a:lnTo>
                  <a:lnTo>
                    <a:pt x="181" y="478"/>
                  </a:lnTo>
                  <a:lnTo>
                    <a:pt x="180" y="478"/>
                  </a:lnTo>
                  <a:lnTo>
                    <a:pt x="178" y="479"/>
                  </a:lnTo>
                  <a:lnTo>
                    <a:pt x="177" y="480"/>
                  </a:lnTo>
                  <a:lnTo>
                    <a:pt x="175" y="481"/>
                  </a:lnTo>
                  <a:lnTo>
                    <a:pt x="174" y="481"/>
                  </a:lnTo>
                  <a:lnTo>
                    <a:pt x="173" y="483"/>
                  </a:lnTo>
                  <a:lnTo>
                    <a:pt x="173" y="484"/>
                  </a:lnTo>
                  <a:lnTo>
                    <a:pt x="174" y="484"/>
                  </a:lnTo>
                  <a:lnTo>
                    <a:pt x="175" y="485"/>
                  </a:lnTo>
                  <a:lnTo>
                    <a:pt x="179" y="487"/>
                  </a:lnTo>
                  <a:lnTo>
                    <a:pt x="180" y="487"/>
                  </a:lnTo>
                  <a:lnTo>
                    <a:pt x="181" y="488"/>
                  </a:lnTo>
                  <a:lnTo>
                    <a:pt x="180" y="490"/>
                  </a:lnTo>
                  <a:lnTo>
                    <a:pt x="180" y="491"/>
                  </a:lnTo>
                  <a:lnTo>
                    <a:pt x="178" y="493"/>
                  </a:lnTo>
                  <a:lnTo>
                    <a:pt x="175" y="497"/>
                  </a:lnTo>
                  <a:lnTo>
                    <a:pt x="174" y="498"/>
                  </a:lnTo>
                  <a:lnTo>
                    <a:pt x="174" y="499"/>
                  </a:lnTo>
                  <a:lnTo>
                    <a:pt x="173" y="500"/>
                  </a:lnTo>
                  <a:lnTo>
                    <a:pt x="172" y="501"/>
                  </a:lnTo>
                  <a:lnTo>
                    <a:pt x="171" y="502"/>
                  </a:lnTo>
                  <a:lnTo>
                    <a:pt x="169" y="504"/>
                  </a:lnTo>
                  <a:lnTo>
                    <a:pt x="167" y="504"/>
                  </a:lnTo>
                  <a:lnTo>
                    <a:pt x="166" y="505"/>
                  </a:lnTo>
                  <a:lnTo>
                    <a:pt x="166" y="506"/>
                  </a:lnTo>
                  <a:lnTo>
                    <a:pt x="166" y="508"/>
                  </a:lnTo>
                  <a:lnTo>
                    <a:pt x="165" y="509"/>
                  </a:lnTo>
                  <a:lnTo>
                    <a:pt x="163" y="509"/>
                  </a:lnTo>
                  <a:lnTo>
                    <a:pt x="149" y="511"/>
                  </a:lnTo>
                  <a:lnTo>
                    <a:pt x="145" y="511"/>
                  </a:lnTo>
                  <a:lnTo>
                    <a:pt x="143" y="512"/>
                  </a:lnTo>
                  <a:lnTo>
                    <a:pt x="142" y="512"/>
                  </a:lnTo>
                  <a:lnTo>
                    <a:pt x="141" y="512"/>
                  </a:lnTo>
                  <a:lnTo>
                    <a:pt x="136" y="512"/>
                  </a:lnTo>
                  <a:lnTo>
                    <a:pt x="135" y="511"/>
                  </a:lnTo>
                  <a:lnTo>
                    <a:pt x="135" y="512"/>
                  </a:lnTo>
                  <a:lnTo>
                    <a:pt x="134" y="512"/>
                  </a:lnTo>
                  <a:lnTo>
                    <a:pt x="132" y="513"/>
                  </a:lnTo>
                  <a:lnTo>
                    <a:pt x="131" y="513"/>
                  </a:lnTo>
                  <a:lnTo>
                    <a:pt x="130" y="513"/>
                  </a:lnTo>
                  <a:lnTo>
                    <a:pt x="129" y="514"/>
                  </a:lnTo>
                  <a:lnTo>
                    <a:pt x="128" y="514"/>
                  </a:lnTo>
                  <a:lnTo>
                    <a:pt x="127" y="514"/>
                  </a:lnTo>
                  <a:lnTo>
                    <a:pt x="127" y="515"/>
                  </a:lnTo>
                  <a:lnTo>
                    <a:pt x="122" y="516"/>
                  </a:lnTo>
                  <a:lnTo>
                    <a:pt x="121" y="518"/>
                  </a:lnTo>
                  <a:lnTo>
                    <a:pt x="121" y="519"/>
                  </a:lnTo>
                  <a:lnTo>
                    <a:pt x="120" y="519"/>
                  </a:lnTo>
                  <a:lnTo>
                    <a:pt x="118" y="520"/>
                  </a:lnTo>
                  <a:lnTo>
                    <a:pt x="118" y="521"/>
                  </a:lnTo>
                  <a:lnTo>
                    <a:pt x="117" y="521"/>
                  </a:lnTo>
                  <a:lnTo>
                    <a:pt x="116" y="520"/>
                  </a:lnTo>
                  <a:lnTo>
                    <a:pt x="116" y="521"/>
                  </a:lnTo>
                  <a:lnTo>
                    <a:pt x="115" y="521"/>
                  </a:lnTo>
                  <a:lnTo>
                    <a:pt x="114" y="521"/>
                  </a:lnTo>
                  <a:lnTo>
                    <a:pt x="114" y="522"/>
                  </a:lnTo>
                  <a:lnTo>
                    <a:pt x="113" y="522"/>
                  </a:lnTo>
                  <a:lnTo>
                    <a:pt x="111" y="522"/>
                  </a:lnTo>
                  <a:lnTo>
                    <a:pt x="110" y="522"/>
                  </a:lnTo>
                  <a:lnTo>
                    <a:pt x="109" y="523"/>
                  </a:lnTo>
                  <a:lnTo>
                    <a:pt x="109" y="525"/>
                  </a:lnTo>
                  <a:lnTo>
                    <a:pt x="108" y="526"/>
                  </a:lnTo>
                  <a:lnTo>
                    <a:pt x="107" y="526"/>
                  </a:lnTo>
                  <a:lnTo>
                    <a:pt x="106" y="525"/>
                  </a:lnTo>
                  <a:lnTo>
                    <a:pt x="105" y="522"/>
                  </a:lnTo>
                  <a:lnTo>
                    <a:pt x="103" y="522"/>
                  </a:lnTo>
                  <a:lnTo>
                    <a:pt x="102" y="521"/>
                  </a:lnTo>
                  <a:lnTo>
                    <a:pt x="102" y="520"/>
                  </a:lnTo>
                  <a:lnTo>
                    <a:pt x="102" y="519"/>
                  </a:lnTo>
                  <a:lnTo>
                    <a:pt x="101" y="519"/>
                  </a:lnTo>
                  <a:lnTo>
                    <a:pt x="100" y="518"/>
                  </a:lnTo>
                  <a:lnTo>
                    <a:pt x="100" y="516"/>
                  </a:lnTo>
                  <a:lnTo>
                    <a:pt x="100" y="515"/>
                  </a:lnTo>
                  <a:lnTo>
                    <a:pt x="99" y="515"/>
                  </a:lnTo>
                  <a:lnTo>
                    <a:pt x="98" y="515"/>
                  </a:lnTo>
                  <a:lnTo>
                    <a:pt x="98" y="516"/>
                  </a:lnTo>
                  <a:lnTo>
                    <a:pt x="98" y="518"/>
                  </a:lnTo>
                  <a:lnTo>
                    <a:pt x="96" y="518"/>
                  </a:lnTo>
                  <a:lnTo>
                    <a:pt x="95" y="518"/>
                  </a:lnTo>
                  <a:lnTo>
                    <a:pt x="95" y="519"/>
                  </a:lnTo>
                  <a:lnTo>
                    <a:pt x="95" y="521"/>
                  </a:lnTo>
                  <a:lnTo>
                    <a:pt x="94" y="521"/>
                  </a:lnTo>
                  <a:lnTo>
                    <a:pt x="92" y="522"/>
                  </a:lnTo>
                  <a:lnTo>
                    <a:pt x="91" y="522"/>
                  </a:lnTo>
                  <a:lnTo>
                    <a:pt x="89" y="522"/>
                  </a:lnTo>
                  <a:lnTo>
                    <a:pt x="89" y="523"/>
                  </a:lnTo>
                  <a:lnTo>
                    <a:pt x="88" y="523"/>
                  </a:lnTo>
                  <a:lnTo>
                    <a:pt x="87" y="523"/>
                  </a:lnTo>
                  <a:lnTo>
                    <a:pt x="85" y="523"/>
                  </a:lnTo>
                  <a:lnTo>
                    <a:pt x="84" y="525"/>
                  </a:lnTo>
                  <a:lnTo>
                    <a:pt x="82" y="525"/>
                  </a:lnTo>
                  <a:lnTo>
                    <a:pt x="82" y="526"/>
                  </a:lnTo>
                  <a:lnTo>
                    <a:pt x="81" y="527"/>
                  </a:lnTo>
                  <a:lnTo>
                    <a:pt x="80" y="527"/>
                  </a:lnTo>
                  <a:lnTo>
                    <a:pt x="75" y="528"/>
                  </a:lnTo>
                  <a:lnTo>
                    <a:pt x="73" y="528"/>
                  </a:lnTo>
                  <a:lnTo>
                    <a:pt x="72" y="527"/>
                  </a:lnTo>
                  <a:lnTo>
                    <a:pt x="71" y="526"/>
                  </a:lnTo>
                  <a:lnTo>
                    <a:pt x="68" y="527"/>
                  </a:lnTo>
                  <a:lnTo>
                    <a:pt x="67" y="527"/>
                  </a:lnTo>
                  <a:lnTo>
                    <a:pt x="66" y="526"/>
                  </a:lnTo>
                  <a:lnTo>
                    <a:pt x="67" y="525"/>
                  </a:lnTo>
                  <a:lnTo>
                    <a:pt x="68" y="522"/>
                  </a:lnTo>
                  <a:lnTo>
                    <a:pt x="68" y="521"/>
                  </a:lnTo>
                  <a:lnTo>
                    <a:pt x="68" y="518"/>
                  </a:lnTo>
                  <a:lnTo>
                    <a:pt x="67" y="518"/>
                  </a:lnTo>
                  <a:lnTo>
                    <a:pt x="66" y="518"/>
                  </a:lnTo>
                  <a:lnTo>
                    <a:pt x="65" y="516"/>
                  </a:lnTo>
                  <a:lnTo>
                    <a:pt x="64" y="513"/>
                  </a:lnTo>
                  <a:lnTo>
                    <a:pt x="61" y="507"/>
                  </a:lnTo>
                  <a:lnTo>
                    <a:pt x="57" y="498"/>
                  </a:lnTo>
                  <a:lnTo>
                    <a:pt x="57" y="495"/>
                  </a:lnTo>
                  <a:lnTo>
                    <a:pt x="56" y="495"/>
                  </a:lnTo>
                  <a:lnTo>
                    <a:pt x="54" y="493"/>
                  </a:lnTo>
                  <a:lnTo>
                    <a:pt x="53" y="491"/>
                  </a:lnTo>
                  <a:lnTo>
                    <a:pt x="52" y="491"/>
                  </a:lnTo>
                  <a:lnTo>
                    <a:pt x="52" y="490"/>
                  </a:lnTo>
                  <a:lnTo>
                    <a:pt x="51" y="490"/>
                  </a:lnTo>
                  <a:lnTo>
                    <a:pt x="50" y="490"/>
                  </a:lnTo>
                  <a:lnTo>
                    <a:pt x="49" y="490"/>
                  </a:lnTo>
                  <a:lnTo>
                    <a:pt x="49" y="488"/>
                  </a:lnTo>
                  <a:lnTo>
                    <a:pt x="49" y="487"/>
                  </a:lnTo>
                  <a:lnTo>
                    <a:pt x="47" y="487"/>
                  </a:lnTo>
                  <a:lnTo>
                    <a:pt x="47" y="486"/>
                  </a:lnTo>
                  <a:lnTo>
                    <a:pt x="46" y="485"/>
                  </a:lnTo>
                  <a:lnTo>
                    <a:pt x="45" y="485"/>
                  </a:lnTo>
                  <a:lnTo>
                    <a:pt x="44" y="485"/>
                  </a:lnTo>
                  <a:lnTo>
                    <a:pt x="37" y="479"/>
                  </a:lnTo>
                  <a:lnTo>
                    <a:pt x="30" y="473"/>
                  </a:lnTo>
                  <a:lnTo>
                    <a:pt x="29" y="473"/>
                  </a:lnTo>
                  <a:lnTo>
                    <a:pt x="29" y="471"/>
                  </a:lnTo>
                  <a:lnTo>
                    <a:pt x="20" y="460"/>
                  </a:lnTo>
                  <a:lnTo>
                    <a:pt x="17" y="459"/>
                  </a:lnTo>
                  <a:lnTo>
                    <a:pt x="17" y="458"/>
                  </a:lnTo>
                  <a:lnTo>
                    <a:pt x="18" y="456"/>
                  </a:lnTo>
                  <a:lnTo>
                    <a:pt x="22" y="453"/>
                  </a:lnTo>
                  <a:lnTo>
                    <a:pt x="22" y="452"/>
                  </a:lnTo>
                  <a:lnTo>
                    <a:pt x="24" y="449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32" y="448"/>
                  </a:lnTo>
                  <a:lnTo>
                    <a:pt x="42" y="450"/>
                  </a:lnTo>
                  <a:lnTo>
                    <a:pt x="43" y="450"/>
                  </a:lnTo>
                  <a:lnTo>
                    <a:pt x="47" y="449"/>
                  </a:lnTo>
                  <a:lnTo>
                    <a:pt x="49" y="449"/>
                  </a:lnTo>
                  <a:lnTo>
                    <a:pt x="51" y="449"/>
                  </a:lnTo>
                  <a:lnTo>
                    <a:pt x="52" y="449"/>
                  </a:lnTo>
                  <a:lnTo>
                    <a:pt x="53" y="448"/>
                  </a:lnTo>
                  <a:lnTo>
                    <a:pt x="56" y="448"/>
                  </a:lnTo>
                  <a:lnTo>
                    <a:pt x="57" y="448"/>
                  </a:lnTo>
                  <a:lnTo>
                    <a:pt x="63" y="449"/>
                  </a:lnTo>
                  <a:lnTo>
                    <a:pt x="64" y="449"/>
                  </a:lnTo>
                  <a:lnTo>
                    <a:pt x="72" y="448"/>
                  </a:lnTo>
                  <a:lnTo>
                    <a:pt x="71" y="446"/>
                  </a:lnTo>
                  <a:lnTo>
                    <a:pt x="70" y="445"/>
                  </a:lnTo>
                  <a:lnTo>
                    <a:pt x="67" y="444"/>
                  </a:lnTo>
                  <a:lnTo>
                    <a:pt x="66" y="443"/>
                  </a:lnTo>
                  <a:lnTo>
                    <a:pt x="65" y="443"/>
                  </a:lnTo>
                  <a:lnTo>
                    <a:pt x="64" y="441"/>
                  </a:lnTo>
                  <a:lnTo>
                    <a:pt x="60" y="437"/>
                  </a:lnTo>
                  <a:lnTo>
                    <a:pt x="59" y="436"/>
                  </a:lnTo>
                  <a:lnTo>
                    <a:pt x="59" y="435"/>
                  </a:lnTo>
                  <a:lnTo>
                    <a:pt x="59" y="434"/>
                  </a:lnTo>
                  <a:lnTo>
                    <a:pt x="58" y="434"/>
                  </a:lnTo>
                  <a:lnTo>
                    <a:pt x="58" y="432"/>
                  </a:lnTo>
                  <a:lnTo>
                    <a:pt x="58" y="431"/>
                  </a:lnTo>
                  <a:lnTo>
                    <a:pt x="57" y="431"/>
                  </a:lnTo>
                  <a:lnTo>
                    <a:pt x="57" y="430"/>
                  </a:lnTo>
                  <a:lnTo>
                    <a:pt x="56" y="430"/>
                  </a:lnTo>
                  <a:lnTo>
                    <a:pt x="54" y="430"/>
                  </a:lnTo>
                  <a:lnTo>
                    <a:pt x="54" y="429"/>
                  </a:lnTo>
                  <a:lnTo>
                    <a:pt x="54" y="428"/>
                  </a:lnTo>
                  <a:lnTo>
                    <a:pt x="54" y="427"/>
                  </a:lnTo>
                  <a:lnTo>
                    <a:pt x="52" y="422"/>
                  </a:lnTo>
                  <a:lnTo>
                    <a:pt x="52" y="420"/>
                  </a:lnTo>
                  <a:lnTo>
                    <a:pt x="52" y="418"/>
                  </a:lnTo>
                  <a:lnTo>
                    <a:pt x="53" y="418"/>
                  </a:lnTo>
                  <a:lnTo>
                    <a:pt x="52" y="417"/>
                  </a:lnTo>
                  <a:lnTo>
                    <a:pt x="51" y="415"/>
                  </a:lnTo>
                  <a:lnTo>
                    <a:pt x="51" y="413"/>
                  </a:lnTo>
                  <a:lnTo>
                    <a:pt x="51" y="409"/>
                  </a:lnTo>
                  <a:lnTo>
                    <a:pt x="51" y="407"/>
                  </a:lnTo>
                  <a:lnTo>
                    <a:pt x="52" y="406"/>
                  </a:lnTo>
                  <a:lnTo>
                    <a:pt x="52" y="404"/>
                  </a:lnTo>
                  <a:lnTo>
                    <a:pt x="52" y="403"/>
                  </a:lnTo>
                  <a:lnTo>
                    <a:pt x="52" y="401"/>
                  </a:lnTo>
                  <a:lnTo>
                    <a:pt x="52" y="400"/>
                  </a:lnTo>
                  <a:lnTo>
                    <a:pt x="54" y="399"/>
                  </a:lnTo>
                  <a:lnTo>
                    <a:pt x="54" y="397"/>
                  </a:lnTo>
                  <a:lnTo>
                    <a:pt x="54" y="396"/>
                  </a:lnTo>
                  <a:lnTo>
                    <a:pt x="53" y="395"/>
                  </a:lnTo>
                  <a:lnTo>
                    <a:pt x="52" y="393"/>
                  </a:lnTo>
                  <a:lnTo>
                    <a:pt x="52" y="392"/>
                  </a:lnTo>
                  <a:lnTo>
                    <a:pt x="53" y="392"/>
                  </a:lnTo>
                  <a:lnTo>
                    <a:pt x="53" y="390"/>
                  </a:lnTo>
                  <a:lnTo>
                    <a:pt x="53" y="389"/>
                  </a:lnTo>
                  <a:lnTo>
                    <a:pt x="53" y="387"/>
                  </a:lnTo>
                  <a:lnTo>
                    <a:pt x="52" y="387"/>
                  </a:lnTo>
                  <a:lnTo>
                    <a:pt x="51" y="386"/>
                  </a:lnTo>
                  <a:lnTo>
                    <a:pt x="52" y="386"/>
                  </a:lnTo>
                  <a:lnTo>
                    <a:pt x="52" y="385"/>
                  </a:lnTo>
                  <a:lnTo>
                    <a:pt x="52" y="383"/>
                  </a:lnTo>
                  <a:lnTo>
                    <a:pt x="52" y="382"/>
                  </a:lnTo>
                  <a:lnTo>
                    <a:pt x="52" y="381"/>
                  </a:lnTo>
                  <a:lnTo>
                    <a:pt x="51" y="381"/>
                  </a:lnTo>
                  <a:lnTo>
                    <a:pt x="51" y="380"/>
                  </a:lnTo>
                  <a:lnTo>
                    <a:pt x="52" y="380"/>
                  </a:lnTo>
                  <a:lnTo>
                    <a:pt x="51" y="379"/>
                  </a:lnTo>
                  <a:lnTo>
                    <a:pt x="50" y="379"/>
                  </a:lnTo>
                  <a:lnTo>
                    <a:pt x="49" y="380"/>
                  </a:lnTo>
                  <a:lnTo>
                    <a:pt x="49" y="379"/>
                  </a:lnTo>
                  <a:lnTo>
                    <a:pt x="47" y="379"/>
                  </a:lnTo>
                  <a:lnTo>
                    <a:pt x="47" y="378"/>
                  </a:lnTo>
                  <a:lnTo>
                    <a:pt x="46" y="378"/>
                  </a:lnTo>
                  <a:lnTo>
                    <a:pt x="46" y="376"/>
                  </a:lnTo>
                  <a:lnTo>
                    <a:pt x="47" y="376"/>
                  </a:lnTo>
                  <a:lnTo>
                    <a:pt x="46" y="376"/>
                  </a:lnTo>
                  <a:lnTo>
                    <a:pt x="46" y="375"/>
                  </a:lnTo>
                  <a:lnTo>
                    <a:pt x="47" y="375"/>
                  </a:lnTo>
                  <a:lnTo>
                    <a:pt x="47" y="374"/>
                  </a:lnTo>
                  <a:lnTo>
                    <a:pt x="47" y="372"/>
                  </a:lnTo>
                  <a:lnTo>
                    <a:pt x="46" y="369"/>
                  </a:lnTo>
                  <a:lnTo>
                    <a:pt x="46" y="368"/>
                  </a:lnTo>
                  <a:lnTo>
                    <a:pt x="45" y="367"/>
                  </a:lnTo>
                  <a:lnTo>
                    <a:pt x="45" y="368"/>
                  </a:lnTo>
                  <a:lnTo>
                    <a:pt x="45" y="367"/>
                  </a:lnTo>
                  <a:lnTo>
                    <a:pt x="45" y="366"/>
                  </a:lnTo>
                  <a:lnTo>
                    <a:pt x="45" y="362"/>
                  </a:lnTo>
                  <a:lnTo>
                    <a:pt x="44" y="361"/>
                  </a:lnTo>
                  <a:lnTo>
                    <a:pt x="43" y="362"/>
                  </a:lnTo>
                  <a:lnTo>
                    <a:pt x="43" y="361"/>
                  </a:lnTo>
                  <a:lnTo>
                    <a:pt x="42" y="360"/>
                  </a:lnTo>
                  <a:lnTo>
                    <a:pt x="41" y="361"/>
                  </a:lnTo>
                  <a:lnTo>
                    <a:pt x="41" y="360"/>
                  </a:lnTo>
                  <a:lnTo>
                    <a:pt x="41" y="359"/>
                  </a:lnTo>
                  <a:lnTo>
                    <a:pt x="39" y="359"/>
                  </a:lnTo>
                  <a:lnTo>
                    <a:pt x="38" y="359"/>
                  </a:lnTo>
                  <a:lnTo>
                    <a:pt x="38" y="358"/>
                  </a:lnTo>
                  <a:lnTo>
                    <a:pt x="37" y="358"/>
                  </a:lnTo>
                  <a:lnTo>
                    <a:pt x="36" y="358"/>
                  </a:lnTo>
                  <a:lnTo>
                    <a:pt x="36" y="357"/>
                  </a:lnTo>
                  <a:lnTo>
                    <a:pt x="36" y="355"/>
                  </a:lnTo>
                  <a:lnTo>
                    <a:pt x="35" y="355"/>
                  </a:lnTo>
                  <a:lnTo>
                    <a:pt x="34" y="354"/>
                  </a:lnTo>
                  <a:lnTo>
                    <a:pt x="34" y="353"/>
                  </a:lnTo>
                  <a:lnTo>
                    <a:pt x="35" y="352"/>
                  </a:lnTo>
                  <a:lnTo>
                    <a:pt x="35" y="351"/>
                  </a:lnTo>
                  <a:lnTo>
                    <a:pt x="34" y="351"/>
                  </a:lnTo>
                  <a:lnTo>
                    <a:pt x="35" y="351"/>
                  </a:lnTo>
                  <a:lnTo>
                    <a:pt x="36" y="351"/>
                  </a:lnTo>
                  <a:lnTo>
                    <a:pt x="37" y="351"/>
                  </a:lnTo>
                  <a:lnTo>
                    <a:pt x="37" y="350"/>
                  </a:lnTo>
                  <a:lnTo>
                    <a:pt x="38" y="351"/>
                  </a:lnTo>
                  <a:lnTo>
                    <a:pt x="39" y="351"/>
                  </a:lnTo>
                  <a:lnTo>
                    <a:pt x="39" y="350"/>
                  </a:lnTo>
                  <a:lnTo>
                    <a:pt x="41" y="350"/>
                  </a:lnTo>
                  <a:lnTo>
                    <a:pt x="41" y="348"/>
                  </a:lnTo>
                  <a:lnTo>
                    <a:pt x="43" y="347"/>
                  </a:lnTo>
                  <a:lnTo>
                    <a:pt x="42" y="347"/>
                  </a:lnTo>
                  <a:lnTo>
                    <a:pt x="41" y="346"/>
                  </a:lnTo>
                  <a:lnTo>
                    <a:pt x="41" y="345"/>
                  </a:lnTo>
                  <a:lnTo>
                    <a:pt x="39" y="345"/>
                  </a:lnTo>
                  <a:lnTo>
                    <a:pt x="39" y="344"/>
                  </a:lnTo>
                  <a:lnTo>
                    <a:pt x="39" y="343"/>
                  </a:lnTo>
                  <a:lnTo>
                    <a:pt x="38" y="343"/>
                  </a:lnTo>
                  <a:lnTo>
                    <a:pt x="37" y="343"/>
                  </a:lnTo>
                  <a:lnTo>
                    <a:pt x="37" y="344"/>
                  </a:lnTo>
                  <a:lnTo>
                    <a:pt x="36" y="343"/>
                  </a:lnTo>
                  <a:lnTo>
                    <a:pt x="36" y="341"/>
                  </a:lnTo>
                  <a:lnTo>
                    <a:pt x="35" y="341"/>
                  </a:lnTo>
                  <a:lnTo>
                    <a:pt x="32" y="343"/>
                  </a:lnTo>
                  <a:lnTo>
                    <a:pt x="34" y="343"/>
                  </a:lnTo>
                  <a:lnTo>
                    <a:pt x="32" y="343"/>
                  </a:lnTo>
                  <a:lnTo>
                    <a:pt x="30" y="344"/>
                  </a:lnTo>
                  <a:lnTo>
                    <a:pt x="30" y="345"/>
                  </a:lnTo>
                  <a:lnTo>
                    <a:pt x="29" y="345"/>
                  </a:lnTo>
                  <a:lnTo>
                    <a:pt x="28" y="345"/>
                  </a:lnTo>
                  <a:lnTo>
                    <a:pt x="28" y="344"/>
                  </a:lnTo>
                  <a:lnTo>
                    <a:pt x="28" y="345"/>
                  </a:lnTo>
                  <a:lnTo>
                    <a:pt x="29" y="346"/>
                  </a:lnTo>
                  <a:lnTo>
                    <a:pt x="30" y="346"/>
                  </a:lnTo>
                  <a:lnTo>
                    <a:pt x="30" y="347"/>
                  </a:lnTo>
                  <a:lnTo>
                    <a:pt x="29" y="347"/>
                  </a:lnTo>
                  <a:lnTo>
                    <a:pt x="28" y="346"/>
                  </a:lnTo>
                  <a:lnTo>
                    <a:pt x="27" y="346"/>
                  </a:lnTo>
                  <a:lnTo>
                    <a:pt x="28" y="346"/>
                  </a:lnTo>
                  <a:lnTo>
                    <a:pt x="28" y="347"/>
                  </a:lnTo>
                  <a:lnTo>
                    <a:pt x="20" y="347"/>
                  </a:lnTo>
                  <a:lnTo>
                    <a:pt x="13" y="337"/>
                  </a:lnTo>
                  <a:lnTo>
                    <a:pt x="6" y="327"/>
                  </a:lnTo>
                  <a:lnTo>
                    <a:pt x="6" y="326"/>
                  </a:lnTo>
                  <a:lnTo>
                    <a:pt x="4" y="325"/>
                  </a:lnTo>
                  <a:lnTo>
                    <a:pt x="4" y="324"/>
                  </a:lnTo>
                  <a:lnTo>
                    <a:pt x="4" y="323"/>
                  </a:lnTo>
                  <a:lnTo>
                    <a:pt x="4" y="322"/>
                  </a:lnTo>
                  <a:lnTo>
                    <a:pt x="4" y="320"/>
                  </a:lnTo>
                  <a:lnTo>
                    <a:pt x="3" y="319"/>
                  </a:lnTo>
                  <a:lnTo>
                    <a:pt x="3" y="318"/>
                  </a:lnTo>
                  <a:lnTo>
                    <a:pt x="3" y="317"/>
                  </a:lnTo>
                  <a:lnTo>
                    <a:pt x="3" y="316"/>
                  </a:lnTo>
                  <a:lnTo>
                    <a:pt x="2" y="315"/>
                  </a:lnTo>
                  <a:lnTo>
                    <a:pt x="2" y="313"/>
                  </a:lnTo>
                  <a:lnTo>
                    <a:pt x="2" y="312"/>
                  </a:lnTo>
                  <a:lnTo>
                    <a:pt x="2" y="311"/>
                  </a:lnTo>
                  <a:lnTo>
                    <a:pt x="2" y="310"/>
                  </a:lnTo>
                  <a:lnTo>
                    <a:pt x="1" y="309"/>
                  </a:lnTo>
                  <a:lnTo>
                    <a:pt x="1" y="308"/>
                  </a:lnTo>
                  <a:lnTo>
                    <a:pt x="0" y="305"/>
                  </a:lnTo>
                  <a:lnTo>
                    <a:pt x="0" y="303"/>
                  </a:lnTo>
                  <a:lnTo>
                    <a:pt x="1" y="302"/>
                  </a:lnTo>
                  <a:lnTo>
                    <a:pt x="2" y="302"/>
                  </a:lnTo>
                  <a:lnTo>
                    <a:pt x="3" y="301"/>
                  </a:lnTo>
                  <a:lnTo>
                    <a:pt x="4" y="301"/>
                  </a:lnTo>
                  <a:lnTo>
                    <a:pt x="6" y="301"/>
                  </a:lnTo>
                  <a:lnTo>
                    <a:pt x="7" y="299"/>
                  </a:lnTo>
                  <a:lnTo>
                    <a:pt x="7" y="298"/>
                  </a:lnTo>
                  <a:lnTo>
                    <a:pt x="7" y="297"/>
                  </a:lnTo>
                  <a:lnTo>
                    <a:pt x="7" y="296"/>
                  </a:lnTo>
                  <a:lnTo>
                    <a:pt x="8" y="295"/>
                  </a:lnTo>
                  <a:lnTo>
                    <a:pt x="9" y="295"/>
                  </a:lnTo>
                  <a:lnTo>
                    <a:pt x="9" y="294"/>
                  </a:lnTo>
                  <a:lnTo>
                    <a:pt x="10" y="294"/>
                  </a:lnTo>
                  <a:lnTo>
                    <a:pt x="10" y="292"/>
                  </a:lnTo>
                  <a:lnTo>
                    <a:pt x="10" y="291"/>
                  </a:lnTo>
                  <a:lnTo>
                    <a:pt x="10" y="290"/>
                  </a:lnTo>
                  <a:lnTo>
                    <a:pt x="10" y="289"/>
                  </a:lnTo>
                  <a:lnTo>
                    <a:pt x="10" y="288"/>
                  </a:lnTo>
                  <a:lnTo>
                    <a:pt x="11" y="285"/>
                  </a:lnTo>
                  <a:lnTo>
                    <a:pt x="13" y="284"/>
                  </a:lnTo>
                  <a:lnTo>
                    <a:pt x="14" y="283"/>
                  </a:lnTo>
                  <a:lnTo>
                    <a:pt x="14" y="281"/>
                  </a:lnTo>
                  <a:lnTo>
                    <a:pt x="15" y="280"/>
                  </a:lnTo>
                  <a:lnTo>
                    <a:pt x="16" y="278"/>
                  </a:lnTo>
                  <a:lnTo>
                    <a:pt x="17" y="277"/>
                  </a:lnTo>
                  <a:lnTo>
                    <a:pt x="18" y="276"/>
                  </a:lnTo>
                  <a:lnTo>
                    <a:pt x="20" y="275"/>
                  </a:lnTo>
                  <a:lnTo>
                    <a:pt x="20" y="274"/>
                  </a:lnTo>
                  <a:lnTo>
                    <a:pt x="21" y="271"/>
                  </a:lnTo>
                  <a:lnTo>
                    <a:pt x="22" y="270"/>
                  </a:lnTo>
                  <a:lnTo>
                    <a:pt x="23" y="269"/>
                  </a:lnTo>
                  <a:lnTo>
                    <a:pt x="24" y="268"/>
                  </a:lnTo>
                  <a:lnTo>
                    <a:pt x="24" y="267"/>
                  </a:lnTo>
                  <a:lnTo>
                    <a:pt x="25" y="266"/>
                  </a:lnTo>
                  <a:lnTo>
                    <a:pt x="27" y="263"/>
                  </a:lnTo>
                  <a:lnTo>
                    <a:pt x="28" y="262"/>
                  </a:lnTo>
                  <a:lnTo>
                    <a:pt x="29" y="261"/>
                  </a:lnTo>
                  <a:lnTo>
                    <a:pt x="29" y="260"/>
                  </a:lnTo>
                  <a:lnTo>
                    <a:pt x="31" y="257"/>
                  </a:lnTo>
                  <a:lnTo>
                    <a:pt x="34" y="256"/>
                  </a:lnTo>
                  <a:lnTo>
                    <a:pt x="35" y="255"/>
                  </a:lnTo>
                  <a:lnTo>
                    <a:pt x="36" y="253"/>
                  </a:lnTo>
                  <a:lnTo>
                    <a:pt x="38" y="250"/>
                  </a:lnTo>
                  <a:lnTo>
                    <a:pt x="39" y="249"/>
                  </a:lnTo>
                  <a:lnTo>
                    <a:pt x="42" y="247"/>
                  </a:lnTo>
                  <a:lnTo>
                    <a:pt x="43" y="245"/>
                  </a:lnTo>
                  <a:lnTo>
                    <a:pt x="45" y="243"/>
                  </a:lnTo>
                  <a:lnTo>
                    <a:pt x="46" y="241"/>
                  </a:lnTo>
                  <a:lnTo>
                    <a:pt x="49" y="239"/>
                  </a:lnTo>
                  <a:lnTo>
                    <a:pt x="50" y="238"/>
                  </a:lnTo>
                  <a:lnTo>
                    <a:pt x="52" y="235"/>
                  </a:lnTo>
                  <a:lnTo>
                    <a:pt x="53" y="233"/>
                  </a:lnTo>
                  <a:lnTo>
                    <a:pt x="56" y="232"/>
                  </a:lnTo>
                  <a:lnTo>
                    <a:pt x="57" y="229"/>
                  </a:lnTo>
                  <a:lnTo>
                    <a:pt x="59" y="227"/>
                  </a:lnTo>
                  <a:lnTo>
                    <a:pt x="61" y="226"/>
                  </a:lnTo>
                  <a:lnTo>
                    <a:pt x="63" y="224"/>
                  </a:lnTo>
                  <a:lnTo>
                    <a:pt x="64" y="222"/>
                  </a:lnTo>
                  <a:lnTo>
                    <a:pt x="64" y="221"/>
                  </a:lnTo>
                  <a:lnTo>
                    <a:pt x="65" y="221"/>
                  </a:lnTo>
                  <a:lnTo>
                    <a:pt x="65" y="220"/>
                  </a:lnTo>
                  <a:lnTo>
                    <a:pt x="65" y="219"/>
                  </a:lnTo>
                  <a:lnTo>
                    <a:pt x="65" y="217"/>
                  </a:lnTo>
                  <a:lnTo>
                    <a:pt x="65" y="216"/>
                  </a:lnTo>
                  <a:lnTo>
                    <a:pt x="65" y="214"/>
                  </a:lnTo>
                  <a:lnTo>
                    <a:pt x="65" y="213"/>
                  </a:lnTo>
                  <a:lnTo>
                    <a:pt x="65" y="211"/>
                  </a:lnTo>
                  <a:lnTo>
                    <a:pt x="65" y="210"/>
                  </a:lnTo>
                  <a:lnTo>
                    <a:pt x="65" y="209"/>
                  </a:lnTo>
                  <a:lnTo>
                    <a:pt x="66" y="206"/>
                  </a:lnTo>
                  <a:lnTo>
                    <a:pt x="66" y="205"/>
                  </a:lnTo>
                  <a:lnTo>
                    <a:pt x="66" y="204"/>
                  </a:lnTo>
                  <a:lnTo>
                    <a:pt x="66" y="202"/>
                  </a:lnTo>
                  <a:lnTo>
                    <a:pt x="66" y="200"/>
                  </a:lnTo>
                  <a:lnTo>
                    <a:pt x="66" y="199"/>
                  </a:lnTo>
                  <a:lnTo>
                    <a:pt x="66" y="197"/>
                  </a:lnTo>
                  <a:lnTo>
                    <a:pt x="66" y="196"/>
                  </a:lnTo>
                  <a:lnTo>
                    <a:pt x="66" y="195"/>
                  </a:lnTo>
                  <a:lnTo>
                    <a:pt x="66" y="193"/>
                  </a:lnTo>
                  <a:lnTo>
                    <a:pt x="67" y="191"/>
                  </a:lnTo>
                  <a:lnTo>
                    <a:pt x="67" y="190"/>
                  </a:lnTo>
                  <a:lnTo>
                    <a:pt x="67" y="189"/>
                  </a:lnTo>
                  <a:lnTo>
                    <a:pt x="67" y="186"/>
                  </a:lnTo>
                  <a:lnTo>
                    <a:pt x="67" y="185"/>
                  </a:lnTo>
                  <a:lnTo>
                    <a:pt x="67" y="184"/>
                  </a:lnTo>
                  <a:lnTo>
                    <a:pt x="67" y="182"/>
                  </a:lnTo>
                  <a:lnTo>
                    <a:pt x="67" y="181"/>
                  </a:lnTo>
                  <a:lnTo>
                    <a:pt x="67" y="179"/>
                  </a:lnTo>
                  <a:lnTo>
                    <a:pt x="68" y="177"/>
                  </a:lnTo>
                  <a:lnTo>
                    <a:pt x="68" y="176"/>
                  </a:lnTo>
                  <a:lnTo>
                    <a:pt x="68" y="175"/>
                  </a:lnTo>
                  <a:lnTo>
                    <a:pt x="68" y="174"/>
                  </a:lnTo>
                  <a:lnTo>
                    <a:pt x="68" y="171"/>
                  </a:lnTo>
                  <a:lnTo>
                    <a:pt x="68" y="170"/>
                  </a:lnTo>
                  <a:lnTo>
                    <a:pt x="68" y="169"/>
                  </a:lnTo>
                  <a:lnTo>
                    <a:pt x="68" y="167"/>
                  </a:lnTo>
                  <a:lnTo>
                    <a:pt x="68" y="165"/>
                  </a:lnTo>
                  <a:lnTo>
                    <a:pt x="68" y="164"/>
                  </a:lnTo>
                  <a:lnTo>
                    <a:pt x="70" y="162"/>
                  </a:lnTo>
                  <a:lnTo>
                    <a:pt x="70" y="161"/>
                  </a:lnTo>
                  <a:lnTo>
                    <a:pt x="70" y="160"/>
                  </a:lnTo>
                  <a:lnTo>
                    <a:pt x="70" y="157"/>
                  </a:lnTo>
                  <a:lnTo>
                    <a:pt x="70" y="156"/>
                  </a:lnTo>
                  <a:lnTo>
                    <a:pt x="70" y="155"/>
                  </a:lnTo>
                  <a:lnTo>
                    <a:pt x="70" y="153"/>
                  </a:lnTo>
                  <a:lnTo>
                    <a:pt x="70" y="151"/>
                  </a:lnTo>
                  <a:lnTo>
                    <a:pt x="70" y="150"/>
                  </a:lnTo>
                  <a:lnTo>
                    <a:pt x="70" y="149"/>
                  </a:lnTo>
                  <a:lnTo>
                    <a:pt x="71" y="147"/>
                  </a:lnTo>
                  <a:lnTo>
                    <a:pt x="71" y="146"/>
                  </a:lnTo>
                  <a:lnTo>
                    <a:pt x="71" y="144"/>
                  </a:lnTo>
                  <a:lnTo>
                    <a:pt x="71" y="142"/>
                  </a:lnTo>
                  <a:lnTo>
                    <a:pt x="71" y="141"/>
                  </a:lnTo>
                  <a:lnTo>
                    <a:pt x="71" y="140"/>
                  </a:lnTo>
                  <a:lnTo>
                    <a:pt x="71" y="137"/>
                  </a:lnTo>
                  <a:lnTo>
                    <a:pt x="71" y="136"/>
                  </a:lnTo>
                  <a:lnTo>
                    <a:pt x="71" y="135"/>
                  </a:lnTo>
                  <a:lnTo>
                    <a:pt x="72" y="133"/>
                  </a:lnTo>
                  <a:lnTo>
                    <a:pt x="72" y="132"/>
                  </a:lnTo>
                  <a:lnTo>
                    <a:pt x="72" y="130"/>
                  </a:lnTo>
                  <a:lnTo>
                    <a:pt x="72" y="128"/>
                  </a:lnTo>
                  <a:lnTo>
                    <a:pt x="72" y="127"/>
                  </a:lnTo>
                  <a:lnTo>
                    <a:pt x="72" y="126"/>
                  </a:lnTo>
                  <a:lnTo>
                    <a:pt x="72" y="123"/>
                  </a:lnTo>
                  <a:lnTo>
                    <a:pt x="72" y="122"/>
                  </a:lnTo>
                  <a:lnTo>
                    <a:pt x="72" y="121"/>
                  </a:lnTo>
                  <a:lnTo>
                    <a:pt x="73" y="119"/>
                  </a:lnTo>
                  <a:lnTo>
                    <a:pt x="74" y="118"/>
                  </a:lnTo>
                  <a:lnTo>
                    <a:pt x="75" y="115"/>
                  </a:lnTo>
                  <a:lnTo>
                    <a:pt x="77" y="113"/>
                  </a:lnTo>
                  <a:lnTo>
                    <a:pt x="78" y="111"/>
                  </a:lnTo>
                  <a:lnTo>
                    <a:pt x="79" y="108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79" y="105"/>
                  </a:lnTo>
                  <a:lnTo>
                    <a:pt x="79" y="104"/>
                  </a:lnTo>
                  <a:lnTo>
                    <a:pt x="77" y="102"/>
                  </a:lnTo>
                  <a:lnTo>
                    <a:pt x="74" y="100"/>
                  </a:lnTo>
                  <a:lnTo>
                    <a:pt x="73" y="98"/>
                  </a:lnTo>
                  <a:lnTo>
                    <a:pt x="71" y="95"/>
                  </a:lnTo>
                  <a:lnTo>
                    <a:pt x="70" y="94"/>
                  </a:lnTo>
                  <a:lnTo>
                    <a:pt x="67" y="93"/>
                  </a:lnTo>
                  <a:lnTo>
                    <a:pt x="67" y="92"/>
                  </a:lnTo>
                  <a:lnTo>
                    <a:pt x="66" y="92"/>
                  </a:lnTo>
                  <a:lnTo>
                    <a:pt x="66" y="91"/>
                  </a:lnTo>
                  <a:lnTo>
                    <a:pt x="66" y="88"/>
                  </a:lnTo>
                  <a:lnTo>
                    <a:pt x="66" y="87"/>
                  </a:lnTo>
                  <a:lnTo>
                    <a:pt x="67" y="86"/>
                  </a:lnTo>
                  <a:lnTo>
                    <a:pt x="68" y="85"/>
                  </a:lnTo>
                  <a:lnTo>
                    <a:pt x="67" y="85"/>
                  </a:lnTo>
                  <a:lnTo>
                    <a:pt x="67" y="84"/>
                  </a:lnTo>
                  <a:lnTo>
                    <a:pt x="66" y="83"/>
                  </a:lnTo>
                  <a:lnTo>
                    <a:pt x="66" y="81"/>
                  </a:lnTo>
                  <a:lnTo>
                    <a:pt x="65" y="81"/>
                  </a:lnTo>
                  <a:lnTo>
                    <a:pt x="65" y="80"/>
                  </a:lnTo>
                  <a:lnTo>
                    <a:pt x="65" y="79"/>
                  </a:lnTo>
                  <a:lnTo>
                    <a:pt x="64" y="79"/>
                  </a:lnTo>
                  <a:lnTo>
                    <a:pt x="64" y="78"/>
                  </a:lnTo>
                  <a:lnTo>
                    <a:pt x="63" y="77"/>
                  </a:lnTo>
                  <a:lnTo>
                    <a:pt x="63" y="76"/>
                  </a:lnTo>
                  <a:lnTo>
                    <a:pt x="61" y="76"/>
                  </a:lnTo>
                  <a:lnTo>
                    <a:pt x="61" y="74"/>
                  </a:lnTo>
                  <a:lnTo>
                    <a:pt x="60" y="73"/>
                  </a:lnTo>
                  <a:lnTo>
                    <a:pt x="59" y="72"/>
                  </a:lnTo>
                  <a:lnTo>
                    <a:pt x="59" y="71"/>
                  </a:lnTo>
                  <a:lnTo>
                    <a:pt x="58" y="70"/>
                  </a:lnTo>
                  <a:lnTo>
                    <a:pt x="57" y="69"/>
                  </a:lnTo>
                  <a:lnTo>
                    <a:pt x="54" y="67"/>
                  </a:lnTo>
                  <a:lnTo>
                    <a:pt x="54" y="66"/>
                  </a:lnTo>
                  <a:lnTo>
                    <a:pt x="54" y="65"/>
                  </a:lnTo>
                  <a:lnTo>
                    <a:pt x="54" y="63"/>
                  </a:lnTo>
                  <a:lnTo>
                    <a:pt x="54" y="60"/>
                  </a:lnTo>
                  <a:lnTo>
                    <a:pt x="54" y="58"/>
                  </a:lnTo>
                  <a:lnTo>
                    <a:pt x="54" y="55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3" y="49"/>
                  </a:lnTo>
                  <a:lnTo>
                    <a:pt x="53" y="46"/>
                  </a:lnTo>
                  <a:lnTo>
                    <a:pt x="53" y="45"/>
                  </a:lnTo>
                  <a:lnTo>
                    <a:pt x="53" y="43"/>
                  </a:lnTo>
                  <a:lnTo>
                    <a:pt x="52" y="41"/>
                  </a:lnTo>
                  <a:lnTo>
                    <a:pt x="52" y="39"/>
                  </a:lnTo>
                  <a:lnTo>
                    <a:pt x="52" y="37"/>
                  </a:lnTo>
                  <a:lnTo>
                    <a:pt x="51" y="35"/>
                  </a:lnTo>
                  <a:lnTo>
                    <a:pt x="51" y="32"/>
                  </a:lnTo>
                  <a:lnTo>
                    <a:pt x="51" y="30"/>
                  </a:lnTo>
                  <a:lnTo>
                    <a:pt x="50" y="28"/>
                  </a:lnTo>
                  <a:lnTo>
                    <a:pt x="50" y="25"/>
                  </a:lnTo>
                  <a:lnTo>
                    <a:pt x="50" y="24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49" y="17"/>
                  </a:lnTo>
                  <a:lnTo>
                    <a:pt x="47" y="15"/>
                  </a:lnTo>
                  <a:lnTo>
                    <a:pt x="49" y="15"/>
                  </a:lnTo>
                  <a:lnTo>
                    <a:pt x="50" y="14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6" y="11"/>
                  </a:lnTo>
                  <a:lnTo>
                    <a:pt x="58" y="10"/>
                  </a:lnTo>
                  <a:lnTo>
                    <a:pt x="59" y="9"/>
                  </a:lnTo>
                  <a:lnTo>
                    <a:pt x="61" y="8"/>
                  </a:lnTo>
                  <a:lnTo>
                    <a:pt x="63" y="8"/>
                  </a:lnTo>
                  <a:lnTo>
                    <a:pt x="65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4" y="2"/>
                  </a:lnTo>
                  <a:lnTo>
                    <a:pt x="75" y="1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2" y="1"/>
                  </a:lnTo>
                  <a:lnTo>
                    <a:pt x="87" y="3"/>
                  </a:lnTo>
                  <a:lnTo>
                    <a:pt x="91" y="6"/>
                  </a:lnTo>
                  <a:lnTo>
                    <a:pt x="95" y="7"/>
                  </a:lnTo>
                  <a:lnTo>
                    <a:pt x="99" y="9"/>
                  </a:lnTo>
                  <a:lnTo>
                    <a:pt x="102" y="11"/>
                  </a:lnTo>
                  <a:lnTo>
                    <a:pt x="107" y="14"/>
                  </a:lnTo>
                  <a:lnTo>
                    <a:pt x="110" y="16"/>
                  </a:lnTo>
                  <a:lnTo>
                    <a:pt x="115" y="17"/>
                  </a:lnTo>
                  <a:lnTo>
                    <a:pt x="118" y="20"/>
                  </a:lnTo>
                  <a:lnTo>
                    <a:pt x="122" y="22"/>
                  </a:lnTo>
                  <a:lnTo>
                    <a:pt x="127" y="24"/>
                  </a:lnTo>
                  <a:lnTo>
                    <a:pt x="130" y="27"/>
                  </a:lnTo>
                  <a:lnTo>
                    <a:pt x="135" y="28"/>
                  </a:lnTo>
                  <a:lnTo>
                    <a:pt x="138" y="30"/>
                  </a:lnTo>
                  <a:lnTo>
                    <a:pt x="142" y="32"/>
                  </a:lnTo>
                  <a:lnTo>
                    <a:pt x="146" y="35"/>
                  </a:lnTo>
                  <a:lnTo>
                    <a:pt x="150" y="37"/>
                  </a:lnTo>
                  <a:lnTo>
                    <a:pt x="155" y="38"/>
                  </a:lnTo>
                  <a:lnTo>
                    <a:pt x="158" y="41"/>
                  </a:lnTo>
                  <a:lnTo>
                    <a:pt x="162" y="43"/>
                  </a:lnTo>
                  <a:lnTo>
                    <a:pt x="166" y="45"/>
                  </a:lnTo>
                  <a:lnTo>
                    <a:pt x="170" y="46"/>
                  </a:lnTo>
                  <a:lnTo>
                    <a:pt x="174" y="49"/>
                  </a:lnTo>
                  <a:lnTo>
                    <a:pt x="178" y="51"/>
                  </a:lnTo>
                  <a:lnTo>
                    <a:pt x="181" y="53"/>
                  </a:lnTo>
                  <a:lnTo>
                    <a:pt x="182" y="53"/>
                  </a:lnTo>
                  <a:lnTo>
                    <a:pt x="186" y="56"/>
                  </a:lnTo>
                  <a:lnTo>
                    <a:pt x="189" y="57"/>
                  </a:lnTo>
                  <a:lnTo>
                    <a:pt x="194" y="59"/>
                  </a:lnTo>
                  <a:lnTo>
                    <a:pt x="198" y="62"/>
                  </a:lnTo>
                  <a:lnTo>
                    <a:pt x="201" y="64"/>
                  </a:lnTo>
                  <a:lnTo>
                    <a:pt x="206" y="66"/>
                  </a:lnTo>
                  <a:lnTo>
                    <a:pt x="209" y="67"/>
                  </a:lnTo>
                  <a:lnTo>
                    <a:pt x="214" y="70"/>
                  </a:lnTo>
                  <a:lnTo>
                    <a:pt x="217" y="72"/>
                  </a:lnTo>
                  <a:lnTo>
                    <a:pt x="221" y="74"/>
                  </a:lnTo>
                  <a:lnTo>
                    <a:pt x="226" y="76"/>
                  </a:lnTo>
                  <a:lnTo>
                    <a:pt x="229" y="78"/>
                  </a:lnTo>
                  <a:lnTo>
                    <a:pt x="234" y="80"/>
                  </a:lnTo>
                  <a:lnTo>
                    <a:pt x="237" y="83"/>
                  </a:lnTo>
                  <a:lnTo>
                    <a:pt x="241" y="85"/>
                  </a:lnTo>
                  <a:lnTo>
                    <a:pt x="245" y="86"/>
                  </a:lnTo>
                  <a:lnTo>
                    <a:pt x="249" y="88"/>
                  </a:lnTo>
                  <a:lnTo>
                    <a:pt x="253" y="91"/>
                  </a:lnTo>
                  <a:lnTo>
                    <a:pt x="257" y="93"/>
                  </a:lnTo>
                  <a:lnTo>
                    <a:pt x="260" y="94"/>
                  </a:lnTo>
                  <a:lnTo>
                    <a:pt x="265" y="97"/>
                  </a:lnTo>
                  <a:lnTo>
                    <a:pt x="269" y="99"/>
                  </a:lnTo>
                  <a:lnTo>
                    <a:pt x="273" y="101"/>
                  </a:lnTo>
                  <a:lnTo>
                    <a:pt x="277" y="104"/>
                  </a:lnTo>
                  <a:lnTo>
                    <a:pt x="280" y="105"/>
                  </a:lnTo>
                  <a:lnTo>
                    <a:pt x="285" y="107"/>
                  </a:lnTo>
                  <a:lnTo>
                    <a:pt x="288" y="109"/>
                  </a:lnTo>
                  <a:lnTo>
                    <a:pt x="293" y="112"/>
                  </a:lnTo>
                  <a:lnTo>
                    <a:pt x="297" y="113"/>
                  </a:lnTo>
                  <a:lnTo>
                    <a:pt x="300" y="115"/>
                  </a:lnTo>
                  <a:lnTo>
                    <a:pt x="305" y="118"/>
                  </a:lnTo>
                  <a:lnTo>
                    <a:pt x="308" y="120"/>
                  </a:lnTo>
                  <a:lnTo>
                    <a:pt x="312" y="122"/>
                  </a:lnTo>
                  <a:lnTo>
                    <a:pt x="316" y="123"/>
                  </a:lnTo>
                  <a:lnTo>
                    <a:pt x="320" y="126"/>
                  </a:lnTo>
                  <a:lnTo>
                    <a:pt x="324" y="128"/>
                  </a:lnTo>
                  <a:lnTo>
                    <a:pt x="328" y="130"/>
                  </a:lnTo>
                  <a:lnTo>
                    <a:pt x="331" y="132"/>
                  </a:lnTo>
                  <a:lnTo>
                    <a:pt x="336" y="134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7"/>
            <p:cNvSpPr/>
            <p:nvPr/>
          </p:nvSpPr>
          <p:spPr>
            <a:xfrm>
              <a:off x="2913885" y="3533745"/>
              <a:ext cx="97018" cy="244524"/>
            </a:xfrm>
            <a:custGeom>
              <a:avLst/>
              <a:gdLst/>
              <a:ahLst/>
              <a:cxnLst/>
              <a:rect l="l" t="t" r="r" b="b"/>
              <a:pathLst>
                <a:path w="63" h="161" extrusionOk="0">
                  <a:moveTo>
                    <a:pt x="34" y="4"/>
                  </a:moveTo>
                  <a:lnTo>
                    <a:pt x="33" y="7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9"/>
                  </a:lnTo>
                  <a:lnTo>
                    <a:pt x="33" y="10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7"/>
                  </a:lnTo>
                  <a:lnTo>
                    <a:pt x="35" y="28"/>
                  </a:lnTo>
                  <a:lnTo>
                    <a:pt x="37" y="30"/>
                  </a:lnTo>
                  <a:lnTo>
                    <a:pt x="40" y="31"/>
                  </a:lnTo>
                  <a:lnTo>
                    <a:pt x="44" y="35"/>
                  </a:lnTo>
                  <a:lnTo>
                    <a:pt x="48" y="36"/>
                  </a:lnTo>
                  <a:lnTo>
                    <a:pt x="48" y="37"/>
                  </a:lnTo>
                  <a:lnTo>
                    <a:pt x="48" y="38"/>
                  </a:lnTo>
                  <a:lnTo>
                    <a:pt x="48" y="41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9" y="50"/>
                  </a:lnTo>
                  <a:lnTo>
                    <a:pt x="48" y="50"/>
                  </a:lnTo>
                  <a:lnTo>
                    <a:pt x="48" y="51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9" y="53"/>
                  </a:lnTo>
                  <a:lnTo>
                    <a:pt x="49" y="52"/>
                  </a:lnTo>
                  <a:lnTo>
                    <a:pt x="49" y="53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1" y="59"/>
                  </a:lnTo>
                  <a:lnTo>
                    <a:pt x="51" y="59"/>
                  </a:lnTo>
                  <a:lnTo>
                    <a:pt x="54" y="62"/>
                  </a:lnTo>
                  <a:lnTo>
                    <a:pt x="56" y="64"/>
                  </a:lnTo>
                  <a:lnTo>
                    <a:pt x="56" y="65"/>
                  </a:lnTo>
                  <a:lnTo>
                    <a:pt x="56" y="66"/>
                  </a:lnTo>
                  <a:lnTo>
                    <a:pt x="57" y="66"/>
                  </a:lnTo>
                  <a:lnTo>
                    <a:pt x="57" y="71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7" y="81"/>
                  </a:lnTo>
                  <a:lnTo>
                    <a:pt x="57" y="83"/>
                  </a:lnTo>
                  <a:lnTo>
                    <a:pt x="57" y="83"/>
                  </a:lnTo>
                  <a:lnTo>
                    <a:pt x="57" y="84"/>
                  </a:lnTo>
                  <a:lnTo>
                    <a:pt x="58" y="84"/>
                  </a:lnTo>
                  <a:lnTo>
                    <a:pt x="58" y="85"/>
                  </a:lnTo>
                  <a:lnTo>
                    <a:pt x="58" y="85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7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88"/>
                  </a:lnTo>
                  <a:lnTo>
                    <a:pt x="57" y="92"/>
                  </a:lnTo>
                  <a:lnTo>
                    <a:pt x="57" y="95"/>
                  </a:lnTo>
                  <a:lnTo>
                    <a:pt x="57" y="100"/>
                  </a:lnTo>
                  <a:lnTo>
                    <a:pt x="57" y="106"/>
                  </a:lnTo>
                  <a:lnTo>
                    <a:pt x="58" y="112"/>
                  </a:lnTo>
                  <a:lnTo>
                    <a:pt x="58" y="113"/>
                  </a:lnTo>
                  <a:lnTo>
                    <a:pt x="58" y="115"/>
                  </a:lnTo>
                  <a:lnTo>
                    <a:pt x="58" y="119"/>
                  </a:lnTo>
                  <a:lnTo>
                    <a:pt x="58" y="123"/>
                  </a:lnTo>
                  <a:lnTo>
                    <a:pt x="58" y="128"/>
                  </a:lnTo>
                  <a:lnTo>
                    <a:pt x="58" y="133"/>
                  </a:lnTo>
                  <a:lnTo>
                    <a:pt x="57" y="133"/>
                  </a:lnTo>
                  <a:lnTo>
                    <a:pt x="55" y="133"/>
                  </a:lnTo>
                  <a:lnTo>
                    <a:pt x="56" y="135"/>
                  </a:lnTo>
                  <a:lnTo>
                    <a:pt x="56" y="135"/>
                  </a:lnTo>
                  <a:lnTo>
                    <a:pt x="56" y="135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6"/>
                  </a:lnTo>
                  <a:lnTo>
                    <a:pt x="57" y="137"/>
                  </a:lnTo>
                  <a:lnTo>
                    <a:pt x="57" y="139"/>
                  </a:lnTo>
                  <a:lnTo>
                    <a:pt x="57" y="139"/>
                  </a:lnTo>
                  <a:lnTo>
                    <a:pt x="57" y="140"/>
                  </a:lnTo>
                  <a:lnTo>
                    <a:pt x="57" y="141"/>
                  </a:lnTo>
                  <a:lnTo>
                    <a:pt x="57" y="141"/>
                  </a:lnTo>
                  <a:lnTo>
                    <a:pt x="57" y="141"/>
                  </a:lnTo>
                  <a:lnTo>
                    <a:pt x="57" y="142"/>
                  </a:lnTo>
                  <a:lnTo>
                    <a:pt x="56" y="142"/>
                  </a:lnTo>
                  <a:lnTo>
                    <a:pt x="56" y="143"/>
                  </a:lnTo>
                  <a:lnTo>
                    <a:pt x="57" y="143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57" y="144"/>
                  </a:lnTo>
                  <a:lnTo>
                    <a:pt x="57" y="146"/>
                  </a:lnTo>
                  <a:lnTo>
                    <a:pt x="57" y="146"/>
                  </a:lnTo>
                  <a:lnTo>
                    <a:pt x="58" y="146"/>
                  </a:lnTo>
                  <a:lnTo>
                    <a:pt x="58" y="146"/>
                  </a:lnTo>
                  <a:lnTo>
                    <a:pt x="58" y="146"/>
                  </a:lnTo>
                  <a:lnTo>
                    <a:pt x="58" y="146"/>
                  </a:lnTo>
                  <a:lnTo>
                    <a:pt x="59" y="146"/>
                  </a:lnTo>
                  <a:lnTo>
                    <a:pt x="59" y="146"/>
                  </a:lnTo>
                  <a:lnTo>
                    <a:pt x="59" y="147"/>
                  </a:lnTo>
                  <a:lnTo>
                    <a:pt x="59" y="147"/>
                  </a:lnTo>
                  <a:lnTo>
                    <a:pt x="59" y="147"/>
                  </a:lnTo>
                  <a:lnTo>
                    <a:pt x="59" y="147"/>
                  </a:lnTo>
                  <a:lnTo>
                    <a:pt x="59" y="148"/>
                  </a:lnTo>
                  <a:lnTo>
                    <a:pt x="59" y="148"/>
                  </a:lnTo>
                  <a:lnTo>
                    <a:pt x="59" y="149"/>
                  </a:lnTo>
                  <a:lnTo>
                    <a:pt x="61" y="149"/>
                  </a:lnTo>
                  <a:lnTo>
                    <a:pt x="61" y="149"/>
                  </a:lnTo>
                  <a:lnTo>
                    <a:pt x="62" y="149"/>
                  </a:lnTo>
                  <a:lnTo>
                    <a:pt x="62" y="150"/>
                  </a:lnTo>
                  <a:lnTo>
                    <a:pt x="63" y="153"/>
                  </a:lnTo>
                  <a:lnTo>
                    <a:pt x="63" y="155"/>
                  </a:lnTo>
                  <a:lnTo>
                    <a:pt x="63" y="155"/>
                  </a:lnTo>
                  <a:lnTo>
                    <a:pt x="58" y="156"/>
                  </a:lnTo>
                  <a:lnTo>
                    <a:pt x="58" y="156"/>
                  </a:lnTo>
                  <a:lnTo>
                    <a:pt x="58" y="157"/>
                  </a:lnTo>
                  <a:lnTo>
                    <a:pt x="58" y="157"/>
                  </a:lnTo>
                  <a:lnTo>
                    <a:pt x="58" y="157"/>
                  </a:lnTo>
                  <a:lnTo>
                    <a:pt x="52" y="158"/>
                  </a:lnTo>
                  <a:lnTo>
                    <a:pt x="47" y="160"/>
                  </a:lnTo>
                  <a:lnTo>
                    <a:pt x="44" y="161"/>
                  </a:lnTo>
                  <a:lnTo>
                    <a:pt x="44" y="161"/>
                  </a:lnTo>
                  <a:lnTo>
                    <a:pt x="44" y="161"/>
                  </a:lnTo>
                  <a:lnTo>
                    <a:pt x="44" y="160"/>
                  </a:lnTo>
                  <a:lnTo>
                    <a:pt x="44" y="160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41" y="158"/>
                  </a:lnTo>
                  <a:lnTo>
                    <a:pt x="41" y="158"/>
                  </a:lnTo>
                  <a:lnTo>
                    <a:pt x="40" y="157"/>
                  </a:lnTo>
                  <a:lnTo>
                    <a:pt x="40" y="157"/>
                  </a:lnTo>
                  <a:lnTo>
                    <a:pt x="40" y="157"/>
                  </a:lnTo>
                  <a:lnTo>
                    <a:pt x="40" y="157"/>
                  </a:lnTo>
                  <a:lnTo>
                    <a:pt x="38" y="156"/>
                  </a:lnTo>
                  <a:lnTo>
                    <a:pt x="37" y="154"/>
                  </a:lnTo>
                  <a:lnTo>
                    <a:pt x="35" y="154"/>
                  </a:lnTo>
                  <a:lnTo>
                    <a:pt x="35" y="154"/>
                  </a:lnTo>
                  <a:lnTo>
                    <a:pt x="34" y="154"/>
                  </a:lnTo>
                  <a:lnTo>
                    <a:pt x="34" y="153"/>
                  </a:lnTo>
                  <a:lnTo>
                    <a:pt x="33" y="151"/>
                  </a:lnTo>
                  <a:lnTo>
                    <a:pt x="31" y="151"/>
                  </a:lnTo>
                  <a:lnTo>
                    <a:pt x="30" y="150"/>
                  </a:lnTo>
                  <a:lnTo>
                    <a:pt x="30" y="149"/>
                  </a:lnTo>
                  <a:lnTo>
                    <a:pt x="29" y="149"/>
                  </a:lnTo>
                  <a:lnTo>
                    <a:pt x="29" y="148"/>
                  </a:lnTo>
                  <a:lnTo>
                    <a:pt x="29" y="148"/>
                  </a:lnTo>
                  <a:lnTo>
                    <a:pt x="29" y="147"/>
                  </a:lnTo>
                  <a:lnTo>
                    <a:pt x="29" y="147"/>
                  </a:lnTo>
                  <a:lnTo>
                    <a:pt x="29" y="147"/>
                  </a:lnTo>
                  <a:lnTo>
                    <a:pt x="29" y="147"/>
                  </a:lnTo>
                  <a:lnTo>
                    <a:pt x="29" y="146"/>
                  </a:lnTo>
                  <a:lnTo>
                    <a:pt x="29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8" y="146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27" y="144"/>
                  </a:lnTo>
                  <a:lnTo>
                    <a:pt x="27" y="142"/>
                  </a:lnTo>
                  <a:lnTo>
                    <a:pt x="27" y="142"/>
                  </a:lnTo>
                  <a:lnTo>
                    <a:pt x="27" y="141"/>
                  </a:lnTo>
                  <a:lnTo>
                    <a:pt x="26" y="141"/>
                  </a:lnTo>
                  <a:lnTo>
                    <a:pt x="26" y="141"/>
                  </a:lnTo>
                  <a:lnTo>
                    <a:pt x="24" y="141"/>
                  </a:lnTo>
                  <a:lnTo>
                    <a:pt x="24" y="140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3" y="139"/>
                  </a:lnTo>
                  <a:lnTo>
                    <a:pt x="23" y="137"/>
                  </a:lnTo>
                  <a:lnTo>
                    <a:pt x="23" y="137"/>
                  </a:lnTo>
                  <a:lnTo>
                    <a:pt x="23" y="136"/>
                  </a:lnTo>
                  <a:lnTo>
                    <a:pt x="23" y="135"/>
                  </a:lnTo>
                  <a:lnTo>
                    <a:pt x="23" y="135"/>
                  </a:lnTo>
                  <a:lnTo>
                    <a:pt x="22" y="134"/>
                  </a:lnTo>
                  <a:lnTo>
                    <a:pt x="22" y="134"/>
                  </a:lnTo>
                  <a:lnTo>
                    <a:pt x="22" y="134"/>
                  </a:lnTo>
                  <a:lnTo>
                    <a:pt x="23" y="134"/>
                  </a:lnTo>
                  <a:lnTo>
                    <a:pt x="24" y="133"/>
                  </a:lnTo>
                  <a:lnTo>
                    <a:pt x="24" y="133"/>
                  </a:lnTo>
                  <a:lnTo>
                    <a:pt x="26" y="132"/>
                  </a:lnTo>
                  <a:lnTo>
                    <a:pt x="26" y="130"/>
                  </a:lnTo>
                  <a:lnTo>
                    <a:pt x="26" y="129"/>
                  </a:lnTo>
                  <a:lnTo>
                    <a:pt x="26" y="128"/>
                  </a:lnTo>
                  <a:lnTo>
                    <a:pt x="26" y="126"/>
                  </a:lnTo>
                  <a:lnTo>
                    <a:pt x="27" y="125"/>
                  </a:lnTo>
                  <a:lnTo>
                    <a:pt x="27" y="123"/>
                  </a:lnTo>
                  <a:lnTo>
                    <a:pt x="27" y="122"/>
                  </a:lnTo>
                  <a:lnTo>
                    <a:pt x="27" y="120"/>
                  </a:lnTo>
                  <a:lnTo>
                    <a:pt x="26" y="120"/>
                  </a:lnTo>
                  <a:lnTo>
                    <a:pt x="24" y="120"/>
                  </a:lnTo>
                  <a:lnTo>
                    <a:pt x="24" y="121"/>
                  </a:lnTo>
                  <a:lnTo>
                    <a:pt x="23" y="120"/>
                  </a:lnTo>
                  <a:lnTo>
                    <a:pt x="22" y="120"/>
                  </a:lnTo>
                  <a:lnTo>
                    <a:pt x="22" y="119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6" y="111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6"/>
                  </a:lnTo>
                  <a:lnTo>
                    <a:pt x="26" y="105"/>
                  </a:lnTo>
                  <a:lnTo>
                    <a:pt x="26" y="104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4" y="99"/>
                  </a:lnTo>
                  <a:lnTo>
                    <a:pt x="24" y="98"/>
                  </a:lnTo>
                  <a:lnTo>
                    <a:pt x="24" y="97"/>
                  </a:lnTo>
                  <a:lnTo>
                    <a:pt x="24" y="97"/>
                  </a:lnTo>
                  <a:lnTo>
                    <a:pt x="24" y="97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4" y="95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4" y="94"/>
                  </a:lnTo>
                  <a:lnTo>
                    <a:pt x="26" y="93"/>
                  </a:lnTo>
                  <a:lnTo>
                    <a:pt x="27" y="93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90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7" y="87"/>
                  </a:lnTo>
                  <a:lnTo>
                    <a:pt x="26" y="86"/>
                  </a:lnTo>
                  <a:lnTo>
                    <a:pt x="26" y="85"/>
                  </a:lnTo>
                  <a:lnTo>
                    <a:pt x="23" y="84"/>
                  </a:lnTo>
                  <a:lnTo>
                    <a:pt x="22" y="84"/>
                  </a:lnTo>
                  <a:lnTo>
                    <a:pt x="22" y="83"/>
                  </a:lnTo>
                  <a:lnTo>
                    <a:pt x="21" y="83"/>
                  </a:lnTo>
                  <a:lnTo>
                    <a:pt x="20" y="81"/>
                  </a:lnTo>
                  <a:lnTo>
                    <a:pt x="19" y="79"/>
                  </a:lnTo>
                  <a:lnTo>
                    <a:pt x="18" y="78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19" y="77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19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1" y="76"/>
                  </a:lnTo>
                  <a:lnTo>
                    <a:pt x="21" y="76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1" y="74"/>
                  </a:lnTo>
                  <a:lnTo>
                    <a:pt x="22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6"/>
                  </a:lnTo>
                  <a:lnTo>
                    <a:pt x="20" y="65"/>
                  </a:lnTo>
                  <a:lnTo>
                    <a:pt x="20" y="64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22" y="63"/>
                  </a:lnTo>
                  <a:lnTo>
                    <a:pt x="22" y="63"/>
                  </a:lnTo>
                  <a:lnTo>
                    <a:pt x="21" y="62"/>
                  </a:lnTo>
                  <a:lnTo>
                    <a:pt x="21" y="60"/>
                  </a:lnTo>
                  <a:lnTo>
                    <a:pt x="21" y="60"/>
                  </a:lnTo>
                  <a:lnTo>
                    <a:pt x="22" y="60"/>
                  </a:lnTo>
                  <a:lnTo>
                    <a:pt x="22" y="59"/>
                  </a:lnTo>
                  <a:lnTo>
                    <a:pt x="22" y="59"/>
                  </a:lnTo>
                  <a:lnTo>
                    <a:pt x="22" y="58"/>
                  </a:lnTo>
                  <a:lnTo>
                    <a:pt x="22" y="57"/>
                  </a:lnTo>
                  <a:lnTo>
                    <a:pt x="22" y="56"/>
                  </a:lnTo>
                  <a:lnTo>
                    <a:pt x="22" y="56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1" y="53"/>
                  </a:lnTo>
                  <a:lnTo>
                    <a:pt x="21" y="53"/>
                  </a:lnTo>
                  <a:lnTo>
                    <a:pt x="19" y="53"/>
                  </a:lnTo>
                  <a:lnTo>
                    <a:pt x="19" y="53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5" y="55"/>
                  </a:lnTo>
                  <a:lnTo>
                    <a:pt x="15" y="55"/>
                  </a:lnTo>
                  <a:lnTo>
                    <a:pt x="14" y="56"/>
                  </a:lnTo>
                  <a:lnTo>
                    <a:pt x="13" y="56"/>
                  </a:lnTo>
                  <a:lnTo>
                    <a:pt x="13" y="56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13" y="53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2"/>
                  </a:lnTo>
                  <a:lnTo>
                    <a:pt x="15" y="52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2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4" y="51"/>
                  </a:lnTo>
                  <a:lnTo>
                    <a:pt x="15" y="50"/>
                  </a:lnTo>
                  <a:lnTo>
                    <a:pt x="15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5" y="50"/>
                  </a:lnTo>
                  <a:lnTo>
                    <a:pt x="14" y="50"/>
                  </a:lnTo>
                  <a:lnTo>
                    <a:pt x="14" y="49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6"/>
                  </a:lnTo>
                  <a:lnTo>
                    <a:pt x="16" y="45"/>
                  </a:lnTo>
                  <a:lnTo>
                    <a:pt x="16" y="45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6" y="42"/>
                  </a:lnTo>
                  <a:lnTo>
                    <a:pt x="16" y="42"/>
                  </a:lnTo>
                  <a:lnTo>
                    <a:pt x="16" y="41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6" y="39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7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16" y="31"/>
                  </a:lnTo>
                  <a:lnTo>
                    <a:pt x="16" y="30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18" y="28"/>
                  </a:lnTo>
                  <a:lnTo>
                    <a:pt x="18" y="28"/>
                  </a:lnTo>
                  <a:lnTo>
                    <a:pt x="18" y="27"/>
                  </a:lnTo>
                  <a:lnTo>
                    <a:pt x="16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3" y="24"/>
                  </a:lnTo>
                  <a:lnTo>
                    <a:pt x="12" y="24"/>
                  </a:lnTo>
                  <a:lnTo>
                    <a:pt x="12" y="23"/>
                  </a:lnTo>
                  <a:lnTo>
                    <a:pt x="12" y="23"/>
                  </a:lnTo>
                  <a:lnTo>
                    <a:pt x="12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7" y="20"/>
                  </a:lnTo>
                  <a:lnTo>
                    <a:pt x="7" y="20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5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1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1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7" y="2"/>
                  </a:lnTo>
                  <a:lnTo>
                    <a:pt x="14" y="3"/>
                  </a:lnTo>
                  <a:lnTo>
                    <a:pt x="16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4" y="6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7"/>
            <p:cNvSpPr/>
            <p:nvPr/>
          </p:nvSpPr>
          <p:spPr>
            <a:xfrm>
              <a:off x="3277313" y="2118240"/>
              <a:ext cx="203273" cy="417665"/>
            </a:xfrm>
            <a:custGeom>
              <a:avLst/>
              <a:gdLst/>
              <a:ahLst/>
              <a:cxnLst/>
              <a:rect l="l" t="t" r="r" b="b"/>
              <a:pathLst>
                <a:path w="132" h="275" extrusionOk="0">
                  <a:moveTo>
                    <a:pt x="112" y="136"/>
                  </a:moveTo>
                  <a:lnTo>
                    <a:pt x="112" y="137"/>
                  </a:lnTo>
                  <a:lnTo>
                    <a:pt x="113" y="137"/>
                  </a:lnTo>
                  <a:lnTo>
                    <a:pt x="114" y="139"/>
                  </a:lnTo>
                  <a:lnTo>
                    <a:pt x="115" y="139"/>
                  </a:lnTo>
                  <a:lnTo>
                    <a:pt x="115" y="140"/>
                  </a:lnTo>
                  <a:lnTo>
                    <a:pt x="113" y="142"/>
                  </a:lnTo>
                  <a:lnTo>
                    <a:pt x="112" y="143"/>
                  </a:lnTo>
                  <a:lnTo>
                    <a:pt x="112" y="142"/>
                  </a:lnTo>
                  <a:lnTo>
                    <a:pt x="112" y="143"/>
                  </a:lnTo>
                  <a:lnTo>
                    <a:pt x="111" y="144"/>
                  </a:lnTo>
                  <a:lnTo>
                    <a:pt x="111" y="146"/>
                  </a:lnTo>
                  <a:lnTo>
                    <a:pt x="110" y="146"/>
                  </a:lnTo>
                  <a:lnTo>
                    <a:pt x="110" y="144"/>
                  </a:lnTo>
                  <a:lnTo>
                    <a:pt x="110" y="143"/>
                  </a:lnTo>
                  <a:lnTo>
                    <a:pt x="109" y="143"/>
                  </a:lnTo>
                  <a:lnTo>
                    <a:pt x="109" y="142"/>
                  </a:lnTo>
                  <a:lnTo>
                    <a:pt x="107" y="142"/>
                  </a:lnTo>
                  <a:lnTo>
                    <a:pt x="107" y="143"/>
                  </a:lnTo>
                  <a:lnTo>
                    <a:pt x="106" y="143"/>
                  </a:lnTo>
                  <a:lnTo>
                    <a:pt x="105" y="143"/>
                  </a:lnTo>
                  <a:lnTo>
                    <a:pt x="105" y="142"/>
                  </a:lnTo>
                  <a:lnTo>
                    <a:pt x="105" y="141"/>
                  </a:lnTo>
                  <a:lnTo>
                    <a:pt x="105" y="140"/>
                  </a:lnTo>
                  <a:lnTo>
                    <a:pt x="106" y="140"/>
                  </a:lnTo>
                  <a:lnTo>
                    <a:pt x="105" y="137"/>
                  </a:lnTo>
                  <a:lnTo>
                    <a:pt x="105" y="136"/>
                  </a:lnTo>
                  <a:lnTo>
                    <a:pt x="106" y="136"/>
                  </a:lnTo>
                  <a:lnTo>
                    <a:pt x="109" y="136"/>
                  </a:lnTo>
                  <a:lnTo>
                    <a:pt x="111" y="136"/>
                  </a:lnTo>
                  <a:lnTo>
                    <a:pt x="112" y="136"/>
                  </a:lnTo>
                  <a:close/>
                  <a:moveTo>
                    <a:pt x="117" y="107"/>
                  </a:moveTo>
                  <a:lnTo>
                    <a:pt x="115" y="108"/>
                  </a:lnTo>
                  <a:lnTo>
                    <a:pt x="114" y="107"/>
                  </a:lnTo>
                  <a:lnTo>
                    <a:pt x="113" y="107"/>
                  </a:lnTo>
                  <a:lnTo>
                    <a:pt x="112" y="106"/>
                  </a:lnTo>
                  <a:lnTo>
                    <a:pt x="113" y="106"/>
                  </a:lnTo>
                  <a:lnTo>
                    <a:pt x="117" y="106"/>
                  </a:lnTo>
                  <a:lnTo>
                    <a:pt x="117" y="107"/>
                  </a:lnTo>
                  <a:close/>
                  <a:moveTo>
                    <a:pt x="122" y="102"/>
                  </a:moveTo>
                  <a:lnTo>
                    <a:pt x="124" y="102"/>
                  </a:lnTo>
                  <a:lnTo>
                    <a:pt x="124" y="104"/>
                  </a:lnTo>
                  <a:lnTo>
                    <a:pt x="120" y="105"/>
                  </a:lnTo>
                  <a:lnTo>
                    <a:pt x="118" y="106"/>
                  </a:lnTo>
                  <a:lnTo>
                    <a:pt x="118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19" y="102"/>
                  </a:lnTo>
                  <a:lnTo>
                    <a:pt x="120" y="102"/>
                  </a:lnTo>
                  <a:lnTo>
                    <a:pt x="120" y="101"/>
                  </a:lnTo>
                  <a:lnTo>
                    <a:pt x="121" y="101"/>
                  </a:lnTo>
                  <a:lnTo>
                    <a:pt x="121" y="100"/>
                  </a:lnTo>
                  <a:lnTo>
                    <a:pt x="122" y="100"/>
                  </a:lnTo>
                  <a:lnTo>
                    <a:pt x="124" y="100"/>
                  </a:lnTo>
                  <a:lnTo>
                    <a:pt x="122" y="101"/>
                  </a:lnTo>
                  <a:lnTo>
                    <a:pt x="122" y="102"/>
                  </a:lnTo>
                  <a:close/>
                  <a:moveTo>
                    <a:pt x="76" y="1"/>
                  </a:moveTo>
                  <a:lnTo>
                    <a:pt x="76" y="2"/>
                  </a:lnTo>
                  <a:lnTo>
                    <a:pt x="75" y="3"/>
                  </a:lnTo>
                  <a:lnTo>
                    <a:pt x="74" y="4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5" y="7"/>
                  </a:lnTo>
                  <a:lnTo>
                    <a:pt x="75" y="8"/>
                  </a:lnTo>
                  <a:lnTo>
                    <a:pt x="76" y="8"/>
                  </a:lnTo>
                  <a:lnTo>
                    <a:pt x="77" y="8"/>
                  </a:lnTo>
                  <a:lnTo>
                    <a:pt x="77" y="7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5" y="4"/>
                  </a:lnTo>
                  <a:lnTo>
                    <a:pt x="76" y="3"/>
                  </a:lnTo>
                  <a:lnTo>
                    <a:pt x="77" y="3"/>
                  </a:lnTo>
                  <a:lnTo>
                    <a:pt x="79" y="3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3" y="3"/>
                  </a:lnTo>
                  <a:lnTo>
                    <a:pt x="85" y="4"/>
                  </a:lnTo>
                  <a:lnTo>
                    <a:pt x="86" y="4"/>
                  </a:lnTo>
                  <a:lnTo>
                    <a:pt x="89" y="6"/>
                  </a:lnTo>
                  <a:lnTo>
                    <a:pt x="90" y="7"/>
                  </a:lnTo>
                  <a:lnTo>
                    <a:pt x="89" y="7"/>
                  </a:lnTo>
                  <a:lnTo>
                    <a:pt x="88" y="7"/>
                  </a:lnTo>
                  <a:lnTo>
                    <a:pt x="86" y="7"/>
                  </a:lnTo>
                  <a:lnTo>
                    <a:pt x="85" y="7"/>
                  </a:lnTo>
                  <a:lnTo>
                    <a:pt x="85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8" y="9"/>
                  </a:lnTo>
                  <a:lnTo>
                    <a:pt x="86" y="10"/>
                  </a:lnTo>
                  <a:lnTo>
                    <a:pt x="86" y="13"/>
                  </a:lnTo>
                  <a:lnTo>
                    <a:pt x="88" y="15"/>
                  </a:lnTo>
                  <a:lnTo>
                    <a:pt x="89" y="16"/>
                  </a:lnTo>
                  <a:lnTo>
                    <a:pt x="90" y="16"/>
                  </a:lnTo>
                  <a:lnTo>
                    <a:pt x="91" y="17"/>
                  </a:lnTo>
                  <a:lnTo>
                    <a:pt x="92" y="18"/>
                  </a:lnTo>
                  <a:lnTo>
                    <a:pt x="91" y="20"/>
                  </a:lnTo>
                  <a:lnTo>
                    <a:pt x="91" y="21"/>
                  </a:lnTo>
                  <a:lnTo>
                    <a:pt x="90" y="21"/>
                  </a:lnTo>
                  <a:lnTo>
                    <a:pt x="90" y="20"/>
                  </a:lnTo>
                  <a:lnTo>
                    <a:pt x="89" y="20"/>
                  </a:lnTo>
                  <a:lnTo>
                    <a:pt x="88" y="20"/>
                  </a:lnTo>
                  <a:lnTo>
                    <a:pt x="88" y="21"/>
                  </a:lnTo>
                  <a:lnTo>
                    <a:pt x="86" y="21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89" y="22"/>
                  </a:lnTo>
                  <a:lnTo>
                    <a:pt x="90" y="21"/>
                  </a:lnTo>
                  <a:lnTo>
                    <a:pt x="90" y="22"/>
                  </a:lnTo>
                  <a:lnTo>
                    <a:pt x="91" y="23"/>
                  </a:lnTo>
                  <a:lnTo>
                    <a:pt x="92" y="24"/>
                  </a:lnTo>
                  <a:lnTo>
                    <a:pt x="93" y="24"/>
                  </a:lnTo>
                  <a:lnTo>
                    <a:pt x="95" y="24"/>
                  </a:lnTo>
                  <a:lnTo>
                    <a:pt x="97" y="23"/>
                  </a:lnTo>
                  <a:lnTo>
                    <a:pt x="98" y="23"/>
                  </a:lnTo>
                  <a:lnTo>
                    <a:pt x="98" y="22"/>
                  </a:lnTo>
                  <a:lnTo>
                    <a:pt x="98" y="21"/>
                  </a:lnTo>
                  <a:lnTo>
                    <a:pt x="99" y="18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3" y="18"/>
                  </a:lnTo>
                  <a:lnTo>
                    <a:pt x="104" y="17"/>
                  </a:lnTo>
                  <a:lnTo>
                    <a:pt x="106" y="16"/>
                  </a:lnTo>
                  <a:lnTo>
                    <a:pt x="107" y="15"/>
                  </a:lnTo>
                  <a:lnTo>
                    <a:pt x="110" y="13"/>
                  </a:lnTo>
                  <a:lnTo>
                    <a:pt x="110" y="11"/>
                  </a:lnTo>
                  <a:lnTo>
                    <a:pt x="111" y="11"/>
                  </a:lnTo>
                  <a:lnTo>
                    <a:pt x="112" y="11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4" y="13"/>
                  </a:lnTo>
                  <a:lnTo>
                    <a:pt x="114" y="14"/>
                  </a:lnTo>
                  <a:lnTo>
                    <a:pt x="115" y="14"/>
                  </a:lnTo>
                  <a:lnTo>
                    <a:pt x="115" y="15"/>
                  </a:lnTo>
                  <a:lnTo>
                    <a:pt x="115" y="16"/>
                  </a:lnTo>
                  <a:lnTo>
                    <a:pt x="117" y="17"/>
                  </a:lnTo>
                  <a:lnTo>
                    <a:pt x="117" y="18"/>
                  </a:lnTo>
                  <a:lnTo>
                    <a:pt x="118" y="18"/>
                  </a:lnTo>
                  <a:lnTo>
                    <a:pt x="117" y="20"/>
                  </a:lnTo>
                  <a:lnTo>
                    <a:pt x="115" y="21"/>
                  </a:lnTo>
                  <a:lnTo>
                    <a:pt x="113" y="22"/>
                  </a:lnTo>
                  <a:lnTo>
                    <a:pt x="113" y="23"/>
                  </a:lnTo>
                  <a:lnTo>
                    <a:pt x="111" y="25"/>
                  </a:lnTo>
                  <a:lnTo>
                    <a:pt x="110" y="30"/>
                  </a:lnTo>
                  <a:lnTo>
                    <a:pt x="107" y="35"/>
                  </a:lnTo>
                  <a:lnTo>
                    <a:pt x="106" y="36"/>
                  </a:lnTo>
                  <a:lnTo>
                    <a:pt x="104" y="36"/>
                  </a:lnTo>
                  <a:lnTo>
                    <a:pt x="100" y="38"/>
                  </a:lnTo>
                  <a:lnTo>
                    <a:pt x="99" y="37"/>
                  </a:lnTo>
                  <a:lnTo>
                    <a:pt x="98" y="38"/>
                  </a:lnTo>
                  <a:lnTo>
                    <a:pt x="98" y="41"/>
                  </a:lnTo>
                  <a:lnTo>
                    <a:pt x="97" y="42"/>
                  </a:lnTo>
                  <a:lnTo>
                    <a:pt x="97" y="43"/>
                  </a:lnTo>
                  <a:lnTo>
                    <a:pt x="97" y="45"/>
                  </a:lnTo>
                  <a:lnTo>
                    <a:pt x="96" y="46"/>
                  </a:lnTo>
                  <a:lnTo>
                    <a:pt x="96" y="49"/>
                  </a:lnTo>
                  <a:lnTo>
                    <a:pt x="97" y="50"/>
                  </a:lnTo>
                  <a:lnTo>
                    <a:pt x="97" y="51"/>
                  </a:lnTo>
                  <a:lnTo>
                    <a:pt x="97" y="52"/>
                  </a:lnTo>
                  <a:lnTo>
                    <a:pt x="97" y="53"/>
                  </a:lnTo>
                  <a:lnTo>
                    <a:pt x="98" y="53"/>
                  </a:lnTo>
                  <a:lnTo>
                    <a:pt x="98" y="55"/>
                  </a:lnTo>
                  <a:lnTo>
                    <a:pt x="98" y="56"/>
                  </a:lnTo>
                  <a:lnTo>
                    <a:pt x="99" y="56"/>
                  </a:lnTo>
                  <a:lnTo>
                    <a:pt x="99" y="57"/>
                  </a:lnTo>
                  <a:lnTo>
                    <a:pt x="100" y="59"/>
                  </a:lnTo>
                  <a:lnTo>
                    <a:pt x="102" y="59"/>
                  </a:lnTo>
                  <a:lnTo>
                    <a:pt x="104" y="62"/>
                  </a:lnTo>
                  <a:lnTo>
                    <a:pt x="104" y="63"/>
                  </a:lnTo>
                  <a:lnTo>
                    <a:pt x="105" y="63"/>
                  </a:lnTo>
                  <a:lnTo>
                    <a:pt x="107" y="62"/>
                  </a:lnTo>
                  <a:lnTo>
                    <a:pt x="109" y="63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9" y="65"/>
                  </a:lnTo>
                  <a:lnTo>
                    <a:pt x="110" y="66"/>
                  </a:lnTo>
                  <a:lnTo>
                    <a:pt x="112" y="67"/>
                  </a:lnTo>
                  <a:lnTo>
                    <a:pt x="113" y="67"/>
                  </a:lnTo>
                  <a:lnTo>
                    <a:pt x="114" y="67"/>
                  </a:lnTo>
                  <a:lnTo>
                    <a:pt x="115" y="69"/>
                  </a:lnTo>
                  <a:lnTo>
                    <a:pt x="114" y="69"/>
                  </a:lnTo>
                  <a:lnTo>
                    <a:pt x="113" y="70"/>
                  </a:lnTo>
                  <a:lnTo>
                    <a:pt x="113" y="71"/>
                  </a:lnTo>
                  <a:lnTo>
                    <a:pt x="114" y="71"/>
                  </a:lnTo>
                  <a:lnTo>
                    <a:pt x="114" y="72"/>
                  </a:lnTo>
                  <a:lnTo>
                    <a:pt x="115" y="73"/>
                  </a:lnTo>
                  <a:lnTo>
                    <a:pt x="115" y="74"/>
                  </a:lnTo>
                  <a:lnTo>
                    <a:pt x="114" y="76"/>
                  </a:lnTo>
                  <a:lnTo>
                    <a:pt x="115" y="78"/>
                  </a:lnTo>
                  <a:lnTo>
                    <a:pt x="114" y="78"/>
                  </a:lnTo>
                  <a:lnTo>
                    <a:pt x="114" y="80"/>
                  </a:lnTo>
                  <a:lnTo>
                    <a:pt x="115" y="81"/>
                  </a:lnTo>
                  <a:lnTo>
                    <a:pt x="117" y="83"/>
                  </a:lnTo>
                  <a:lnTo>
                    <a:pt x="118" y="83"/>
                  </a:lnTo>
                  <a:lnTo>
                    <a:pt x="118" y="84"/>
                  </a:lnTo>
                  <a:lnTo>
                    <a:pt x="119" y="84"/>
                  </a:lnTo>
                  <a:lnTo>
                    <a:pt x="118" y="84"/>
                  </a:lnTo>
                  <a:lnTo>
                    <a:pt x="117" y="85"/>
                  </a:lnTo>
                  <a:lnTo>
                    <a:pt x="117" y="86"/>
                  </a:lnTo>
                  <a:lnTo>
                    <a:pt x="115" y="87"/>
                  </a:lnTo>
                  <a:lnTo>
                    <a:pt x="114" y="88"/>
                  </a:lnTo>
                  <a:lnTo>
                    <a:pt x="114" y="90"/>
                  </a:lnTo>
                  <a:lnTo>
                    <a:pt x="114" y="91"/>
                  </a:lnTo>
                  <a:lnTo>
                    <a:pt x="114" y="92"/>
                  </a:lnTo>
                  <a:lnTo>
                    <a:pt x="113" y="93"/>
                  </a:lnTo>
                  <a:lnTo>
                    <a:pt x="112" y="93"/>
                  </a:lnTo>
                  <a:lnTo>
                    <a:pt x="111" y="94"/>
                  </a:lnTo>
                  <a:lnTo>
                    <a:pt x="111" y="95"/>
                  </a:lnTo>
                  <a:lnTo>
                    <a:pt x="111" y="97"/>
                  </a:lnTo>
                  <a:lnTo>
                    <a:pt x="111" y="98"/>
                  </a:lnTo>
                  <a:lnTo>
                    <a:pt x="110" y="99"/>
                  </a:lnTo>
                  <a:lnTo>
                    <a:pt x="109" y="99"/>
                  </a:lnTo>
                  <a:lnTo>
                    <a:pt x="109" y="100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9" y="101"/>
                  </a:lnTo>
                  <a:lnTo>
                    <a:pt x="107" y="102"/>
                  </a:lnTo>
                  <a:lnTo>
                    <a:pt x="106" y="104"/>
                  </a:lnTo>
                  <a:lnTo>
                    <a:pt x="105" y="105"/>
                  </a:lnTo>
                  <a:lnTo>
                    <a:pt x="105" y="106"/>
                  </a:lnTo>
                  <a:lnTo>
                    <a:pt x="104" y="106"/>
                  </a:lnTo>
                  <a:lnTo>
                    <a:pt x="102" y="107"/>
                  </a:lnTo>
                  <a:lnTo>
                    <a:pt x="102" y="108"/>
                  </a:lnTo>
                  <a:lnTo>
                    <a:pt x="100" y="109"/>
                  </a:lnTo>
                  <a:lnTo>
                    <a:pt x="100" y="111"/>
                  </a:lnTo>
                  <a:lnTo>
                    <a:pt x="100" y="112"/>
                  </a:lnTo>
                  <a:lnTo>
                    <a:pt x="99" y="112"/>
                  </a:lnTo>
                  <a:lnTo>
                    <a:pt x="97" y="112"/>
                  </a:lnTo>
                  <a:lnTo>
                    <a:pt x="96" y="113"/>
                  </a:lnTo>
                  <a:lnTo>
                    <a:pt x="93" y="115"/>
                  </a:lnTo>
                  <a:lnTo>
                    <a:pt x="92" y="116"/>
                  </a:lnTo>
                  <a:lnTo>
                    <a:pt x="91" y="115"/>
                  </a:lnTo>
                  <a:lnTo>
                    <a:pt x="91" y="116"/>
                  </a:lnTo>
                  <a:lnTo>
                    <a:pt x="90" y="116"/>
                  </a:lnTo>
                  <a:lnTo>
                    <a:pt x="90" y="118"/>
                  </a:lnTo>
                  <a:lnTo>
                    <a:pt x="89" y="118"/>
                  </a:lnTo>
                  <a:lnTo>
                    <a:pt x="88" y="119"/>
                  </a:lnTo>
                  <a:lnTo>
                    <a:pt x="86" y="119"/>
                  </a:lnTo>
                  <a:lnTo>
                    <a:pt x="85" y="120"/>
                  </a:lnTo>
                  <a:lnTo>
                    <a:pt x="84" y="121"/>
                  </a:lnTo>
                  <a:lnTo>
                    <a:pt x="83" y="123"/>
                  </a:lnTo>
                  <a:lnTo>
                    <a:pt x="83" y="125"/>
                  </a:lnTo>
                  <a:lnTo>
                    <a:pt x="82" y="125"/>
                  </a:lnTo>
                  <a:lnTo>
                    <a:pt x="82" y="126"/>
                  </a:lnTo>
                  <a:lnTo>
                    <a:pt x="82" y="127"/>
                  </a:lnTo>
                  <a:lnTo>
                    <a:pt x="82" y="128"/>
                  </a:lnTo>
                  <a:lnTo>
                    <a:pt x="82" y="129"/>
                  </a:lnTo>
                  <a:lnTo>
                    <a:pt x="83" y="130"/>
                  </a:lnTo>
                  <a:lnTo>
                    <a:pt x="83" y="132"/>
                  </a:lnTo>
                  <a:lnTo>
                    <a:pt x="83" y="133"/>
                  </a:lnTo>
                  <a:lnTo>
                    <a:pt x="84" y="134"/>
                  </a:lnTo>
                  <a:lnTo>
                    <a:pt x="86" y="139"/>
                  </a:lnTo>
                  <a:lnTo>
                    <a:pt x="88" y="139"/>
                  </a:lnTo>
                  <a:lnTo>
                    <a:pt x="92" y="143"/>
                  </a:lnTo>
                  <a:lnTo>
                    <a:pt x="93" y="144"/>
                  </a:lnTo>
                  <a:lnTo>
                    <a:pt x="96" y="146"/>
                  </a:lnTo>
                  <a:lnTo>
                    <a:pt x="97" y="146"/>
                  </a:lnTo>
                  <a:lnTo>
                    <a:pt x="99" y="146"/>
                  </a:lnTo>
                  <a:lnTo>
                    <a:pt x="102" y="144"/>
                  </a:lnTo>
                  <a:lnTo>
                    <a:pt x="104" y="143"/>
                  </a:lnTo>
                  <a:lnTo>
                    <a:pt x="105" y="143"/>
                  </a:lnTo>
                  <a:lnTo>
                    <a:pt x="105" y="144"/>
                  </a:lnTo>
                  <a:lnTo>
                    <a:pt x="105" y="147"/>
                  </a:lnTo>
                  <a:lnTo>
                    <a:pt x="104" y="148"/>
                  </a:lnTo>
                  <a:lnTo>
                    <a:pt x="104" y="149"/>
                  </a:lnTo>
                  <a:lnTo>
                    <a:pt x="104" y="150"/>
                  </a:lnTo>
                  <a:lnTo>
                    <a:pt x="104" y="151"/>
                  </a:lnTo>
                  <a:lnTo>
                    <a:pt x="105" y="151"/>
                  </a:lnTo>
                  <a:lnTo>
                    <a:pt x="105" y="153"/>
                  </a:lnTo>
                  <a:lnTo>
                    <a:pt x="106" y="151"/>
                  </a:lnTo>
                  <a:lnTo>
                    <a:pt x="110" y="150"/>
                  </a:lnTo>
                  <a:lnTo>
                    <a:pt x="111" y="150"/>
                  </a:lnTo>
                  <a:lnTo>
                    <a:pt x="111" y="149"/>
                  </a:lnTo>
                  <a:lnTo>
                    <a:pt x="112" y="148"/>
                  </a:lnTo>
                  <a:lnTo>
                    <a:pt x="111" y="147"/>
                  </a:lnTo>
                  <a:lnTo>
                    <a:pt x="112" y="146"/>
                  </a:lnTo>
                  <a:lnTo>
                    <a:pt x="112" y="147"/>
                  </a:lnTo>
                  <a:lnTo>
                    <a:pt x="113" y="146"/>
                  </a:lnTo>
                  <a:lnTo>
                    <a:pt x="114" y="146"/>
                  </a:lnTo>
                  <a:lnTo>
                    <a:pt x="115" y="147"/>
                  </a:lnTo>
                  <a:lnTo>
                    <a:pt x="117" y="148"/>
                  </a:lnTo>
                  <a:lnTo>
                    <a:pt x="118" y="149"/>
                  </a:lnTo>
                  <a:lnTo>
                    <a:pt x="118" y="151"/>
                  </a:lnTo>
                  <a:lnTo>
                    <a:pt x="117" y="153"/>
                  </a:lnTo>
                  <a:lnTo>
                    <a:pt x="118" y="155"/>
                  </a:lnTo>
                  <a:lnTo>
                    <a:pt x="117" y="156"/>
                  </a:lnTo>
                  <a:lnTo>
                    <a:pt x="118" y="156"/>
                  </a:lnTo>
                  <a:lnTo>
                    <a:pt x="119" y="157"/>
                  </a:lnTo>
                  <a:lnTo>
                    <a:pt x="120" y="158"/>
                  </a:lnTo>
                  <a:lnTo>
                    <a:pt x="121" y="158"/>
                  </a:lnTo>
                  <a:lnTo>
                    <a:pt x="122" y="160"/>
                  </a:lnTo>
                  <a:lnTo>
                    <a:pt x="124" y="160"/>
                  </a:lnTo>
                  <a:lnTo>
                    <a:pt x="122" y="160"/>
                  </a:lnTo>
                  <a:lnTo>
                    <a:pt x="120" y="158"/>
                  </a:lnTo>
                  <a:lnTo>
                    <a:pt x="118" y="158"/>
                  </a:lnTo>
                  <a:lnTo>
                    <a:pt x="118" y="160"/>
                  </a:lnTo>
                  <a:lnTo>
                    <a:pt x="119" y="161"/>
                  </a:lnTo>
                  <a:lnTo>
                    <a:pt x="119" y="162"/>
                  </a:lnTo>
                  <a:lnTo>
                    <a:pt x="120" y="162"/>
                  </a:lnTo>
                  <a:lnTo>
                    <a:pt x="121" y="162"/>
                  </a:lnTo>
                  <a:lnTo>
                    <a:pt x="124" y="162"/>
                  </a:lnTo>
                  <a:lnTo>
                    <a:pt x="126" y="163"/>
                  </a:lnTo>
                  <a:lnTo>
                    <a:pt x="127" y="163"/>
                  </a:lnTo>
                  <a:lnTo>
                    <a:pt x="128" y="163"/>
                  </a:lnTo>
                  <a:lnTo>
                    <a:pt x="127" y="162"/>
                  </a:lnTo>
                  <a:lnTo>
                    <a:pt x="126" y="162"/>
                  </a:lnTo>
                  <a:lnTo>
                    <a:pt x="126" y="161"/>
                  </a:lnTo>
                  <a:lnTo>
                    <a:pt x="125" y="161"/>
                  </a:lnTo>
                  <a:lnTo>
                    <a:pt x="128" y="162"/>
                  </a:lnTo>
                  <a:lnTo>
                    <a:pt x="129" y="163"/>
                  </a:lnTo>
                  <a:lnTo>
                    <a:pt x="131" y="163"/>
                  </a:lnTo>
                  <a:lnTo>
                    <a:pt x="131" y="165"/>
                  </a:lnTo>
                  <a:lnTo>
                    <a:pt x="129" y="169"/>
                  </a:lnTo>
                  <a:lnTo>
                    <a:pt x="129" y="171"/>
                  </a:lnTo>
                  <a:lnTo>
                    <a:pt x="128" y="174"/>
                  </a:lnTo>
                  <a:lnTo>
                    <a:pt x="129" y="178"/>
                  </a:lnTo>
                  <a:lnTo>
                    <a:pt x="128" y="182"/>
                  </a:lnTo>
                  <a:lnTo>
                    <a:pt x="128" y="184"/>
                  </a:lnTo>
                  <a:lnTo>
                    <a:pt x="129" y="185"/>
                  </a:lnTo>
                  <a:lnTo>
                    <a:pt x="132" y="188"/>
                  </a:lnTo>
                  <a:lnTo>
                    <a:pt x="132" y="189"/>
                  </a:lnTo>
                  <a:lnTo>
                    <a:pt x="132" y="191"/>
                  </a:lnTo>
                  <a:lnTo>
                    <a:pt x="132" y="192"/>
                  </a:lnTo>
                  <a:lnTo>
                    <a:pt x="131" y="192"/>
                  </a:lnTo>
                  <a:lnTo>
                    <a:pt x="131" y="193"/>
                  </a:lnTo>
                  <a:lnTo>
                    <a:pt x="128" y="195"/>
                  </a:lnTo>
                  <a:lnTo>
                    <a:pt x="120" y="198"/>
                  </a:lnTo>
                  <a:lnTo>
                    <a:pt x="110" y="203"/>
                  </a:lnTo>
                  <a:lnTo>
                    <a:pt x="110" y="204"/>
                  </a:lnTo>
                  <a:lnTo>
                    <a:pt x="109" y="207"/>
                  </a:lnTo>
                  <a:lnTo>
                    <a:pt x="107" y="209"/>
                  </a:lnTo>
                  <a:lnTo>
                    <a:pt x="106" y="209"/>
                  </a:lnTo>
                  <a:lnTo>
                    <a:pt x="105" y="210"/>
                  </a:lnTo>
                  <a:lnTo>
                    <a:pt x="104" y="210"/>
                  </a:lnTo>
                  <a:lnTo>
                    <a:pt x="103" y="210"/>
                  </a:lnTo>
                  <a:lnTo>
                    <a:pt x="102" y="210"/>
                  </a:lnTo>
                  <a:lnTo>
                    <a:pt x="102" y="213"/>
                  </a:lnTo>
                  <a:lnTo>
                    <a:pt x="100" y="214"/>
                  </a:lnTo>
                  <a:lnTo>
                    <a:pt x="99" y="216"/>
                  </a:lnTo>
                  <a:lnTo>
                    <a:pt x="99" y="217"/>
                  </a:lnTo>
                  <a:lnTo>
                    <a:pt x="98" y="218"/>
                  </a:lnTo>
                  <a:lnTo>
                    <a:pt x="98" y="219"/>
                  </a:lnTo>
                  <a:lnTo>
                    <a:pt x="96" y="219"/>
                  </a:lnTo>
                  <a:lnTo>
                    <a:pt x="92" y="219"/>
                  </a:lnTo>
                  <a:lnTo>
                    <a:pt x="91" y="220"/>
                  </a:lnTo>
                  <a:lnTo>
                    <a:pt x="89" y="225"/>
                  </a:lnTo>
                  <a:lnTo>
                    <a:pt x="86" y="227"/>
                  </a:lnTo>
                  <a:lnTo>
                    <a:pt x="85" y="231"/>
                  </a:lnTo>
                  <a:lnTo>
                    <a:pt x="88" y="238"/>
                  </a:lnTo>
                  <a:lnTo>
                    <a:pt x="89" y="241"/>
                  </a:lnTo>
                  <a:lnTo>
                    <a:pt x="90" y="244"/>
                  </a:lnTo>
                  <a:lnTo>
                    <a:pt x="90" y="246"/>
                  </a:lnTo>
                  <a:lnTo>
                    <a:pt x="90" y="247"/>
                  </a:lnTo>
                  <a:lnTo>
                    <a:pt x="91" y="249"/>
                  </a:lnTo>
                  <a:lnTo>
                    <a:pt x="91" y="251"/>
                  </a:lnTo>
                  <a:lnTo>
                    <a:pt x="91" y="252"/>
                  </a:lnTo>
                  <a:lnTo>
                    <a:pt x="89" y="256"/>
                  </a:lnTo>
                  <a:lnTo>
                    <a:pt x="85" y="260"/>
                  </a:lnTo>
                  <a:lnTo>
                    <a:pt x="82" y="265"/>
                  </a:lnTo>
                  <a:lnTo>
                    <a:pt x="78" y="270"/>
                  </a:lnTo>
                  <a:lnTo>
                    <a:pt x="77" y="270"/>
                  </a:lnTo>
                  <a:lnTo>
                    <a:pt x="75" y="272"/>
                  </a:lnTo>
                  <a:lnTo>
                    <a:pt x="67" y="275"/>
                  </a:lnTo>
                  <a:lnTo>
                    <a:pt x="67" y="272"/>
                  </a:lnTo>
                  <a:lnTo>
                    <a:pt x="65" y="267"/>
                  </a:lnTo>
                  <a:lnTo>
                    <a:pt x="64" y="263"/>
                  </a:lnTo>
                  <a:lnTo>
                    <a:pt x="63" y="259"/>
                  </a:lnTo>
                  <a:lnTo>
                    <a:pt x="62" y="255"/>
                  </a:lnTo>
                  <a:lnTo>
                    <a:pt x="62" y="251"/>
                  </a:lnTo>
                  <a:lnTo>
                    <a:pt x="61" y="246"/>
                  </a:lnTo>
                  <a:lnTo>
                    <a:pt x="60" y="242"/>
                  </a:lnTo>
                  <a:lnTo>
                    <a:pt x="58" y="238"/>
                  </a:lnTo>
                  <a:lnTo>
                    <a:pt x="57" y="234"/>
                  </a:lnTo>
                  <a:lnTo>
                    <a:pt x="56" y="230"/>
                  </a:lnTo>
                  <a:lnTo>
                    <a:pt x="56" y="226"/>
                  </a:lnTo>
                  <a:lnTo>
                    <a:pt x="55" y="221"/>
                  </a:lnTo>
                  <a:lnTo>
                    <a:pt x="54" y="218"/>
                  </a:lnTo>
                  <a:lnTo>
                    <a:pt x="53" y="213"/>
                  </a:lnTo>
                  <a:lnTo>
                    <a:pt x="51" y="210"/>
                  </a:lnTo>
                  <a:lnTo>
                    <a:pt x="51" y="209"/>
                  </a:lnTo>
                  <a:lnTo>
                    <a:pt x="51" y="206"/>
                  </a:lnTo>
                  <a:lnTo>
                    <a:pt x="51" y="205"/>
                  </a:lnTo>
                  <a:lnTo>
                    <a:pt x="50" y="205"/>
                  </a:lnTo>
                  <a:lnTo>
                    <a:pt x="44" y="202"/>
                  </a:lnTo>
                  <a:lnTo>
                    <a:pt x="39" y="196"/>
                  </a:lnTo>
                  <a:lnTo>
                    <a:pt x="33" y="192"/>
                  </a:lnTo>
                  <a:lnTo>
                    <a:pt x="29" y="190"/>
                  </a:lnTo>
                  <a:lnTo>
                    <a:pt x="28" y="189"/>
                  </a:lnTo>
                  <a:lnTo>
                    <a:pt x="28" y="188"/>
                  </a:lnTo>
                  <a:lnTo>
                    <a:pt x="27" y="184"/>
                  </a:lnTo>
                  <a:lnTo>
                    <a:pt x="27" y="178"/>
                  </a:lnTo>
                  <a:lnTo>
                    <a:pt x="27" y="177"/>
                  </a:lnTo>
                  <a:lnTo>
                    <a:pt x="24" y="172"/>
                  </a:lnTo>
                  <a:lnTo>
                    <a:pt x="20" y="168"/>
                  </a:lnTo>
                  <a:lnTo>
                    <a:pt x="19" y="167"/>
                  </a:lnTo>
                  <a:lnTo>
                    <a:pt x="19" y="168"/>
                  </a:lnTo>
                  <a:lnTo>
                    <a:pt x="18" y="167"/>
                  </a:lnTo>
                  <a:lnTo>
                    <a:pt x="17" y="167"/>
                  </a:lnTo>
                  <a:lnTo>
                    <a:pt x="13" y="164"/>
                  </a:lnTo>
                  <a:lnTo>
                    <a:pt x="12" y="164"/>
                  </a:lnTo>
                  <a:lnTo>
                    <a:pt x="11" y="163"/>
                  </a:lnTo>
                  <a:lnTo>
                    <a:pt x="10" y="163"/>
                  </a:lnTo>
                  <a:lnTo>
                    <a:pt x="8" y="162"/>
                  </a:lnTo>
                  <a:lnTo>
                    <a:pt x="8" y="161"/>
                  </a:lnTo>
                  <a:lnTo>
                    <a:pt x="8" y="155"/>
                  </a:lnTo>
                  <a:lnTo>
                    <a:pt x="7" y="154"/>
                  </a:lnTo>
                  <a:lnTo>
                    <a:pt x="5" y="149"/>
                  </a:lnTo>
                  <a:lnTo>
                    <a:pt x="3" y="146"/>
                  </a:lnTo>
                  <a:lnTo>
                    <a:pt x="3" y="144"/>
                  </a:lnTo>
                  <a:lnTo>
                    <a:pt x="3" y="143"/>
                  </a:lnTo>
                  <a:lnTo>
                    <a:pt x="1" y="141"/>
                  </a:lnTo>
                  <a:lnTo>
                    <a:pt x="0" y="139"/>
                  </a:lnTo>
                  <a:lnTo>
                    <a:pt x="0" y="136"/>
                  </a:lnTo>
                  <a:lnTo>
                    <a:pt x="1" y="133"/>
                  </a:lnTo>
                  <a:lnTo>
                    <a:pt x="1" y="130"/>
                  </a:lnTo>
                  <a:lnTo>
                    <a:pt x="1" y="129"/>
                  </a:lnTo>
                  <a:lnTo>
                    <a:pt x="3" y="128"/>
                  </a:lnTo>
                  <a:lnTo>
                    <a:pt x="4" y="127"/>
                  </a:lnTo>
                  <a:lnTo>
                    <a:pt x="4" y="126"/>
                  </a:lnTo>
                  <a:lnTo>
                    <a:pt x="5" y="125"/>
                  </a:lnTo>
                  <a:lnTo>
                    <a:pt x="6" y="125"/>
                  </a:lnTo>
                  <a:lnTo>
                    <a:pt x="8" y="123"/>
                  </a:lnTo>
                  <a:lnTo>
                    <a:pt x="10" y="123"/>
                  </a:lnTo>
                  <a:lnTo>
                    <a:pt x="10" y="122"/>
                  </a:lnTo>
                  <a:lnTo>
                    <a:pt x="11" y="118"/>
                  </a:lnTo>
                  <a:lnTo>
                    <a:pt x="12" y="116"/>
                  </a:lnTo>
                  <a:lnTo>
                    <a:pt x="13" y="115"/>
                  </a:lnTo>
                  <a:lnTo>
                    <a:pt x="15" y="114"/>
                  </a:lnTo>
                  <a:lnTo>
                    <a:pt x="17" y="113"/>
                  </a:lnTo>
                  <a:lnTo>
                    <a:pt x="20" y="112"/>
                  </a:lnTo>
                  <a:lnTo>
                    <a:pt x="21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4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5" y="104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5" y="99"/>
                  </a:lnTo>
                  <a:lnTo>
                    <a:pt x="25" y="98"/>
                  </a:lnTo>
                  <a:lnTo>
                    <a:pt x="25" y="95"/>
                  </a:lnTo>
                  <a:lnTo>
                    <a:pt x="26" y="94"/>
                  </a:lnTo>
                  <a:lnTo>
                    <a:pt x="26" y="91"/>
                  </a:lnTo>
                  <a:lnTo>
                    <a:pt x="27" y="90"/>
                  </a:lnTo>
                  <a:lnTo>
                    <a:pt x="28" y="87"/>
                  </a:lnTo>
                  <a:lnTo>
                    <a:pt x="31" y="85"/>
                  </a:lnTo>
                  <a:lnTo>
                    <a:pt x="31" y="84"/>
                  </a:lnTo>
                  <a:lnTo>
                    <a:pt x="29" y="83"/>
                  </a:lnTo>
                  <a:lnTo>
                    <a:pt x="28" y="83"/>
                  </a:lnTo>
                  <a:lnTo>
                    <a:pt x="27" y="83"/>
                  </a:lnTo>
                  <a:lnTo>
                    <a:pt x="26" y="80"/>
                  </a:lnTo>
                  <a:lnTo>
                    <a:pt x="26" y="79"/>
                  </a:lnTo>
                  <a:lnTo>
                    <a:pt x="26" y="78"/>
                  </a:lnTo>
                  <a:lnTo>
                    <a:pt x="26" y="77"/>
                  </a:lnTo>
                  <a:lnTo>
                    <a:pt x="27" y="73"/>
                  </a:lnTo>
                  <a:lnTo>
                    <a:pt x="27" y="72"/>
                  </a:lnTo>
                  <a:lnTo>
                    <a:pt x="27" y="69"/>
                  </a:lnTo>
                  <a:lnTo>
                    <a:pt x="27" y="67"/>
                  </a:lnTo>
                  <a:lnTo>
                    <a:pt x="26" y="66"/>
                  </a:lnTo>
                  <a:lnTo>
                    <a:pt x="25" y="64"/>
                  </a:lnTo>
                  <a:lnTo>
                    <a:pt x="25" y="63"/>
                  </a:lnTo>
                  <a:lnTo>
                    <a:pt x="25" y="60"/>
                  </a:lnTo>
                  <a:lnTo>
                    <a:pt x="25" y="58"/>
                  </a:lnTo>
                  <a:lnTo>
                    <a:pt x="25" y="56"/>
                  </a:lnTo>
                  <a:lnTo>
                    <a:pt x="25" y="55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7" y="48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8" y="39"/>
                  </a:lnTo>
                  <a:lnTo>
                    <a:pt x="28" y="37"/>
                  </a:lnTo>
                  <a:lnTo>
                    <a:pt x="27" y="36"/>
                  </a:lnTo>
                  <a:lnTo>
                    <a:pt x="26" y="35"/>
                  </a:lnTo>
                  <a:lnTo>
                    <a:pt x="24" y="35"/>
                  </a:lnTo>
                  <a:lnTo>
                    <a:pt x="21" y="35"/>
                  </a:lnTo>
                  <a:lnTo>
                    <a:pt x="21" y="34"/>
                  </a:lnTo>
                  <a:lnTo>
                    <a:pt x="22" y="32"/>
                  </a:lnTo>
                  <a:lnTo>
                    <a:pt x="24" y="31"/>
                  </a:lnTo>
                  <a:lnTo>
                    <a:pt x="26" y="31"/>
                  </a:lnTo>
                  <a:lnTo>
                    <a:pt x="29" y="28"/>
                  </a:lnTo>
                  <a:lnTo>
                    <a:pt x="31" y="28"/>
                  </a:lnTo>
                  <a:lnTo>
                    <a:pt x="31" y="27"/>
                  </a:lnTo>
                  <a:lnTo>
                    <a:pt x="32" y="24"/>
                  </a:lnTo>
                  <a:lnTo>
                    <a:pt x="31" y="24"/>
                  </a:lnTo>
                  <a:lnTo>
                    <a:pt x="29" y="23"/>
                  </a:lnTo>
                  <a:lnTo>
                    <a:pt x="31" y="22"/>
                  </a:lnTo>
                  <a:lnTo>
                    <a:pt x="32" y="22"/>
                  </a:lnTo>
                  <a:lnTo>
                    <a:pt x="33" y="22"/>
                  </a:lnTo>
                  <a:lnTo>
                    <a:pt x="34" y="22"/>
                  </a:lnTo>
                  <a:lnTo>
                    <a:pt x="36" y="21"/>
                  </a:lnTo>
                  <a:lnTo>
                    <a:pt x="36" y="20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5" y="17"/>
                  </a:lnTo>
                  <a:lnTo>
                    <a:pt x="35" y="16"/>
                  </a:lnTo>
                  <a:lnTo>
                    <a:pt x="36" y="16"/>
                  </a:lnTo>
                  <a:lnTo>
                    <a:pt x="39" y="15"/>
                  </a:lnTo>
                  <a:lnTo>
                    <a:pt x="40" y="15"/>
                  </a:lnTo>
                  <a:lnTo>
                    <a:pt x="42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7" y="11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8"/>
                  </a:lnTo>
                  <a:lnTo>
                    <a:pt x="51" y="7"/>
                  </a:lnTo>
                  <a:lnTo>
                    <a:pt x="54" y="6"/>
                  </a:lnTo>
                  <a:lnTo>
                    <a:pt x="55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2" y="3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7" y="1"/>
                  </a:lnTo>
                  <a:lnTo>
                    <a:pt x="67" y="2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77"/>
            <p:cNvSpPr/>
            <p:nvPr/>
          </p:nvSpPr>
          <p:spPr>
            <a:xfrm>
              <a:off x="4374506" y="4103273"/>
              <a:ext cx="526663" cy="517905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321" y="225"/>
                  </a:moveTo>
                  <a:lnTo>
                    <a:pt x="320" y="225"/>
                  </a:lnTo>
                  <a:lnTo>
                    <a:pt x="319" y="225"/>
                  </a:lnTo>
                  <a:lnTo>
                    <a:pt x="319" y="224"/>
                  </a:lnTo>
                  <a:lnTo>
                    <a:pt x="320" y="224"/>
                  </a:lnTo>
                  <a:lnTo>
                    <a:pt x="320" y="223"/>
                  </a:lnTo>
                  <a:lnTo>
                    <a:pt x="321" y="223"/>
                  </a:lnTo>
                  <a:lnTo>
                    <a:pt x="322" y="223"/>
                  </a:lnTo>
                  <a:lnTo>
                    <a:pt x="321" y="225"/>
                  </a:lnTo>
                  <a:close/>
                  <a:moveTo>
                    <a:pt x="326" y="215"/>
                  </a:moveTo>
                  <a:lnTo>
                    <a:pt x="325" y="217"/>
                  </a:lnTo>
                  <a:lnTo>
                    <a:pt x="323" y="218"/>
                  </a:lnTo>
                  <a:lnTo>
                    <a:pt x="323" y="220"/>
                  </a:lnTo>
                  <a:lnTo>
                    <a:pt x="323" y="221"/>
                  </a:lnTo>
                  <a:lnTo>
                    <a:pt x="322" y="221"/>
                  </a:lnTo>
                  <a:lnTo>
                    <a:pt x="322" y="220"/>
                  </a:lnTo>
                  <a:lnTo>
                    <a:pt x="321" y="221"/>
                  </a:lnTo>
                  <a:lnTo>
                    <a:pt x="320" y="221"/>
                  </a:lnTo>
                  <a:lnTo>
                    <a:pt x="320" y="222"/>
                  </a:lnTo>
                  <a:lnTo>
                    <a:pt x="319" y="223"/>
                  </a:lnTo>
                  <a:lnTo>
                    <a:pt x="318" y="223"/>
                  </a:lnTo>
                  <a:lnTo>
                    <a:pt x="316" y="223"/>
                  </a:lnTo>
                  <a:lnTo>
                    <a:pt x="316" y="222"/>
                  </a:lnTo>
                  <a:lnTo>
                    <a:pt x="315" y="221"/>
                  </a:lnTo>
                  <a:lnTo>
                    <a:pt x="316" y="221"/>
                  </a:lnTo>
                  <a:lnTo>
                    <a:pt x="318" y="221"/>
                  </a:lnTo>
                  <a:lnTo>
                    <a:pt x="319" y="218"/>
                  </a:lnTo>
                  <a:lnTo>
                    <a:pt x="319" y="217"/>
                  </a:lnTo>
                  <a:lnTo>
                    <a:pt x="320" y="217"/>
                  </a:lnTo>
                  <a:lnTo>
                    <a:pt x="321" y="217"/>
                  </a:lnTo>
                  <a:lnTo>
                    <a:pt x="322" y="216"/>
                  </a:lnTo>
                  <a:lnTo>
                    <a:pt x="321" y="216"/>
                  </a:lnTo>
                  <a:lnTo>
                    <a:pt x="322" y="216"/>
                  </a:lnTo>
                  <a:lnTo>
                    <a:pt x="322" y="215"/>
                  </a:lnTo>
                  <a:lnTo>
                    <a:pt x="323" y="215"/>
                  </a:lnTo>
                  <a:lnTo>
                    <a:pt x="323" y="214"/>
                  </a:lnTo>
                  <a:lnTo>
                    <a:pt x="325" y="214"/>
                  </a:lnTo>
                  <a:lnTo>
                    <a:pt x="325" y="213"/>
                  </a:lnTo>
                  <a:lnTo>
                    <a:pt x="326" y="211"/>
                  </a:lnTo>
                  <a:lnTo>
                    <a:pt x="326" y="213"/>
                  </a:lnTo>
                  <a:lnTo>
                    <a:pt x="326" y="215"/>
                  </a:lnTo>
                  <a:close/>
                  <a:moveTo>
                    <a:pt x="305" y="155"/>
                  </a:moveTo>
                  <a:lnTo>
                    <a:pt x="304" y="155"/>
                  </a:lnTo>
                  <a:lnTo>
                    <a:pt x="304" y="154"/>
                  </a:lnTo>
                  <a:lnTo>
                    <a:pt x="305" y="153"/>
                  </a:lnTo>
                  <a:lnTo>
                    <a:pt x="304" y="153"/>
                  </a:lnTo>
                  <a:lnTo>
                    <a:pt x="305" y="152"/>
                  </a:lnTo>
                  <a:lnTo>
                    <a:pt x="305" y="153"/>
                  </a:lnTo>
                  <a:lnTo>
                    <a:pt x="305" y="154"/>
                  </a:lnTo>
                  <a:lnTo>
                    <a:pt x="305" y="155"/>
                  </a:lnTo>
                  <a:close/>
                  <a:moveTo>
                    <a:pt x="308" y="157"/>
                  </a:moveTo>
                  <a:lnTo>
                    <a:pt x="309" y="158"/>
                  </a:lnTo>
                  <a:lnTo>
                    <a:pt x="309" y="159"/>
                  </a:lnTo>
                  <a:lnTo>
                    <a:pt x="309" y="160"/>
                  </a:lnTo>
                  <a:lnTo>
                    <a:pt x="311" y="161"/>
                  </a:lnTo>
                  <a:lnTo>
                    <a:pt x="311" y="162"/>
                  </a:lnTo>
                  <a:lnTo>
                    <a:pt x="311" y="164"/>
                  </a:lnTo>
                  <a:lnTo>
                    <a:pt x="311" y="165"/>
                  </a:lnTo>
                  <a:lnTo>
                    <a:pt x="311" y="166"/>
                  </a:lnTo>
                  <a:lnTo>
                    <a:pt x="312" y="166"/>
                  </a:lnTo>
                  <a:lnTo>
                    <a:pt x="313" y="166"/>
                  </a:lnTo>
                  <a:lnTo>
                    <a:pt x="313" y="165"/>
                  </a:lnTo>
                  <a:lnTo>
                    <a:pt x="313" y="164"/>
                  </a:lnTo>
                  <a:lnTo>
                    <a:pt x="314" y="165"/>
                  </a:lnTo>
                  <a:lnTo>
                    <a:pt x="314" y="169"/>
                  </a:lnTo>
                  <a:lnTo>
                    <a:pt x="314" y="171"/>
                  </a:lnTo>
                  <a:lnTo>
                    <a:pt x="315" y="172"/>
                  </a:lnTo>
                  <a:lnTo>
                    <a:pt x="315" y="173"/>
                  </a:lnTo>
                  <a:lnTo>
                    <a:pt x="314" y="174"/>
                  </a:lnTo>
                  <a:lnTo>
                    <a:pt x="313" y="174"/>
                  </a:lnTo>
                  <a:lnTo>
                    <a:pt x="312" y="174"/>
                  </a:lnTo>
                  <a:lnTo>
                    <a:pt x="312" y="173"/>
                  </a:lnTo>
                  <a:lnTo>
                    <a:pt x="311" y="172"/>
                  </a:lnTo>
                  <a:lnTo>
                    <a:pt x="311" y="169"/>
                  </a:lnTo>
                  <a:lnTo>
                    <a:pt x="309" y="169"/>
                  </a:lnTo>
                  <a:lnTo>
                    <a:pt x="311" y="171"/>
                  </a:lnTo>
                  <a:lnTo>
                    <a:pt x="311" y="172"/>
                  </a:lnTo>
                  <a:lnTo>
                    <a:pt x="309" y="171"/>
                  </a:lnTo>
                  <a:lnTo>
                    <a:pt x="308" y="169"/>
                  </a:lnTo>
                  <a:lnTo>
                    <a:pt x="307" y="167"/>
                  </a:lnTo>
                  <a:lnTo>
                    <a:pt x="306" y="167"/>
                  </a:lnTo>
                  <a:lnTo>
                    <a:pt x="307" y="167"/>
                  </a:lnTo>
                  <a:lnTo>
                    <a:pt x="307" y="168"/>
                  </a:lnTo>
                  <a:lnTo>
                    <a:pt x="306" y="168"/>
                  </a:lnTo>
                  <a:lnTo>
                    <a:pt x="306" y="169"/>
                  </a:lnTo>
                  <a:lnTo>
                    <a:pt x="304" y="167"/>
                  </a:lnTo>
                  <a:lnTo>
                    <a:pt x="304" y="165"/>
                  </a:lnTo>
                  <a:lnTo>
                    <a:pt x="302" y="165"/>
                  </a:lnTo>
                  <a:lnTo>
                    <a:pt x="304" y="164"/>
                  </a:lnTo>
                  <a:lnTo>
                    <a:pt x="304" y="161"/>
                  </a:lnTo>
                  <a:lnTo>
                    <a:pt x="304" y="159"/>
                  </a:lnTo>
                  <a:lnTo>
                    <a:pt x="304" y="158"/>
                  </a:lnTo>
                  <a:lnTo>
                    <a:pt x="304" y="157"/>
                  </a:lnTo>
                  <a:lnTo>
                    <a:pt x="305" y="157"/>
                  </a:lnTo>
                  <a:lnTo>
                    <a:pt x="306" y="155"/>
                  </a:lnTo>
                  <a:lnTo>
                    <a:pt x="306" y="154"/>
                  </a:lnTo>
                  <a:lnTo>
                    <a:pt x="306" y="153"/>
                  </a:lnTo>
                  <a:lnTo>
                    <a:pt x="307" y="151"/>
                  </a:lnTo>
                  <a:lnTo>
                    <a:pt x="308" y="152"/>
                  </a:lnTo>
                  <a:lnTo>
                    <a:pt x="308" y="153"/>
                  </a:lnTo>
                  <a:lnTo>
                    <a:pt x="308" y="154"/>
                  </a:lnTo>
                  <a:lnTo>
                    <a:pt x="308" y="155"/>
                  </a:lnTo>
                  <a:lnTo>
                    <a:pt x="308" y="157"/>
                  </a:lnTo>
                  <a:close/>
                  <a:moveTo>
                    <a:pt x="319" y="143"/>
                  </a:moveTo>
                  <a:lnTo>
                    <a:pt x="318" y="144"/>
                  </a:lnTo>
                  <a:lnTo>
                    <a:pt x="316" y="143"/>
                  </a:lnTo>
                  <a:lnTo>
                    <a:pt x="316" y="141"/>
                  </a:lnTo>
                  <a:lnTo>
                    <a:pt x="315" y="141"/>
                  </a:lnTo>
                  <a:lnTo>
                    <a:pt x="315" y="140"/>
                  </a:lnTo>
                  <a:lnTo>
                    <a:pt x="316" y="140"/>
                  </a:lnTo>
                  <a:lnTo>
                    <a:pt x="316" y="141"/>
                  </a:lnTo>
                  <a:lnTo>
                    <a:pt x="318" y="143"/>
                  </a:lnTo>
                  <a:lnTo>
                    <a:pt x="319" y="143"/>
                  </a:lnTo>
                  <a:close/>
                  <a:moveTo>
                    <a:pt x="320" y="126"/>
                  </a:moveTo>
                  <a:lnTo>
                    <a:pt x="321" y="125"/>
                  </a:lnTo>
                  <a:lnTo>
                    <a:pt x="321" y="126"/>
                  </a:lnTo>
                  <a:lnTo>
                    <a:pt x="323" y="127"/>
                  </a:lnTo>
                  <a:lnTo>
                    <a:pt x="323" y="126"/>
                  </a:lnTo>
                  <a:lnTo>
                    <a:pt x="325" y="126"/>
                  </a:lnTo>
                  <a:lnTo>
                    <a:pt x="325" y="127"/>
                  </a:lnTo>
                  <a:lnTo>
                    <a:pt x="325" y="126"/>
                  </a:lnTo>
                  <a:lnTo>
                    <a:pt x="325" y="125"/>
                  </a:lnTo>
                  <a:lnTo>
                    <a:pt x="325" y="126"/>
                  </a:lnTo>
                  <a:lnTo>
                    <a:pt x="326" y="127"/>
                  </a:lnTo>
                  <a:lnTo>
                    <a:pt x="325" y="129"/>
                  </a:lnTo>
                  <a:lnTo>
                    <a:pt x="323" y="129"/>
                  </a:lnTo>
                  <a:lnTo>
                    <a:pt x="325" y="130"/>
                  </a:lnTo>
                  <a:lnTo>
                    <a:pt x="323" y="131"/>
                  </a:lnTo>
                  <a:lnTo>
                    <a:pt x="325" y="132"/>
                  </a:lnTo>
                  <a:lnTo>
                    <a:pt x="325" y="133"/>
                  </a:lnTo>
                  <a:lnTo>
                    <a:pt x="325" y="136"/>
                  </a:lnTo>
                  <a:lnTo>
                    <a:pt x="325" y="137"/>
                  </a:lnTo>
                  <a:lnTo>
                    <a:pt x="323" y="139"/>
                  </a:lnTo>
                  <a:lnTo>
                    <a:pt x="323" y="140"/>
                  </a:lnTo>
                  <a:lnTo>
                    <a:pt x="322" y="140"/>
                  </a:lnTo>
                  <a:lnTo>
                    <a:pt x="322" y="141"/>
                  </a:lnTo>
                  <a:lnTo>
                    <a:pt x="322" y="140"/>
                  </a:lnTo>
                  <a:lnTo>
                    <a:pt x="322" y="141"/>
                  </a:lnTo>
                  <a:lnTo>
                    <a:pt x="321" y="141"/>
                  </a:lnTo>
                  <a:lnTo>
                    <a:pt x="321" y="143"/>
                  </a:lnTo>
                  <a:lnTo>
                    <a:pt x="320" y="143"/>
                  </a:lnTo>
                  <a:lnTo>
                    <a:pt x="321" y="143"/>
                  </a:lnTo>
                  <a:lnTo>
                    <a:pt x="321" y="141"/>
                  </a:lnTo>
                  <a:lnTo>
                    <a:pt x="320" y="141"/>
                  </a:lnTo>
                  <a:lnTo>
                    <a:pt x="320" y="143"/>
                  </a:lnTo>
                  <a:lnTo>
                    <a:pt x="320" y="141"/>
                  </a:lnTo>
                  <a:lnTo>
                    <a:pt x="319" y="141"/>
                  </a:lnTo>
                  <a:lnTo>
                    <a:pt x="318" y="141"/>
                  </a:lnTo>
                  <a:lnTo>
                    <a:pt x="318" y="140"/>
                  </a:lnTo>
                  <a:lnTo>
                    <a:pt x="318" y="139"/>
                  </a:lnTo>
                  <a:lnTo>
                    <a:pt x="319" y="139"/>
                  </a:lnTo>
                  <a:lnTo>
                    <a:pt x="318" y="139"/>
                  </a:lnTo>
                  <a:lnTo>
                    <a:pt x="319" y="139"/>
                  </a:lnTo>
                  <a:lnTo>
                    <a:pt x="320" y="139"/>
                  </a:lnTo>
                  <a:lnTo>
                    <a:pt x="319" y="138"/>
                  </a:lnTo>
                  <a:lnTo>
                    <a:pt x="319" y="137"/>
                  </a:lnTo>
                  <a:lnTo>
                    <a:pt x="320" y="138"/>
                  </a:lnTo>
                  <a:lnTo>
                    <a:pt x="320" y="137"/>
                  </a:lnTo>
                  <a:lnTo>
                    <a:pt x="321" y="136"/>
                  </a:lnTo>
                  <a:lnTo>
                    <a:pt x="322" y="137"/>
                  </a:lnTo>
                  <a:lnTo>
                    <a:pt x="322" y="136"/>
                  </a:lnTo>
                  <a:lnTo>
                    <a:pt x="321" y="136"/>
                  </a:lnTo>
                  <a:lnTo>
                    <a:pt x="320" y="134"/>
                  </a:lnTo>
                  <a:lnTo>
                    <a:pt x="319" y="134"/>
                  </a:lnTo>
                  <a:lnTo>
                    <a:pt x="318" y="134"/>
                  </a:lnTo>
                  <a:lnTo>
                    <a:pt x="319" y="134"/>
                  </a:lnTo>
                  <a:lnTo>
                    <a:pt x="320" y="134"/>
                  </a:lnTo>
                  <a:lnTo>
                    <a:pt x="321" y="134"/>
                  </a:lnTo>
                  <a:lnTo>
                    <a:pt x="321" y="133"/>
                  </a:lnTo>
                  <a:lnTo>
                    <a:pt x="320" y="133"/>
                  </a:lnTo>
                  <a:lnTo>
                    <a:pt x="321" y="132"/>
                  </a:lnTo>
                  <a:lnTo>
                    <a:pt x="320" y="132"/>
                  </a:lnTo>
                  <a:lnTo>
                    <a:pt x="320" y="131"/>
                  </a:lnTo>
                  <a:lnTo>
                    <a:pt x="320" y="130"/>
                  </a:lnTo>
                  <a:lnTo>
                    <a:pt x="319" y="130"/>
                  </a:lnTo>
                  <a:lnTo>
                    <a:pt x="320" y="129"/>
                  </a:lnTo>
                  <a:lnTo>
                    <a:pt x="319" y="129"/>
                  </a:lnTo>
                  <a:lnTo>
                    <a:pt x="319" y="127"/>
                  </a:lnTo>
                  <a:lnTo>
                    <a:pt x="320" y="127"/>
                  </a:lnTo>
                  <a:lnTo>
                    <a:pt x="320" y="126"/>
                  </a:lnTo>
                  <a:lnTo>
                    <a:pt x="319" y="126"/>
                  </a:lnTo>
                  <a:lnTo>
                    <a:pt x="319" y="125"/>
                  </a:lnTo>
                  <a:lnTo>
                    <a:pt x="320" y="125"/>
                  </a:lnTo>
                  <a:lnTo>
                    <a:pt x="320" y="126"/>
                  </a:lnTo>
                  <a:close/>
                  <a:moveTo>
                    <a:pt x="91" y="41"/>
                  </a:moveTo>
                  <a:lnTo>
                    <a:pt x="92" y="41"/>
                  </a:lnTo>
                  <a:lnTo>
                    <a:pt x="92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4" y="41"/>
                  </a:lnTo>
                  <a:lnTo>
                    <a:pt x="94" y="42"/>
                  </a:lnTo>
                  <a:lnTo>
                    <a:pt x="93" y="42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92" y="45"/>
                  </a:lnTo>
                  <a:lnTo>
                    <a:pt x="92" y="46"/>
                  </a:lnTo>
                  <a:lnTo>
                    <a:pt x="91" y="46"/>
                  </a:lnTo>
                  <a:lnTo>
                    <a:pt x="91" y="45"/>
                  </a:lnTo>
                  <a:lnTo>
                    <a:pt x="91" y="43"/>
                  </a:lnTo>
                  <a:lnTo>
                    <a:pt x="90" y="43"/>
                  </a:lnTo>
                  <a:lnTo>
                    <a:pt x="91" y="41"/>
                  </a:lnTo>
                  <a:close/>
                  <a:moveTo>
                    <a:pt x="78" y="40"/>
                  </a:moveTo>
                  <a:lnTo>
                    <a:pt x="79" y="40"/>
                  </a:lnTo>
                  <a:lnTo>
                    <a:pt x="78" y="40"/>
                  </a:lnTo>
                  <a:lnTo>
                    <a:pt x="78" y="41"/>
                  </a:lnTo>
                  <a:lnTo>
                    <a:pt x="79" y="41"/>
                  </a:lnTo>
                  <a:lnTo>
                    <a:pt x="78" y="43"/>
                  </a:lnTo>
                  <a:lnTo>
                    <a:pt x="77" y="43"/>
                  </a:lnTo>
                  <a:lnTo>
                    <a:pt x="76" y="43"/>
                  </a:lnTo>
                  <a:lnTo>
                    <a:pt x="76" y="42"/>
                  </a:lnTo>
                  <a:lnTo>
                    <a:pt x="77" y="42"/>
                  </a:lnTo>
                  <a:lnTo>
                    <a:pt x="77" y="41"/>
                  </a:lnTo>
                  <a:lnTo>
                    <a:pt x="76" y="41"/>
                  </a:lnTo>
                  <a:lnTo>
                    <a:pt x="77" y="40"/>
                  </a:lnTo>
                  <a:lnTo>
                    <a:pt x="78" y="40"/>
                  </a:lnTo>
                  <a:close/>
                  <a:moveTo>
                    <a:pt x="72" y="40"/>
                  </a:moveTo>
                  <a:lnTo>
                    <a:pt x="72" y="41"/>
                  </a:lnTo>
                  <a:lnTo>
                    <a:pt x="72" y="42"/>
                  </a:lnTo>
                  <a:lnTo>
                    <a:pt x="73" y="42"/>
                  </a:lnTo>
                  <a:lnTo>
                    <a:pt x="74" y="42"/>
                  </a:lnTo>
                  <a:lnTo>
                    <a:pt x="73" y="43"/>
                  </a:lnTo>
                  <a:lnTo>
                    <a:pt x="74" y="45"/>
                  </a:lnTo>
                  <a:lnTo>
                    <a:pt x="74" y="46"/>
                  </a:lnTo>
                  <a:lnTo>
                    <a:pt x="73" y="47"/>
                  </a:lnTo>
                  <a:lnTo>
                    <a:pt x="72" y="47"/>
                  </a:lnTo>
                  <a:lnTo>
                    <a:pt x="72" y="46"/>
                  </a:lnTo>
                  <a:lnTo>
                    <a:pt x="72" y="45"/>
                  </a:lnTo>
                  <a:lnTo>
                    <a:pt x="72" y="43"/>
                  </a:lnTo>
                  <a:lnTo>
                    <a:pt x="71" y="43"/>
                  </a:lnTo>
                  <a:lnTo>
                    <a:pt x="71" y="42"/>
                  </a:lnTo>
                  <a:lnTo>
                    <a:pt x="70" y="42"/>
                  </a:lnTo>
                  <a:lnTo>
                    <a:pt x="70" y="41"/>
                  </a:lnTo>
                  <a:lnTo>
                    <a:pt x="71" y="41"/>
                  </a:lnTo>
                  <a:lnTo>
                    <a:pt x="71" y="40"/>
                  </a:lnTo>
                  <a:lnTo>
                    <a:pt x="70" y="40"/>
                  </a:lnTo>
                  <a:lnTo>
                    <a:pt x="71" y="38"/>
                  </a:lnTo>
                  <a:lnTo>
                    <a:pt x="71" y="39"/>
                  </a:lnTo>
                  <a:lnTo>
                    <a:pt x="72" y="39"/>
                  </a:lnTo>
                  <a:lnTo>
                    <a:pt x="72" y="40"/>
                  </a:lnTo>
                  <a:close/>
                  <a:moveTo>
                    <a:pt x="71" y="36"/>
                  </a:moveTo>
                  <a:lnTo>
                    <a:pt x="70" y="36"/>
                  </a:lnTo>
                  <a:lnTo>
                    <a:pt x="70" y="35"/>
                  </a:lnTo>
                  <a:lnTo>
                    <a:pt x="70" y="36"/>
                  </a:lnTo>
                  <a:lnTo>
                    <a:pt x="71" y="36"/>
                  </a:lnTo>
                  <a:close/>
                  <a:moveTo>
                    <a:pt x="107" y="31"/>
                  </a:moveTo>
                  <a:lnTo>
                    <a:pt x="106" y="31"/>
                  </a:lnTo>
                  <a:lnTo>
                    <a:pt x="107" y="32"/>
                  </a:lnTo>
                  <a:lnTo>
                    <a:pt x="108" y="32"/>
                  </a:lnTo>
                  <a:lnTo>
                    <a:pt x="109" y="32"/>
                  </a:lnTo>
                  <a:lnTo>
                    <a:pt x="110" y="32"/>
                  </a:lnTo>
                  <a:lnTo>
                    <a:pt x="112" y="32"/>
                  </a:lnTo>
                  <a:lnTo>
                    <a:pt x="113" y="33"/>
                  </a:lnTo>
                  <a:lnTo>
                    <a:pt x="112" y="34"/>
                  </a:lnTo>
                  <a:lnTo>
                    <a:pt x="113" y="34"/>
                  </a:lnTo>
                  <a:lnTo>
                    <a:pt x="113" y="35"/>
                  </a:lnTo>
                  <a:lnTo>
                    <a:pt x="114" y="36"/>
                  </a:lnTo>
                  <a:lnTo>
                    <a:pt x="114" y="38"/>
                  </a:lnTo>
                  <a:lnTo>
                    <a:pt x="113" y="38"/>
                  </a:lnTo>
                  <a:lnTo>
                    <a:pt x="112" y="36"/>
                  </a:lnTo>
                  <a:lnTo>
                    <a:pt x="110" y="36"/>
                  </a:lnTo>
                  <a:lnTo>
                    <a:pt x="109" y="36"/>
                  </a:lnTo>
                  <a:lnTo>
                    <a:pt x="108" y="35"/>
                  </a:lnTo>
                  <a:lnTo>
                    <a:pt x="106" y="35"/>
                  </a:lnTo>
                  <a:lnTo>
                    <a:pt x="105" y="34"/>
                  </a:lnTo>
                  <a:lnTo>
                    <a:pt x="104" y="34"/>
                  </a:lnTo>
                  <a:lnTo>
                    <a:pt x="105" y="33"/>
                  </a:lnTo>
                  <a:lnTo>
                    <a:pt x="105" y="32"/>
                  </a:lnTo>
                  <a:lnTo>
                    <a:pt x="106" y="32"/>
                  </a:lnTo>
                  <a:lnTo>
                    <a:pt x="105" y="32"/>
                  </a:lnTo>
                  <a:lnTo>
                    <a:pt x="104" y="32"/>
                  </a:lnTo>
                  <a:lnTo>
                    <a:pt x="104" y="31"/>
                  </a:lnTo>
                  <a:lnTo>
                    <a:pt x="105" y="31"/>
                  </a:lnTo>
                  <a:lnTo>
                    <a:pt x="106" y="29"/>
                  </a:lnTo>
                  <a:lnTo>
                    <a:pt x="107" y="29"/>
                  </a:lnTo>
                  <a:lnTo>
                    <a:pt x="107" y="31"/>
                  </a:lnTo>
                  <a:close/>
                  <a:moveTo>
                    <a:pt x="112" y="26"/>
                  </a:moveTo>
                  <a:lnTo>
                    <a:pt x="112" y="27"/>
                  </a:lnTo>
                  <a:lnTo>
                    <a:pt x="112" y="26"/>
                  </a:lnTo>
                  <a:lnTo>
                    <a:pt x="110" y="26"/>
                  </a:lnTo>
                  <a:lnTo>
                    <a:pt x="110" y="27"/>
                  </a:lnTo>
                  <a:lnTo>
                    <a:pt x="112" y="27"/>
                  </a:lnTo>
                  <a:lnTo>
                    <a:pt x="112" y="28"/>
                  </a:lnTo>
                  <a:lnTo>
                    <a:pt x="110" y="28"/>
                  </a:lnTo>
                  <a:lnTo>
                    <a:pt x="109" y="29"/>
                  </a:lnTo>
                  <a:lnTo>
                    <a:pt x="109" y="28"/>
                  </a:lnTo>
                  <a:lnTo>
                    <a:pt x="108" y="28"/>
                  </a:lnTo>
                  <a:lnTo>
                    <a:pt x="108" y="27"/>
                  </a:lnTo>
                  <a:lnTo>
                    <a:pt x="109" y="27"/>
                  </a:lnTo>
                  <a:lnTo>
                    <a:pt x="108" y="26"/>
                  </a:lnTo>
                  <a:lnTo>
                    <a:pt x="109" y="26"/>
                  </a:lnTo>
                  <a:lnTo>
                    <a:pt x="110" y="26"/>
                  </a:lnTo>
                  <a:lnTo>
                    <a:pt x="112" y="26"/>
                  </a:lnTo>
                  <a:close/>
                  <a:moveTo>
                    <a:pt x="72" y="26"/>
                  </a:moveTo>
                  <a:lnTo>
                    <a:pt x="71" y="27"/>
                  </a:lnTo>
                  <a:lnTo>
                    <a:pt x="71" y="26"/>
                  </a:lnTo>
                  <a:lnTo>
                    <a:pt x="72" y="25"/>
                  </a:lnTo>
                  <a:lnTo>
                    <a:pt x="72" y="26"/>
                  </a:lnTo>
                  <a:close/>
                  <a:moveTo>
                    <a:pt x="74" y="20"/>
                  </a:moveTo>
                  <a:lnTo>
                    <a:pt x="74" y="21"/>
                  </a:lnTo>
                  <a:lnTo>
                    <a:pt x="73" y="21"/>
                  </a:lnTo>
                  <a:lnTo>
                    <a:pt x="73" y="22"/>
                  </a:lnTo>
                  <a:lnTo>
                    <a:pt x="72" y="25"/>
                  </a:lnTo>
                  <a:lnTo>
                    <a:pt x="72" y="22"/>
                  </a:lnTo>
                  <a:lnTo>
                    <a:pt x="73" y="22"/>
                  </a:lnTo>
                  <a:lnTo>
                    <a:pt x="73" y="21"/>
                  </a:lnTo>
                  <a:lnTo>
                    <a:pt x="72" y="20"/>
                  </a:lnTo>
                  <a:lnTo>
                    <a:pt x="73" y="20"/>
                  </a:lnTo>
                  <a:lnTo>
                    <a:pt x="74" y="20"/>
                  </a:lnTo>
                  <a:close/>
                  <a:moveTo>
                    <a:pt x="40" y="0"/>
                  </a:moveTo>
                  <a:lnTo>
                    <a:pt x="42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0" y="0"/>
                  </a:lnTo>
                  <a:lnTo>
                    <a:pt x="70" y="1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3" y="1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3" y="6"/>
                  </a:lnTo>
                  <a:lnTo>
                    <a:pt x="72" y="6"/>
                  </a:lnTo>
                  <a:lnTo>
                    <a:pt x="72" y="10"/>
                  </a:lnTo>
                  <a:lnTo>
                    <a:pt x="72" y="11"/>
                  </a:lnTo>
                  <a:lnTo>
                    <a:pt x="71" y="12"/>
                  </a:lnTo>
                  <a:lnTo>
                    <a:pt x="71" y="13"/>
                  </a:lnTo>
                  <a:lnTo>
                    <a:pt x="71" y="14"/>
                  </a:lnTo>
                  <a:lnTo>
                    <a:pt x="71" y="15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9" y="18"/>
                  </a:lnTo>
                  <a:lnTo>
                    <a:pt x="69" y="19"/>
                  </a:lnTo>
                  <a:lnTo>
                    <a:pt x="70" y="19"/>
                  </a:lnTo>
                  <a:lnTo>
                    <a:pt x="69" y="20"/>
                  </a:lnTo>
                  <a:lnTo>
                    <a:pt x="69" y="21"/>
                  </a:lnTo>
                  <a:lnTo>
                    <a:pt x="69" y="22"/>
                  </a:lnTo>
                  <a:lnTo>
                    <a:pt x="67" y="25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6" y="29"/>
                  </a:lnTo>
                  <a:lnTo>
                    <a:pt x="65" y="31"/>
                  </a:lnTo>
                  <a:lnTo>
                    <a:pt x="65" y="32"/>
                  </a:lnTo>
                  <a:lnTo>
                    <a:pt x="65" y="33"/>
                  </a:lnTo>
                  <a:lnTo>
                    <a:pt x="66" y="33"/>
                  </a:lnTo>
                  <a:lnTo>
                    <a:pt x="67" y="33"/>
                  </a:lnTo>
                  <a:lnTo>
                    <a:pt x="67" y="34"/>
                  </a:lnTo>
                  <a:lnTo>
                    <a:pt x="67" y="35"/>
                  </a:lnTo>
                  <a:lnTo>
                    <a:pt x="66" y="35"/>
                  </a:lnTo>
                  <a:lnTo>
                    <a:pt x="66" y="36"/>
                  </a:lnTo>
                  <a:lnTo>
                    <a:pt x="67" y="36"/>
                  </a:lnTo>
                  <a:lnTo>
                    <a:pt x="66" y="38"/>
                  </a:lnTo>
                  <a:lnTo>
                    <a:pt x="66" y="39"/>
                  </a:lnTo>
                  <a:lnTo>
                    <a:pt x="66" y="40"/>
                  </a:lnTo>
                  <a:lnTo>
                    <a:pt x="66" y="41"/>
                  </a:lnTo>
                  <a:lnTo>
                    <a:pt x="65" y="42"/>
                  </a:lnTo>
                  <a:lnTo>
                    <a:pt x="65" y="43"/>
                  </a:lnTo>
                  <a:lnTo>
                    <a:pt x="66" y="43"/>
                  </a:lnTo>
                  <a:lnTo>
                    <a:pt x="67" y="42"/>
                  </a:lnTo>
                  <a:lnTo>
                    <a:pt x="69" y="42"/>
                  </a:lnTo>
                  <a:lnTo>
                    <a:pt x="69" y="43"/>
                  </a:lnTo>
                  <a:lnTo>
                    <a:pt x="70" y="43"/>
                  </a:lnTo>
                  <a:lnTo>
                    <a:pt x="69" y="43"/>
                  </a:lnTo>
                  <a:lnTo>
                    <a:pt x="69" y="45"/>
                  </a:lnTo>
                  <a:lnTo>
                    <a:pt x="70" y="45"/>
                  </a:lnTo>
                  <a:lnTo>
                    <a:pt x="70" y="46"/>
                  </a:lnTo>
                  <a:lnTo>
                    <a:pt x="71" y="46"/>
                  </a:lnTo>
                  <a:lnTo>
                    <a:pt x="70" y="46"/>
                  </a:lnTo>
                  <a:lnTo>
                    <a:pt x="70" y="47"/>
                  </a:lnTo>
                  <a:lnTo>
                    <a:pt x="71" y="47"/>
                  </a:lnTo>
                  <a:lnTo>
                    <a:pt x="70" y="47"/>
                  </a:lnTo>
                  <a:lnTo>
                    <a:pt x="70" y="48"/>
                  </a:lnTo>
                  <a:lnTo>
                    <a:pt x="69" y="48"/>
                  </a:lnTo>
                  <a:lnTo>
                    <a:pt x="67" y="48"/>
                  </a:lnTo>
                  <a:lnTo>
                    <a:pt x="67" y="49"/>
                  </a:lnTo>
                  <a:lnTo>
                    <a:pt x="69" y="49"/>
                  </a:lnTo>
                  <a:lnTo>
                    <a:pt x="69" y="52"/>
                  </a:lnTo>
                  <a:lnTo>
                    <a:pt x="70" y="52"/>
                  </a:lnTo>
                  <a:lnTo>
                    <a:pt x="71" y="52"/>
                  </a:lnTo>
                  <a:lnTo>
                    <a:pt x="72" y="52"/>
                  </a:lnTo>
                  <a:lnTo>
                    <a:pt x="71" y="52"/>
                  </a:lnTo>
                  <a:lnTo>
                    <a:pt x="71" y="53"/>
                  </a:lnTo>
                  <a:lnTo>
                    <a:pt x="70" y="53"/>
                  </a:lnTo>
                  <a:lnTo>
                    <a:pt x="70" y="54"/>
                  </a:lnTo>
                  <a:lnTo>
                    <a:pt x="70" y="55"/>
                  </a:lnTo>
                  <a:lnTo>
                    <a:pt x="69" y="55"/>
                  </a:lnTo>
                  <a:lnTo>
                    <a:pt x="70" y="55"/>
                  </a:lnTo>
                  <a:lnTo>
                    <a:pt x="70" y="57"/>
                  </a:lnTo>
                  <a:lnTo>
                    <a:pt x="70" y="59"/>
                  </a:lnTo>
                  <a:lnTo>
                    <a:pt x="71" y="59"/>
                  </a:lnTo>
                  <a:lnTo>
                    <a:pt x="71" y="57"/>
                  </a:lnTo>
                  <a:lnTo>
                    <a:pt x="72" y="57"/>
                  </a:lnTo>
                  <a:lnTo>
                    <a:pt x="72" y="56"/>
                  </a:lnTo>
                  <a:lnTo>
                    <a:pt x="71" y="55"/>
                  </a:lnTo>
                  <a:lnTo>
                    <a:pt x="71" y="54"/>
                  </a:lnTo>
                  <a:lnTo>
                    <a:pt x="72" y="54"/>
                  </a:lnTo>
                  <a:lnTo>
                    <a:pt x="73" y="54"/>
                  </a:lnTo>
                  <a:lnTo>
                    <a:pt x="73" y="55"/>
                  </a:lnTo>
                  <a:lnTo>
                    <a:pt x="73" y="54"/>
                  </a:lnTo>
                  <a:lnTo>
                    <a:pt x="73" y="53"/>
                  </a:lnTo>
                  <a:lnTo>
                    <a:pt x="74" y="53"/>
                  </a:lnTo>
                  <a:lnTo>
                    <a:pt x="74" y="54"/>
                  </a:lnTo>
                  <a:lnTo>
                    <a:pt x="76" y="54"/>
                  </a:lnTo>
                  <a:lnTo>
                    <a:pt x="76" y="55"/>
                  </a:lnTo>
                  <a:lnTo>
                    <a:pt x="76" y="56"/>
                  </a:lnTo>
                  <a:lnTo>
                    <a:pt x="77" y="56"/>
                  </a:lnTo>
                  <a:lnTo>
                    <a:pt x="78" y="55"/>
                  </a:lnTo>
                  <a:lnTo>
                    <a:pt x="77" y="55"/>
                  </a:lnTo>
                  <a:lnTo>
                    <a:pt x="77" y="54"/>
                  </a:lnTo>
                  <a:lnTo>
                    <a:pt x="77" y="53"/>
                  </a:lnTo>
                  <a:lnTo>
                    <a:pt x="76" y="53"/>
                  </a:lnTo>
                  <a:lnTo>
                    <a:pt x="76" y="52"/>
                  </a:lnTo>
                  <a:lnTo>
                    <a:pt x="74" y="52"/>
                  </a:lnTo>
                  <a:lnTo>
                    <a:pt x="74" y="50"/>
                  </a:lnTo>
                  <a:lnTo>
                    <a:pt x="76" y="50"/>
                  </a:lnTo>
                  <a:lnTo>
                    <a:pt x="77" y="50"/>
                  </a:lnTo>
                  <a:lnTo>
                    <a:pt x="77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8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9" y="48"/>
                  </a:lnTo>
                  <a:lnTo>
                    <a:pt x="80" y="48"/>
                  </a:lnTo>
                  <a:lnTo>
                    <a:pt x="80" y="49"/>
                  </a:lnTo>
                  <a:lnTo>
                    <a:pt x="81" y="49"/>
                  </a:lnTo>
                  <a:lnTo>
                    <a:pt x="81" y="50"/>
                  </a:lnTo>
                  <a:lnTo>
                    <a:pt x="81" y="49"/>
                  </a:lnTo>
                  <a:lnTo>
                    <a:pt x="83" y="48"/>
                  </a:lnTo>
                  <a:lnTo>
                    <a:pt x="81" y="48"/>
                  </a:lnTo>
                  <a:lnTo>
                    <a:pt x="81" y="47"/>
                  </a:lnTo>
                  <a:lnTo>
                    <a:pt x="80" y="47"/>
                  </a:lnTo>
                  <a:lnTo>
                    <a:pt x="80" y="46"/>
                  </a:lnTo>
                  <a:lnTo>
                    <a:pt x="79" y="46"/>
                  </a:lnTo>
                  <a:lnTo>
                    <a:pt x="79" y="45"/>
                  </a:lnTo>
                  <a:lnTo>
                    <a:pt x="79" y="43"/>
                  </a:lnTo>
                  <a:lnTo>
                    <a:pt x="80" y="43"/>
                  </a:lnTo>
                  <a:lnTo>
                    <a:pt x="80" y="45"/>
                  </a:lnTo>
                  <a:lnTo>
                    <a:pt x="81" y="45"/>
                  </a:lnTo>
                  <a:lnTo>
                    <a:pt x="83" y="43"/>
                  </a:lnTo>
                  <a:lnTo>
                    <a:pt x="84" y="42"/>
                  </a:lnTo>
                  <a:lnTo>
                    <a:pt x="84" y="41"/>
                  </a:lnTo>
                  <a:lnTo>
                    <a:pt x="84" y="40"/>
                  </a:lnTo>
                  <a:lnTo>
                    <a:pt x="85" y="41"/>
                  </a:lnTo>
                  <a:lnTo>
                    <a:pt x="86" y="41"/>
                  </a:lnTo>
                  <a:lnTo>
                    <a:pt x="87" y="42"/>
                  </a:lnTo>
                  <a:lnTo>
                    <a:pt x="88" y="42"/>
                  </a:lnTo>
                  <a:lnTo>
                    <a:pt x="87" y="43"/>
                  </a:lnTo>
                  <a:lnTo>
                    <a:pt x="87" y="42"/>
                  </a:lnTo>
                  <a:lnTo>
                    <a:pt x="87" y="43"/>
                  </a:lnTo>
                  <a:lnTo>
                    <a:pt x="87" y="45"/>
                  </a:lnTo>
                  <a:lnTo>
                    <a:pt x="88" y="45"/>
                  </a:lnTo>
                  <a:lnTo>
                    <a:pt x="88" y="46"/>
                  </a:lnTo>
                  <a:lnTo>
                    <a:pt x="90" y="46"/>
                  </a:lnTo>
                  <a:lnTo>
                    <a:pt x="91" y="46"/>
                  </a:lnTo>
                  <a:lnTo>
                    <a:pt x="91" y="47"/>
                  </a:lnTo>
                  <a:lnTo>
                    <a:pt x="92" y="47"/>
                  </a:lnTo>
                  <a:lnTo>
                    <a:pt x="93" y="47"/>
                  </a:lnTo>
                  <a:lnTo>
                    <a:pt x="94" y="47"/>
                  </a:lnTo>
                  <a:lnTo>
                    <a:pt x="94" y="46"/>
                  </a:lnTo>
                  <a:lnTo>
                    <a:pt x="94" y="47"/>
                  </a:lnTo>
                  <a:lnTo>
                    <a:pt x="94" y="48"/>
                  </a:lnTo>
                  <a:lnTo>
                    <a:pt x="93" y="48"/>
                  </a:lnTo>
                  <a:lnTo>
                    <a:pt x="93" y="49"/>
                  </a:lnTo>
                  <a:lnTo>
                    <a:pt x="94" y="49"/>
                  </a:lnTo>
                  <a:lnTo>
                    <a:pt x="97" y="47"/>
                  </a:lnTo>
                  <a:lnTo>
                    <a:pt x="97" y="46"/>
                  </a:lnTo>
                  <a:lnTo>
                    <a:pt x="97" y="45"/>
                  </a:lnTo>
                  <a:lnTo>
                    <a:pt x="98" y="45"/>
                  </a:lnTo>
                  <a:lnTo>
                    <a:pt x="98" y="46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8" y="48"/>
                  </a:lnTo>
                  <a:lnTo>
                    <a:pt x="99" y="48"/>
                  </a:lnTo>
                  <a:lnTo>
                    <a:pt x="100" y="48"/>
                  </a:lnTo>
                  <a:lnTo>
                    <a:pt x="100" y="49"/>
                  </a:lnTo>
                  <a:lnTo>
                    <a:pt x="101" y="48"/>
                  </a:lnTo>
                  <a:lnTo>
                    <a:pt x="102" y="48"/>
                  </a:lnTo>
                  <a:lnTo>
                    <a:pt x="104" y="48"/>
                  </a:lnTo>
                  <a:lnTo>
                    <a:pt x="104" y="49"/>
                  </a:lnTo>
                  <a:lnTo>
                    <a:pt x="102" y="49"/>
                  </a:lnTo>
                  <a:lnTo>
                    <a:pt x="102" y="50"/>
                  </a:lnTo>
                  <a:lnTo>
                    <a:pt x="104" y="50"/>
                  </a:lnTo>
                  <a:lnTo>
                    <a:pt x="102" y="50"/>
                  </a:lnTo>
                  <a:lnTo>
                    <a:pt x="102" y="52"/>
                  </a:lnTo>
                  <a:lnTo>
                    <a:pt x="102" y="53"/>
                  </a:lnTo>
                  <a:lnTo>
                    <a:pt x="102" y="54"/>
                  </a:lnTo>
                  <a:lnTo>
                    <a:pt x="102" y="53"/>
                  </a:lnTo>
                  <a:lnTo>
                    <a:pt x="104" y="54"/>
                  </a:lnTo>
                  <a:lnTo>
                    <a:pt x="102" y="54"/>
                  </a:lnTo>
                  <a:lnTo>
                    <a:pt x="102" y="55"/>
                  </a:lnTo>
                  <a:lnTo>
                    <a:pt x="104" y="55"/>
                  </a:lnTo>
                  <a:lnTo>
                    <a:pt x="105" y="55"/>
                  </a:lnTo>
                  <a:lnTo>
                    <a:pt x="105" y="56"/>
                  </a:lnTo>
                  <a:lnTo>
                    <a:pt x="104" y="57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1" y="59"/>
                  </a:lnTo>
                  <a:lnTo>
                    <a:pt x="100" y="60"/>
                  </a:lnTo>
                  <a:lnTo>
                    <a:pt x="101" y="60"/>
                  </a:lnTo>
                  <a:lnTo>
                    <a:pt x="102" y="61"/>
                  </a:lnTo>
                  <a:lnTo>
                    <a:pt x="101" y="61"/>
                  </a:lnTo>
                  <a:lnTo>
                    <a:pt x="101" y="62"/>
                  </a:lnTo>
                  <a:lnTo>
                    <a:pt x="100" y="63"/>
                  </a:lnTo>
                  <a:lnTo>
                    <a:pt x="100" y="64"/>
                  </a:lnTo>
                  <a:lnTo>
                    <a:pt x="101" y="64"/>
                  </a:lnTo>
                  <a:lnTo>
                    <a:pt x="101" y="63"/>
                  </a:lnTo>
                  <a:lnTo>
                    <a:pt x="102" y="63"/>
                  </a:lnTo>
                  <a:lnTo>
                    <a:pt x="102" y="62"/>
                  </a:lnTo>
                  <a:lnTo>
                    <a:pt x="102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5" y="59"/>
                  </a:lnTo>
                  <a:lnTo>
                    <a:pt x="105" y="57"/>
                  </a:lnTo>
                  <a:lnTo>
                    <a:pt x="106" y="57"/>
                  </a:lnTo>
                  <a:lnTo>
                    <a:pt x="106" y="59"/>
                  </a:lnTo>
                  <a:lnTo>
                    <a:pt x="106" y="60"/>
                  </a:lnTo>
                  <a:lnTo>
                    <a:pt x="108" y="60"/>
                  </a:lnTo>
                  <a:lnTo>
                    <a:pt x="109" y="60"/>
                  </a:lnTo>
                  <a:lnTo>
                    <a:pt x="108" y="59"/>
                  </a:lnTo>
                  <a:lnTo>
                    <a:pt x="107" y="59"/>
                  </a:lnTo>
                  <a:lnTo>
                    <a:pt x="106" y="59"/>
                  </a:lnTo>
                  <a:lnTo>
                    <a:pt x="106" y="57"/>
                  </a:lnTo>
                  <a:lnTo>
                    <a:pt x="107" y="57"/>
                  </a:lnTo>
                  <a:lnTo>
                    <a:pt x="107" y="56"/>
                  </a:lnTo>
                  <a:lnTo>
                    <a:pt x="106" y="56"/>
                  </a:lnTo>
                  <a:lnTo>
                    <a:pt x="106" y="55"/>
                  </a:lnTo>
                  <a:lnTo>
                    <a:pt x="105" y="55"/>
                  </a:lnTo>
                  <a:lnTo>
                    <a:pt x="105" y="54"/>
                  </a:lnTo>
                  <a:lnTo>
                    <a:pt x="106" y="54"/>
                  </a:lnTo>
                  <a:lnTo>
                    <a:pt x="105" y="53"/>
                  </a:lnTo>
                  <a:lnTo>
                    <a:pt x="105" y="52"/>
                  </a:lnTo>
                  <a:lnTo>
                    <a:pt x="105" y="50"/>
                  </a:lnTo>
                  <a:lnTo>
                    <a:pt x="106" y="49"/>
                  </a:lnTo>
                  <a:lnTo>
                    <a:pt x="105" y="48"/>
                  </a:lnTo>
                  <a:lnTo>
                    <a:pt x="105" y="47"/>
                  </a:lnTo>
                  <a:lnTo>
                    <a:pt x="106" y="47"/>
                  </a:lnTo>
                  <a:lnTo>
                    <a:pt x="106" y="46"/>
                  </a:lnTo>
                  <a:lnTo>
                    <a:pt x="107" y="45"/>
                  </a:lnTo>
                  <a:lnTo>
                    <a:pt x="108" y="45"/>
                  </a:lnTo>
                  <a:lnTo>
                    <a:pt x="110" y="45"/>
                  </a:lnTo>
                  <a:lnTo>
                    <a:pt x="112" y="45"/>
                  </a:lnTo>
                  <a:lnTo>
                    <a:pt x="112" y="46"/>
                  </a:lnTo>
                  <a:lnTo>
                    <a:pt x="113" y="46"/>
                  </a:lnTo>
                  <a:lnTo>
                    <a:pt x="113" y="47"/>
                  </a:lnTo>
                  <a:lnTo>
                    <a:pt x="114" y="47"/>
                  </a:lnTo>
                  <a:lnTo>
                    <a:pt x="114" y="48"/>
                  </a:lnTo>
                  <a:lnTo>
                    <a:pt x="115" y="48"/>
                  </a:lnTo>
                  <a:lnTo>
                    <a:pt x="115" y="49"/>
                  </a:lnTo>
                  <a:lnTo>
                    <a:pt x="116" y="49"/>
                  </a:lnTo>
                  <a:lnTo>
                    <a:pt x="117" y="48"/>
                  </a:lnTo>
                  <a:lnTo>
                    <a:pt x="119" y="48"/>
                  </a:lnTo>
                  <a:lnTo>
                    <a:pt x="119" y="49"/>
                  </a:lnTo>
                  <a:lnTo>
                    <a:pt x="119" y="48"/>
                  </a:lnTo>
                  <a:lnTo>
                    <a:pt x="120" y="48"/>
                  </a:lnTo>
                  <a:lnTo>
                    <a:pt x="120" y="49"/>
                  </a:lnTo>
                  <a:lnTo>
                    <a:pt x="121" y="49"/>
                  </a:lnTo>
                  <a:lnTo>
                    <a:pt x="121" y="50"/>
                  </a:lnTo>
                  <a:lnTo>
                    <a:pt x="122" y="49"/>
                  </a:lnTo>
                  <a:lnTo>
                    <a:pt x="123" y="49"/>
                  </a:lnTo>
                  <a:lnTo>
                    <a:pt x="123" y="48"/>
                  </a:lnTo>
                  <a:lnTo>
                    <a:pt x="122" y="47"/>
                  </a:lnTo>
                  <a:lnTo>
                    <a:pt x="121" y="47"/>
                  </a:lnTo>
                  <a:lnTo>
                    <a:pt x="122" y="47"/>
                  </a:lnTo>
                  <a:lnTo>
                    <a:pt x="123" y="47"/>
                  </a:lnTo>
                  <a:lnTo>
                    <a:pt x="123" y="46"/>
                  </a:lnTo>
                  <a:lnTo>
                    <a:pt x="124" y="47"/>
                  </a:lnTo>
                  <a:lnTo>
                    <a:pt x="126" y="46"/>
                  </a:lnTo>
                  <a:lnTo>
                    <a:pt x="124" y="46"/>
                  </a:lnTo>
                  <a:lnTo>
                    <a:pt x="124" y="45"/>
                  </a:lnTo>
                  <a:lnTo>
                    <a:pt x="126" y="45"/>
                  </a:lnTo>
                  <a:lnTo>
                    <a:pt x="127" y="43"/>
                  </a:lnTo>
                  <a:lnTo>
                    <a:pt x="128" y="43"/>
                  </a:lnTo>
                  <a:lnTo>
                    <a:pt x="128" y="42"/>
                  </a:lnTo>
                  <a:lnTo>
                    <a:pt x="129" y="42"/>
                  </a:lnTo>
                  <a:lnTo>
                    <a:pt x="130" y="41"/>
                  </a:lnTo>
                  <a:lnTo>
                    <a:pt x="131" y="41"/>
                  </a:lnTo>
                  <a:lnTo>
                    <a:pt x="133" y="41"/>
                  </a:lnTo>
                  <a:lnTo>
                    <a:pt x="135" y="40"/>
                  </a:lnTo>
                  <a:lnTo>
                    <a:pt x="135" y="39"/>
                  </a:lnTo>
                  <a:lnTo>
                    <a:pt x="135" y="38"/>
                  </a:lnTo>
                  <a:lnTo>
                    <a:pt x="134" y="36"/>
                  </a:lnTo>
                  <a:lnTo>
                    <a:pt x="134" y="35"/>
                  </a:lnTo>
                  <a:lnTo>
                    <a:pt x="133" y="35"/>
                  </a:lnTo>
                  <a:lnTo>
                    <a:pt x="131" y="35"/>
                  </a:lnTo>
                  <a:lnTo>
                    <a:pt x="129" y="36"/>
                  </a:lnTo>
                  <a:lnTo>
                    <a:pt x="129" y="38"/>
                  </a:lnTo>
                  <a:lnTo>
                    <a:pt x="128" y="38"/>
                  </a:lnTo>
                  <a:lnTo>
                    <a:pt x="128" y="39"/>
                  </a:lnTo>
                  <a:lnTo>
                    <a:pt x="127" y="38"/>
                  </a:lnTo>
                  <a:lnTo>
                    <a:pt x="124" y="38"/>
                  </a:lnTo>
                  <a:lnTo>
                    <a:pt x="122" y="38"/>
                  </a:lnTo>
                  <a:lnTo>
                    <a:pt x="121" y="38"/>
                  </a:lnTo>
                  <a:lnTo>
                    <a:pt x="120" y="38"/>
                  </a:lnTo>
                  <a:lnTo>
                    <a:pt x="120" y="36"/>
                  </a:lnTo>
                  <a:lnTo>
                    <a:pt x="119" y="36"/>
                  </a:lnTo>
                  <a:lnTo>
                    <a:pt x="117" y="36"/>
                  </a:lnTo>
                  <a:lnTo>
                    <a:pt x="116" y="36"/>
                  </a:lnTo>
                  <a:lnTo>
                    <a:pt x="115" y="36"/>
                  </a:lnTo>
                  <a:lnTo>
                    <a:pt x="115" y="35"/>
                  </a:lnTo>
                  <a:lnTo>
                    <a:pt x="115" y="34"/>
                  </a:lnTo>
                  <a:lnTo>
                    <a:pt x="116" y="34"/>
                  </a:lnTo>
                  <a:lnTo>
                    <a:pt x="117" y="34"/>
                  </a:lnTo>
                  <a:lnTo>
                    <a:pt x="117" y="33"/>
                  </a:lnTo>
                  <a:lnTo>
                    <a:pt x="119" y="33"/>
                  </a:lnTo>
                  <a:lnTo>
                    <a:pt x="119" y="34"/>
                  </a:lnTo>
                  <a:lnTo>
                    <a:pt x="119" y="33"/>
                  </a:lnTo>
                  <a:lnTo>
                    <a:pt x="120" y="33"/>
                  </a:lnTo>
                  <a:lnTo>
                    <a:pt x="121" y="34"/>
                  </a:lnTo>
                  <a:lnTo>
                    <a:pt x="120" y="32"/>
                  </a:lnTo>
                  <a:lnTo>
                    <a:pt x="121" y="32"/>
                  </a:lnTo>
                  <a:lnTo>
                    <a:pt x="122" y="32"/>
                  </a:lnTo>
                  <a:lnTo>
                    <a:pt x="124" y="33"/>
                  </a:lnTo>
                  <a:lnTo>
                    <a:pt x="126" y="33"/>
                  </a:lnTo>
                  <a:lnTo>
                    <a:pt x="127" y="33"/>
                  </a:lnTo>
                  <a:lnTo>
                    <a:pt x="127" y="32"/>
                  </a:lnTo>
                  <a:lnTo>
                    <a:pt x="126" y="32"/>
                  </a:lnTo>
                  <a:lnTo>
                    <a:pt x="124" y="31"/>
                  </a:lnTo>
                  <a:lnTo>
                    <a:pt x="123" y="31"/>
                  </a:lnTo>
                  <a:lnTo>
                    <a:pt x="124" y="31"/>
                  </a:lnTo>
                  <a:lnTo>
                    <a:pt x="123" y="29"/>
                  </a:lnTo>
                  <a:lnTo>
                    <a:pt x="123" y="28"/>
                  </a:lnTo>
                  <a:lnTo>
                    <a:pt x="122" y="28"/>
                  </a:lnTo>
                  <a:lnTo>
                    <a:pt x="122" y="29"/>
                  </a:lnTo>
                  <a:lnTo>
                    <a:pt x="121" y="29"/>
                  </a:lnTo>
                  <a:lnTo>
                    <a:pt x="120" y="31"/>
                  </a:lnTo>
                  <a:lnTo>
                    <a:pt x="119" y="31"/>
                  </a:lnTo>
                  <a:lnTo>
                    <a:pt x="117" y="29"/>
                  </a:lnTo>
                  <a:lnTo>
                    <a:pt x="119" y="29"/>
                  </a:lnTo>
                  <a:lnTo>
                    <a:pt x="119" y="28"/>
                  </a:lnTo>
                  <a:lnTo>
                    <a:pt x="119" y="27"/>
                  </a:lnTo>
                  <a:lnTo>
                    <a:pt x="120" y="26"/>
                  </a:lnTo>
                  <a:lnTo>
                    <a:pt x="121" y="26"/>
                  </a:lnTo>
                  <a:lnTo>
                    <a:pt x="122" y="26"/>
                  </a:lnTo>
                  <a:lnTo>
                    <a:pt x="122" y="27"/>
                  </a:lnTo>
                  <a:lnTo>
                    <a:pt x="123" y="27"/>
                  </a:lnTo>
                  <a:lnTo>
                    <a:pt x="124" y="27"/>
                  </a:lnTo>
                  <a:lnTo>
                    <a:pt x="126" y="27"/>
                  </a:lnTo>
                  <a:lnTo>
                    <a:pt x="126" y="26"/>
                  </a:lnTo>
                  <a:lnTo>
                    <a:pt x="127" y="26"/>
                  </a:lnTo>
                  <a:lnTo>
                    <a:pt x="127" y="25"/>
                  </a:lnTo>
                  <a:lnTo>
                    <a:pt x="128" y="25"/>
                  </a:lnTo>
                  <a:lnTo>
                    <a:pt x="128" y="26"/>
                  </a:lnTo>
                  <a:lnTo>
                    <a:pt x="129" y="26"/>
                  </a:lnTo>
                  <a:lnTo>
                    <a:pt x="129" y="25"/>
                  </a:lnTo>
                  <a:lnTo>
                    <a:pt x="128" y="25"/>
                  </a:lnTo>
                  <a:lnTo>
                    <a:pt x="128" y="24"/>
                  </a:lnTo>
                  <a:lnTo>
                    <a:pt x="128" y="25"/>
                  </a:lnTo>
                  <a:lnTo>
                    <a:pt x="127" y="24"/>
                  </a:lnTo>
                  <a:lnTo>
                    <a:pt x="126" y="22"/>
                  </a:lnTo>
                  <a:lnTo>
                    <a:pt x="127" y="22"/>
                  </a:lnTo>
                  <a:lnTo>
                    <a:pt x="130" y="22"/>
                  </a:lnTo>
                  <a:lnTo>
                    <a:pt x="131" y="21"/>
                  </a:lnTo>
                  <a:lnTo>
                    <a:pt x="130" y="21"/>
                  </a:lnTo>
                  <a:lnTo>
                    <a:pt x="129" y="21"/>
                  </a:lnTo>
                  <a:lnTo>
                    <a:pt x="130" y="20"/>
                  </a:lnTo>
                  <a:lnTo>
                    <a:pt x="130" y="19"/>
                  </a:lnTo>
                  <a:lnTo>
                    <a:pt x="129" y="19"/>
                  </a:lnTo>
                  <a:lnTo>
                    <a:pt x="128" y="19"/>
                  </a:lnTo>
                  <a:lnTo>
                    <a:pt x="129" y="19"/>
                  </a:lnTo>
                  <a:lnTo>
                    <a:pt x="130" y="18"/>
                  </a:lnTo>
                  <a:lnTo>
                    <a:pt x="130" y="17"/>
                  </a:lnTo>
                  <a:lnTo>
                    <a:pt x="129" y="17"/>
                  </a:lnTo>
                  <a:lnTo>
                    <a:pt x="129" y="15"/>
                  </a:lnTo>
                  <a:lnTo>
                    <a:pt x="130" y="15"/>
                  </a:lnTo>
                  <a:lnTo>
                    <a:pt x="131" y="17"/>
                  </a:lnTo>
                  <a:lnTo>
                    <a:pt x="133" y="17"/>
                  </a:lnTo>
                  <a:lnTo>
                    <a:pt x="133" y="15"/>
                  </a:lnTo>
                  <a:lnTo>
                    <a:pt x="134" y="17"/>
                  </a:lnTo>
                  <a:lnTo>
                    <a:pt x="134" y="15"/>
                  </a:lnTo>
                  <a:lnTo>
                    <a:pt x="134" y="17"/>
                  </a:lnTo>
                  <a:lnTo>
                    <a:pt x="135" y="17"/>
                  </a:lnTo>
                  <a:lnTo>
                    <a:pt x="135" y="18"/>
                  </a:lnTo>
                  <a:lnTo>
                    <a:pt x="136" y="18"/>
                  </a:lnTo>
                  <a:lnTo>
                    <a:pt x="137" y="18"/>
                  </a:lnTo>
                  <a:lnTo>
                    <a:pt x="138" y="18"/>
                  </a:lnTo>
                  <a:lnTo>
                    <a:pt x="138" y="17"/>
                  </a:lnTo>
                  <a:lnTo>
                    <a:pt x="137" y="17"/>
                  </a:lnTo>
                  <a:lnTo>
                    <a:pt x="136" y="15"/>
                  </a:lnTo>
                  <a:lnTo>
                    <a:pt x="135" y="15"/>
                  </a:lnTo>
                  <a:lnTo>
                    <a:pt x="135" y="14"/>
                  </a:lnTo>
                  <a:lnTo>
                    <a:pt x="134" y="14"/>
                  </a:lnTo>
                  <a:lnTo>
                    <a:pt x="134" y="13"/>
                  </a:lnTo>
                  <a:lnTo>
                    <a:pt x="136" y="14"/>
                  </a:lnTo>
                  <a:lnTo>
                    <a:pt x="136" y="13"/>
                  </a:lnTo>
                  <a:lnTo>
                    <a:pt x="135" y="13"/>
                  </a:lnTo>
                  <a:lnTo>
                    <a:pt x="134" y="12"/>
                  </a:lnTo>
                  <a:lnTo>
                    <a:pt x="134" y="11"/>
                  </a:lnTo>
                  <a:lnTo>
                    <a:pt x="135" y="11"/>
                  </a:lnTo>
                  <a:lnTo>
                    <a:pt x="136" y="11"/>
                  </a:lnTo>
                  <a:lnTo>
                    <a:pt x="137" y="11"/>
                  </a:lnTo>
                  <a:lnTo>
                    <a:pt x="138" y="12"/>
                  </a:lnTo>
                  <a:lnTo>
                    <a:pt x="140" y="12"/>
                  </a:lnTo>
                  <a:lnTo>
                    <a:pt x="140" y="13"/>
                  </a:lnTo>
                  <a:lnTo>
                    <a:pt x="140" y="12"/>
                  </a:lnTo>
                  <a:lnTo>
                    <a:pt x="140" y="11"/>
                  </a:lnTo>
                  <a:lnTo>
                    <a:pt x="138" y="11"/>
                  </a:lnTo>
                  <a:lnTo>
                    <a:pt x="138" y="10"/>
                  </a:lnTo>
                  <a:lnTo>
                    <a:pt x="137" y="10"/>
                  </a:lnTo>
                  <a:lnTo>
                    <a:pt x="136" y="10"/>
                  </a:lnTo>
                  <a:lnTo>
                    <a:pt x="136" y="8"/>
                  </a:lnTo>
                  <a:lnTo>
                    <a:pt x="137" y="7"/>
                  </a:lnTo>
                  <a:lnTo>
                    <a:pt x="138" y="7"/>
                  </a:lnTo>
                  <a:lnTo>
                    <a:pt x="140" y="6"/>
                  </a:lnTo>
                  <a:lnTo>
                    <a:pt x="140" y="5"/>
                  </a:lnTo>
                  <a:lnTo>
                    <a:pt x="140" y="4"/>
                  </a:lnTo>
                  <a:lnTo>
                    <a:pt x="141" y="4"/>
                  </a:lnTo>
                  <a:lnTo>
                    <a:pt x="142" y="4"/>
                  </a:lnTo>
                  <a:lnTo>
                    <a:pt x="143" y="3"/>
                  </a:lnTo>
                  <a:lnTo>
                    <a:pt x="144" y="4"/>
                  </a:lnTo>
                  <a:lnTo>
                    <a:pt x="151" y="7"/>
                  </a:lnTo>
                  <a:lnTo>
                    <a:pt x="158" y="11"/>
                  </a:lnTo>
                  <a:lnTo>
                    <a:pt x="163" y="14"/>
                  </a:lnTo>
                  <a:lnTo>
                    <a:pt x="164" y="15"/>
                  </a:lnTo>
                  <a:lnTo>
                    <a:pt x="171" y="19"/>
                  </a:lnTo>
                  <a:lnTo>
                    <a:pt x="178" y="22"/>
                  </a:lnTo>
                  <a:lnTo>
                    <a:pt x="179" y="24"/>
                  </a:lnTo>
                  <a:lnTo>
                    <a:pt x="185" y="26"/>
                  </a:lnTo>
                  <a:lnTo>
                    <a:pt x="192" y="31"/>
                  </a:lnTo>
                  <a:lnTo>
                    <a:pt x="199" y="34"/>
                  </a:lnTo>
                  <a:lnTo>
                    <a:pt x="205" y="38"/>
                  </a:lnTo>
                  <a:lnTo>
                    <a:pt x="212" y="42"/>
                  </a:lnTo>
                  <a:lnTo>
                    <a:pt x="219" y="46"/>
                  </a:lnTo>
                  <a:lnTo>
                    <a:pt x="226" y="49"/>
                  </a:lnTo>
                  <a:lnTo>
                    <a:pt x="233" y="53"/>
                  </a:lnTo>
                  <a:lnTo>
                    <a:pt x="238" y="57"/>
                  </a:lnTo>
                  <a:lnTo>
                    <a:pt x="245" y="61"/>
                  </a:lnTo>
                  <a:lnTo>
                    <a:pt x="248" y="62"/>
                  </a:lnTo>
                  <a:lnTo>
                    <a:pt x="252" y="64"/>
                  </a:lnTo>
                  <a:lnTo>
                    <a:pt x="255" y="66"/>
                  </a:lnTo>
                  <a:lnTo>
                    <a:pt x="256" y="67"/>
                  </a:lnTo>
                  <a:lnTo>
                    <a:pt x="256" y="70"/>
                  </a:lnTo>
                  <a:lnTo>
                    <a:pt x="257" y="75"/>
                  </a:lnTo>
                  <a:lnTo>
                    <a:pt x="256" y="75"/>
                  </a:lnTo>
                  <a:lnTo>
                    <a:pt x="256" y="76"/>
                  </a:lnTo>
                  <a:lnTo>
                    <a:pt x="255" y="76"/>
                  </a:lnTo>
                  <a:lnTo>
                    <a:pt x="254" y="77"/>
                  </a:lnTo>
                  <a:lnTo>
                    <a:pt x="254" y="78"/>
                  </a:lnTo>
                  <a:lnTo>
                    <a:pt x="252" y="78"/>
                  </a:lnTo>
                  <a:lnTo>
                    <a:pt x="254" y="78"/>
                  </a:lnTo>
                  <a:lnTo>
                    <a:pt x="254" y="80"/>
                  </a:lnTo>
                  <a:lnTo>
                    <a:pt x="254" y="81"/>
                  </a:lnTo>
                  <a:lnTo>
                    <a:pt x="255" y="81"/>
                  </a:lnTo>
                  <a:lnTo>
                    <a:pt x="256" y="81"/>
                  </a:lnTo>
                  <a:lnTo>
                    <a:pt x="257" y="81"/>
                  </a:lnTo>
                  <a:lnTo>
                    <a:pt x="257" y="82"/>
                  </a:lnTo>
                  <a:lnTo>
                    <a:pt x="258" y="82"/>
                  </a:lnTo>
                  <a:lnTo>
                    <a:pt x="258" y="84"/>
                  </a:lnTo>
                  <a:lnTo>
                    <a:pt x="259" y="85"/>
                  </a:lnTo>
                  <a:lnTo>
                    <a:pt x="261" y="87"/>
                  </a:lnTo>
                  <a:lnTo>
                    <a:pt x="263" y="89"/>
                  </a:lnTo>
                  <a:lnTo>
                    <a:pt x="266" y="90"/>
                  </a:lnTo>
                  <a:lnTo>
                    <a:pt x="269" y="92"/>
                  </a:lnTo>
                  <a:lnTo>
                    <a:pt x="271" y="95"/>
                  </a:lnTo>
                  <a:lnTo>
                    <a:pt x="275" y="96"/>
                  </a:lnTo>
                  <a:lnTo>
                    <a:pt x="277" y="98"/>
                  </a:lnTo>
                  <a:lnTo>
                    <a:pt x="279" y="101"/>
                  </a:lnTo>
                  <a:lnTo>
                    <a:pt x="283" y="102"/>
                  </a:lnTo>
                  <a:lnTo>
                    <a:pt x="285" y="104"/>
                  </a:lnTo>
                  <a:lnTo>
                    <a:pt x="287" y="106"/>
                  </a:lnTo>
                  <a:lnTo>
                    <a:pt x="291" y="108"/>
                  </a:lnTo>
                  <a:lnTo>
                    <a:pt x="293" y="110"/>
                  </a:lnTo>
                  <a:lnTo>
                    <a:pt x="296" y="112"/>
                  </a:lnTo>
                  <a:lnTo>
                    <a:pt x="298" y="113"/>
                  </a:lnTo>
                  <a:lnTo>
                    <a:pt x="301" y="116"/>
                  </a:lnTo>
                  <a:lnTo>
                    <a:pt x="304" y="118"/>
                  </a:lnTo>
                  <a:lnTo>
                    <a:pt x="305" y="118"/>
                  </a:lnTo>
                  <a:lnTo>
                    <a:pt x="305" y="119"/>
                  </a:lnTo>
                  <a:lnTo>
                    <a:pt x="305" y="120"/>
                  </a:lnTo>
                  <a:lnTo>
                    <a:pt x="304" y="120"/>
                  </a:lnTo>
                  <a:lnTo>
                    <a:pt x="302" y="122"/>
                  </a:lnTo>
                  <a:lnTo>
                    <a:pt x="304" y="122"/>
                  </a:lnTo>
                  <a:lnTo>
                    <a:pt x="305" y="122"/>
                  </a:lnTo>
                  <a:lnTo>
                    <a:pt x="305" y="123"/>
                  </a:lnTo>
                  <a:lnTo>
                    <a:pt x="305" y="124"/>
                  </a:lnTo>
                  <a:lnTo>
                    <a:pt x="304" y="124"/>
                  </a:lnTo>
                  <a:lnTo>
                    <a:pt x="304" y="125"/>
                  </a:lnTo>
                  <a:lnTo>
                    <a:pt x="302" y="126"/>
                  </a:lnTo>
                  <a:lnTo>
                    <a:pt x="302" y="125"/>
                  </a:lnTo>
                  <a:lnTo>
                    <a:pt x="302" y="124"/>
                  </a:lnTo>
                  <a:lnTo>
                    <a:pt x="302" y="123"/>
                  </a:lnTo>
                  <a:lnTo>
                    <a:pt x="302" y="125"/>
                  </a:lnTo>
                  <a:lnTo>
                    <a:pt x="301" y="125"/>
                  </a:lnTo>
                  <a:lnTo>
                    <a:pt x="301" y="126"/>
                  </a:lnTo>
                  <a:lnTo>
                    <a:pt x="301" y="129"/>
                  </a:lnTo>
                  <a:lnTo>
                    <a:pt x="300" y="129"/>
                  </a:lnTo>
                  <a:lnTo>
                    <a:pt x="300" y="130"/>
                  </a:lnTo>
                  <a:lnTo>
                    <a:pt x="301" y="130"/>
                  </a:lnTo>
                  <a:lnTo>
                    <a:pt x="302" y="131"/>
                  </a:lnTo>
                  <a:lnTo>
                    <a:pt x="301" y="132"/>
                  </a:lnTo>
                  <a:lnTo>
                    <a:pt x="300" y="132"/>
                  </a:lnTo>
                  <a:lnTo>
                    <a:pt x="300" y="134"/>
                  </a:lnTo>
                  <a:lnTo>
                    <a:pt x="299" y="136"/>
                  </a:lnTo>
                  <a:lnTo>
                    <a:pt x="300" y="134"/>
                  </a:lnTo>
                  <a:lnTo>
                    <a:pt x="300" y="136"/>
                  </a:lnTo>
                  <a:lnTo>
                    <a:pt x="299" y="139"/>
                  </a:lnTo>
                  <a:lnTo>
                    <a:pt x="298" y="140"/>
                  </a:lnTo>
                  <a:lnTo>
                    <a:pt x="297" y="141"/>
                  </a:lnTo>
                  <a:lnTo>
                    <a:pt x="298" y="143"/>
                  </a:lnTo>
                  <a:lnTo>
                    <a:pt x="297" y="144"/>
                  </a:lnTo>
                  <a:lnTo>
                    <a:pt x="297" y="146"/>
                  </a:lnTo>
                  <a:lnTo>
                    <a:pt x="296" y="147"/>
                  </a:lnTo>
                  <a:lnTo>
                    <a:pt x="294" y="148"/>
                  </a:lnTo>
                  <a:lnTo>
                    <a:pt x="294" y="151"/>
                  </a:lnTo>
                  <a:lnTo>
                    <a:pt x="293" y="152"/>
                  </a:lnTo>
                  <a:lnTo>
                    <a:pt x="293" y="153"/>
                  </a:lnTo>
                  <a:lnTo>
                    <a:pt x="292" y="154"/>
                  </a:lnTo>
                  <a:lnTo>
                    <a:pt x="292" y="155"/>
                  </a:lnTo>
                  <a:lnTo>
                    <a:pt x="292" y="157"/>
                  </a:lnTo>
                  <a:lnTo>
                    <a:pt x="292" y="158"/>
                  </a:lnTo>
                  <a:lnTo>
                    <a:pt x="291" y="158"/>
                  </a:lnTo>
                  <a:lnTo>
                    <a:pt x="291" y="159"/>
                  </a:lnTo>
                  <a:lnTo>
                    <a:pt x="291" y="160"/>
                  </a:lnTo>
                  <a:lnTo>
                    <a:pt x="291" y="161"/>
                  </a:lnTo>
                  <a:lnTo>
                    <a:pt x="291" y="162"/>
                  </a:lnTo>
                  <a:lnTo>
                    <a:pt x="291" y="164"/>
                  </a:lnTo>
                  <a:lnTo>
                    <a:pt x="292" y="164"/>
                  </a:lnTo>
                  <a:lnTo>
                    <a:pt x="292" y="165"/>
                  </a:lnTo>
                  <a:lnTo>
                    <a:pt x="293" y="165"/>
                  </a:lnTo>
                  <a:lnTo>
                    <a:pt x="293" y="166"/>
                  </a:lnTo>
                  <a:lnTo>
                    <a:pt x="293" y="167"/>
                  </a:lnTo>
                  <a:lnTo>
                    <a:pt x="292" y="168"/>
                  </a:lnTo>
                  <a:lnTo>
                    <a:pt x="293" y="171"/>
                  </a:lnTo>
                  <a:lnTo>
                    <a:pt x="293" y="172"/>
                  </a:lnTo>
                  <a:lnTo>
                    <a:pt x="294" y="172"/>
                  </a:lnTo>
                  <a:lnTo>
                    <a:pt x="294" y="173"/>
                  </a:lnTo>
                  <a:lnTo>
                    <a:pt x="294" y="174"/>
                  </a:lnTo>
                  <a:lnTo>
                    <a:pt x="296" y="174"/>
                  </a:lnTo>
                  <a:lnTo>
                    <a:pt x="297" y="174"/>
                  </a:lnTo>
                  <a:lnTo>
                    <a:pt x="298" y="174"/>
                  </a:lnTo>
                  <a:lnTo>
                    <a:pt x="298" y="175"/>
                  </a:lnTo>
                  <a:lnTo>
                    <a:pt x="299" y="175"/>
                  </a:lnTo>
                  <a:lnTo>
                    <a:pt x="299" y="174"/>
                  </a:lnTo>
                  <a:lnTo>
                    <a:pt x="298" y="174"/>
                  </a:lnTo>
                  <a:lnTo>
                    <a:pt x="297" y="174"/>
                  </a:lnTo>
                  <a:lnTo>
                    <a:pt x="298" y="174"/>
                  </a:lnTo>
                  <a:lnTo>
                    <a:pt x="299" y="174"/>
                  </a:lnTo>
                  <a:lnTo>
                    <a:pt x="300" y="176"/>
                  </a:lnTo>
                  <a:lnTo>
                    <a:pt x="301" y="178"/>
                  </a:lnTo>
                  <a:lnTo>
                    <a:pt x="302" y="178"/>
                  </a:lnTo>
                  <a:lnTo>
                    <a:pt x="302" y="179"/>
                  </a:lnTo>
                  <a:lnTo>
                    <a:pt x="304" y="179"/>
                  </a:lnTo>
                  <a:lnTo>
                    <a:pt x="304" y="180"/>
                  </a:lnTo>
                  <a:lnTo>
                    <a:pt x="305" y="181"/>
                  </a:lnTo>
                  <a:lnTo>
                    <a:pt x="305" y="182"/>
                  </a:lnTo>
                  <a:lnTo>
                    <a:pt x="306" y="183"/>
                  </a:lnTo>
                  <a:lnTo>
                    <a:pt x="306" y="182"/>
                  </a:lnTo>
                  <a:lnTo>
                    <a:pt x="306" y="183"/>
                  </a:lnTo>
                  <a:lnTo>
                    <a:pt x="306" y="185"/>
                  </a:lnTo>
                  <a:lnTo>
                    <a:pt x="306" y="186"/>
                  </a:lnTo>
                  <a:lnTo>
                    <a:pt x="307" y="187"/>
                  </a:lnTo>
                  <a:lnTo>
                    <a:pt x="307" y="186"/>
                  </a:lnTo>
                  <a:lnTo>
                    <a:pt x="306" y="186"/>
                  </a:lnTo>
                  <a:lnTo>
                    <a:pt x="307" y="186"/>
                  </a:lnTo>
                  <a:lnTo>
                    <a:pt x="308" y="186"/>
                  </a:lnTo>
                  <a:lnTo>
                    <a:pt x="309" y="186"/>
                  </a:lnTo>
                  <a:lnTo>
                    <a:pt x="309" y="187"/>
                  </a:lnTo>
                  <a:lnTo>
                    <a:pt x="311" y="187"/>
                  </a:lnTo>
                  <a:lnTo>
                    <a:pt x="312" y="187"/>
                  </a:lnTo>
                  <a:lnTo>
                    <a:pt x="313" y="188"/>
                  </a:lnTo>
                  <a:lnTo>
                    <a:pt x="313" y="189"/>
                  </a:lnTo>
                  <a:lnTo>
                    <a:pt x="314" y="192"/>
                  </a:lnTo>
                  <a:lnTo>
                    <a:pt x="314" y="193"/>
                  </a:lnTo>
                  <a:lnTo>
                    <a:pt x="314" y="194"/>
                  </a:lnTo>
                  <a:lnTo>
                    <a:pt x="314" y="195"/>
                  </a:lnTo>
                  <a:lnTo>
                    <a:pt x="313" y="196"/>
                  </a:lnTo>
                  <a:lnTo>
                    <a:pt x="313" y="197"/>
                  </a:lnTo>
                  <a:lnTo>
                    <a:pt x="312" y="196"/>
                  </a:lnTo>
                  <a:lnTo>
                    <a:pt x="311" y="197"/>
                  </a:lnTo>
                  <a:lnTo>
                    <a:pt x="311" y="199"/>
                  </a:lnTo>
                  <a:lnTo>
                    <a:pt x="309" y="200"/>
                  </a:lnTo>
                  <a:lnTo>
                    <a:pt x="308" y="200"/>
                  </a:lnTo>
                  <a:lnTo>
                    <a:pt x="309" y="201"/>
                  </a:lnTo>
                  <a:lnTo>
                    <a:pt x="308" y="201"/>
                  </a:lnTo>
                  <a:lnTo>
                    <a:pt x="307" y="201"/>
                  </a:lnTo>
                  <a:lnTo>
                    <a:pt x="308" y="202"/>
                  </a:lnTo>
                  <a:lnTo>
                    <a:pt x="308" y="203"/>
                  </a:lnTo>
                  <a:lnTo>
                    <a:pt x="308" y="204"/>
                  </a:lnTo>
                  <a:lnTo>
                    <a:pt x="307" y="204"/>
                  </a:lnTo>
                  <a:lnTo>
                    <a:pt x="307" y="206"/>
                  </a:lnTo>
                  <a:lnTo>
                    <a:pt x="306" y="207"/>
                  </a:lnTo>
                  <a:lnTo>
                    <a:pt x="306" y="210"/>
                  </a:lnTo>
                  <a:lnTo>
                    <a:pt x="306" y="211"/>
                  </a:lnTo>
                  <a:lnTo>
                    <a:pt x="306" y="213"/>
                  </a:lnTo>
                  <a:lnTo>
                    <a:pt x="306" y="214"/>
                  </a:lnTo>
                  <a:lnTo>
                    <a:pt x="307" y="215"/>
                  </a:lnTo>
                  <a:lnTo>
                    <a:pt x="306" y="216"/>
                  </a:lnTo>
                  <a:lnTo>
                    <a:pt x="305" y="217"/>
                  </a:lnTo>
                  <a:lnTo>
                    <a:pt x="306" y="217"/>
                  </a:lnTo>
                  <a:lnTo>
                    <a:pt x="307" y="216"/>
                  </a:lnTo>
                  <a:lnTo>
                    <a:pt x="307" y="215"/>
                  </a:lnTo>
                  <a:lnTo>
                    <a:pt x="307" y="214"/>
                  </a:lnTo>
                  <a:lnTo>
                    <a:pt x="308" y="215"/>
                  </a:lnTo>
                  <a:lnTo>
                    <a:pt x="308" y="216"/>
                  </a:lnTo>
                  <a:lnTo>
                    <a:pt x="309" y="216"/>
                  </a:lnTo>
                  <a:lnTo>
                    <a:pt x="311" y="216"/>
                  </a:lnTo>
                  <a:lnTo>
                    <a:pt x="311" y="217"/>
                  </a:lnTo>
                  <a:lnTo>
                    <a:pt x="311" y="218"/>
                  </a:lnTo>
                  <a:lnTo>
                    <a:pt x="311" y="220"/>
                  </a:lnTo>
                  <a:lnTo>
                    <a:pt x="311" y="221"/>
                  </a:lnTo>
                  <a:lnTo>
                    <a:pt x="311" y="222"/>
                  </a:lnTo>
                  <a:lnTo>
                    <a:pt x="311" y="223"/>
                  </a:lnTo>
                  <a:lnTo>
                    <a:pt x="312" y="222"/>
                  </a:lnTo>
                  <a:lnTo>
                    <a:pt x="312" y="223"/>
                  </a:lnTo>
                  <a:lnTo>
                    <a:pt x="311" y="224"/>
                  </a:lnTo>
                  <a:lnTo>
                    <a:pt x="309" y="225"/>
                  </a:lnTo>
                  <a:lnTo>
                    <a:pt x="308" y="229"/>
                  </a:lnTo>
                  <a:lnTo>
                    <a:pt x="308" y="230"/>
                  </a:lnTo>
                  <a:lnTo>
                    <a:pt x="308" y="229"/>
                  </a:lnTo>
                  <a:lnTo>
                    <a:pt x="307" y="230"/>
                  </a:lnTo>
                  <a:lnTo>
                    <a:pt x="308" y="230"/>
                  </a:lnTo>
                  <a:lnTo>
                    <a:pt x="308" y="231"/>
                  </a:lnTo>
                  <a:lnTo>
                    <a:pt x="307" y="231"/>
                  </a:lnTo>
                  <a:lnTo>
                    <a:pt x="307" y="232"/>
                  </a:lnTo>
                  <a:lnTo>
                    <a:pt x="307" y="231"/>
                  </a:lnTo>
                  <a:lnTo>
                    <a:pt x="306" y="231"/>
                  </a:lnTo>
                  <a:lnTo>
                    <a:pt x="306" y="232"/>
                  </a:lnTo>
                  <a:lnTo>
                    <a:pt x="306" y="234"/>
                  </a:lnTo>
                  <a:lnTo>
                    <a:pt x="306" y="235"/>
                  </a:lnTo>
                  <a:lnTo>
                    <a:pt x="307" y="236"/>
                  </a:lnTo>
                  <a:lnTo>
                    <a:pt x="306" y="238"/>
                  </a:lnTo>
                  <a:lnTo>
                    <a:pt x="306" y="239"/>
                  </a:lnTo>
                  <a:lnTo>
                    <a:pt x="307" y="241"/>
                  </a:lnTo>
                  <a:lnTo>
                    <a:pt x="308" y="241"/>
                  </a:lnTo>
                  <a:lnTo>
                    <a:pt x="308" y="242"/>
                  </a:lnTo>
                  <a:lnTo>
                    <a:pt x="308" y="243"/>
                  </a:lnTo>
                  <a:lnTo>
                    <a:pt x="308" y="245"/>
                  </a:lnTo>
                  <a:lnTo>
                    <a:pt x="309" y="246"/>
                  </a:lnTo>
                  <a:lnTo>
                    <a:pt x="311" y="246"/>
                  </a:lnTo>
                  <a:lnTo>
                    <a:pt x="311" y="248"/>
                  </a:lnTo>
                  <a:lnTo>
                    <a:pt x="311" y="249"/>
                  </a:lnTo>
                  <a:lnTo>
                    <a:pt x="312" y="249"/>
                  </a:lnTo>
                  <a:lnTo>
                    <a:pt x="313" y="250"/>
                  </a:lnTo>
                  <a:lnTo>
                    <a:pt x="313" y="251"/>
                  </a:lnTo>
                  <a:lnTo>
                    <a:pt x="314" y="252"/>
                  </a:lnTo>
                  <a:lnTo>
                    <a:pt x="313" y="252"/>
                  </a:lnTo>
                  <a:lnTo>
                    <a:pt x="312" y="251"/>
                  </a:lnTo>
                  <a:lnTo>
                    <a:pt x="311" y="250"/>
                  </a:lnTo>
                  <a:lnTo>
                    <a:pt x="309" y="250"/>
                  </a:lnTo>
                  <a:lnTo>
                    <a:pt x="309" y="251"/>
                  </a:lnTo>
                  <a:lnTo>
                    <a:pt x="309" y="252"/>
                  </a:lnTo>
                  <a:lnTo>
                    <a:pt x="312" y="251"/>
                  </a:lnTo>
                  <a:lnTo>
                    <a:pt x="311" y="252"/>
                  </a:lnTo>
                  <a:lnTo>
                    <a:pt x="312" y="252"/>
                  </a:lnTo>
                  <a:lnTo>
                    <a:pt x="312" y="253"/>
                  </a:lnTo>
                  <a:lnTo>
                    <a:pt x="312" y="255"/>
                  </a:lnTo>
                  <a:lnTo>
                    <a:pt x="313" y="255"/>
                  </a:lnTo>
                  <a:lnTo>
                    <a:pt x="313" y="256"/>
                  </a:lnTo>
                  <a:lnTo>
                    <a:pt x="312" y="256"/>
                  </a:lnTo>
                  <a:lnTo>
                    <a:pt x="313" y="256"/>
                  </a:lnTo>
                  <a:lnTo>
                    <a:pt x="313" y="257"/>
                  </a:lnTo>
                  <a:lnTo>
                    <a:pt x="312" y="257"/>
                  </a:lnTo>
                  <a:lnTo>
                    <a:pt x="313" y="258"/>
                  </a:lnTo>
                  <a:lnTo>
                    <a:pt x="313" y="259"/>
                  </a:lnTo>
                  <a:lnTo>
                    <a:pt x="313" y="258"/>
                  </a:lnTo>
                  <a:lnTo>
                    <a:pt x="314" y="258"/>
                  </a:lnTo>
                  <a:lnTo>
                    <a:pt x="315" y="258"/>
                  </a:lnTo>
                  <a:lnTo>
                    <a:pt x="316" y="260"/>
                  </a:lnTo>
                  <a:lnTo>
                    <a:pt x="318" y="260"/>
                  </a:lnTo>
                  <a:lnTo>
                    <a:pt x="318" y="262"/>
                  </a:lnTo>
                  <a:lnTo>
                    <a:pt x="316" y="263"/>
                  </a:lnTo>
                  <a:lnTo>
                    <a:pt x="318" y="264"/>
                  </a:lnTo>
                  <a:lnTo>
                    <a:pt x="318" y="265"/>
                  </a:lnTo>
                  <a:lnTo>
                    <a:pt x="316" y="265"/>
                  </a:lnTo>
                  <a:lnTo>
                    <a:pt x="318" y="266"/>
                  </a:lnTo>
                  <a:lnTo>
                    <a:pt x="316" y="266"/>
                  </a:lnTo>
                  <a:lnTo>
                    <a:pt x="316" y="267"/>
                  </a:lnTo>
                  <a:lnTo>
                    <a:pt x="315" y="267"/>
                  </a:lnTo>
                  <a:lnTo>
                    <a:pt x="314" y="267"/>
                  </a:lnTo>
                  <a:lnTo>
                    <a:pt x="314" y="269"/>
                  </a:lnTo>
                  <a:lnTo>
                    <a:pt x="315" y="269"/>
                  </a:lnTo>
                  <a:lnTo>
                    <a:pt x="316" y="269"/>
                  </a:lnTo>
                  <a:lnTo>
                    <a:pt x="318" y="269"/>
                  </a:lnTo>
                  <a:lnTo>
                    <a:pt x="318" y="270"/>
                  </a:lnTo>
                  <a:lnTo>
                    <a:pt x="318" y="271"/>
                  </a:lnTo>
                  <a:lnTo>
                    <a:pt x="319" y="271"/>
                  </a:lnTo>
                  <a:lnTo>
                    <a:pt x="319" y="273"/>
                  </a:lnTo>
                  <a:lnTo>
                    <a:pt x="320" y="274"/>
                  </a:lnTo>
                  <a:lnTo>
                    <a:pt x="319" y="274"/>
                  </a:lnTo>
                  <a:lnTo>
                    <a:pt x="319" y="276"/>
                  </a:lnTo>
                  <a:lnTo>
                    <a:pt x="320" y="276"/>
                  </a:lnTo>
                  <a:lnTo>
                    <a:pt x="320" y="277"/>
                  </a:lnTo>
                  <a:lnTo>
                    <a:pt x="320" y="278"/>
                  </a:lnTo>
                  <a:lnTo>
                    <a:pt x="319" y="278"/>
                  </a:lnTo>
                  <a:lnTo>
                    <a:pt x="319" y="279"/>
                  </a:lnTo>
                  <a:lnTo>
                    <a:pt x="320" y="279"/>
                  </a:lnTo>
                  <a:lnTo>
                    <a:pt x="321" y="280"/>
                  </a:lnTo>
                  <a:lnTo>
                    <a:pt x="322" y="281"/>
                  </a:lnTo>
                  <a:lnTo>
                    <a:pt x="322" y="283"/>
                  </a:lnTo>
                  <a:lnTo>
                    <a:pt x="321" y="283"/>
                  </a:lnTo>
                  <a:lnTo>
                    <a:pt x="320" y="283"/>
                  </a:lnTo>
                  <a:lnTo>
                    <a:pt x="321" y="284"/>
                  </a:lnTo>
                  <a:lnTo>
                    <a:pt x="321" y="285"/>
                  </a:lnTo>
                  <a:lnTo>
                    <a:pt x="320" y="285"/>
                  </a:lnTo>
                  <a:lnTo>
                    <a:pt x="319" y="285"/>
                  </a:lnTo>
                  <a:lnTo>
                    <a:pt x="320" y="286"/>
                  </a:lnTo>
                  <a:lnTo>
                    <a:pt x="320" y="287"/>
                  </a:lnTo>
                  <a:lnTo>
                    <a:pt x="319" y="287"/>
                  </a:lnTo>
                  <a:lnTo>
                    <a:pt x="319" y="288"/>
                  </a:lnTo>
                  <a:lnTo>
                    <a:pt x="321" y="286"/>
                  </a:lnTo>
                  <a:lnTo>
                    <a:pt x="322" y="286"/>
                  </a:lnTo>
                  <a:lnTo>
                    <a:pt x="323" y="287"/>
                  </a:lnTo>
                  <a:lnTo>
                    <a:pt x="325" y="287"/>
                  </a:lnTo>
                  <a:lnTo>
                    <a:pt x="326" y="287"/>
                  </a:lnTo>
                  <a:lnTo>
                    <a:pt x="327" y="291"/>
                  </a:lnTo>
                  <a:lnTo>
                    <a:pt x="327" y="293"/>
                  </a:lnTo>
                  <a:lnTo>
                    <a:pt x="328" y="294"/>
                  </a:lnTo>
                  <a:lnTo>
                    <a:pt x="328" y="293"/>
                  </a:lnTo>
                  <a:lnTo>
                    <a:pt x="328" y="292"/>
                  </a:lnTo>
                  <a:lnTo>
                    <a:pt x="328" y="291"/>
                  </a:lnTo>
                  <a:lnTo>
                    <a:pt x="329" y="291"/>
                  </a:lnTo>
                  <a:lnTo>
                    <a:pt x="330" y="292"/>
                  </a:lnTo>
                  <a:lnTo>
                    <a:pt x="332" y="292"/>
                  </a:lnTo>
                  <a:lnTo>
                    <a:pt x="333" y="292"/>
                  </a:lnTo>
                  <a:lnTo>
                    <a:pt x="333" y="293"/>
                  </a:lnTo>
                  <a:lnTo>
                    <a:pt x="332" y="293"/>
                  </a:lnTo>
                  <a:lnTo>
                    <a:pt x="332" y="294"/>
                  </a:lnTo>
                  <a:lnTo>
                    <a:pt x="333" y="294"/>
                  </a:lnTo>
                  <a:lnTo>
                    <a:pt x="332" y="294"/>
                  </a:lnTo>
                  <a:lnTo>
                    <a:pt x="332" y="295"/>
                  </a:lnTo>
                  <a:lnTo>
                    <a:pt x="333" y="295"/>
                  </a:lnTo>
                  <a:lnTo>
                    <a:pt x="334" y="295"/>
                  </a:lnTo>
                  <a:lnTo>
                    <a:pt x="335" y="295"/>
                  </a:lnTo>
                  <a:lnTo>
                    <a:pt x="335" y="297"/>
                  </a:lnTo>
                  <a:lnTo>
                    <a:pt x="335" y="295"/>
                  </a:lnTo>
                  <a:lnTo>
                    <a:pt x="336" y="295"/>
                  </a:lnTo>
                  <a:lnTo>
                    <a:pt x="334" y="294"/>
                  </a:lnTo>
                  <a:lnTo>
                    <a:pt x="335" y="293"/>
                  </a:lnTo>
                  <a:lnTo>
                    <a:pt x="336" y="293"/>
                  </a:lnTo>
                  <a:lnTo>
                    <a:pt x="336" y="294"/>
                  </a:lnTo>
                  <a:lnTo>
                    <a:pt x="337" y="295"/>
                  </a:lnTo>
                  <a:lnTo>
                    <a:pt x="339" y="298"/>
                  </a:lnTo>
                  <a:lnTo>
                    <a:pt x="340" y="299"/>
                  </a:lnTo>
                  <a:lnTo>
                    <a:pt x="341" y="298"/>
                  </a:lnTo>
                  <a:lnTo>
                    <a:pt x="341" y="297"/>
                  </a:lnTo>
                  <a:lnTo>
                    <a:pt x="342" y="297"/>
                  </a:lnTo>
                  <a:lnTo>
                    <a:pt x="342" y="298"/>
                  </a:lnTo>
                  <a:lnTo>
                    <a:pt x="341" y="299"/>
                  </a:lnTo>
                  <a:lnTo>
                    <a:pt x="342" y="299"/>
                  </a:lnTo>
                  <a:lnTo>
                    <a:pt x="341" y="300"/>
                  </a:lnTo>
                  <a:lnTo>
                    <a:pt x="341" y="301"/>
                  </a:lnTo>
                  <a:lnTo>
                    <a:pt x="342" y="301"/>
                  </a:lnTo>
                  <a:lnTo>
                    <a:pt x="342" y="302"/>
                  </a:lnTo>
                  <a:lnTo>
                    <a:pt x="341" y="302"/>
                  </a:lnTo>
                  <a:lnTo>
                    <a:pt x="340" y="304"/>
                  </a:lnTo>
                  <a:lnTo>
                    <a:pt x="339" y="305"/>
                  </a:lnTo>
                  <a:lnTo>
                    <a:pt x="337" y="306"/>
                  </a:lnTo>
                  <a:lnTo>
                    <a:pt x="336" y="306"/>
                  </a:lnTo>
                  <a:lnTo>
                    <a:pt x="334" y="308"/>
                  </a:lnTo>
                  <a:lnTo>
                    <a:pt x="333" y="309"/>
                  </a:lnTo>
                  <a:lnTo>
                    <a:pt x="332" y="309"/>
                  </a:lnTo>
                  <a:lnTo>
                    <a:pt x="328" y="313"/>
                  </a:lnTo>
                  <a:lnTo>
                    <a:pt x="325" y="314"/>
                  </a:lnTo>
                  <a:lnTo>
                    <a:pt x="321" y="316"/>
                  </a:lnTo>
                  <a:lnTo>
                    <a:pt x="320" y="316"/>
                  </a:lnTo>
                  <a:lnTo>
                    <a:pt x="315" y="318"/>
                  </a:lnTo>
                  <a:lnTo>
                    <a:pt x="313" y="318"/>
                  </a:lnTo>
                  <a:lnTo>
                    <a:pt x="312" y="319"/>
                  </a:lnTo>
                  <a:lnTo>
                    <a:pt x="305" y="323"/>
                  </a:lnTo>
                  <a:lnTo>
                    <a:pt x="304" y="323"/>
                  </a:lnTo>
                  <a:lnTo>
                    <a:pt x="302" y="323"/>
                  </a:lnTo>
                  <a:lnTo>
                    <a:pt x="301" y="323"/>
                  </a:lnTo>
                  <a:lnTo>
                    <a:pt x="300" y="323"/>
                  </a:lnTo>
                  <a:lnTo>
                    <a:pt x="299" y="323"/>
                  </a:lnTo>
                  <a:lnTo>
                    <a:pt x="298" y="323"/>
                  </a:lnTo>
                  <a:lnTo>
                    <a:pt x="294" y="323"/>
                  </a:lnTo>
                  <a:lnTo>
                    <a:pt x="293" y="323"/>
                  </a:lnTo>
                  <a:lnTo>
                    <a:pt x="292" y="325"/>
                  </a:lnTo>
                  <a:lnTo>
                    <a:pt x="291" y="325"/>
                  </a:lnTo>
                  <a:lnTo>
                    <a:pt x="291" y="326"/>
                  </a:lnTo>
                  <a:lnTo>
                    <a:pt x="290" y="327"/>
                  </a:lnTo>
                  <a:lnTo>
                    <a:pt x="289" y="327"/>
                  </a:lnTo>
                  <a:lnTo>
                    <a:pt x="287" y="327"/>
                  </a:lnTo>
                  <a:lnTo>
                    <a:pt x="286" y="327"/>
                  </a:lnTo>
                  <a:lnTo>
                    <a:pt x="285" y="327"/>
                  </a:lnTo>
                  <a:lnTo>
                    <a:pt x="285" y="328"/>
                  </a:lnTo>
                  <a:lnTo>
                    <a:pt x="284" y="328"/>
                  </a:lnTo>
                  <a:lnTo>
                    <a:pt x="282" y="330"/>
                  </a:lnTo>
                  <a:lnTo>
                    <a:pt x="280" y="331"/>
                  </a:lnTo>
                  <a:lnTo>
                    <a:pt x="279" y="330"/>
                  </a:lnTo>
                  <a:lnTo>
                    <a:pt x="277" y="330"/>
                  </a:lnTo>
                  <a:lnTo>
                    <a:pt x="276" y="329"/>
                  </a:lnTo>
                  <a:lnTo>
                    <a:pt x="275" y="328"/>
                  </a:lnTo>
                  <a:lnTo>
                    <a:pt x="273" y="327"/>
                  </a:lnTo>
                  <a:lnTo>
                    <a:pt x="271" y="327"/>
                  </a:lnTo>
                  <a:lnTo>
                    <a:pt x="270" y="327"/>
                  </a:lnTo>
                  <a:lnTo>
                    <a:pt x="269" y="327"/>
                  </a:lnTo>
                  <a:lnTo>
                    <a:pt x="269" y="326"/>
                  </a:lnTo>
                  <a:lnTo>
                    <a:pt x="268" y="326"/>
                  </a:lnTo>
                  <a:lnTo>
                    <a:pt x="268" y="327"/>
                  </a:lnTo>
                  <a:lnTo>
                    <a:pt x="265" y="327"/>
                  </a:lnTo>
                  <a:lnTo>
                    <a:pt x="263" y="327"/>
                  </a:lnTo>
                  <a:lnTo>
                    <a:pt x="261" y="328"/>
                  </a:lnTo>
                  <a:lnTo>
                    <a:pt x="261" y="329"/>
                  </a:lnTo>
                  <a:lnTo>
                    <a:pt x="261" y="330"/>
                  </a:lnTo>
                  <a:lnTo>
                    <a:pt x="259" y="330"/>
                  </a:lnTo>
                  <a:lnTo>
                    <a:pt x="259" y="331"/>
                  </a:lnTo>
                  <a:lnTo>
                    <a:pt x="259" y="333"/>
                  </a:lnTo>
                  <a:lnTo>
                    <a:pt x="259" y="334"/>
                  </a:lnTo>
                  <a:lnTo>
                    <a:pt x="259" y="335"/>
                  </a:lnTo>
                  <a:lnTo>
                    <a:pt x="258" y="335"/>
                  </a:lnTo>
                  <a:lnTo>
                    <a:pt x="258" y="336"/>
                  </a:lnTo>
                  <a:lnTo>
                    <a:pt x="256" y="337"/>
                  </a:lnTo>
                  <a:lnTo>
                    <a:pt x="255" y="338"/>
                  </a:lnTo>
                  <a:lnTo>
                    <a:pt x="254" y="338"/>
                  </a:lnTo>
                  <a:lnTo>
                    <a:pt x="252" y="338"/>
                  </a:lnTo>
                  <a:lnTo>
                    <a:pt x="251" y="338"/>
                  </a:lnTo>
                  <a:lnTo>
                    <a:pt x="250" y="340"/>
                  </a:lnTo>
                  <a:lnTo>
                    <a:pt x="249" y="340"/>
                  </a:lnTo>
                  <a:lnTo>
                    <a:pt x="249" y="341"/>
                  </a:lnTo>
                  <a:lnTo>
                    <a:pt x="248" y="341"/>
                  </a:lnTo>
                  <a:lnTo>
                    <a:pt x="247" y="341"/>
                  </a:lnTo>
                  <a:lnTo>
                    <a:pt x="245" y="341"/>
                  </a:lnTo>
                  <a:lnTo>
                    <a:pt x="244" y="340"/>
                  </a:lnTo>
                  <a:lnTo>
                    <a:pt x="243" y="340"/>
                  </a:lnTo>
                  <a:lnTo>
                    <a:pt x="242" y="341"/>
                  </a:lnTo>
                  <a:lnTo>
                    <a:pt x="241" y="340"/>
                  </a:lnTo>
                  <a:lnTo>
                    <a:pt x="237" y="340"/>
                  </a:lnTo>
                  <a:lnTo>
                    <a:pt x="236" y="338"/>
                  </a:lnTo>
                  <a:lnTo>
                    <a:pt x="235" y="338"/>
                  </a:lnTo>
                  <a:lnTo>
                    <a:pt x="235" y="337"/>
                  </a:lnTo>
                  <a:lnTo>
                    <a:pt x="234" y="336"/>
                  </a:lnTo>
                  <a:lnTo>
                    <a:pt x="233" y="336"/>
                  </a:lnTo>
                  <a:lnTo>
                    <a:pt x="230" y="337"/>
                  </a:lnTo>
                  <a:lnTo>
                    <a:pt x="229" y="336"/>
                  </a:lnTo>
                  <a:lnTo>
                    <a:pt x="228" y="336"/>
                  </a:lnTo>
                  <a:lnTo>
                    <a:pt x="226" y="337"/>
                  </a:lnTo>
                  <a:lnTo>
                    <a:pt x="226" y="340"/>
                  </a:lnTo>
                  <a:lnTo>
                    <a:pt x="225" y="340"/>
                  </a:lnTo>
                  <a:lnTo>
                    <a:pt x="223" y="340"/>
                  </a:lnTo>
                  <a:lnTo>
                    <a:pt x="223" y="341"/>
                  </a:lnTo>
                  <a:lnTo>
                    <a:pt x="222" y="341"/>
                  </a:lnTo>
                  <a:lnTo>
                    <a:pt x="221" y="341"/>
                  </a:lnTo>
                  <a:lnTo>
                    <a:pt x="220" y="341"/>
                  </a:lnTo>
                  <a:lnTo>
                    <a:pt x="219" y="341"/>
                  </a:lnTo>
                  <a:lnTo>
                    <a:pt x="218" y="341"/>
                  </a:lnTo>
                  <a:lnTo>
                    <a:pt x="218" y="340"/>
                  </a:lnTo>
                  <a:lnTo>
                    <a:pt x="214" y="340"/>
                  </a:lnTo>
                  <a:lnTo>
                    <a:pt x="213" y="340"/>
                  </a:lnTo>
                  <a:lnTo>
                    <a:pt x="212" y="340"/>
                  </a:lnTo>
                  <a:lnTo>
                    <a:pt x="211" y="341"/>
                  </a:lnTo>
                  <a:lnTo>
                    <a:pt x="209" y="340"/>
                  </a:lnTo>
                  <a:lnTo>
                    <a:pt x="208" y="340"/>
                  </a:lnTo>
                  <a:lnTo>
                    <a:pt x="207" y="340"/>
                  </a:lnTo>
                  <a:lnTo>
                    <a:pt x="207" y="338"/>
                  </a:lnTo>
                  <a:lnTo>
                    <a:pt x="207" y="337"/>
                  </a:lnTo>
                  <a:lnTo>
                    <a:pt x="207" y="336"/>
                  </a:lnTo>
                  <a:lnTo>
                    <a:pt x="206" y="336"/>
                  </a:lnTo>
                  <a:lnTo>
                    <a:pt x="206" y="335"/>
                  </a:lnTo>
                  <a:lnTo>
                    <a:pt x="205" y="335"/>
                  </a:lnTo>
                  <a:lnTo>
                    <a:pt x="204" y="334"/>
                  </a:lnTo>
                  <a:lnTo>
                    <a:pt x="202" y="334"/>
                  </a:lnTo>
                  <a:lnTo>
                    <a:pt x="201" y="334"/>
                  </a:lnTo>
                  <a:lnTo>
                    <a:pt x="200" y="333"/>
                  </a:lnTo>
                  <a:lnTo>
                    <a:pt x="201" y="333"/>
                  </a:lnTo>
                  <a:lnTo>
                    <a:pt x="200" y="331"/>
                  </a:lnTo>
                  <a:lnTo>
                    <a:pt x="199" y="331"/>
                  </a:lnTo>
                  <a:lnTo>
                    <a:pt x="198" y="331"/>
                  </a:lnTo>
                  <a:lnTo>
                    <a:pt x="197" y="331"/>
                  </a:lnTo>
                  <a:lnTo>
                    <a:pt x="195" y="331"/>
                  </a:lnTo>
                  <a:lnTo>
                    <a:pt x="195" y="333"/>
                  </a:lnTo>
                  <a:lnTo>
                    <a:pt x="194" y="333"/>
                  </a:lnTo>
                  <a:lnTo>
                    <a:pt x="193" y="333"/>
                  </a:lnTo>
                  <a:lnTo>
                    <a:pt x="192" y="334"/>
                  </a:lnTo>
                  <a:lnTo>
                    <a:pt x="192" y="335"/>
                  </a:lnTo>
                  <a:lnTo>
                    <a:pt x="191" y="336"/>
                  </a:lnTo>
                  <a:lnTo>
                    <a:pt x="190" y="336"/>
                  </a:lnTo>
                  <a:lnTo>
                    <a:pt x="188" y="337"/>
                  </a:lnTo>
                  <a:lnTo>
                    <a:pt x="187" y="336"/>
                  </a:lnTo>
                  <a:lnTo>
                    <a:pt x="187" y="337"/>
                  </a:lnTo>
                  <a:lnTo>
                    <a:pt x="186" y="337"/>
                  </a:lnTo>
                  <a:lnTo>
                    <a:pt x="186" y="336"/>
                  </a:lnTo>
                  <a:lnTo>
                    <a:pt x="185" y="336"/>
                  </a:lnTo>
                  <a:lnTo>
                    <a:pt x="184" y="336"/>
                  </a:lnTo>
                  <a:lnTo>
                    <a:pt x="183" y="336"/>
                  </a:lnTo>
                  <a:lnTo>
                    <a:pt x="169" y="336"/>
                  </a:lnTo>
                  <a:lnTo>
                    <a:pt x="169" y="334"/>
                  </a:lnTo>
                  <a:lnTo>
                    <a:pt x="169" y="333"/>
                  </a:lnTo>
                  <a:lnTo>
                    <a:pt x="168" y="331"/>
                  </a:lnTo>
                  <a:lnTo>
                    <a:pt x="168" y="330"/>
                  </a:lnTo>
                  <a:lnTo>
                    <a:pt x="166" y="329"/>
                  </a:lnTo>
                  <a:lnTo>
                    <a:pt x="165" y="329"/>
                  </a:lnTo>
                  <a:lnTo>
                    <a:pt x="164" y="328"/>
                  </a:lnTo>
                  <a:lnTo>
                    <a:pt x="163" y="328"/>
                  </a:lnTo>
                  <a:lnTo>
                    <a:pt x="163" y="329"/>
                  </a:lnTo>
                  <a:lnTo>
                    <a:pt x="163" y="328"/>
                  </a:lnTo>
                  <a:lnTo>
                    <a:pt x="162" y="327"/>
                  </a:lnTo>
                  <a:lnTo>
                    <a:pt x="163" y="327"/>
                  </a:lnTo>
                  <a:lnTo>
                    <a:pt x="162" y="326"/>
                  </a:lnTo>
                  <a:lnTo>
                    <a:pt x="162" y="325"/>
                  </a:lnTo>
                  <a:lnTo>
                    <a:pt x="162" y="323"/>
                  </a:lnTo>
                  <a:lnTo>
                    <a:pt x="161" y="323"/>
                  </a:lnTo>
                  <a:lnTo>
                    <a:pt x="159" y="322"/>
                  </a:lnTo>
                  <a:lnTo>
                    <a:pt x="158" y="321"/>
                  </a:lnTo>
                  <a:lnTo>
                    <a:pt x="158" y="320"/>
                  </a:lnTo>
                  <a:lnTo>
                    <a:pt x="158" y="319"/>
                  </a:lnTo>
                  <a:lnTo>
                    <a:pt x="157" y="318"/>
                  </a:lnTo>
                  <a:lnTo>
                    <a:pt x="158" y="318"/>
                  </a:lnTo>
                  <a:lnTo>
                    <a:pt x="158" y="316"/>
                  </a:lnTo>
                  <a:lnTo>
                    <a:pt x="159" y="315"/>
                  </a:lnTo>
                  <a:lnTo>
                    <a:pt x="159" y="314"/>
                  </a:lnTo>
                  <a:lnTo>
                    <a:pt x="159" y="313"/>
                  </a:lnTo>
                  <a:lnTo>
                    <a:pt x="159" y="311"/>
                  </a:lnTo>
                  <a:lnTo>
                    <a:pt x="159" y="309"/>
                  </a:lnTo>
                  <a:lnTo>
                    <a:pt x="161" y="309"/>
                  </a:lnTo>
                  <a:lnTo>
                    <a:pt x="159" y="309"/>
                  </a:lnTo>
                  <a:lnTo>
                    <a:pt x="159" y="308"/>
                  </a:lnTo>
                  <a:lnTo>
                    <a:pt x="159" y="307"/>
                  </a:lnTo>
                  <a:lnTo>
                    <a:pt x="159" y="306"/>
                  </a:lnTo>
                  <a:lnTo>
                    <a:pt x="158" y="306"/>
                  </a:lnTo>
                  <a:lnTo>
                    <a:pt x="158" y="305"/>
                  </a:lnTo>
                  <a:lnTo>
                    <a:pt x="158" y="304"/>
                  </a:lnTo>
                  <a:lnTo>
                    <a:pt x="157" y="304"/>
                  </a:lnTo>
                  <a:lnTo>
                    <a:pt x="157" y="302"/>
                  </a:lnTo>
                  <a:lnTo>
                    <a:pt x="157" y="301"/>
                  </a:lnTo>
                  <a:lnTo>
                    <a:pt x="158" y="301"/>
                  </a:lnTo>
                  <a:lnTo>
                    <a:pt x="157" y="300"/>
                  </a:lnTo>
                  <a:lnTo>
                    <a:pt x="157" y="299"/>
                  </a:lnTo>
                  <a:lnTo>
                    <a:pt x="157" y="295"/>
                  </a:lnTo>
                  <a:lnTo>
                    <a:pt x="157" y="294"/>
                  </a:lnTo>
                  <a:lnTo>
                    <a:pt x="157" y="292"/>
                  </a:lnTo>
                  <a:lnTo>
                    <a:pt x="156" y="290"/>
                  </a:lnTo>
                  <a:lnTo>
                    <a:pt x="156" y="288"/>
                  </a:lnTo>
                  <a:lnTo>
                    <a:pt x="156" y="287"/>
                  </a:lnTo>
                  <a:lnTo>
                    <a:pt x="156" y="286"/>
                  </a:lnTo>
                  <a:lnTo>
                    <a:pt x="155" y="285"/>
                  </a:lnTo>
                  <a:lnTo>
                    <a:pt x="155" y="284"/>
                  </a:lnTo>
                  <a:lnTo>
                    <a:pt x="151" y="280"/>
                  </a:lnTo>
                  <a:lnTo>
                    <a:pt x="150" y="279"/>
                  </a:lnTo>
                  <a:lnTo>
                    <a:pt x="150" y="278"/>
                  </a:lnTo>
                  <a:lnTo>
                    <a:pt x="149" y="278"/>
                  </a:lnTo>
                  <a:lnTo>
                    <a:pt x="149" y="277"/>
                  </a:lnTo>
                  <a:lnTo>
                    <a:pt x="148" y="277"/>
                  </a:lnTo>
                  <a:lnTo>
                    <a:pt x="145" y="273"/>
                  </a:lnTo>
                  <a:lnTo>
                    <a:pt x="144" y="273"/>
                  </a:lnTo>
                  <a:lnTo>
                    <a:pt x="143" y="272"/>
                  </a:lnTo>
                  <a:lnTo>
                    <a:pt x="142" y="271"/>
                  </a:lnTo>
                  <a:lnTo>
                    <a:pt x="142" y="270"/>
                  </a:lnTo>
                  <a:lnTo>
                    <a:pt x="141" y="270"/>
                  </a:lnTo>
                  <a:lnTo>
                    <a:pt x="140" y="269"/>
                  </a:lnTo>
                  <a:lnTo>
                    <a:pt x="138" y="270"/>
                  </a:lnTo>
                  <a:lnTo>
                    <a:pt x="138" y="271"/>
                  </a:lnTo>
                  <a:lnTo>
                    <a:pt x="137" y="271"/>
                  </a:lnTo>
                  <a:lnTo>
                    <a:pt x="138" y="273"/>
                  </a:lnTo>
                  <a:lnTo>
                    <a:pt x="137" y="274"/>
                  </a:lnTo>
                  <a:lnTo>
                    <a:pt x="137" y="276"/>
                  </a:lnTo>
                  <a:lnTo>
                    <a:pt x="136" y="277"/>
                  </a:lnTo>
                  <a:lnTo>
                    <a:pt x="136" y="276"/>
                  </a:lnTo>
                  <a:lnTo>
                    <a:pt x="135" y="276"/>
                  </a:lnTo>
                  <a:lnTo>
                    <a:pt x="134" y="274"/>
                  </a:lnTo>
                  <a:lnTo>
                    <a:pt x="133" y="273"/>
                  </a:lnTo>
                  <a:lnTo>
                    <a:pt x="131" y="273"/>
                  </a:lnTo>
                  <a:lnTo>
                    <a:pt x="130" y="272"/>
                  </a:lnTo>
                  <a:lnTo>
                    <a:pt x="129" y="273"/>
                  </a:lnTo>
                  <a:lnTo>
                    <a:pt x="128" y="273"/>
                  </a:lnTo>
                  <a:lnTo>
                    <a:pt x="127" y="273"/>
                  </a:lnTo>
                  <a:lnTo>
                    <a:pt x="126" y="272"/>
                  </a:lnTo>
                  <a:lnTo>
                    <a:pt x="124" y="273"/>
                  </a:lnTo>
                  <a:lnTo>
                    <a:pt x="123" y="273"/>
                  </a:lnTo>
                  <a:lnTo>
                    <a:pt x="121" y="273"/>
                  </a:lnTo>
                  <a:lnTo>
                    <a:pt x="120" y="273"/>
                  </a:lnTo>
                  <a:lnTo>
                    <a:pt x="120" y="272"/>
                  </a:lnTo>
                  <a:lnTo>
                    <a:pt x="120" y="271"/>
                  </a:lnTo>
                  <a:lnTo>
                    <a:pt x="119" y="271"/>
                  </a:lnTo>
                  <a:lnTo>
                    <a:pt x="117" y="270"/>
                  </a:lnTo>
                  <a:lnTo>
                    <a:pt x="116" y="269"/>
                  </a:lnTo>
                  <a:lnTo>
                    <a:pt x="116" y="270"/>
                  </a:lnTo>
                  <a:lnTo>
                    <a:pt x="115" y="270"/>
                  </a:lnTo>
                  <a:lnTo>
                    <a:pt x="114" y="270"/>
                  </a:lnTo>
                  <a:lnTo>
                    <a:pt x="113" y="270"/>
                  </a:lnTo>
                  <a:lnTo>
                    <a:pt x="112" y="270"/>
                  </a:lnTo>
                  <a:lnTo>
                    <a:pt x="110" y="270"/>
                  </a:lnTo>
                  <a:lnTo>
                    <a:pt x="109" y="267"/>
                  </a:lnTo>
                  <a:lnTo>
                    <a:pt x="107" y="266"/>
                  </a:lnTo>
                  <a:lnTo>
                    <a:pt x="106" y="266"/>
                  </a:lnTo>
                  <a:lnTo>
                    <a:pt x="105" y="266"/>
                  </a:lnTo>
                  <a:lnTo>
                    <a:pt x="102" y="265"/>
                  </a:lnTo>
                  <a:lnTo>
                    <a:pt x="101" y="264"/>
                  </a:lnTo>
                  <a:lnTo>
                    <a:pt x="100" y="264"/>
                  </a:lnTo>
                  <a:lnTo>
                    <a:pt x="99" y="264"/>
                  </a:lnTo>
                  <a:lnTo>
                    <a:pt x="99" y="263"/>
                  </a:lnTo>
                  <a:lnTo>
                    <a:pt x="97" y="263"/>
                  </a:lnTo>
                  <a:lnTo>
                    <a:pt x="93" y="262"/>
                  </a:lnTo>
                  <a:lnTo>
                    <a:pt x="92" y="262"/>
                  </a:lnTo>
                  <a:lnTo>
                    <a:pt x="92" y="260"/>
                  </a:lnTo>
                  <a:lnTo>
                    <a:pt x="91" y="259"/>
                  </a:lnTo>
                  <a:lnTo>
                    <a:pt x="90" y="258"/>
                  </a:lnTo>
                  <a:lnTo>
                    <a:pt x="88" y="258"/>
                  </a:lnTo>
                  <a:lnTo>
                    <a:pt x="84" y="258"/>
                  </a:lnTo>
                  <a:lnTo>
                    <a:pt x="83" y="258"/>
                  </a:lnTo>
                  <a:lnTo>
                    <a:pt x="83" y="257"/>
                  </a:lnTo>
                  <a:lnTo>
                    <a:pt x="81" y="256"/>
                  </a:lnTo>
                  <a:lnTo>
                    <a:pt x="80" y="256"/>
                  </a:lnTo>
                  <a:lnTo>
                    <a:pt x="79" y="256"/>
                  </a:lnTo>
                  <a:lnTo>
                    <a:pt x="78" y="255"/>
                  </a:lnTo>
                  <a:lnTo>
                    <a:pt x="77" y="255"/>
                  </a:lnTo>
                  <a:lnTo>
                    <a:pt x="77" y="256"/>
                  </a:lnTo>
                  <a:lnTo>
                    <a:pt x="76" y="256"/>
                  </a:lnTo>
                  <a:lnTo>
                    <a:pt x="74" y="256"/>
                  </a:lnTo>
                  <a:lnTo>
                    <a:pt x="73" y="255"/>
                  </a:lnTo>
                  <a:lnTo>
                    <a:pt x="73" y="252"/>
                  </a:lnTo>
                  <a:lnTo>
                    <a:pt x="74" y="251"/>
                  </a:lnTo>
                  <a:lnTo>
                    <a:pt x="70" y="250"/>
                  </a:lnTo>
                  <a:lnTo>
                    <a:pt x="69" y="250"/>
                  </a:lnTo>
                  <a:lnTo>
                    <a:pt x="67" y="251"/>
                  </a:lnTo>
                  <a:lnTo>
                    <a:pt x="66" y="251"/>
                  </a:lnTo>
                  <a:lnTo>
                    <a:pt x="63" y="249"/>
                  </a:lnTo>
                  <a:lnTo>
                    <a:pt x="62" y="248"/>
                  </a:lnTo>
                  <a:lnTo>
                    <a:pt x="62" y="246"/>
                  </a:lnTo>
                  <a:lnTo>
                    <a:pt x="62" y="245"/>
                  </a:lnTo>
                  <a:lnTo>
                    <a:pt x="62" y="244"/>
                  </a:lnTo>
                  <a:lnTo>
                    <a:pt x="60" y="244"/>
                  </a:lnTo>
                  <a:lnTo>
                    <a:pt x="59" y="243"/>
                  </a:lnTo>
                  <a:lnTo>
                    <a:pt x="58" y="242"/>
                  </a:lnTo>
                  <a:lnTo>
                    <a:pt x="57" y="242"/>
                  </a:lnTo>
                  <a:lnTo>
                    <a:pt x="56" y="242"/>
                  </a:lnTo>
                  <a:lnTo>
                    <a:pt x="56" y="241"/>
                  </a:lnTo>
                  <a:lnTo>
                    <a:pt x="55" y="241"/>
                  </a:lnTo>
                  <a:lnTo>
                    <a:pt x="53" y="242"/>
                  </a:lnTo>
                  <a:lnTo>
                    <a:pt x="52" y="242"/>
                  </a:lnTo>
                  <a:lnTo>
                    <a:pt x="51" y="241"/>
                  </a:lnTo>
                  <a:lnTo>
                    <a:pt x="50" y="241"/>
                  </a:lnTo>
                  <a:lnTo>
                    <a:pt x="50" y="239"/>
                  </a:lnTo>
                  <a:lnTo>
                    <a:pt x="49" y="238"/>
                  </a:lnTo>
                  <a:lnTo>
                    <a:pt x="49" y="237"/>
                  </a:lnTo>
                  <a:lnTo>
                    <a:pt x="49" y="235"/>
                  </a:lnTo>
                  <a:lnTo>
                    <a:pt x="46" y="234"/>
                  </a:lnTo>
                  <a:lnTo>
                    <a:pt x="46" y="232"/>
                  </a:lnTo>
                  <a:lnTo>
                    <a:pt x="45" y="232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4" y="230"/>
                  </a:lnTo>
                  <a:lnTo>
                    <a:pt x="44" y="229"/>
                  </a:lnTo>
                  <a:lnTo>
                    <a:pt x="43" y="229"/>
                  </a:lnTo>
                  <a:lnTo>
                    <a:pt x="43" y="228"/>
                  </a:lnTo>
                  <a:lnTo>
                    <a:pt x="43" y="227"/>
                  </a:lnTo>
                  <a:lnTo>
                    <a:pt x="43" y="225"/>
                  </a:lnTo>
                  <a:lnTo>
                    <a:pt x="43" y="224"/>
                  </a:lnTo>
                  <a:lnTo>
                    <a:pt x="43" y="225"/>
                  </a:lnTo>
                  <a:lnTo>
                    <a:pt x="42" y="225"/>
                  </a:lnTo>
                  <a:lnTo>
                    <a:pt x="42" y="224"/>
                  </a:lnTo>
                  <a:lnTo>
                    <a:pt x="42" y="223"/>
                  </a:lnTo>
                  <a:lnTo>
                    <a:pt x="42" y="222"/>
                  </a:lnTo>
                  <a:lnTo>
                    <a:pt x="41" y="221"/>
                  </a:lnTo>
                  <a:lnTo>
                    <a:pt x="40" y="221"/>
                  </a:lnTo>
                  <a:lnTo>
                    <a:pt x="40" y="220"/>
                  </a:lnTo>
                  <a:lnTo>
                    <a:pt x="40" y="218"/>
                  </a:lnTo>
                  <a:lnTo>
                    <a:pt x="38" y="217"/>
                  </a:lnTo>
                  <a:lnTo>
                    <a:pt x="37" y="213"/>
                  </a:lnTo>
                  <a:lnTo>
                    <a:pt x="36" y="213"/>
                  </a:lnTo>
                  <a:lnTo>
                    <a:pt x="36" y="211"/>
                  </a:lnTo>
                  <a:lnTo>
                    <a:pt x="35" y="211"/>
                  </a:lnTo>
                  <a:lnTo>
                    <a:pt x="35" y="210"/>
                  </a:lnTo>
                  <a:lnTo>
                    <a:pt x="34" y="210"/>
                  </a:lnTo>
                  <a:lnTo>
                    <a:pt x="34" y="209"/>
                  </a:lnTo>
                  <a:lnTo>
                    <a:pt x="33" y="209"/>
                  </a:lnTo>
                  <a:lnTo>
                    <a:pt x="33" y="208"/>
                  </a:lnTo>
                  <a:lnTo>
                    <a:pt x="31" y="206"/>
                  </a:lnTo>
                  <a:lnTo>
                    <a:pt x="33" y="204"/>
                  </a:lnTo>
                  <a:lnTo>
                    <a:pt x="31" y="204"/>
                  </a:lnTo>
                  <a:lnTo>
                    <a:pt x="31" y="203"/>
                  </a:lnTo>
                  <a:lnTo>
                    <a:pt x="33" y="202"/>
                  </a:lnTo>
                  <a:lnTo>
                    <a:pt x="33" y="201"/>
                  </a:lnTo>
                  <a:lnTo>
                    <a:pt x="31" y="197"/>
                  </a:lnTo>
                  <a:lnTo>
                    <a:pt x="30" y="196"/>
                  </a:lnTo>
                  <a:lnTo>
                    <a:pt x="30" y="195"/>
                  </a:lnTo>
                  <a:lnTo>
                    <a:pt x="30" y="194"/>
                  </a:lnTo>
                  <a:lnTo>
                    <a:pt x="29" y="194"/>
                  </a:lnTo>
                  <a:lnTo>
                    <a:pt x="29" y="193"/>
                  </a:lnTo>
                  <a:lnTo>
                    <a:pt x="29" y="194"/>
                  </a:lnTo>
                  <a:lnTo>
                    <a:pt x="30" y="194"/>
                  </a:lnTo>
                  <a:lnTo>
                    <a:pt x="31" y="193"/>
                  </a:lnTo>
                  <a:lnTo>
                    <a:pt x="31" y="192"/>
                  </a:lnTo>
                  <a:lnTo>
                    <a:pt x="30" y="192"/>
                  </a:lnTo>
                  <a:lnTo>
                    <a:pt x="31" y="192"/>
                  </a:lnTo>
                  <a:lnTo>
                    <a:pt x="31" y="190"/>
                  </a:lnTo>
                  <a:lnTo>
                    <a:pt x="31" y="189"/>
                  </a:lnTo>
                  <a:lnTo>
                    <a:pt x="31" y="188"/>
                  </a:lnTo>
                  <a:lnTo>
                    <a:pt x="29" y="188"/>
                  </a:lnTo>
                  <a:lnTo>
                    <a:pt x="29" y="187"/>
                  </a:lnTo>
                  <a:lnTo>
                    <a:pt x="27" y="185"/>
                  </a:lnTo>
                  <a:lnTo>
                    <a:pt x="26" y="183"/>
                  </a:lnTo>
                  <a:lnTo>
                    <a:pt x="26" y="182"/>
                  </a:lnTo>
                  <a:lnTo>
                    <a:pt x="24" y="180"/>
                  </a:lnTo>
                  <a:lnTo>
                    <a:pt x="24" y="179"/>
                  </a:lnTo>
                  <a:lnTo>
                    <a:pt x="23" y="179"/>
                  </a:lnTo>
                  <a:lnTo>
                    <a:pt x="22" y="178"/>
                  </a:lnTo>
                  <a:lnTo>
                    <a:pt x="20" y="175"/>
                  </a:lnTo>
                  <a:lnTo>
                    <a:pt x="19" y="174"/>
                  </a:lnTo>
                  <a:lnTo>
                    <a:pt x="19" y="173"/>
                  </a:lnTo>
                  <a:lnTo>
                    <a:pt x="17" y="173"/>
                  </a:lnTo>
                  <a:lnTo>
                    <a:pt x="15" y="173"/>
                  </a:lnTo>
                  <a:lnTo>
                    <a:pt x="14" y="173"/>
                  </a:lnTo>
                  <a:lnTo>
                    <a:pt x="12" y="174"/>
                  </a:lnTo>
                  <a:lnTo>
                    <a:pt x="12" y="173"/>
                  </a:lnTo>
                  <a:lnTo>
                    <a:pt x="10" y="173"/>
                  </a:lnTo>
                  <a:lnTo>
                    <a:pt x="9" y="172"/>
                  </a:lnTo>
                  <a:lnTo>
                    <a:pt x="6" y="168"/>
                  </a:lnTo>
                  <a:lnTo>
                    <a:pt x="6" y="167"/>
                  </a:lnTo>
                  <a:lnTo>
                    <a:pt x="5" y="167"/>
                  </a:lnTo>
                  <a:lnTo>
                    <a:pt x="5" y="166"/>
                  </a:lnTo>
                  <a:lnTo>
                    <a:pt x="5" y="165"/>
                  </a:lnTo>
                  <a:lnTo>
                    <a:pt x="5" y="162"/>
                  </a:lnTo>
                  <a:lnTo>
                    <a:pt x="5" y="160"/>
                  </a:lnTo>
                  <a:lnTo>
                    <a:pt x="6" y="159"/>
                  </a:lnTo>
                  <a:lnTo>
                    <a:pt x="6" y="158"/>
                  </a:lnTo>
                  <a:lnTo>
                    <a:pt x="7" y="158"/>
                  </a:lnTo>
                  <a:lnTo>
                    <a:pt x="8" y="158"/>
                  </a:lnTo>
                  <a:lnTo>
                    <a:pt x="10" y="157"/>
                  </a:lnTo>
                  <a:lnTo>
                    <a:pt x="10" y="155"/>
                  </a:lnTo>
                  <a:lnTo>
                    <a:pt x="12" y="155"/>
                  </a:lnTo>
                  <a:lnTo>
                    <a:pt x="12" y="154"/>
                  </a:lnTo>
                  <a:lnTo>
                    <a:pt x="12" y="153"/>
                  </a:lnTo>
                  <a:lnTo>
                    <a:pt x="12" y="152"/>
                  </a:lnTo>
                  <a:lnTo>
                    <a:pt x="8" y="145"/>
                  </a:lnTo>
                  <a:lnTo>
                    <a:pt x="8" y="144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5" y="140"/>
                  </a:lnTo>
                  <a:lnTo>
                    <a:pt x="6" y="139"/>
                  </a:lnTo>
                  <a:lnTo>
                    <a:pt x="6" y="138"/>
                  </a:lnTo>
                  <a:lnTo>
                    <a:pt x="7" y="137"/>
                  </a:lnTo>
                  <a:lnTo>
                    <a:pt x="7" y="136"/>
                  </a:lnTo>
                  <a:lnTo>
                    <a:pt x="7" y="134"/>
                  </a:lnTo>
                  <a:lnTo>
                    <a:pt x="7" y="136"/>
                  </a:lnTo>
                  <a:lnTo>
                    <a:pt x="7" y="134"/>
                  </a:lnTo>
                  <a:lnTo>
                    <a:pt x="7" y="133"/>
                  </a:lnTo>
                  <a:lnTo>
                    <a:pt x="7" y="132"/>
                  </a:lnTo>
                  <a:lnTo>
                    <a:pt x="8" y="132"/>
                  </a:lnTo>
                  <a:lnTo>
                    <a:pt x="8" y="131"/>
                  </a:lnTo>
                  <a:lnTo>
                    <a:pt x="8" y="130"/>
                  </a:lnTo>
                  <a:lnTo>
                    <a:pt x="7" y="129"/>
                  </a:lnTo>
                  <a:lnTo>
                    <a:pt x="6" y="127"/>
                  </a:lnTo>
                  <a:lnTo>
                    <a:pt x="7" y="127"/>
                  </a:lnTo>
                  <a:lnTo>
                    <a:pt x="6" y="126"/>
                  </a:lnTo>
                  <a:lnTo>
                    <a:pt x="5" y="126"/>
                  </a:lnTo>
                  <a:lnTo>
                    <a:pt x="5" y="125"/>
                  </a:lnTo>
                  <a:lnTo>
                    <a:pt x="3" y="125"/>
                  </a:lnTo>
                  <a:lnTo>
                    <a:pt x="3" y="124"/>
                  </a:lnTo>
                  <a:lnTo>
                    <a:pt x="2" y="124"/>
                  </a:lnTo>
                  <a:lnTo>
                    <a:pt x="1" y="124"/>
                  </a:lnTo>
                  <a:lnTo>
                    <a:pt x="0" y="124"/>
                  </a:lnTo>
                  <a:lnTo>
                    <a:pt x="1" y="123"/>
                  </a:lnTo>
                  <a:lnTo>
                    <a:pt x="1" y="122"/>
                  </a:lnTo>
                  <a:lnTo>
                    <a:pt x="1" y="119"/>
                  </a:lnTo>
                  <a:lnTo>
                    <a:pt x="2" y="111"/>
                  </a:lnTo>
                  <a:lnTo>
                    <a:pt x="2" y="109"/>
                  </a:lnTo>
                  <a:lnTo>
                    <a:pt x="3" y="110"/>
                  </a:lnTo>
                  <a:lnTo>
                    <a:pt x="5" y="110"/>
                  </a:lnTo>
                  <a:lnTo>
                    <a:pt x="6" y="110"/>
                  </a:lnTo>
                  <a:lnTo>
                    <a:pt x="6" y="109"/>
                  </a:lnTo>
                  <a:lnTo>
                    <a:pt x="6" y="108"/>
                  </a:lnTo>
                  <a:lnTo>
                    <a:pt x="7" y="108"/>
                  </a:lnTo>
                  <a:lnTo>
                    <a:pt x="7" y="106"/>
                  </a:lnTo>
                  <a:lnTo>
                    <a:pt x="8" y="106"/>
                  </a:lnTo>
                  <a:lnTo>
                    <a:pt x="10" y="106"/>
                  </a:lnTo>
                  <a:lnTo>
                    <a:pt x="12" y="105"/>
                  </a:lnTo>
                  <a:lnTo>
                    <a:pt x="13" y="104"/>
                  </a:lnTo>
                  <a:lnTo>
                    <a:pt x="14" y="104"/>
                  </a:lnTo>
                  <a:lnTo>
                    <a:pt x="14" y="103"/>
                  </a:lnTo>
                  <a:lnTo>
                    <a:pt x="15" y="102"/>
                  </a:lnTo>
                  <a:lnTo>
                    <a:pt x="15" y="101"/>
                  </a:lnTo>
                  <a:lnTo>
                    <a:pt x="17" y="99"/>
                  </a:lnTo>
                  <a:lnTo>
                    <a:pt x="19" y="98"/>
                  </a:lnTo>
                  <a:lnTo>
                    <a:pt x="19" y="97"/>
                  </a:lnTo>
                  <a:lnTo>
                    <a:pt x="19" y="96"/>
                  </a:lnTo>
                  <a:lnTo>
                    <a:pt x="20" y="95"/>
                  </a:lnTo>
                  <a:lnTo>
                    <a:pt x="20" y="92"/>
                  </a:lnTo>
                  <a:lnTo>
                    <a:pt x="21" y="92"/>
                  </a:lnTo>
                  <a:lnTo>
                    <a:pt x="22" y="90"/>
                  </a:lnTo>
                  <a:lnTo>
                    <a:pt x="23" y="89"/>
                  </a:lnTo>
                  <a:lnTo>
                    <a:pt x="24" y="88"/>
                  </a:lnTo>
                  <a:lnTo>
                    <a:pt x="26" y="89"/>
                  </a:lnTo>
                  <a:lnTo>
                    <a:pt x="26" y="88"/>
                  </a:lnTo>
                  <a:lnTo>
                    <a:pt x="26" y="87"/>
                  </a:lnTo>
                  <a:lnTo>
                    <a:pt x="26" y="85"/>
                  </a:lnTo>
                  <a:lnTo>
                    <a:pt x="27" y="83"/>
                  </a:lnTo>
                  <a:lnTo>
                    <a:pt x="27" y="82"/>
                  </a:lnTo>
                  <a:lnTo>
                    <a:pt x="27" y="81"/>
                  </a:lnTo>
                  <a:lnTo>
                    <a:pt x="28" y="81"/>
                  </a:lnTo>
                  <a:lnTo>
                    <a:pt x="28" y="80"/>
                  </a:lnTo>
                  <a:lnTo>
                    <a:pt x="29" y="80"/>
                  </a:lnTo>
                  <a:lnTo>
                    <a:pt x="30" y="80"/>
                  </a:lnTo>
                  <a:lnTo>
                    <a:pt x="31" y="78"/>
                  </a:lnTo>
                  <a:lnTo>
                    <a:pt x="33" y="77"/>
                  </a:lnTo>
                  <a:lnTo>
                    <a:pt x="34" y="77"/>
                  </a:lnTo>
                  <a:lnTo>
                    <a:pt x="34" y="76"/>
                  </a:lnTo>
                  <a:lnTo>
                    <a:pt x="33" y="75"/>
                  </a:lnTo>
                  <a:lnTo>
                    <a:pt x="34" y="75"/>
                  </a:lnTo>
                  <a:lnTo>
                    <a:pt x="34" y="74"/>
                  </a:lnTo>
                  <a:lnTo>
                    <a:pt x="35" y="74"/>
                  </a:lnTo>
                  <a:lnTo>
                    <a:pt x="36" y="74"/>
                  </a:lnTo>
                  <a:lnTo>
                    <a:pt x="36" y="73"/>
                  </a:lnTo>
                  <a:lnTo>
                    <a:pt x="37" y="73"/>
                  </a:lnTo>
                  <a:lnTo>
                    <a:pt x="38" y="73"/>
                  </a:lnTo>
                  <a:lnTo>
                    <a:pt x="40" y="71"/>
                  </a:lnTo>
                  <a:lnTo>
                    <a:pt x="40" y="70"/>
                  </a:lnTo>
                  <a:lnTo>
                    <a:pt x="40" y="69"/>
                  </a:lnTo>
                  <a:lnTo>
                    <a:pt x="40" y="68"/>
                  </a:lnTo>
                  <a:lnTo>
                    <a:pt x="40" y="67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40" y="63"/>
                  </a:lnTo>
                  <a:lnTo>
                    <a:pt x="38" y="63"/>
                  </a:lnTo>
                  <a:lnTo>
                    <a:pt x="37" y="63"/>
                  </a:lnTo>
                  <a:lnTo>
                    <a:pt x="36" y="63"/>
                  </a:lnTo>
                  <a:lnTo>
                    <a:pt x="35" y="63"/>
                  </a:lnTo>
                  <a:lnTo>
                    <a:pt x="34" y="63"/>
                  </a:lnTo>
                  <a:lnTo>
                    <a:pt x="34" y="62"/>
                  </a:lnTo>
                  <a:lnTo>
                    <a:pt x="33" y="62"/>
                  </a:lnTo>
                  <a:lnTo>
                    <a:pt x="31" y="61"/>
                  </a:lnTo>
                  <a:lnTo>
                    <a:pt x="30" y="61"/>
                  </a:lnTo>
                  <a:lnTo>
                    <a:pt x="29" y="62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8" y="61"/>
                  </a:lnTo>
                  <a:lnTo>
                    <a:pt x="28" y="60"/>
                  </a:lnTo>
                  <a:lnTo>
                    <a:pt x="27" y="59"/>
                  </a:lnTo>
                  <a:lnTo>
                    <a:pt x="27" y="57"/>
                  </a:lnTo>
                  <a:lnTo>
                    <a:pt x="28" y="56"/>
                  </a:lnTo>
                  <a:lnTo>
                    <a:pt x="28" y="55"/>
                  </a:lnTo>
                  <a:lnTo>
                    <a:pt x="30" y="53"/>
                  </a:lnTo>
                  <a:lnTo>
                    <a:pt x="29" y="53"/>
                  </a:lnTo>
                  <a:lnTo>
                    <a:pt x="28" y="54"/>
                  </a:lnTo>
                  <a:lnTo>
                    <a:pt x="27" y="54"/>
                  </a:lnTo>
                  <a:lnTo>
                    <a:pt x="27" y="53"/>
                  </a:lnTo>
                  <a:lnTo>
                    <a:pt x="27" y="52"/>
                  </a:lnTo>
                  <a:lnTo>
                    <a:pt x="28" y="52"/>
                  </a:lnTo>
                  <a:lnTo>
                    <a:pt x="28" y="50"/>
                  </a:lnTo>
                  <a:lnTo>
                    <a:pt x="28" y="49"/>
                  </a:lnTo>
                  <a:lnTo>
                    <a:pt x="29" y="47"/>
                  </a:lnTo>
                  <a:lnTo>
                    <a:pt x="30" y="46"/>
                  </a:lnTo>
                  <a:lnTo>
                    <a:pt x="31" y="45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5" y="43"/>
                  </a:lnTo>
                  <a:lnTo>
                    <a:pt x="36" y="43"/>
                  </a:lnTo>
                  <a:lnTo>
                    <a:pt x="37" y="45"/>
                  </a:lnTo>
                  <a:lnTo>
                    <a:pt x="38" y="45"/>
                  </a:lnTo>
                  <a:lnTo>
                    <a:pt x="38" y="43"/>
                  </a:lnTo>
                  <a:lnTo>
                    <a:pt x="40" y="43"/>
                  </a:lnTo>
                  <a:lnTo>
                    <a:pt x="41" y="42"/>
                  </a:lnTo>
                  <a:lnTo>
                    <a:pt x="41" y="40"/>
                  </a:lnTo>
                  <a:lnTo>
                    <a:pt x="41" y="39"/>
                  </a:lnTo>
                  <a:lnTo>
                    <a:pt x="42" y="35"/>
                  </a:lnTo>
                  <a:lnTo>
                    <a:pt x="42" y="34"/>
                  </a:lnTo>
                  <a:lnTo>
                    <a:pt x="41" y="33"/>
                  </a:lnTo>
                  <a:lnTo>
                    <a:pt x="40" y="33"/>
                  </a:lnTo>
                  <a:lnTo>
                    <a:pt x="40" y="31"/>
                  </a:lnTo>
                  <a:lnTo>
                    <a:pt x="38" y="29"/>
                  </a:lnTo>
                  <a:lnTo>
                    <a:pt x="40" y="29"/>
                  </a:lnTo>
                  <a:lnTo>
                    <a:pt x="40" y="28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0" y="26"/>
                  </a:lnTo>
                  <a:lnTo>
                    <a:pt x="41" y="25"/>
                  </a:lnTo>
                  <a:lnTo>
                    <a:pt x="40" y="25"/>
                  </a:lnTo>
                  <a:lnTo>
                    <a:pt x="40" y="24"/>
                  </a:lnTo>
                  <a:lnTo>
                    <a:pt x="41" y="21"/>
                  </a:lnTo>
                  <a:lnTo>
                    <a:pt x="41" y="20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38" y="19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7" y="17"/>
                  </a:lnTo>
                  <a:lnTo>
                    <a:pt x="37" y="15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4" y="12"/>
                  </a:lnTo>
                  <a:lnTo>
                    <a:pt x="33" y="12"/>
                  </a:lnTo>
                  <a:lnTo>
                    <a:pt x="33" y="11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8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77"/>
            <p:cNvSpPr/>
            <p:nvPr/>
          </p:nvSpPr>
          <p:spPr>
            <a:xfrm>
              <a:off x="4369137" y="3863321"/>
              <a:ext cx="264872" cy="271863"/>
            </a:xfrm>
            <a:custGeom>
              <a:avLst/>
              <a:gdLst/>
              <a:ahLst/>
              <a:cxnLst/>
              <a:rect l="l" t="t" r="r" b="b"/>
              <a:pathLst>
                <a:path w="172" h="179" extrusionOk="0">
                  <a:moveTo>
                    <a:pt x="72" y="164"/>
                  </a:moveTo>
                  <a:lnTo>
                    <a:pt x="71" y="164"/>
                  </a:lnTo>
                  <a:lnTo>
                    <a:pt x="72" y="164"/>
                  </a:lnTo>
                  <a:close/>
                  <a:moveTo>
                    <a:pt x="94" y="146"/>
                  </a:moveTo>
                  <a:lnTo>
                    <a:pt x="93" y="146"/>
                  </a:lnTo>
                  <a:lnTo>
                    <a:pt x="93" y="147"/>
                  </a:lnTo>
                  <a:lnTo>
                    <a:pt x="93" y="148"/>
                  </a:lnTo>
                  <a:lnTo>
                    <a:pt x="92" y="148"/>
                  </a:lnTo>
                  <a:lnTo>
                    <a:pt x="92" y="149"/>
                  </a:lnTo>
                  <a:lnTo>
                    <a:pt x="91" y="149"/>
                  </a:lnTo>
                  <a:lnTo>
                    <a:pt x="92" y="148"/>
                  </a:lnTo>
                  <a:lnTo>
                    <a:pt x="92" y="147"/>
                  </a:lnTo>
                  <a:lnTo>
                    <a:pt x="93" y="147"/>
                  </a:lnTo>
                  <a:lnTo>
                    <a:pt x="93" y="146"/>
                  </a:lnTo>
                  <a:lnTo>
                    <a:pt x="94" y="146"/>
                  </a:lnTo>
                  <a:close/>
                  <a:moveTo>
                    <a:pt x="90" y="144"/>
                  </a:moveTo>
                  <a:lnTo>
                    <a:pt x="88" y="146"/>
                  </a:lnTo>
                  <a:lnTo>
                    <a:pt x="88" y="144"/>
                  </a:lnTo>
                  <a:lnTo>
                    <a:pt x="90" y="144"/>
                  </a:lnTo>
                  <a:lnTo>
                    <a:pt x="88" y="144"/>
                  </a:lnTo>
                  <a:lnTo>
                    <a:pt x="88" y="143"/>
                  </a:lnTo>
                  <a:lnTo>
                    <a:pt x="90" y="143"/>
                  </a:lnTo>
                  <a:lnTo>
                    <a:pt x="90" y="144"/>
                  </a:lnTo>
                  <a:close/>
                  <a:moveTo>
                    <a:pt x="80" y="141"/>
                  </a:moveTo>
                  <a:lnTo>
                    <a:pt x="83" y="141"/>
                  </a:lnTo>
                  <a:lnTo>
                    <a:pt x="81" y="142"/>
                  </a:lnTo>
                  <a:lnTo>
                    <a:pt x="81" y="143"/>
                  </a:lnTo>
                  <a:lnTo>
                    <a:pt x="83" y="143"/>
                  </a:lnTo>
                  <a:lnTo>
                    <a:pt x="84" y="143"/>
                  </a:lnTo>
                  <a:lnTo>
                    <a:pt x="85" y="143"/>
                  </a:lnTo>
                  <a:lnTo>
                    <a:pt x="86" y="143"/>
                  </a:lnTo>
                  <a:lnTo>
                    <a:pt x="86" y="142"/>
                  </a:lnTo>
                  <a:lnTo>
                    <a:pt x="86" y="143"/>
                  </a:lnTo>
                  <a:lnTo>
                    <a:pt x="87" y="144"/>
                  </a:lnTo>
                  <a:lnTo>
                    <a:pt x="86" y="144"/>
                  </a:lnTo>
                  <a:lnTo>
                    <a:pt x="86" y="146"/>
                  </a:lnTo>
                  <a:lnTo>
                    <a:pt x="86" y="147"/>
                  </a:lnTo>
                  <a:lnTo>
                    <a:pt x="86" y="148"/>
                  </a:lnTo>
                  <a:lnTo>
                    <a:pt x="85" y="148"/>
                  </a:lnTo>
                  <a:lnTo>
                    <a:pt x="85" y="149"/>
                  </a:lnTo>
                  <a:lnTo>
                    <a:pt x="85" y="148"/>
                  </a:lnTo>
                  <a:lnTo>
                    <a:pt x="84" y="148"/>
                  </a:lnTo>
                  <a:lnTo>
                    <a:pt x="83" y="148"/>
                  </a:lnTo>
                  <a:lnTo>
                    <a:pt x="83" y="149"/>
                  </a:lnTo>
                  <a:lnTo>
                    <a:pt x="83" y="150"/>
                  </a:lnTo>
                  <a:lnTo>
                    <a:pt x="81" y="150"/>
                  </a:lnTo>
                  <a:lnTo>
                    <a:pt x="81" y="149"/>
                  </a:lnTo>
                  <a:lnTo>
                    <a:pt x="83" y="148"/>
                  </a:lnTo>
                  <a:lnTo>
                    <a:pt x="83" y="147"/>
                  </a:lnTo>
                  <a:lnTo>
                    <a:pt x="84" y="147"/>
                  </a:lnTo>
                  <a:lnTo>
                    <a:pt x="84" y="146"/>
                  </a:lnTo>
                  <a:lnTo>
                    <a:pt x="85" y="147"/>
                  </a:lnTo>
                  <a:lnTo>
                    <a:pt x="85" y="146"/>
                  </a:lnTo>
                  <a:lnTo>
                    <a:pt x="84" y="146"/>
                  </a:lnTo>
                  <a:lnTo>
                    <a:pt x="84" y="144"/>
                  </a:lnTo>
                  <a:lnTo>
                    <a:pt x="83" y="143"/>
                  </a:lnTo>
                  <a:lnTo>
                    <a:pt x="83" y="144"/>
                  </a:lnTo>
                  <a:lnTo>
                    <a:pt x="81" y="144"/>
                  </a:lnTo>
                  <a:lnTo>
                    <a:pt x="80" y="143"/>
                  </a:lnTo>
                  <a:lnTo>
                    <a:pt x="80" y="142"/>
                  </a:lnTo>
                  <a:lnTo>
                    <a:pt x="79" y="142"/>
                  </a:lnTo>
                  <a:lnTo>
                    <a:pt x="79" y="141"/>
                  </a:lnTo>
                  <a:lnTo>
                    <a:pt x="80" y="141"/>
                  </a:lnTo>
                  <a:close/>
                  <a:moveTo>
                    <a:pt x="88" y="141"/>
                  </a:moveTo>
                  <a:lnTo>
                    <a:pt x="88" y="142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7" y="140"/>
                  </a:lnTo>
                  <a:lnTo>
                    <a:pt x="86" y="140"/>
                  </a:lnTo>
                  <a:lnTo>
                    <a:pt x="87" y="140"/>
                  </a:lnTo>
                  <a:lnTo>
                    <a:pt x="88" y="141"/>
                  </a:lnTo>
                  <a:close/>
                  <a:moveTo>
                    <a:pt x="131" y="137"/>
                  </a:moveTo>
                  <a:lnTo>
                    <a:pt x="131" y="139"/>
                  </a:lnTo>
                  <a:lnTo>
                    <a:pt x="130" y="139"/>
                  </a:lnTo>
                  <a:lnTo>
                    <a:pt x="130" y="137"/>
                  </a:lnTo>
                  <a:lnTo>
                    <a:pt x="129" y="137"/>
                  </a:lnTo>
                  <a:lnTo>
                    <a:pt x="130" y="137"/>
                  </a:lnTo>
                  <a:lnTo>
                    <a:pt x="131" y="136"/>
                  </a:lnTo>
                  <a:lnTo>
                    <a:pt x="131" y="137"/>
                  </a:lnTo>
                  <a:close/>
                  <a:moveTo>
                    <a:pt x="101" y="136"/>
                  </a:moveTo>
                  <a:lnTo>
                    <a:pt x="102" y="136"/>
                  </a:lnTo>
                  <a:lnTo>
                    <a:pt x="102" y="137"/>
                  </a:lnTo>
                  <a:lnTo>
                    <a:pt x="101" y="137"/>
                  </a:lnTo>
                  <a:lnTo>
                    <a:pt x="100" y="137"/>
                  </a:lnTo>
                  <a:lnTo>
                    <a:pt x="101" y="137"/>
                  </a:lnTo>
                  <a:lnTo>
                    <a:pt x="100" y="137"/>
                  </a:lnTo>
                  <a:lnTo>
                    <a:pt x="99" y="137"/>
                  </a:lnTo>
                  <a:lnTo>
                    <a:pt x="98" y="136"/>
                  </a:lnTo>
                  <a:lnTo>
                    <a:pt x="99" y="136"/>
                  </a:lnTo>
                  <a:lnTo>
                    <a:pt x="100" y="136"/>
                  </a:lnTo>
                  <a:lnTo>
                    <a:pt x="100" y="135"/>
                  </a:lnTo>
                  <a:lnTo>
                    <a:pt x="100" y="136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4"/>
                  </a:lnTo>
                  <a:lnTo>
                    <a:pt x="101" y="135"/>
                  </a:lnTo>
                  <a:lnTo>
                    <a:pt x="101" y="136"/>
                  </a:lnTo>
                  <a:close/>
                  <a:moveTo>
                    <a:pt x="102" y="133"/>
                  </a:moveTo>
                  <a:lnTo>
                    <a:pt x="102" y="134"/>
                  </a:lnTo>
                  <a:lnTo>
                    <a:pt x="101" y="135"/>
                  </a:lnTo>
                  <a:lnTo>
                    <a:pt x="101" y="134"/>
                  </a:lnTo>
                  <a:lnTo>
                    <a:pt x="101" y="133"/>
                  </a:lnTo>
                  <a:lnTo>
                    <a:pt x="102" y="133"/>
                  </a:lnTo>
                  <a:lnTo>
                    <a:pt x="102" y="132"/>
                  </a:lnTo>
                  <a:lnTo>
                    <a:pt x="102" y="133"/>
                  </a:lnTo>
                  <a:close/>
                  <a:moveTo>
                    <a:pt x="117" y="132"/>
                  </a:moveTo>
                  <a:lnTo>
                    <a:pt x="119" y="132"/>
                  </a:lnTo>
                  <a:lnTo>
                    <a:pt x="119" y="133"/>
                  </a:lnTo>
                  <a:lnTo>
                    <a:pt x="117" y="133"/>
                  </a:lnTo>
                  <a:lnTo>
                    <a:pt x="116" y="133"/>
                  </a:lnTo>
                  <a:lnTo>
                    <a:pt x="116" y="132"/>
                  </a:lnTo>
                  <a:lnTo>
                    <a:pt x="117" y="132"/>
                  </a:lnTo>
                  <a:close/>
                  <a:moveTo>
                    <a:pt x="135" y="129"/>
                  </a:moveTo>
                  <a:lnTo>
                    <a:pt x="135" y="130"/>
                  </a:lnTo>
                  <a:lnTo>
                    <a:pt x="136" y="130"/>
                  </a:lnTo>
                  <a:lnTo>
                    <a:pt x="136" y="132"/>
                  </a:lnTo>
                  <a:lnTo>
                    <a:pt x="135" y="132"/>
                  </a:lnTo>
                  <a:lnTo>
                    <a:pt x="134" y="132"/>
                  </a:lnTo>
                  <a:lnTo>
                    <a:pt x="133" y="130"/>
                  </a:lnTo>
                  <a:lnTo>
                    <a:pt x="134" y="129"/>
                  </a:lnTo>
                  <a:lnTo>
                    <a:pt x="135" y="129"/>
                  </a:lnTo>
                  <a:close/>
                  <a:moveTo>
                    <a:pt x="114" y="129"/>
                  </a:moveTo>
                  <a:lnTo>
                    <a:pt x="114" y="130"/>
                  </a:lnTo>
                  <a:lnTo>
                    <a:pt x="114" y="129"/>
                  </a:lnTo>
                  <a:lnTo>
                    <a:pt x="114" y="128"/>
                  </a:lnTo>
                  <a:lnTo>
                    <a:pt x="115" y="128"/>
                  </a:lnTo>
                  <a:lnTo>
                    <a:pt x="114" y="128"/>
                  </a:lnTo>
                  <a:lnTo>
                    <a:pt x="114" y="129"/>
                  </a:lnTo>
                  <a:close/>
                  <a:moveTo>
                    <a:pt x="119" y="126"/>
                  </a:moveTo>
                  <a:lnTo>
                    <a:pt x="120" y="126"/>
                  </a:lnTo>
                  <a:lnTo>
                    <a:pt x="120" y="125"/>
                  </a:lnTo>
                  <a:lnTo>
                    <a:pt x="121" y="125"/>
                  </a:lnTo>
                  <a:lnTo>
                    <a:pt x="120" y="125"/>
                  </a:lnTo>
                  <a:lnTo>
                    <a:pt x="120" y="123"/>
                  </a:lnTo>
                  <a:lnTo>
                    <a:pt x="121" y="123"/>
                  </a:lnTo>
                  <a:lnTo>
                    <a:pt x="121" y="125"/>
                  </a:lnTo>
                  <a:lnTo>
                    <a:pt x="121" y="126"/>
                  </a:lnTo>
                  <a:lnTo>
                    <a:pt x="121" y="127"/>
                  </a:lnTo>
                  <a:lnTo>
                    <a:pt x="120" y="127"/>
                  </a:lnTo>
                  <a:lnTo>
                    <a:pt x="119" y="127"/>
                  </a:lnTo>
                  <a:lnTo>
                    <a:pt x="119" y="128"/>
                  </a:lnTo>
                  <a:lnTo>
                    <a:pt x="120" y="128"/>
                  </a:lnTo>
                  <a:lnTo>
                    <a:pt x="119" y="129"/>
                  </a:lnTo>
                  <a:lnTo>
                    <a:pt x="119" y="130"/>
                  </a:lnTo>
                  <a:lnTo>
                    <a:pt x="120" y="130"/>
                  </a:lnTo>
                  <a:lnTo>
                    <a:pt x="119" y="130"/>
                  </a:lnTo>
                  <a:lnTo>
                    <a:pt x="119" y="129"/>
                  </a:lnTo>
                  <a:lnTo>
                    <a:pt x="117" y="130"/>
                  </a:lnTo>
                  <a:lnTo>
                    <a:pt x="117" y="129"/>
                  </a:lnTo>
                  <a:lnTo>
                    <a:pt x="117" y="128"/>
                  </a:lnTo>
                  <a:lnTo>
                    <a:pt x="116" y="128"/>
                  </a:lnTo>
                  <a:lnTo>
                    <a:pt x="115" y="127"/>
                  </a:lnTo>
                  <a:lnTo>
                    <a:pt x="116" y="128"/>
                  </a:lnTo>
                  <a:lnTo>
                    <a:pt x="117" y="127"/>
                  </a:lnTo>
                  <a:lnTo>
                    <a:pt x="116" y="127"/>
                  </a:lnTo>
                  <a:lnTo>
                    <a:pt x="116" y="126"/>
                  </a:lnTo>
                  <a:lnTo>
                    <a:pt x="115" y="126"/>
                  </a:lnTo>
                  <a:lnTo>
                    <a:pt x="115" y="125"/>
                  </a:lnTo>
                  <a:lnTo>
                    <a:pt x="116" y="125"/>
                  </a:lnTo>
                  <a:lnTo>
                    <a:pt x="116" y="123"/>
                  </a:lnTo>
                  <a:lnTo>
                    <a:pt x="117" y="123"/>
                  </a:lnTo>
                  <a:lnTo>
                    <a:pt x="119" y="123"/>
                  </a:lnTo>
                  <a:lnTo>
                    <a:pt x="119" y="125"/>
                  </a:lnTo>
                  <a:lnTo>
                    <a:pt x="117" y="125"/>
                  </a:lnTo>
                  <a:lnTo>
                    <a:pt x="119" y="125"/>
                  </a:lnTo>
                  <a:lnTo>
                    <a:pt x="119" y="126"/>
                  </a:lnTo>
                  <a:close/>
                  <a:moveTo>
                    <a:pt x="143" y="11"/>
                  </a:moveTo>
                  <a:lnTo>
                    <a:pt x="144" y="11"/>
                  </a:lnTo>
                  <a:lnTo>
                    <a:pt x="147" y="10"/>
                  </a:lnTo>
                  <a:lnTo>
                    <a:pt x="148" y="11"/>
                  </a:lnTo>
                  <a:lnTo>
                    <a:pt x="147" y="11"/>
                  </a:lnTo>
                  <a:lnTo>
                    <a:pt x="145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5" y="14"/>
                  </a:lnTo>
                  <a:lnTo>
                    <a:pt x="147" y="15"/>
                  </a:lnTo>
                  <a:lnTo>
                    <a:pt x="147" y="14"/>
                  </a:lnTo>
                  <a:lnTo>
                    <a:pt x="148" y="14"/>
                  </a:lnTo>
                  <a:lnTo>
                    <a:pt x="149" y="14"/>
                  </a:lnTo>
                  <a:lnTo>
                    <a:pt x="149" y="15"/>
                  </a:lnTo>
                  <a:lnTo>
                    <a:pt x="150" y="16"/>
                  </a:lnTo>
                  <a:lnTo>
                    <a:pt x="151" y="16"/>
                  </a:lnTo>
                  <a:lnTo>
                    <a:pt x="152" y="16"/>
                  </a:lnTo>
                  <a:lnTo>
                    <a:pt x="154" y="17"/>
                  </a:lnTo>
                  <a:lnTo>
                    <a:pt x="155" y="17"/>
                  </a:lnTo>
                  <a:lnTo>
                    <a:pt x="155" y="18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4" y="23"/>
                  </a:lnTo>
                  <a:lnTo>
                    <a:pt x="152" y="24"/>
                  </a:lnTo>
                  <a:lnTo>
                    <a:pt x="154" y="24"/>
                  </a:lnTo>
                  <a:lnTo>
                    <a:pt x="154" y="25"/>
                  </a:lnTo>
                  <a:lnTo>
                    <a:pt x="154" y="27"/>
                  </a:lnTo>
                  <a:lnTo>
                    <a:pt x="154" y="28"/>
                  </a:lnTo>
                  <a:lnTo>
                    <a:pt x="155" y="29"/>
                  </a:lnTo>
                  <a:lnTo>
                    <a:pt x="155" y="34"/>
                  </a:lnTo>
                  <a:lnTo>
                    <a:pt x="156" y="35"/>
                  </a:lnTo>
                  <a:lnTo>
                    <a:pt x="157" y="35"/>
                  </a:lnTo>
                  <a:lnTo>
                    <a:pt x="158" y="35"/>
                  </a:lnTo>
                  <a:lnTo>
                    <a:pt x="158" y="36"/>
                  </a:lnTo>
                  <a:lnTo>
                    <a:pt x="159" y="41"/>
                  </a:lnTo>
                  <a:lnTo>
                    <a:pt x="161" y="42"/>
                  </a:lnTo>
                  <a:lnTo>
                    <a:pt x="161" y="43"/>
                  </a:lnTo>
                  <a:lnTo>
                    <a:pt x="162" y="43"/>
                  </a:lnTo>
                  <a:lnTo>
                    <a:pt x="163" y="43"/>
                  </a:lnTo>
                  <a:lnTo>
                    <a:pt x="164" y="43"/>
                  </a:lnTo>
                  <a:lnTo>
                    <a:pt x="164" y="44"/>
                  </a:lnTo>
                  <a:lnTo>
                    <a:pt x="165" y="46"/>
                  </a:lnTo>
                  <a:lnTo>
                    <a:pt x="165" y="49"/>
                  </a:lnTo>
                  <a:lnTo>
                    <a:pt x="166" y="51"/>
                  </a:lnTo>
                  <a:lnTo>
                    <a:pt x="168" y="52"/>
                  </a:lnTo>
                  <a:lnTo>
                    <a:pt x="168" y="51"/>
                  </a:lnTo>
                  <a:lnTo>
                    <a:pt x="169" y="51"/>
                  </a:lnTo>
                  <a:lnTo>
                    <a:pt x="169" y="52"/>
                  </a:lnTo>
                  <a:lnTo>
                    <a:pt x="169" y="53"/>
                  </a:lnTo>
                  <a:lnTo>
                    <a:pt x="170" y="55"/>
                  </a:lnTo>
                  <a:lnTo>
                    <a:pt x="170" y="56"/>
                  </a:lnTo>
                  <a:lnTo>
                    <a:pt x="170" y="57"/>
                  </a:lnTo>
                  <a:lnTo>
                    <a:pt x="169" y="57"/>
                  </a:lnTo>
                  <a:lnTo>
                    <a:pt x="168" y="58"/>
                  </a:lnTo>
                  <a:lnTo>
                    <a:pt x="169" y="59"/>
                  </a:lnTo>
                  <a:lnTo>
                    <a:pt x="170" y="63"/>
                  </a:lnTo>
                  <a:lnTo>
                    <a:pt x="170" y="64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1" y="71"/>
                  </a:lnTo>
                  <a:lnTo>
                    <a:pt x="171" y="72"/>
                  </a:lnTo>
                  <a:lnTo>
                    <a:pt x="172" y="72"/>
                  </a:lnTo>
                  <a:lnTo>
                    <a:pt x="172" y="73"/>
                  </a:lnTo>
                  <a:lnTo>
                    <a:pt x="172" y="74"/>
                  </a:lnTo>
                  <a:lnTo>
                    <a:pt x="172" y="80"/>
                  </a:lnTo>
                  <a:lnTo>
                    <a:pt x="171" y="81"/>
                  </a:lnTo>
                  <a:lnTo>
                    <a:pt x="170" y="84"/>
                  </a:lnTo>
                  <a:lnTo>
                    <a:pt x="169" y="85"/>
                  </a:lnTo>
                  <a:lnTo>
                    <a:pt x="168" y="86"/>
                  </a:lnTo>
                  <a:lnTo>
                    <a:pt x="168" y="88"/>
                  </a:lnTo>
                  <a:lnTo>
                    <a:pt x="165" y="90"/>
                  </a:lnTo>
                  <a:lnTo>
                    <a:pt x="165" y="91"/>
                  </a:lnTo>
                  <a:lnTo>
                    <a:pt x="166" y="92"/>
                  </a:lnTo>
                  <a:lnTo>
                    <a:pt x="166" y="93"/>
                  </a:lnTo>
                  <a:lnTo>
                    <a:pt x="166" y="94"/>
                  </a:lnTo>
                  <a:lnTo>
                    <a:pt x="165" y="95"/>
                  </a:lnTo>
                  <a:lnTo>
                    <a:pt x="162" y="95"/>
                  </a:lnTo>
                  <a:lnTo>
                    <a:pt x="161" y="97"/>
                  </a:lnTo>
                  <a:lnTo>
                    <a:pt x="159" y="97"/>
                  </a:lnTo>
                  <a:lnTo>
                    <a:pt x="158" y="98"/>
                  </a:lnTo>
                  <a:lnTo>
                    <a:pt x="158" y="99"/>
                  </a:lnTo>
                  <a:lnTo>
                    <a:pt x="157" y="99"/>
                  </a:lnTo>
                  <a:lnTo>
                    <a:pt x="156" y="99"/>
                  </a:lnTo>
                  <a:lnTo>
                    <a:pt x="156" y="100"/>
                  </a:lnTo>
                  <a:lnTo>
                    <a:pt x="155" y="101"/>
                  </a:lnTo>
                  <a:lnTo>
                    <a:pt x="155" y="102"/>
                  </a:lnTo>
                  <a:lnTo>
                    <a:pt x="155" y="104"/>
                  </a:lnTo>
                  <a:lnTo>
                    <a:pt x="155" y="105"/>
                  </a:lnTo>
                  <a:lnTo>
                    <a:pt x="154" y="106"/>
                  </a:lnTo>
                  <a:lnTo>
                    <a:pt x="152" y="108"/>
                  </a:lnTo>
                  <a:lnTo>
                    <a:pt x="150" y="109"/>
                  </a:lnTo>
                  <a:lnTo>
                    <a:pt x="150" y="111"/>
                  </a:lnTo>
                  <a:lnTo>
                    <a:pt x="149" y="112"/>
                  </a:lnTo>
                  <a:lnTo>
                    <a:pt x="149" y="113"/>
                  </a:lnTo>
                  <a:lnTo>
                    <a:pt x="148" y="113"/>
                  </a:lnTo>
                  <a:lnTo>
                    <a:pt x="147" y="114"/>
                  </a:lnTo>
                  <a:lnTo>
                    <a:pt x="145" y="114"/>
                  </a:lnTo>
                  <a:lnTo>
                    <a:pt x="144" y="115"/>
                  </a:lnTo>
                  <a:lnTo>
                    <a:pt x="144" y="119"/>
                  </a:lnTo>
                  <a:lnTo>
                    <a:pt x="143" y="119"/>
                  </a:lnTo>
                  <a:lnTo>
                    <a:pt x="143" y="120"/>
                  </a:lnTo>
                  <a:lnTo>
                    <a:pt x="143" y="121"/>
                  </a:lnTo>
                  <a:lnTo>
                    <a:pt x="143" y="122"/>
                  </a:lnTo>
                  <a:lnTo>
                    <a:pt x="143" y="123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40" y="126"/>
                  </a:lnTo>
                  <a:lnTo>
                    <a:pt x="140" y="125"/>
                  </a:lnTo>
                  <a:lnTo>
                    <a:pt x="140" y="126"/>
                  </a:lnTo>
                  <a:lnTo>
                    <a:pt x="138" y="127"/>
                  </a:lnTo>
                  <a:lnTo>
                    <a:pt x="137" y="127"/>
                  </a:lnTo>
                  <a:lnTo>
                    <a:pt x="137" y="128"/>
                  </a:lnTo>
                  <a:lnTo>
                    <a:pt x="136" y="127"/>
                  </a:lnTo>
                  <a:lnTo>
                    <a:pt x="135" y="127"/>
                  </a:lnTo>
                  <a:lnTo>
                    <a:pt x="135" y="128"/>
                  </a:lnTo>
                  <a:lnTo>
                    <a:pt x="134" y="127"/>
                  </a:lnTo>
                  <a:lnTo>
                    <a:pt x="134" y="126"/>
                  </a:lnTo>
                  <a:lnTo>
                    <a:pt x="134" y="127"/>
                  </a:lnTo>
                  <a:lnTo>
                    <a:pt x="133" y="127"/>
                  </a:lnTo>
                  <a:lnTo>
                    <a:pt x="131" y="127"/>
                  </a:lnTo>
                  <a:lnTo>
                    <a:pt x="131" y="126"/>
                  </a:lnTo>
                  <a:lnTo>
                    <a:pt x="133" y="126"/>
                  </a:lnTo>
                  <a:lnTo>
                    <a:pt x="133" y="125"/>
                  </a:lnTo>
                  <a:lnTo>
                    <a:pt x="131" y="125"/>
                  </a:lnTo>
                  <a:lnTo>
                    <a:pt x="130" y="125"/>
                  </a:lnTo>
                  <a:lnTo>
                    <a:pt x="131" y="125"/>
                  </a:lnTo>
                  <a:lnTo>
                    <a:pt x="131" y="123"/>
                  </a:lnTo>
                  <a:lnTo>
                    <a:pt x="133" y="123"/>
                  </a:lnTo>
                  <a:lnTo>
                    <a:pt x="131" y="123"/>
                  </a:lnTo>
                  <a:lnTo>
                    <a:pt x="130" y="123"/>
                  </a:lnTo>
                  <a:lnTo>
                    <a:pt x="129" y="123"/>
                  </a:lnTo>
                  <a:lnTo>
                    <a:pt x="128" y="123"/>
                  </a:lnTo>
                  <a:lnTo>
                    <a:pt x="129" y="126"/>
                  </a:lnTo>
                  <a:lnTo>
                    <a:pt x="128" y="126"/>
                  </a:lnTo>
                  <a:lnTo>
                    <a:pt x="128" y="127"/>
                  </a:lnTo>
                  <a:lnTo>
                    <a:pt x="127" y="127"/>
                  </a:lnTo>
                  <a:lnTo>
                    <a:pt x="127" y="128"/>
                  </a:lnTo>
                  <a:lnTo>
                    <a:pt x="126" y="128"/>
                  </a:lnTo>
                  <a:lnTo>
                    <a:pt x="126" y="127"/>
                  </a:lnTo>
                  <a:lnTo>
                    <a:pt x="126" y="128"/>
                  </a:lnTo>
                  <a:lnTo>
                    <a:pt x="126" y="127"/>
                  </a:lnTo>
                  <a:lnTo>
                    <a:pt x="124" y="127"/>
                  </a:lnTo>
                  <a:lnTo>
                    <a:pt x="124" y="126"/>
                  </a:lnTo>
                  <a:lnTo>
                    <a:pt x="124" y="127"/>
                  </a:lnTo>
                  <a:lnTo>
                    <a:pt x="123" y="127"/>
                  </a:lnTo>
                  <a:lnTo>
                    <a:pt x="122" y="126"/>
                  </a:lnTo>
                  <a:lnTo>
                    <a:pt x="123" y="126"/>
                  </a:lnTo>
                  <a:lnTo>
                    <a:pt x="122" y="126"/>
                  </a:lnTo>
                  <a:lnTo>
                    <a:pt x="122" y="125"/>
                  </a:lnTo>
                  <a:lnTo>
                    <a:pt x="121" y="123"/>
                  </a:lnTo>
                  <a:lnTo>
                    <a:pt x="122" y="123"/>
                  </a:lnTo>
                  <a:lnTo>
                    <a:pt x="122" y="125"/>
                  </a:lnTo>
                  <a:lnTo>
                    <a:pt x="123" y="125"/>
                  </a:lnTo>
                  <a:lnTo>
                    <a:pt x="124" y="125"/>
                  </a:lnTo>
                  <a:lnTo>
                    <a:pt x="123" y="125"/>
                  </a:lnTo>
                  <a:lnTo>
                    <a:pt x="124" y="125"/>
                  </a:lnTo>
                  <a:lnTo>
                    <a:pt x="124" y="123"/>
                  </a:lnTo>
                  <a:lnTo>
                    <a:pt x="123" y="123"/>
                  </a:lnTo>
                  <a:lnTo>
                    <a:pt x="123" y="122"/>
                  </a:lnTo>
                  <a:lnTo>
                    <a:pt x="122" y="12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1" y="122"/>
                  </a:lnTo>
                  <a:lnTo>
                    <a:pt x="120" y="122"/>
                  </a:lnTo>
                  <a:lnTo>
                    <a:pt x="121" y="122"/>
                  </a:lnTo>
                  <a:lnTo>
                    <a:pt x="120" y="121"/>
                  </a:lnTo>
                  <a:lnTo>
                    <a:pt x="119" y="122"/>
                  </a:lnTo>
                  <a:lnTo>
                    <a:pt x="119" y="121"/>
                  </a:lnTo>
                  <a:lnTo>
                    <a:pt x="120" y="121"/>
                  </a:lnTo>
                  <a:lnTo>
                    <a:pt x="120" y="120"/>
                  </a:lnTo>
                  <a:lnTo>
                    <a:pt x="121" y="119"/>
                  </a:lnTo>
                  <a:lnTo>
                    <a:pt x="121" y="118"/>
                  </a:lnTo>
                  <a:lnTo>
                    <a:pt x="120" y="118"/>
                  </a:lnTo>
                  <a:lnTo>
                    <a:pt x="120" y="119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7" y="118"/>
                  </a:lnTo>
                  <a:lnTo>
                    <a:pt x="117" y="119"/>
                  </a:lnTo>
                  <a:lnTo>
                    <a:pt x="116" y="119"/>
                  </a:lnTo>
                  <a:lnTo>
                    <a:pt x="116" y="120"/>
                  </a:lnTo>
                  <a:lnTo>
                    <a:pt x="115" y="120"/>
                  </a:lnTo>
                  <a:lnTo>
                    <a:pt x="115" y="121"/>
                  </a:lnTo>
                  <a:lnTo>
                    <a:pt x="116" y="121"/>
                  </a:lnTo>
                  <a:lnTo>
                    <a:pt x="117" y="121"/>
                  </a:lnTo>
                  <a:lnTo>
                    <a:pt x="117" y="122"/>
                  </a:lnTo>
                  <a:lnTo>
                    <a:pt x="116" y="122"/>
                  </a:lnTo>
                  <a:lnTo>
                    <a:pt x="115" y="122"/>
                  </a:lnTo>
                  <a:lnTo>
                    <a:pt x="115" y="123"/>
                  </a:lnTo>
                  <a:lnTo>
                    <a:pt x="114" y="123"/>
                  </a:lnTo>
                  <a:lnTo>
                    <a:pt x="114" y="125"/>
                  </a:lnTo>
                  <a:lnTo>
                    <a:pt x="114" y="126"/>
                  </a:lnTo>
                  <a:lnTo>
                    <a:pt x="113" y="126"/>
                  </a:lnTo>
                  <a:lnTo>
                    <a:pt x="113" y="127"/>
                  </a:lnTo>
                  <a:lnTo>
                    <a:pt x="113" y="126"/>
                  </a:lnTo>
                  <a:lnTo>
                    <a:pt x="112" y="126"/>
                  </a:lnTo>
                  <a:lnTo>
                    <a:pt x="112" y="125"/>
                  </a:lnTo>
                  <a:lnTo>
                    <a:pt x="110" y="125"/>
                  </a:lnTo>
                  <a:lnTo>
                    <a:pt x="110" y="126"/>
                  </a:lnTo>
                  <a:lnTo>
                    <a:pt x="112" y="126"/>
                  </a:lnTo>
                  <a:lnTo>
                    <a:pt x="110" y="126"/>
                  </a:lnTo>
                  <a:lnTo>
                    <a:pt x="112" y="126"/>
                  </a:lnTo>
                  <a:lnTo>
                    <a:pt x="112" y="127"/>
                  </a:lnTo>
                  <a:lnTo>
                    <a:pt x="112" y="128"/>
                  </a:lnTo>
                  <a:lnTo>
                    <a:pt x="109" y="129"/>
                  </a:lnTo>
                  <a:lnTo>
                    <a:pt x="108" y="130"/>
                  </a:lnTo>
                  <a:lnTo>
                    <a:pt x="106" y="130"/>
                  </a:lnTo>
                  <a:lnTo>
                    <a:pt x="105" y="130"/>
                  </a:lnTo>
                  <a:lnTo>
                    <a:pt x="105" y="129"/>
                  </a:lnTo>
                  <a:lnTo>
                    <a:pt x="106" y="128"/>
                  </a:lnTo>
                  <a:lnTo>
                    <a:pt x="105" y="128"/>
                  </a:lnTo>
                  <a:lnTo>
                    <a:pt x="106" y="128"/>
                  </a:lnTo>
                  <a:lnTo>
                    <a:pt x="105" y="128"/>
                  </a:lnTo>
                  <a:lnTo>
                    <a:pt x="105" y="127"/>
                  </a:lnTo>
                  <a:lnTo>
                    <a:pt x="106" y="127"/>
                  </a:lnTo>
                  <a:lnTo>
                    <a:pt x="105" y="127"/>
                  </a:lnTo>
                  <a:lnTo>
                    <a:pt x="105" y="128"/>
                  </a:lnTo>
                  <a:lnTo>
                    <a:pt x="104" y="128"/>
                  </a:lnTo>
                  <a:lnTo>
                    <a:pt x="105" y="128"/>
                  </a:lnTo>
                  <a:lnTo>
                    <a:pt x="104" y="128"/>
                  </a:lnTo>
                  <a:lnTo>
                    <a:pt x="102" y="128"/>
                  </a:lnTo>
                  <a:lnTo>
                    <a:pt x="102" y="129"/>
                  </a:lnTo>
                  <a:lnTo>
                    <a:pt x="102" y="130"/>
                  </a:lnTo>
                  <a:lnTo>
                    <a:pt x="101" y="129"/>
                  </a:lnTo>
                  <a:lnTo>
                    <a:pt x="100" y="129"/>
                  </a:lnTo>
                  <a:lnTo>
                    <a:pt x="100" y="130"/>
                  </a:lnTo>
                  <a:lnTo>
                    <a:pt x="99" y="130"/>
                  </a:lnTo>
                  <a:lnTo>
                    <a:pt x="98" y="130"/>
                  </a:lnTo>
                  <a:lnTo>
                    <a:pt x="98" y="129"/>
                  </a:lnTo>
                  <a:lnTo>
                    <a:pt x="99" y="129"/>
                  </a:lnTo>
                  <a:lnTo>
                    <a:pt x="100" y="129"/>
                  </a:lnTo>
                  <a:lnTo>
                    <a:pt x="100" y="128"/>
                  </a:lnTo>
                  <a:lnTo>
                    <a:pt x="100" y="127"/>
                  </a:lnTo>
                  <a:lnTo>
                    <a:pt x="99" y="128"/>
                  </a:lnTo>
                  <a:lnTo>
                    <a:pt x="98" y="128"/>
                  </a:lnTo>
                  <a:lnTo>
                    <a:pt x="98" y="127"/>
                  </a:lnTo>
                  <a:lnTo>
                    <a:pt x="99" y="126"/>
                  </a:lnTo>
                  <a:lnTo>
                    <a:pt x="98" y="126"/>
                  </a:lnTo>
                  <a:lnTo>
                    <a:pt x="98" y="125"/>
                  </a:lnTo>
                  <a:lnTo>
                    <a:pt x="97" y="126"/>
                  </a:lnTo>
                  <a:lnTo>
                    <a:pt x="97" y="127"/>
                  </a:lnTo>
                  <a:lnTo>
                    <a:pt x="95" y="127"/>
                  </a:lnTo>
                  <a:lnTo>
                    <a:pt x="95" y="128"/>
                  </a:lnTo>
                  <a:lnTo>
                    <a:pt x="97" y="128"/>
                  </a:lnTo>
                  <a:lnTo>
                    <a:pt x="97" y="129"/>
                  </a:lnTo>
                  <a:lnTo>
                    <a:pt x="95" y="129"/>
                  </a:lnTo>
                  <a:lnTo>
                    <a:pt x="95" y="130"/>
                  </a:lnTo>
                  <a:lnTo>
                    <a:pt x="94" y="129"/>
                  </a:lnTo>
                  <a:lnTo>
                    <a:pt x="94" y="130"/>
                  </a:lnTo>
                  <a:lnTo>
                    <a:pt x="95" y="132"/>
                  </a:lnTo>
                  <a:lnTo>
                    <a:pt x="94" y="132"/>
                  </a:lnTo>
                  <a:lnTo>
                    <a:pt x="94" y="130"/>
                  </a:lnTo>
                  <a:lnTo>
                    <a:pt x="93" y="132"/>
                  </a:lnTo>
                  <a:lnTo>
                    <a:pt x="93" y="130"/>
                  </a:lnTo>
                  <a:lnTo>
                    <a:pt x="92" y="130"/>
                  </a:lnTo>
                  <a:lnTo>
                    <a:pt x="92" y="132"/>
                  </a:lnTo>
                  <a:lnTo>
                    <a:pt x="92" y="133"/>
                  </a:lnTo>
                  <a:lnTo>
                    <a:pt x="91" y="133"/>
                  </a:lnTo>
                  <a:lnTo>
                    <a:pt x="91" y="132"/>
                  </a:lnTo>
                  <a:lnTo>
                    <a:pt x="91" y="130"/>
                  </a:lnTo>
                  <a:lnTo>
                    <a:pt x="92" y="130"/>
                  </a:lnTo>
                  <a:lnTo>
                    <a:pt x="92" y="129"/>
                  </a:lnTo>
                  <a:lnTo>
                    <a:pt x="91" y="129"/>
                  </a:lnTo>
                  <a:lnTo>
                    <a:pt x="91" y="130"/>
                  </a:lnTo>
                  <a:lnTo>
                    <a:pt x="90" y="130"/>
                  </a:lnTo>
                  <a:lnTo>
                    <a:pt x="88" y="130"/>
                  </a:lnTo>
                  <a:lnTo>
                    <a:pt x="88" y="132"/>
                  </a:lnTo>
                  <a:lnTo>
                    <a:pt x="88" y="134"/>
                  </a:lnTo>
                  <a:lnTo>
                    <a:pt x="90" y="134"/>
                  </a:lnTo>
                  <a:lnTo>
                    <a:pt x="88" y="134"/>
                  </a:lnTo>
                  <a:lnTo>
                    <a:pt x="88" y="133"/>
                  </a:lnTo>
                  <a:lnTo>
                    <a:pt x="87" y="133"/>
                  </a:lnTo>
                  <a:lnTo>
                    <a:pt x="86" y="132"/>
                  </a:lnTo>
                  <a:lnTo>
                    <a:pt x="85" y="132"/>
                  </a:lnTo>
                  <a:lnTo>
                    <a:pt x="86" y="133"/>
                  </a:lnTo>
                  <a:lnTo>
                    <a:pt x="86" y="134"/>
                  </a:lnTo>
                  <a:lnTo>
                    <a:pt x="85" y="134"/>
                  </a:lnTo>
                  <a:lnTo>
                    <a:pt x="84" y="133"/>
                  </a:lnTo>
                  <a:lnTo>
                    <a:pt x="84" y="132"/>
                  </a:lnTo>
                  <a:lnTo>
                    <a:pt x="84" y="133"/>
                  </a:lnTo>
                  <a:lnTo>
                    <a:pt x="84" y="134"/>
                  </a:lnTo>
                  <a:lnTo>
                    <a:pt x="84" y="135"/>
                  </a:lnTo>
                  <a:lnTo>
                    <a:pt x="83" y="135"/>
                  </a:lnTo>
                  <a:lnTo>
                    <a:pt x="81" y="135"/>
                  </a:lnTo>
                  <a:lnTo>
                    <a:pt x="80" y="135"/>
                  </a:lnTo>
                  <a:lnTo>
                    <a:pt x="79" y="134"/>
                  </a:lnTo>
                  <a:lnTo>
                    <a:pt x="78" y="135"/>
                  </a:lnTo>
                  <a:lnTo>
                    <a:pt x="79" y="135"/>
                  </a:lnTo>
                  <a:lnTo>
                    <a:pt x="79" y="136"/>
                  </a:lnTo>
                  <a:lnTo>
                    <a:pt x="78" y="136"/>
                  </a:lnTo>
                  <a:lnTo>
                    <a:pt x="77" y="136"/>
                  </a:lnTo>
                  <a:lnTo>
                    <a:pt x="76" y="137"/>
                  </a:lnTo>
                  <a:lnTo>
                    <a:pt x="74" y="137"/>
                  </a:lnTo>
                  <a:lnTo>
                    <a:pt x="76" y="137"/>
                  </a:lnTo>
                  <a:lnTo>
                    <a:pt x="74" y="139"/>
                  </a:lnTo>
                  <a:lnTo>
                    <a:pt x="74" y="140"/>
                  </a:lnTo>
                  <a:lnTo>
                    <a:pt x="76" y="139"/>
                  </a:lnTo>
                  <a:lnTo>
                    <a:pt x="77" y="140"/>
                  </a:lnTo>
                  <a:lnTo>
                    <a:pt x="77" y="141"/>
                  </a:lnTo>
                  <a:lnTo>
                    <a:pt x="78" y="141"/>
                  </a:lnTo>
                  <a:lnTo>
                    <a:pt x="78" y="142"/>
                  </a:lnTo>
                  <a:lnTo>
                    <a:pt x="78" y="143"/>
                  </a:lnTo>
                  <a:lnTo>
                    <a:pt x="77" y="143"/>
                  </a:lnTo>
                  <a:lnTo>
                    <a:pt x="77" y="144"/>
                  </a:lnTo>
                  <a:lnTo>
                    <a:pt x="76" y="144"/>
                  </a:lnTo>
                  <a:lnTo>
                    <a:pt x="76" y="146"/>
                  </a:lnTo>
                  <a:lnTo>
                    <a:pt x="74" y="147"/>
                  </a:lnTo>
                  <a:lnTo>
                    <a:pt x="73" y="148"/>
                  </a:lnTo>
                  <a:lnTo>
                    <a:pt x="72" y="148"/>
                  </a:lnTo>
                  <a:lnTo>
                    <a:pt x="72" y="149"/>
                  </a:lnTo>
                  <a:lnTo>
                    <a:pt x="71" y="151"/>
                  </a:lnTo>
                  <a:lnTo>
                    <a:pt x="70" y="153"/>
                  </a:lnTo>
                  <a:lnTo>
                    <a:pt x="71" y="154"/>
                  </a:lnTo>
                  <a:lnTo>
                    <a:pt x="70" y="154"/>
                  </a:lnTo>
                  <a:lnTo>
                    <a:pt x="70" y="156"/>
                  </a:lnTo>
                  <a:lnTo>
                    <a:pt x="69" y="157"/>
                  </a:lnTo>
                  <a:lnTo>
                    <a:pt x="67" y="157"/>
                  </a:lnTo>
                  <a:lnTo>
                    <a:pt x="67" y="158"/>
                  </a:lnTo>
                  <a:lnTo>
                    <a:pt x="67" y="160"/>
                  </a:lnTo>
                  <a:lnTo>
                    <a:pt x="69" y="160"/>
                  </a:lnTo>
                  <a:lnTo>
                    <a:pt x="70" y="160"/>
                  </a:lnTo>
                  <a:lnTo>
                    <a:pt x="70" y="161"/>
                  </a:lnTo>
                  <a:lnTo>
                    <a:pt x="70" y="162"/>
                  </a:lnTo>
                  <a:lnTo>
                    <a:pt x="70" y="163"/>
                  </a:lnTo>
                  <a:lnTo>
                    <a:pt x="70" y="164"/>
                  </a:lnTo>
                  <a:lnTo>
                    <a:pt x="65" y="164"/>
                  </a:lnTo>
                  <a:lnTo>
                    <a:pt x="59" y="164"/>
                  </a:lnTo>
                  <a:lnTo>
                    <a:pt x="55" y="164"/>
                  </a:lnTo>
                  <a:lnTo>
                    <a:pt x="53" y="164"/>
                  </a:lnTo>
                  <a:lnTo>
                    <a:pt x="48" y="164"/>
                  </a:lnTo>
                  <a:lnTo>
                    <a:pt x="42" y="164"/>
                  </a:lnTo>
                  <a:lnTo>
                    <a:pt x="40" y="164"/>
                  </a:lnTo>
                  <a:lnTo>
                    <a:pt x="38" y="164"/>
                  </a:lnTo>
                  <a:lnTo>
                    <a:pt x="37" y="164"/>
                  </a:lnTo>
                  <a:lnTo>
                    <a:pt x="36" y="165"/>
                  </a:lnTo>
                  <a:lnTo>
                    <a:pt x="35" y="165"/>
                  </a:lnTo>
                  <a:lnTo>
                    <a:pt x="34" y="167"/>
                  </a:lnTo>
                  <a:lnTo>
                    <a:pt x="33" y="167"/>
                  </a:lnTo>
                  <a:lnTo>
                    <a:pt x="31" y="167"/>
                  </a:lnTo>
                  <a:lnTo>
                    <a:pt x="30" y="167"/>
                  </a:lnTo>
                  <a:lnTo>
                    <a:pt x="29" y="167"/>
                  </a:lnTo>
                  <a:lnTo>
                    <a:pt x="28" y="167"/>
                  </a:lnTo>
                  <a:lnTo>
                    <a:pt x="27" y="167"/>
                  </a:lnTo>
                  <a:lnTo>
                    <a:pt x="26" y="167"/>
                  </a:lnTo>
                  <a:lnTo>
                    <a:pt x="24" y="167"/>
                  </a:lnTo>
                  <a:lnTo>
                    <a:pt x="24" y="169"/>
                  </a:lnTo>
                  <a:lnTo>
                    <a:pt x="23" y="169"/>
                  </a:lnTo>
                  <a:lnTo>
                    <a:pt x="23" y="170"/>
                  </a:lnTo>
                  <a:lnTo>
                    <a:pt x="22" y="170"/>
                  </a:lnTo>
                  <a:lnTo>
                    <a:pt x="22" y="171"/>
                  </a:lnTo>
                  <a:lnTo>
                    <a:pt x="21" y="172"/>
                  </a:lnTo>
                  <a:lnTo>
                    <a:pt x="20" y="174"/>
                  </a:lnTo>
                  <a:lnTo>
                    <a:pt x="19" y="174"/>
                  </a:lnTo>
                  <a:lnTo>
                    <a:pt x="19" y="175"/>
                  </a:lnTo>
                  <a:lnTo>
                    <a:pt x="19" y="176"/>
                  </a:lnTo>
                  <a:lnTo>
                    <a:pt x="17" y="176"/>
                  </a:lnTo>
                  <a:lnTo>
                    <a:pt x="16" y="176"/>
                  </a:lnTo>
                  <a:lnTo>
                    <a:pt x="16" y="177"/>
                  </a:lnTo>
                  <a:lnTo>
                    <a:pt x="15" y="177"/>
                  </a:lnTo>
                  <a:lnTo>
                    <a:pt x="15" y="178"/>
                  </a:lnTo>
                  <a:lnTo>
                    <a:pt x="13" y="179"/>
                  </a:lnTo>
                  <a:lnTo>
                    <a:pt x="12" y="179"/>
                  </a:lnTo>
                  <a:lnTo>
                    <a:pt x="10" y="179"/>
                  </a:lnTo>
                  <a:lnTo>
                    <a:pt x="10" y="178"/>
                  </a:lnTo>
                  <a:lnTo>
                    <a:pt x="9" y="178"/>
                  </a:lnTo>
                  <a:lnTo>
                    <a:pt x="9" y="177"/>
                  </a:lnTo>
                  <a:lnTo>
                    <a:pt x="9" y="176"/>
                  </a:lnTo>
                  <a:lnTo>
                    <a:pt x="8" y="175"/>
                  </a:lnTo>
                  <a:lnTo>
                    <a:pt x="7" y="175"/>
                  </a:lnTo>
                  <a:lnTo>
                    <a:pt x="7" y="176"/>
                  </a:lnTo>
                  <a:lnTo>
                    <a:pt x="6" y="176"/>
                  </a:lnTo>
                  <a:lnTo>
                    <a:pt x="5" y="176"/>
                  </a:lnTo>
                  <a:lnTo>
                    <a:pt x="3" y="176"/>
                  </a:lnTo>
                  <a:lnTo>
                    <a:pt x="2" y="177"/>
                  </a:lnTo>
                  <a:lnTo>
                    <a:pt x="1" y="177"/>
                  </a:lnTo>
                  <a:lnTo>
                    <a:pt x="0" y="177"/>
                  </a:lnTo>
                  <a:lnTo>
                    <a:pt x="1" y="175"/>
                  </a:lnTo>
                  <a:lnTo>
                    <a:pt x="0" y="174"/>
                  </a:lnTo>
                  <a:lnTo>
                    <a:pt x="0" y="172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0" y="169"/>
                  </a:lnTo>
                  <a:lnTo>
                    <a:pt x="0" y="168"/>
                  </a:lnTo>
                  <a:lnTo>
                    <a:pt x="0" y="167"/>
                  </a:lnTo>
                  <a:lnTo>
                    <a:pt x="0" y="165"/>
                  </a:lnTo>
                  <a:lnTo>
                    <a:pt x="0" y="164"/>
                  </a:lnTo>
                  <a:lnTo>
                    <a:pt x="0" y="163"/>
                  </a:lnTo>
                  <a:lnTo>
                    <a:pt x="0" y="162"/>
                  </a:lnTo>
                  <a:lnTo>
                    <a:pt x="1" y="161"/>
                  </a:lnTo>
                  <a:lnTo>
                    <a:pt x="1" y="158"/>
                  </a:lnTo>
                  <a:lnTo>
                    <a:pt x="1" y="157"/>
                  </a:lnTo>
                  <a:lnTo>
                    <a:pt x="1" y="156"/>
                  </a:lnTo>
                  <a:lnTo>
                    <a:pt x="1" y="154"/>
                  </a:lnTo>
                  <a:lnTo>
                    <a:pt x="1" y="153"/>
                  </a:lnTo>
                  <a:lnTo>
                    <a:pt x="2" y="153"/>
                  </a:lnTo>
                  <a:lnTo>
                    <a:pt x="1" y="153"/>
                  </a:lnTo>
                  <a:lnTo>
                    <a:pt x="1" y="151"/>
                  </a:lnTo>
                  <a:lnTo>
                    <a:pt x="2" y="151"/>
                  </a:lnTo>
                  <a:lnTo>
                    <a:pt x="2" y="150"/>
                  </a:lnTo>
                  <a:lnTo>
                    <a:pt x="2" y="149"/>
                  </a:lnTo>
                  <a:lnTo>
                    <a:pt x="2" y="148"/>
                  </a:lnTo>
                  <a:lnTo>
                    <a:pt x="3" y="147"/>
                  </a:lnTo>
                  <a:lnTo>
                    <a:pt x="5" y="147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8" y="144"/>
                  </a:lnTo>
                  <a:lnTo>
                    <a:pt x="9" y="143"/>
                  </a:lnTo>
                  <a:lnTo>
                    <a:pt x="9" y="142"/>
                  </a:lnTo>
                  <a:lnTo>
                    <a:pt x="10" y="141"/>
                  </a:lnTo>
                  <a:lnTo>
                    <a:pt x="10" y="139"/>
                  </a:lnTo>
                  <a:lnTo>
                    <a:pt x="10" y="137"/>
                  </a:lnTo>
                  <a:lnTo>
                    <a:pt x="9" y="137"/>
                  </a:lnTo>
                  <a:lnTo>
                    <a:pt x="9" y="139"/>
                  </a:lnTo>
                  <a:lnTo>
                    <a:pt x="8" y="139"/>
                  </a:lnTo>
                  <a:lnTo>
                    <a:pt x="8" y="137"/>
                  </a:lnTo>
                  <a:lnTo>
                    <a:pt x="7" y="137"/>
                  </a:lnTo>
                  <a:lnTo>
                    <a:pt x="7" y="136"/>
                  </a:lnTo>
                  <a:lnTo>
                    <a:pt x="6" y="135"/>
                  </a:lnTo>
                  <a:lnTo>
                    <a:pt x="5" y="135"/>
                  </a:lnTo>
                  <a:lnTo>
                    <a:pt x="3" y="136"/>
                  </a:lnTo>
                  <a:lnTo>
                    <a:pt x="5" y="135"/>
                  </a:lnTo>
                  <a:lnTo>
                    <a:pt x="5" y="134"/>
                  </a:lnTo>
                  <a:lnTo>
                    <a:pt x="5" y="133"/>
                  </a:lnTo>
                  <a:lnTo>
                    <a:pt x="5" y="132"/>
                  </a:lnTo>
                  <a:lnTo>
                    <a:pt x="5" y="130"/>
                  </a:lnTo>
                  <a:lnTo>
                    <a:pt x="6" y="128"/>
                  </a:lnTo>
                  <a:lnTo>
                    <a:pt x="7" y="128"/>
                  </a:lnTo>
                  <a:lnTo>
                    <a:pt x="8" y="122"/>
                  </a:lnTo>
                  <a:lnTo>
                    <a:pt x="9" y="122"/>
                  </a:lnTo>
                  <a:lnTo>
                    <a:pt x="9" y="121"/>
                  </a:lnTo>
                  <a:lnTo>
                    <a:pt x="10" y="119"/>
                  </a:lnTo>
                  <a:lnTo>
                    <a:pt x="12" y="119"/>
                  </a:lnTo>
                  <a:lnTo>
                    <a:pt x="12" y="118"/>
                  </a:lnTo>
                  <a:lnTo>
                    <a:pt x="12" y="116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1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4" y="106"/>
                  </a:lnTo>
                  <a:lnTo>
                    <a:pt x="15" y="105"/>
                  </a:lnTo>
                  <a:lnTo>
                    <a:pt x="19" y="105"/>
                  </a:lnTo>
                  <a:lnTo>
                    <a:pt x="19" y="104"/>
                  </a:lnTo>
                  <a:lnTo>
                    <a:pt x="20" y="102"/>
                  </a:lnTo>
                  <a:lnTo>
                    <a:pt x="21" y="101"/>
                  </a:lnTo>
                  <a:lnTo>
                    <a:pt x="21" y="100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2" y="97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4" y="95"/>
                  </a:lnTo>
                  <a:lnTo>
                    <a:pt x="26" y="95"/>
                  </a:lnTo>
                  <a:lnTo>
                    <a:pt x="27" y="95"/>
                  </a:lnTo>
                  <a:lnTo>
                    <a:pt x="28" y="95"/>
                  </a:lnTo>
                  <a:lnTo>
                    <a:pt x="28" y="94"/>
                  </a:lnTo>
                  <a:lnTo>
                    <a:pt x="29" y="94"/>
                  </a:lnTo>
                  <a:lnTo>
                    <a:pt x="30" y="94"/>
                  </a:lnTo>
                  <a:lnTo>
                    <a:pt x="30" y="95"/>
                  </a:lnTo>
                  <a:lnTo>
                    <a:pt x="29" y="95"/>
                  </a:lnTo>
                  <a:lnTo>
                    <a:pt x="29" y="97"/>
                  </a:lnTo>
                  <a:lnTo>
                    <a:pt x="29" y="98"/>
                  </a:lnTo>
                  <a:lnTo>
                    <a:pt x="30" y="98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29" y="100"/>
                  </a:lnTo>
                  <a:lnTo>
                    <a:pt x="30" y="100"/>
                  </a:lnTo>
                  <a:lnTo>
                    <a:pt x="30" y="101"/>
                  </a:lnTo>
                  <a:lnTo>
                    <a:pt x="31" y="101"/>
                  </a:lnTo>
                  <a:lnTo>
                    <a:pt x="31" y="100"/>
                  </a:lnTo>
                  <a:lnTo>
                    <a:pt x="33" y="100"/>
                  </a:lnTo>
                  <a:lnTo>
                    <a:pt x="36" y="97"/>
                  </a:lnTo>
                  <a:lnTo>
                    <a:pt x="36" y="95"/>
                  </a:lnTo>
                  <a:lnTo>
                    <a:pt x="37" y="94"/>
                  </a:lnTo>
                  <a:lnTo>
                    <a:pt x="42" y="88"/>
                  </a:lnTo>
                  <a:lnTo>
                    <a:pt x="43" y="86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46" y="84"/>
                  </a:lnTo>
                  <a:lnTo>
                    <a:pt x="48" y="83"/>
                  </a:lnTo>
                  <a:lnTo>
                    <a:pt x="48" y="84"/>
                  </a:lnTo>
                  <a:lnTo>
                    <a:pt x="48" y="83"/>
                  </a:lnTo>
                  <a:lnTo>
                    <a:pt x="49" y="83"/>
                  </a:lnTo>
                  <a:lnTo>
                    <a:pt x="49" y="84"/>
                  </a:lnTo>
                  <a:lnTo>
                    <a:pt x="50" y="84"/>
                  </a:lnTo>
                  <a:lnTo>
                    <a:pt x="51" y="83"/>
                  </a:lnTo>
                  <a:lnTo>
                    <a:pt x="53" y="80"/>
                  </a:lnTo>
                  <a:lnTo>
                    <a:pt x="55" y="79"/>
                  </a:lnTo>
                  <a:lnTo>
                    <a:pt x="56" y="78"/>
                  </a:lnTo>
                  <a:lnTo>
                    <a:pt x="56" y="76"/>
                  </a:lnTo>
                  <a:lnTo>
                    <a:pt x="57" y="76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58" y="73"/>
                  </a:lnTo>
                  <a:lnTo>
                    <a:pt x="58" y="72"/>
                  </a:lnTo>
                  <a:lnTo>
                    <a:pt x="58" y="70"/>
                  </a:lnTo>
                  <a:lnTo>
                    <a:pt x="58" y="69"/>
                  </a:lnTo>
                  <a:lnTo>
                    <a:pt x="58" y="66"/>
                  </a:lnTo>
                  <a:lnTo>
                    <a:pt x="58" y="65"/>
                  </a:lnTo>
                  <a:lnTo>
                    <a:pt x="57" y="64"/>
                  </a:lnTo>
                  <a:lnTo>
                    <a:pt x="57" y="62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9" y="60"/>
                  </a:lnTo>
                  <a:lnTo>
                    <a:pt x="60" y="59"/>
                  </a:lnTo>
                  <a:lnTo>
                    <a:pt x="60" y="57"/>
                  </a:lnTo>
                  <a:lnTo>
                    <a:pt x="60" y="58"/>
                  </a:lnTo>
                  <a:lnTo>
                    <a:pt x="60" y="59"/>
                  </a:lnTo>
                  <a:lnTo>
                    <a:pt x="59" y="59"/>
                  </a:lnTo>
                  <a:lnTo>
                    <a:pt x="58" y="60"/>
                  </a:lnTo>
                  <a:lnTo>
                    <a:pt x="57" y="60"/>
                  </a:lnTo>
                  <a:lnTo>
                    <a:pt x="56" y="62"/>
                  </a:lnTo>
                  <a:lnTo>
                    <a:pt x="56" y="63"/>
                  </a:lnTo>
                  <a:lnTo>
                    <a:pt x="55" y="64"/>
                  </a:lnTo>
                  <a:lnTo>
                    <a:pt x="55" y="65"/>
                  </a:lnTo>
                  <a:lnTo>
                    <a:pt x="52" y="64"/>
                  </a:lnTo>
                  <a:lnTo>
                    <a:pt x="51" y="63"/>
                  </a:lnTo>
                  <a:lnTo>
                    <a:pt x="51" y="62"/>
                  </a:lnTo>
                  <a:lnTo>
                    <a:pt x="51" y="60"/>
                  </a:lnTo>
                  <a:lnTo>
                    <a:pt x="50" y="62"/>
                  </a:lnTo>
                  <a:lnTo>
                    <a:pt x="49" y="62"/>
                  </a:lnTo>
                  <a:lnTo>
                    <a:pt x="48" y="60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5" y="58"/>
                  </a:lnTo>
                  <a:lnTo>
                    <a:pt x="44" y="57"/>
                  </a:lnTo>
                  <a:lnTo>
                    <a:pt x="43" y="57"/>
                  </a:lnTo>
                  <a:lnTo>
                    <a:pt x="43" y="58"/>
                  </a:lnTo>
                  <a:lnTo>
                    <a:pt x="43" y="59"/>
                  </a:lnTo>
                  <a:lnTo>
                    <a:pt x="42" y="59"/>
                  </a:lnTo>
                  <a:lnTo>
                    <a:pt x="41" y="59"/>
                  </a:lnTo>
                  <a:lnTo>
                    <a:pt x="40" y="58"/>
                  </a:lnTo>
                  <a:lnTo>
                    <a:pt x="40" y="57"/>
                  </a:lnTo>
                  <a:lnTo>
                    <a:pt x="40" y="56"/>
                  </a:lnTo>
                  <a:lnTo>
                    <a:pt x="37" y="56"/>
                  </a:lnTo>
                  <a:lnTo>
                    <a:pt x="36" y="56"/>
                  </a:lnTo>
                  <a:lnTo>
                    <a:pt x="37" y="55"/>
                  </a:lnTo>
                  <a:lnTo>
                    <a:pt x="37" y="53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0"/>
                  </a:lnTo>
                  <a:lnTo>
                    <a:pt x="38" y="49"/>
                  </a:lnTo>
                  <a:lnTo>
                    <a:pt x="40" y="46"/>
                  </a:lnTo>
                  <a:lnTo>
                    <a:pt x="40" y="45"/>
                  </a:lnTo>
                  <a:lnTo>
                    <a:pt x="41" y="45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1" y="41"/>
                  </a:lnTo>
                  <a:lnTo>
                    <a:pt x="40" y="39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37" y="37"/>
                  </a:lnTo>
                  <a:lnTo>
                    <a:pt x="37" y="36"/>
                  </a:lnTo>
                  <a:lnTo>
                    <a:pt x="38" y="35"/>
                  </a:lnTo>
                  <a:lnTo>
                    <a:pt x="40" y="30"/>
                  </a:lnTo>
                  <a:lnTo>
                    <a:pt x="40" y="29"/>
                  </a:lnTo>
                  <a:lnTo>
                    <a:pt x="41" y="29"/>
                  </a:lnTo>
                  <a:lnTo>
                    <a:pt x="42" y="28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3" y="24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42" y="23"/>
                  </a:lnTo>
                  <a:lnTo>
                    <a:pt x="41" y="23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3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6"/>
                  </a:lnTo>
                  <a:lnTo>
                    <a:pt x="46" y="16"/>
                  </a:lnTo>
                  <a:lnTo>
                    <a:pt x="46" y="15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50" y="14"/>
                  </a:lnTo>
                  <a:lnTo>
                    <a:pt x="51" y="14"/>
                  </a:lnTo>
                  <a:lnTo>
                    <a:pt x="52" y="14"/>
                  </a:lnTo>
                  <a:lnTo>
                    <a:pt x="53" y="14"/>
                  </a:lnTo>
                  <a:lnTo>
                    <a:pt x="55" y="14"/>
                  </a:lnTo>
                  <a:lnTo>
                    <a:pt x="58" y="15"/>
                  </a:lnTo>
                  <a:lnTo>
                    <a:pt x="62" y="17"/>
                  </a:lnTo>
                  <a:lnTo>
                    <a:pt x="63" y="17"/>
                  </a:lnTo>
                  <a:lnTo>
                    <a:pt x="64" y="16"/>
                  </a:lnTo>
                  <a:lnTo>
                    <a:pt x="67" y="16"/>
                  </a:lnTo>
                  <a:lnTo>
                    <a:pt x="70" y="13"/>
                  </a:lnTo>
                  <a:lnTo>
                    <a:pt x="71" y="13"/>
                  </a:lnTo>
                  <a:lnTo>
                    <a:pt x="72" y="14"/>
                  </a:lnTo>
                  <a:lnTo>
                    <a:pt x="74" y="16"/>
                  </a:lnTo>
                  <a:lnTo>
                    <a:pt x="74" y="17"/>
                  </a:lnTo>
                  <a:lnTo>
                    <a:pt x="74" y="20"/>
                  </a:lnTo>
                  <a:lnTo>
                    <a:pt x="76" y="20"/>
                  </a:lnTo>
                  <a:lnTo>
                    <a:pt x="78" y="20"/>
                  </a:lnTo>
                  <a:lnTo>
                    <a:pt x="79" y="20"/>
                  </a:lnTo>
                  <a:lnTo>
                    <a:pt x="79" y="21"/>
                  </a:lnTo>
                  <a:lnTo>
                    <a:pt x="80" y="22"/>
                  </a:lnTo>
                  <a:lnTo>
                    <a:pt x="83" y="22"/>
                  </a:lnTo>
                  <a:lnTo>
                    <a:pt x="83" y="21"/>
                  </a:lnTo>
                  <a:lnTo>
                    <a:pt x="83" y="20"/>
                  </a:lnTo>
                  <a:lnTo>
                    <a:pt x="84" y="18"/>
                  </a:lnTo>
                  <a:lnTo>
                    <a:pt x="90" y="15"/>
                  </a:lnTo>
                  <a:lnTo>
                    <a:pt x="91" y="15"/>
                  </a:lnTo>
                  <a:lnTo>
                    <a:pt x="97" y="15"/>
                  </a:lnTo>
                  <a:lnTo>
                    <a:pt x="101" y="14"/>
                  </a:lnTo>
                  <a:lnTo>
                    <a:pt x="105" y="14"/>
                  </a:lnTo>
                  <a:lnTo>
                    <a:pt x="107" y="13"/>
                  </a:lnTo>
                  <a:lnTo>
                    <a:pt x="108" y="10"/>
                  </a:lnTo>
                  <a:lnTo>
                    <a:pt x="109" y="10"/>
                  </a:lnTo>
                  <a:lnTo>
                    <a:pt x="109" y="11"/>
                  </a:lnTo>
                  <a:lnTo>
                    <a:pt x="114" y="14"/>
                  </a:lnTo>
                  <a:lnTo>
                    <a:pt x="114" y="15"/>
                  </a:lnTo>
                  <a:lnTo>
                    <a:pt x="115" y="15"/>
                  </a:lnTo>
                  <a:lnTo>
                    <a:pt x="119" y="15"/>
                  </a:lnTo>
                  <a:lnTo>
                    <a:pt x="123" y="15"/>
                  </a:lnTo>
                  <a:lnTo>
                    <a:pt x="124" y="15"/>
                  </a:lnTo>
                  <a:lnTo>
                    <a:pt x="126" y="14"/>
                  </a:lnTo>
                  <a:lnTo>
                    <a:pt x="128" y="11"/>
                  </a:lnTo>
                  <a:lnTo>
                    <a:pt x="131" y="9"/>
                  </a:lnTo>
                  <a:lnTo>
                    <a:pt x="135" y="6"/>
                  </a:lnTo>
                  <a:lnTo>
                    <a:pt x="137" y="3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2"/>
                  </a:lnTo>
                  <a:lnTo>
                    <a:pt x="142" y="3"/>
                  </a:lnTo>
                  <a:lnTo>
                    <a:pt x="143" y="4"/>
                  </a:lnTo>
                  <a:lnTo>
                    <a:pt x="143" y="6"/>
                  </a:lnTo>
                  <a:lnTo>
                    <a:pt x="143" y="7"/>
                  </a:lnTo>
                  <a:lnTo>
                    <a:pt x="143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4" y="10"/>
                  </a:lnTo>
                  <a:lnTo>
                    <a:pt x="143" y="10"/>
                  </a:lnTo>
                  <a:lnTo>
                    <a:pt x="143" y="1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7"/>
            <p:cNvSpPr/>
            <p:nvPr/>
          </p:nvSpPr>
          <p:spPr>
            <a:xfrm>
              <a:off x="3736217" y="5199830"/>
              <a:ext cx="789996" cy="684971"/>
            </a:xfrm>
            <a:custGeom>
              <a:avLst/>
              <a:gdLst/>
              <a:ahLst/>
              <a:cxnLst/>
              <a:rect l="l" t="t" r="r" b="b"/>
              <a:pathLst>
                <a:path w="513" h="451" extrusionOk="0">
                  <a:moveTo>
                    <a:pt x="412" y="0"/>
                  </a:moveTo>
                  <a:lnTo>
                    <a:pt x="413" y="0"/>
                  </a:lnTo>
                  <a:lnTo>
                    <a:pt x="416" y="0"/>
                  </a:lnTo>
                  <a:lnTo>
                    <a:pt x="418" y="2"/>
                  </a:lnTo>
                  <a:lnTo>
                    <a:pt x="419" y="2"/>
                  </a:lnTo>
                  <a:lnTo>
                    <a:pt x="420" y="2"/>
                  </a:lnTo>
                  <a:lnTo>
                    <a:pt x="421" y="3"/>
                  </a:lnTo>
                  <a:lnTo>
                    <a:pt x="423" y="3"/>
                  </a:lnTo>
                  <a:lnTo>
                    <a:pt x="424" y="3"/>
                  </a:lnTo>
                  <a:lnTo>
                    <a:pt x="424" y="4"/>
                  </a:lnTo>
                  <a:lnTo>
                    <a:pt x="425" y="4"/>
                  </a:lnTo>
                  <a:lnTo>
                    <a:pt x="426" y="5"/>
                  </a:lnTo>
                  <a:lnTo>
                    <a:pt x="427" y="5"/>
                  </a:lnTo>
                  <a:lnTo>
                    <a:pt x="428" y="5"/>
                  </a:lnTo>
                  <a:lnTo>
                    <a:pt x="430" y="5"/>
                  </a:lnTo>
                  <a:lnTo>
                    <a:pt x="431" y="6"/>
                  </a:lnTo>
                  <a:lnTo>
                    <a:pt x="432" y="6"/>
                  </a:lnTo>
                  <a:lnTo>
                    <a:pt x="432" y="7"/>
                  </a:lnTo>
                  <a:lnTo>
                    <a:pt x="433" y="7"/>
                  </a:lnTo>
                  <a:lnTo>
                    <a:pt x="434" y="7"/>
                  </a:lnTo>
                  <a:lnTo>
                    <a:pt x="437" y="7"/>
                  </a:lnTo>
                  <a:lnTo>
                    <a:pt x="438" y="6"/>
                  </a:lnTo>
                  <a:lnTo>
                    <a:pt x="439" y="6"/>
                  </a:lnTo>
                  <a:lnTo>
                    <a:pt x="441" y="6"/>
                  </a:lnTo>
                  <a:lnTo>
                    <a:pt x="442" y="6"/>
                  </a:lnTo>
                  <a:lnTo>
                    <a:pt x="442" y="7"/>
                  </a:lnTo>
                  <a:lnTo>
                    <a:pt x="444" y="6"/>
                  </a:lnTo>
                  <a:lnTo>
                    <a:pt x="445" y="6"/>
                  </a:lnTo>
                  <a:lnTo>
                    <a:pt x="448" y="6"/>
                  </a:lnTo>
                  <a:lnTo>
                    <a:pt x="449" y="5"/>
                  </a:lnTo>
                  <a:lnTo>
                    <a:pt x="451" y="5"/>
                  </a:lnTo>
                  <a:lnTo>
                    <a:pt x="452" y="6"/>
                  </a:lnTo>
                  <a:lnTo>
                    <a:pt x="455" y="6"/>
                  </a:lnTo>
                  <a:lnTo>
                    <a:pt x="456" y="7"/>
                  </a:lnTo>
                  <a:lnTo>
                    <a:pt x="457" y="7"/>
                  </a:lnTo>
                  <a:lnTo>
                    <a:pt x="459" y="6"/>
                  </a:lnTo>
                  <a:lnTo>
                    <a:pt x="460" y="6"/>
                  </a:lnTo>
                  <a:lnTo>
                    <a:pt x="460" y="7"/>
                  </a:lnTo>
                  <a:lnTo>
                    <a:pt x="461" y="7"/>
                  </a:lnTo>
                  <a:lnTo>
                    <a:pt x="461" y="9"/>
                  </a:lnTo>
                  <a:lnTo>
                    <a:pt x="462" y="7"/>
                  </a:lnTo>
                  <a:lnTo>
                    <a:pt x="462" y="9"/>
                  </a:lnTo>
                  <a:lnTo>
                    <a:pt x="463" y="10"/>
                  </a:lnTo>
                  <a:lnTo>
                    <a:pt x="464" y="14"/>
                  </a:lnTo>
                  <a:lnTo>
                    <a:pt x="466" y="19"/>
                  </a:lnTo>
                  <a:lnTo>
                    <a:pt x="468" y="24"/>
                  </a:lnTo>
                  <a:lnTo>
                    <a:pt x="469" y="28"/>
                  </a:lnTo>
                  <a:lnTo>
                    <a:pt x="471" y="35"/>
                  </a:lnTo>
                  <a:lnTo>
                    <a:pt x="470" y="44"/>
                  </a:lnTo>
                  <a:lnTo>
                    <a:pt x="470" y="45"/>
                  </a:lnTo>
                  <a:lnTo>
                    <a:pt x="471" y="46"/>
                  </a:lnTo>
                  <a:lnTo>
                    <a:pt x="474" y="49"/>
                  </a:lnTo>
                  <a:lnTo>
                    <a:pt x="475" y="51"/>
                  </a:lnTo>
                  <a:lnTo>
                    <a:pt x="476" y="55"/>
                  </a:lnTo>
                  <a:lnTo>
                    <a:pt x="477" y="58"/>
                  </a:lnTo>
                  <a:lnTo>
                    <a:pt x="478" y="59"/>
                  </a:lnTo>
                  <a:lnTo>
                    <a:pt x="478" y="60"/>
                  </a:lnTo>
                  <a:lnTo>
                    <a:pt x="481" y="61"/>
                  </a:lnTo>
                  <a:lnTo>
                    <a:pt x="481" y="62"/>
                  </a:lnTo>
                  <a:lnTo>
                    <a:pt x="481" y="68"/>
                  </a:lnTo>
                  <a:lnTo>
                    <a:pt x="482" y="69"/>
                  </a:lnTo>
                  <a:lnTo>
                    <a:pt x="483" y="73"/>
                  </a:lnTo>
                  <a:lnTo>
                    <a:pt x="484" y="75"/>
                  </a:lnTo>
                  <a:lnTo>
                    <a:pt x="485" y="79"/>
                  </a:lnTo>
                  <a:lnTo>
                    <a:pt x="485" y="81"/>
                  </a:lnTo>
                  <a:lnTo>
                    <a:pt x="485" y="83"/>
                  </a:lnTo>
                  <a:lnTo>
                    <a:pt x="485" y="88"/>
                  </a:lnTo>
                  <a:lnTo>
                    <a:pt x="485" y="94"/>
                  </a:lnTo>
                  <a:lnTo>
                    <a:pt x="485" y="98"/>
                  </a:lnTo>
                  <a:lnTo>
                    <a:pt x="485" y="103"/>
                  </a:lnTo>
                  <a:lnTo>
                    <a:pt x="485" y="111"/>
                  </a:lnTo>
                  <a:lnTo>
                    <a:pt x="484" y="112"/>
                  </a:lnTo>
                  <a:lnTo>
                    <a:pt x="484" y="114"/>
                  </a:lnTo>
                  <a:lnTo>
                    <a:pt x="484" y="115"/>
                  </a:lnTo>
                  <a:lnTo>
                    <a:pt x="484" y="116"/>
                  </a:lnTo>
                  <a:lnTo>
                    <a:pt x="485" y="117"/>
                  </a:lnTo>
                  <a:lnTo>
                    <a:pt x="485" y="119"/>
                  </a:lnTo>
                  <a:lnTo>
                    <a:pt x="485" y="121"/>
                  </a:lnTo>
                  <a:lnTo>
                    <a:pt x="484" y="121"/>
                  </a:lnTo>
                  <a:lnTo>
                    <a:pt x="484" y="122"/>
                  </a:lnTo>
                  <a:lnTo>
                    <a:pt x="483" y="125"/>
                  </a:lnTo>
                  <a:lnTo>
                    <a:pt x="482" y="126"/>
                  </a:lnTo>
                  <a:lnTo>
                    <a:pt x="482" y="128"/>
                  </a:lnTo>
                  <a:lnTo>
                    <a:pt x="484" y="131"/>
                  </a:lnTo>
                  <a:lnTo>
                    <a:pt x="482" y="132"/>
                  </a:lnTo>
                  <a:lnTo>
                    <a:pt x="481" y="132"/>
                  </a:lnTo>
                  <a:lnTo>
                    <a:pt x="480" y="132"/>
                  </a:lnTo>
                  <a:lnTo>
                    <a:pt x="477" y="130"/>
                  </a:lnTo>
                  <a:lnTo>
                    <a:pt x="474" y="128"/>
                  </a:lnTo>
                  <a:lnTo>
                    <a:pt x="470" y="125"/>
                  </a:lnTo>
                  <a:lnTo>
                    <a:pt x="468" y="124"/>
                  </a:lnTo>
                  <a:lnTo>
                    <a:pt x="467" y="123"/>
                  </a:lnTo>
                  <a:lnTo>
                    <a:pt x="466" y="123"/>
                  </a:lnTo>
                  <a:lnTo>
                    <a:pt x="464" y="124"/>
                  </a:lnTo>
                  <a:lnTo>
                    <a:pt x="463" y="124"/>
                  </a:lnTo>
                  <a:lnTo>
                    <a:pt x="461" y="126"/>
                  </a:lnTo>
                  <a:lnTo>
                    <a:pt x="457" y="129"/>
                  </a:lnTo>
                  <a:lnTo>
                    <a:pt x="457" y="130"/>
                  </a:lnTo>
                  <a:lnTo>
                    <a:pt x="456" y="132"/>
                  </a:lnTo>
                  <a:lnTo>
                    <a:pt x="455" y="136"/>
                  </a:lnTo>
                  <a:lnTo>
                    <a:pt x="453" y="139"/>
                  </a:lnTo>
                  <a:lnTo>
                    <a:pt x="451" y="143"/>
                  </a:lnTo>
                  <a:lnTo>
                    <a:pt x="448" y="146"/>
                  </a:lnTo>
                  <a:lnTo>
                    <a:pt x="447" y="149"/>
                  </a:lnTo>
                  <a:lnTo>
                    <a:pt x="447" y="152"/>
                  </a:lnTo>
                  <a:lnTo>
                    <a:pt x="447" y="158"/>
                  </a:lnTo>
                  <a:lnTo>
                    <a:pt x="447" y="160"/>
                  </a:lnTo>
                  <a:lnTo>
                    <a:pt x="448" y="160"/>
                  </a:lnTo>
                  <a:lnTo>
                    <a:pt x="449" y="160"/>
                  </a:lnTo>
                  <a:lnTo>
                    <a:pt x="451" y="159"/>
                  </a:lnTo>
                  <a:lnTo>
                    <a:pt x="451" y="160"/>
                  </a:lnTo>
                  <a:lnTo>
                    <a:pt x="451" y="161"/>
                  </a:lnTo>
                  <a:lnTo>
                    <a:pt x="452" y="161"/>
                  </a:lnTo>
                  <a:lnTo>
                    <a:pt x="452" y="163"/>
                  </a:lnTo>
                  <a:lnTo>
                    <a:pt x="453" y="164"/>
                  </a:lnTo>
                  <a:lnTo>
                    <a:pt x="453" y="165"/>
                  </a:lnTo>
                  <a:lnTo>
                    <a:pt x="453" y="166"/>
                  </a:lnTo>
                  <a:lnTo>
                    <a:pt x="453" y="167"/>
                  </a:lnTo>
                  <a:lnTo>
                    <a:pt x="453" y="168"/>
                  </a:lnTo>
                  <a:lnTo>
                    <a:pt x="456" y="172"/>
                  </a:lnTo>
                  <a:lnTo>
                    <a:pt x="457" y="173"/>
                  </a:lnTo>
                  <a:lnTo>
                    <a:pt x="459" y="174"/>
                  </a:lnTo>
                  <a:lnTo>
                    <a:pt x="461" y="175"/>
                  </a:lnTo>
                  <a:lnTo>
                    <a:pt x="462" y="175"/>
                  </a:lnTo>
                  <a:lnTo>
                    <a:pt x="464" y="177"/>
                  </a:lnTo>
                  <a:lnTo>
                    <a:pt x="468" y="178"/>
                  </a:lnTo>
                  <a:lnTo>
                    <a:pt x="470" y="178"/>
                  </a:lnTo>
                  <a:lnTo>
                    <a:pt x="474" y="178"/>
                  </a:lnTo>
                  <a:lnTo>
                    <a:pt x="478" y="178"/>
                  </a:lnTo>
                  <a:lnTo>
                    <a:pt x="481" y="179"/>
                  </a:lnTo>
                  <a:lnTo>
                    <a:pt x="484" y="179"/>
                  </a:lnTo>
                  <a:lnTo>
                    <a:pt x="484" y="178"/>
                  </a:lnTo>
                  <a:lnTo>
                    <a:pt x="483" y="177"/>
                  </a:lnTo>
                  <a:lnTo>
                    <a:pt x="483" y="174"/>
                  </a:lnTo>
                  <a:lnTo>
                    <a:pt x="483" y="173"/>
                  </a:lnTo>
                  <a:lnTo>
                    <a:pt x="483" y="171"/>
                  </a:lnTo>
                  <a:lnTo>
                    <a:pt x="484" y="167"/>
                  </a:lnTo>
                  <a:lnTo>
                    <a:pt x="484" y="165"/>
                  </a:lnTo>
                  <a:lnTo>
                    <a:pt x="485" y="161"/>
                  </a:lnTo>
                  <a:lnTo>
                    <a:pt x="485" y="160"/>
                  </a:lnTo>
                  <a:lnTo>
                    <a:pt x="487" y="160"/>
                  </a:lnTo>
                  <a:lnTo>
                    <a:pt x="488" y="160"/>
                  </a:lnTo>
                  <a:lnTo>
                    <a:pt x="488" y="161"/>
                  </a:lnTo>
                  <a:lnTo>
                    <a:pt x="489" y="161"/>
                  </a:lnTo>
                  <a:lnTo>
                    <a:pt x="490" y="161"/>
                  </a:lnTo>
                  <a:lnTo>
                    <a:pt x="491" y="161"/>
                  </a:lnTo>
                  <a:lnTo>
                    <a:pt x="492" y="161"/>
                  </a:lnTo>
                  <a:lnTo>
                    <a:pt x="495" y="163"/>
                  </a:lnTo>
                  <a:lnTo>
                    <a:pt x="496" y="163"/>
                  </a:lnTo>
                  <a:lnTo>
                    <a:pt x="499" y="163"/>
                  </a:lnTo>
                  <a:lnTo>
                    <a:pt x="504" y="163"/>
                  </a:lnTo>
                  <a:lnTo>
                    <a:pt x="509" y="163"/>
                  </a:lnTo>
                  <a:lnTo>
                    <a:pt x="513" y="163"/>
                  </a:lnTo>
                  <a:lnTo>
                    <a:pt x="512" y="164"/>
                  </a:lnTo>
                  <a:lnTo>
                    <a:pt x="512" y="168"/>
                  </a:lnTo>
                  <a:lnTo>
                    <a:pt x="512" y="171"/>
                  </a:lnTo>
                  <a:lnTo>
                    <a:pt x="511" y="171"/>
                  </a:lnTo>
                  <a:lnTo>
                    <a:pt x="511" y="172"/>
                  </a:lnTo>
                  <a:lnTo>
                    <a:pt x="510" y="173"/>
                  </a:lnTo>
                  <a:lnTo>
                    <a:pt x="510" y="174"/>
                  </a:lnTo>
                  <a:lnTo>
                    <a:pt x="510" y="175"/>
                  </a:lnTo>
                  <a:lnTo>
                    <a:pt x="510" y="177"/>
                  </a:lnTo>
                  <a:lnTo>
                    <a:pt x="506" y="186"/>
                  </a:lnTo>
                  <a:lnTo>
                    <a:pt x="504" y="196"/>
                  </a:lnTo>
                  <a:lnTo>
                    <a:pt x="504" y="198"/>
                  </a:lnTo>
                  <a:lnTo>
                    <a:pt x="504" y="199"/>
                  </a:lnTo>
                  <a:lnTo>
                    <a:pt x="504" y="200"/>
                  </a:lnTo>
                  <a:lnTo>
                    <a:pt x="502" y="208"/>
                  </a:lnTo>
                  <a:lnTo>
                    <a:pt x="502" y="209"/>
                  </a:lnTo>
                  <a:lnTo>
                    <a:pt x="499" y="214"/>
                  </a:lnTo>
                  <a:lnTo>
                    <a:pt x="499" y="215"/>
                  </a:lnTo>
                  <a:lnTo>
                    <a:pt x="498" y="215"/>
                  </a:lnTo>
                  <a:lnTo>
                    <a:pt x="498" y="216"/>
                  </a:lnTo>
                  <a:lnTo>
                    <a:pt x="497" y="216"/>
                  </a:lnTo>
                  <a:lnTo>
                    <a:pt x="498" y="216"/>
                  </a:lnTo>
                  <a:lnTo>
                    <a:pt x="498" y="217"/>
                  </a:lnTo>
                  <a:lnTo>
                    <a:pt x="498" y="219"/>
                  </a:lnTo>
                  <a:lnTo>
                    <a:pt x="497" y="220"/>
                  </a:lnTo>
                  <a:lnTo>
                    <a:pt x="497" y="221"/>
                  </a:lnTo>
                  <a:lnTo>
                    <a:pt x="497" y="222"/>
                  </a:lnTo>
                  <a:lnTo>
                    <a:pt x="494" y="224"/>
                  </a:lnTo>
                  <a:lnTo>
                    <a:pt x="494" y="226"/>
                  </a:lnTo>
                  <a:lnTo>
                    <a:pt x="492" y="226"/>
                  </a:lnTo>
                  <a:lnTo>
                    <a:pt x="492" y="227"/>
                  </a:lnTo>
                  <a:lnTo>
                    <a:pt x="491" y="227"/>
                  </a:lnTo>
                  <a:lnTo>
                    <a:pt x="491" y="228"/>
                  </a:lnTo>
                  <a:lnTo>
                    <a:pt x="488" y="230"/>
                  </a:lnTo>
                  <a:lnTo>
                    <a:pt x="487" y="230"/>
                  </a:lnTo>
                  <a:lnTo>
                    <a:pt x="485" y="230"/>
                  </a:lnTo>
                  <a:lnTo>
                    <a:pt x="484" y="231"/>
                  </a:lnTo>
                  <a:lnTo>
                    <a:pt x="485" y="231"/>
                  </a:lnTo>
                  <a:lnTo>
                    <a:pt x="487" y="231"/>
                  </a:lnTo>
                  <a:lnTo>
                    <a:pt x="487" y="233"/>
                  </a:lnTo>
                  <a:lnTo>
                    <a:pt x="485" y="233"/>
                  </a:lnTo>
                  <a:lnTo>
                    <a:pt x="482" y="235"/>
                  </a:lnTo>
                  <a:lnTo>
                    <a:pt x="481" y="235"/>
                  </a:lnTo>
                  <a:lnTo>
                    <a:pt x="480" y="235"/>
                  </a:lnTo>
                  <a:lnTo>
                    <a:pt x="477" y="235"/>
                  </a:lnTo>
                  <a:lnTo>
                    <a:pt x="477" y="236"/>
                  </a:lnTo>
                  <a:lnTo>
                    <a:pt x="478" y="236"/>
                  </a:lnTo>
                  <a:lnTo>
                    <a:pt x="477" y="237"/>
                  </a:lnTo>
                  <a:lnTo>
                    <a:pt x="471" y="243"/>
                  </a:lnTo>
                  <a:lnTo>
                    <a:pt x="469" y="245"/>
                  </a:lnTo>
                  <a:lnTo>
                    <a:pt x="469" y="247"/>
                  </a:lnTo>
                  <a:lnTo>
                    <a:pt x="468" y="247"/>
                  </a:lnTo>
                  <a:lnTo>
                    <a:pt x="467" y="248"/>
                  </a:lnTo>
                  <a:lnTo>
                    <a:pt x="467" y="249"/>
                  </a:lnTo>
                  <a:lnTo>
                    <a:pt x="466" y="249"/>
                  </a:lnTo>
                  <a:lnTo>
                    <a:pt x="466" y="250"/>
                  </a:lnTo>
                  <a:lnTo>
                    <a:pt x="464" y="250"/>
                  </a:lnTo>
                  <a:lnTo>
                    <a:pt x="464" y="251"/>
                  </a:lnTo>
                  <a:lnTo>
                    <a:pt x="463" y="251"/>
                  </a:lnTo>
                  <a:lnTo>
                    <a:pt x="463" y="252"/>
                  </a:lnTo>
                  <a:lnTo>
                    <a:pt x="460" y="258"/>
                  </a:lnTo>
                  <a:lnTo>
                    <a:pt x="455" y="266"/>
                  </a:lnTo>
                  <a:lnTo>
                    <a:pt x="455" y="268"/>
                  </a:lnTo>
                  <a:lnTo>
                    <a:pt x="455" y="269"/>
                  </a:lnTo>
                  <a:lnTo>
                    <a:pt x="454" y="269"/>
                  </a:lnTo>
                  <a:lnTo>
                    <a:pt x="454" y="270"/>
                  </a:lnTo>
                  <a:lnTo>
                    <a:pt x="455" y="270"/>
                  </a:lnTo>
                  <a:lnTo>
                    <a:pt x="455" y="269"/>
                  </a:lnTo>
                  <a:lnTo>
                    <a:pt x="455" y="270"/>
                  </a:lnTo>
                  <a:lnTo>
                    <a:pt x="454" y="271"/>
                  </a:lnTo>
                  <a:lnTo>
                    <a:pt x="452" y="275"/>
                  </a:lnTo>
                  <a:lnTo>
                    <a:pt x="451" y="276"/>
                  </a:lnTo>
                  <a:lnTo>
                    <a:pt x="448" y="278"/>
                  </a:lnTo>
                  <a:lnTo>
                    <a:pt x="447" y="282"/>
                  </a:lnTo>
                  <a:lnTo>
                    <a:pt x="442" y="290"/>
                  </a:lnTo>
                  <a:lnTo>
                    <a:pt x="441" y="292"/>
                  </a:lnTo>
                  <a:lnTo>
                    <a:pt x="440" y="294"/>
                  </a:lnTo>
                  <a:lnTo>
                    <a:pt x="434" y="304"/>
                  </a:lnTo>
                  <a:lnTo>
                    <a:pt x="434" y="305"/>
                  </a:lnTo>
                  <a:lnTo>
                    <a:pt x="433" y="306"/>
                  </a:lnTo>
                  <a:lnTo>
                    <a:pt x="432" y="306"/>
                  </a:lnTo>
                  <a:lnTo>
                    <a:pt x="432" y="308"/>
                  </a:lnTo>
                  <a:lnTo>
                    <a:pt x="428" y="312"/>
                  </a:lnTo>
                  <a:lnTo>
                    <a:pt x="426" y="315"/>
                  </a:lnTo>
                  <a:lnTo>
                    <a:pt x="425" y="317"/>
                  </a:lnTo>
                  <a:lnTo>
                    <a:pt x="424" y="318"/>
                  </a:lnTo>
                  <a:lnTo>
                    <a:pt x="423" y="320"/>
                  </a:lnTo>
                  <a:lnTo>
                    <a:pt x="418" y="325"/>
                  </a:lnTo>
                  <a:lnTo>
                    <a:pt x="416" y="326"/>
                  </a:lnTo>
                  <a:lnTo>
                    <a:pt x="414" y="326"/>
                  </a:lnTo>
                  <a:lnTo>
                    <a:pt x="414" y="327"/>
                  </a:lnTo>
                  <a:lnTo>
                    <a:pt x="412" y="329"/>
                  </a:lnTo>
                  <a:lnTo>
                    <a:pt x="411" y="329"/>
                  </a:lnTo>
                  <a:lnTo>
                    <a:pt x="411" y="331"/>
                  </a:lnTo>
                  <a:lnTo>
                    <a:pt x="410" y="331"/>
                  </a:lnTo>
                  <a:lnTo>
                    <a:pt x="410" y="332"/>
                  </a:lnTo>
                  <a:lnTo>
                    <a:pt x="409" y="332"/>
                  </a:lnTo>
                  <a:lnTo>
                    <a:pt x="407" y="333"/>
                  </a:lnTo>
                  <a:lnTo>
                    <a:pt x="406" y="333"/>
                  </a:lnTo>
                  <a:lnTo>
                    <a:pt x="405" y="334"/>
                  </a:lnTo>
                  <a:lnTo>
                    <a:pt x="404" y="334"/>
                  </a:lnTo>
                  <a:lnTo>
                    <a:pt x="404" y="335"/>
                  </a:lnTo>
                  <a:lnTo>
                    <a:pt x="403" y="336"/>
                  </a:lnTo>
                  <a:lnTo>
                    <a:pt x="403" y="338"/>
                  </a:lnTo>
                  <a:lnTo>
                    <a:pt x="402" y="338"/>
                  </a:lnTo>
                  <a:lnTo>
                    <a:pt x="402" y="339"/>
                  </a:lnTo>
                  <a:lnTo>
                    <a:pt x="400" y="339"/>
                  </a:lnTo>
                  <a:lnTo>
                    <a:pt x="399" y="340"/>
                  </a:lnTo>
                  <a:lnTo>
                    <a:pt x="399" y="341"/>
                  </a:lnTo>
                  <a:lnTo>
                    <a:pt x="399" y="342"/>
                  </a:lnTo>
                  <a:lnTo>
                    <a:pt x="398" y="343"/>
                  </a:lnTo>
                  <a:lnTo>
                    <a:pt x="396" y="345"/>
                  </a:lnTo>
                  <a:lnTo>
                    <a:pt x="396" y="346"/>
                  </a:lnTo>
                  <a:lnTo>
                    <a:pt x="395" y="347"/>
                  </a:lnTo>
                  <a:lnTo>
                    <a:pt x="395" y="348"/>
                  </a:lnTo>
                  <a:lnTo>
                    <a:pt x="390" y="352"/>
                  </a:lnTo>
                  <a:lnTo>
                    <a:pt x="387" y="356"/>
                  </a:lnTo>
                  <a:lnTo>
                    <a:pt x="385" y="357"/>
                  </a:lnTo>
                  <a:lnTo>
                    <a:pt x="381" y="362"/>
                  </a:lnTo>
                  <a:lnTo>
                    <a:pt x="381" y="363"/>
                  </a:lnTo>
                  <a:lnTo>
                    <a:pt x="380" y="363"/>
                  </a:lnTo>
                  <a:lnTo>
                    <a:pt x="378" y="364"/>
                  </a:lnTo>
                  <a:lnTo>
                    <a:pt x="377" y="366"/>
                  </a:lnTo>
                  <a:lnTo>
                    <a:pt x="377" y="367"/>
                  </a:lnTo>
                  <a:lnTo>
                    <a:pt x="374" y="369"/>
                  </a:lnTo>
                  <a:lnTo>
                    <a:pt x="373" y="370"/>
                  </a:lnTo>
                  <a:lnTo>
                    <a:pt x="371" y="370"/>
                  </a:lnTo>
                  <a:lnTo>
                    <a:pt x="371" y="371"/>
                  </a:lnTo>
                  <a:lnTo>
                    <a:pt x="370" y="373"/>
                  </a:lnTo>
                  <a:lnTo>
                    <a:pt x="369" y="373"/>
                  </a:lnTo>
                  <a:lnTo>
                    <a:pt x="368" y="374"/>
                  </a:lnTo>
                  <a:lnTo>
                    <a:pt x="367" y="375"/>
                  </a:lnTo>
                  <a:lnTo>
                    <a:pt x="364" y="375"/>
                  </a:lnTo>
                  <a:lnTo>
                    <a:pt x="364" y="376"/>
                  </a:lnTo>
                  <a:lnTo>
                    <a:pt x="363" y="377"/>
                  </a:lnTo>
                  <a:lnTo>
                    <a:pt x="363" y="378"/>
                  </a:lnTo>
                  <a:lnTo>
                    <a:pt x="362" y="380"/>
                  </a:lnTo>
                  <a:lnTo>
                    <a:pt x="359" y="382"/>
                  </a:lnTo>
                  <a:lnTo>
                    <a:pt x="357" y="382"/>
                  </a:lnTo>
                  <a:lnTo>
                    <a:pt x="357" y="383"/>
                  </a:lnTo>
                  <a:lnTo>
                    <a:pt x="357" y="384"/>
                  </a:lnTo>
                  <a:lnTo>
                    <a:pt x="356" y="384"/>
                  </a:lnTo>
                  <a:lnTo>
                    <a:pt x="355" y="385"/>
                  </a:lnTo>
                  <a:lnTo>
                    <a:pt x="354" y="385"/>
                  </a:lnTo>
                  <a:lnTo>
                    <a:pt x="352" y="387"/>
                  </a:lnTo>
                  <a:lnTo>
                    <a:pt x="349" y="390"/>
                  </a:lnTo>
                  <a:lnTo>
                    <a:pt x="348" y="391"/>
                  </a:lnTo>
                  <a:lnTo>
                    <a:pt x="346" y="391"/>
                  </a:lnTo>
                  <a:lnTo>
                    <a:pt x="345" y="391"/>
                  </a:lnTo>
                  <a:lnTo>
                    <a:pt x="345" y="392"/>
                  </a:lnTo>
                  <a:lnTo>
                    <a:pt x="345" y="394"/>
                  </a:lnTo>
                  <a:lnTo>
                    <a:pt x="343" y="394"/>
                  </a:lnTo>
                  <a:lnTo>
                    <a:pt x="343" y="392"/>
                  </a:lnTo>
                  <a:lnTo>
                    <a:pt x="343" y="394"/>
                  </a:lnTo>
                  <a:lnTo>
                    <a:pt x="342" y="395"/>
                  </a:lnTo>
                  <a:lnTo>
                    <a:pt x="341" y="396"/>
                  </a:lnTo>
                  <a:lnTo>
                    <a:pt x="340" y="397"/>
                  </a:lnTo>
                  <a:lnTo>
                    <a:pt x="340" y="396"/>
                  </a:lnTo>
                  <a:lnTo>
                    <a:pt x="339" y="396"/>
                  </a:lnTo>
                  <a:lnTo>
                    <a:pt x="339" y="397"/>
                  </a:lnTo>
                  <a:lnTo>
                    <a:pt x="335" y="399"/>
                  </a:lnTo>
                  <a:lnTo>
                    <a:pt x="333" y="401"/>
                  </a:lnTo>
                  <a:lnTo>
                    <a:pt x="333" y="402"/>
                  </a:lnTo>
                  <a:lnTo>
                    <a:pt x="332" y="402"/>
                  </a:lnTo>
                  <a:lnTo>
                    <a:pt x="332" y="403"/>
                  </a:lnTo>
                  <a:lnTo>
                    <a:pt x="331" y="403"/>
                  </a:lnTo>
                  <a:lnTo>
                    <a:pt x="328" y="404"/>
                  </a:lnTo>
                  <a:lnTo>
                    <a:pt x="327" y="404"/>
                  </a:lnTo>
                  <a:lnTo>
                    <a:pt x="326" y="404"/>
                  </a:lnTo>
                  <a:lnTo>
                    <a:pt x="325" y="406"/>
                  </a:lnTo>
                  <a:lnTo>
                    <a:pt x="324" y="406"/>
                  </a:lnTo>
                  <a:lnTo>
                    <a:pt x="323" y="406"/>
                  </a:lnTo>
                  <a:lnTo>
                    <a:pt x="321" y="406"/>
                  </a:lnTo>
                  <a:lnTo>
                    <a:pt x="318" y="409"/>
                  </a:lnTo>
                  <a:lnTo>
                    <a:pt x="317" y="409"/>
                  </a:lnTo>
                  <a:lnTo>
                    <a:pt x="317" y="410"/>
                  </a:lnTo>
                  <a:lnTo>
                    <a:pt x="313" y="411"/>
                  </a:lnTo>
                  <a:lnTo>
                    <a:pt x="312" y="411"/>
                  </a:lnTo>
                  <a:lnTo>
                    <a:pt x="311" y="411"/>
                  </a:lnTo>
                  <a:lnTo>
                    <a:pt x="309" y="411"/>
                  </a:lnTo>
                  <a:lnTo>
                    <a:pt x="307" y="411"/>
                  </a:lnTo>
                  <a:lnTo>
                    <a:pt x="306" y="411"/>
                  </a:lnTo>
                  <a:lnTo>
                    <a:pt x="305" y="410"/>
                  </a:lnTo>
                  <a:lnTo>
                    <a:pt x="300" y="410"/>
                  </a:lnTo>
                  <a:lnTo>
                    <a:pt x="296" y="409"/>
                  </a:lnTo>
                  <a:lnTo>
                    <a:pt x="293" y="410"/>
                  </a:lnTo>
                  <a:lnTo>
                    <a:pt x="291" y="410"/>
                  </a:lnTo>
                  <a:lnTo>
                    <a:pt x="289" y="411"/>
                  </a:lnTo>
                  <a:lnTo>
                    <a:pt x="288" y="412"/>
                  </a:lnTo>
                  <a:lnTo>
                    <a:pt x="286" y="413"/>
                  </a:lnTo>
                  <a:lnTo>
                    <a:pt x="286" y="415"/>
                  </a:lnTo>
                  <a:lnTo>
                    <a:pt x="285" y="417"/>
                  </a:lnTo>
                  <a:lnTo>
                    <a:pt x="285" y="418"/>
                  </a:lnTo>
                  <a:lnTo>
                    <a:pt x="286" y="418"/>
                  </a:lnTo>
                  <a:lnTo>
                    <a:pt x="286" y="419"/>
                  </a:lnTo>
                  <a:lnTo>
                    <a:pt x="288" y="419"/>
                  </a:lnTo>
                  <a:lnTo>
                    <a:pt x="288" y="420"/>
                  </a:lnTo>
                  <a:lnTo>
                    <a:pt x="289" y="420"/>
                  </a:lnTo>
                  <a:lnTo>
                    <a:pt x="289" y="422"/>
                  </a:lnTo>
                  <a:lnTo>
                    <a:pt x="288" y="422"/>
                  </a:lnTo>
                  <a:lnTo>
                    <a:pt x="286" y="422"/>
                  </a:lnTo>
                  <a:lnTo>
                    <a:pt x="285" y="422"/>
                  </a:lnTo>
                  <a:lnTo>
                    <a:pt x="284" y="422"/>
                  </a:lnTo>
                  <a:lnTo>
                    <a:pt x="283" y="422"/>
                  </a:lnTo>
                  <a:lnTo>
                    <a:pt x="282" y="422"/>
                  </a:lnTo>
                  <a:lnTo>
                    <a:pt x="279" y="422"/>
                  </a:lnTo>
                  <a:lnTo>
                    <a:pt x="278" y="420"/>
                  </a:lnTo>
                  <a:lnTo>
                    <a:pt x="277" y="420"/>
                  </a:lnTo>
                  <a:lnTo>
                    <a:pt x="276" y="419"/>
                  </a:lnTo>
                  <a:lnTo>
                    <a:pt x="275" y="419"/>
                  </a:lnTo>
                  <a:lnTo>
                    <a:pt x="272" y="418"/>
                  </a:lnTo>
                  <a:lnTo>
                    <a:pt x="270" y="418"/>
                  </a:lnTo>
                  <a:lnTo>
                    <a:pt x="267" y="419"/>
                  </a:lnTo>
                  <a:lnTo>
                    <a:pt x="265" y="419"/>
                  </a:lnTo>
                  <a:lnTo>
                    <a:pt x="264" y="420"/>
                  </a:lnTo>
                  <a:lnTo>
                    <a:pt x="263" y="420"/>
                  </a:lnTo>
                  <a:lnTo>
                    <a:pt x="264" y="422"/>
                  </a:lnTo>
                  <a:lnTo>
                    <a:pt x="264" y="423"/>
                  </a:lnTo>
                  <a:lnTo>
                    <a:pt x="263" y="424"/>
                  </a:lnTo>
                  <a:lnTo>
                    <a:pt x="262" y="425"/>
                  </a:lnTo>
                  <a:lnTo>
                    <a:pt x="261" y="425"/>
                  </a:lnTo>
                  <a:lnTo>
                    <a:pt x="261" y="426"/>
                  </a:lnTo>
                  <a:lnTo>
                    <a:pt x="262" y="426"/>
                  </a:lnTo>
                  <a:lnTo>
                    <a:pt x="262" y="427"/>
                  </a:lnTo>
                  <a:lnTo>
                    <a:pt x="261" y="427"/>
                  </a:lnTo>
                  <a:lnTo>
                    <a:pt x="260" y="427"/>
                  </a:lnTo>
                  <a:lnTo>
                    <a:pt x="257" y="427"/>
                  </a:lnTo>
                  <a:lnTo>
                    <a:pt x="256" y="426"/>
                  </a:lnTo>
                  <a:lnTo>
                    <a:pt x="255" y="426"/>
                  </a:lnTo>
                  <a:lnTo>
                    <a:pt x="254" y="426"/>
                  </a:lnTo>
                  <a:lnTo>
                    <a:pt x="253" y="426"/>
                  </a:lnTo>
                  <a:lnTo>
                    <a:pt x="250" y="426"/>
                  </a:lnTo>
                  <a:lnTo>
                    <a:pt x="249" y="425"/>
                  </a:lnTo>
                  <a:lnTo>
                    <a:pt x="248" y="424"/>
                  </a:lnTo>
                  <a:lnTo>
                    <a:pt x="247" y="424"/>
                  </a:lnTo>
                  <a:lnTo>
                    <a:pt x="243" y="424"/>
                  </a:lnTo>
                  <a:lnTo>
                    <a:pt x="243" y="423"/>
                  </a:lnTo>
                  <a:lnTo>
                    <a:pt x="242" y="423"/>
                  </a:lnTo>
                  <a:lnTo>
                    <a:pt x="240" y="422"/>
                  </a:lnTo>
                  <a:lnTo>
                    <a:pt x="235" y="422"/>
                  </a:lnTo>
                  <a:lnTo>
                    <a:pt x="234" y="422"/>
                  </a:lnTo>
                  <a:lnTo>
                    <a:pt x="233" y="420"/>
                  </a:lnTo>
                  <a:lnTo>
                    <a:pt x="229" y="420"/>
                  </a:lnTo>
                  <a:lnTo>
                    <a:pt x="224" y="419"/>
                  </a:lnTo>
                  <a:lnTo>
                    <a:pt x="222" y="419"/>
                  </a:lnTo>
                  <a:lnTo>
                    <a:pt x="218" y="420"/>
                  </a:lnTo>
                  <a:lnTo>
                    <a:pt x="217" y="420"/>
                  </a:lnTo>
                  <a:lnTo>
                    <a:pt x="217" y="422"/>
                  </a:lnTo>
                  <a:lnTo>
                    <a:pt x="215" y="422"/>
                  </a:lnTo>
                  <a:lnTo>
                    <a:pt x="215" y="423"/>
                  </a:lnTo>
                  <a:lnTo>
                    <a:pt x="217" y="424"/>
                  </a:lnTo>
                  <a:lnTo>
                    <a:pt x="206" y="423"/>
                  </a:lnTo>
                  <a:lnTo>
                    <a:pt x="206" y="422"/>
                  </a:lnTo>
                  <a:lnTo>
                    <a:pt x="205" y="422"/>
                  </a:lnTo>
                  <a:lnTo>
                    <a:pt x="204" y="422"/>
                  </a:lnTo>
                  <a:lnTo>
                    <a:pt x="205" y="422"/>
                  </a:lnTo>
                  <a:lnTo>
                    <a:pt x="205" y="423"/>
                  </a:lnTo>
                  <a:lnTo>
                    <a:pt x="204" y="423"/>
                  </a:lnTo>
                  <a:lnTo>
                    <a:pt x="203" y="423"/>
                  </a:lnTo>
                  <a:lnTo>
                    <a:pt x="199" y="423"/>
                  </a:lnTo>
                  <a:lnTo>
                    <a:pt x="199" y="422"/>
                  </a:lnTo>
                  <a:lnTo>
                    <a:pt x="198" y="422"/>
                  </a:lnTo>
                  <a:lnTo>
                    <a:pt x="198" y="420"/>
                  </a:lnTo>
                  <a:lnTo>
                    <a:pt x="198" y="419"/>
                  </a:lnTo>
                  <a:lnTo>
                    <a:pt x="197" y="419"/>
                  </a:lnTo>
                  <a:lnTo>
                    <a:pt x="196" y="419"/>
                  </a:lnTo>
                  <a:lnTo>
                    <a:pt x="196" y="420"/>
                  </a:lnTo>
                  <a:lnTo>
                    <a:pt x="197" y="420"/>
                  </a:lnTo>
                  <a:lnTo>
                    <a:pt x="198" y="422"/>
                  </a:lnTo>
                  <a:lnTo>
                    <a:pt x="197" y="422"/>
                  </a:lnTo>
                  <a:lnTo>
                    <a:pt x="196" y="422"/>
                  </a:lnTo>
                  <a:lnTo>
                    <a:pt x="192" y="420"/>
                  </a:lnTo>
                  <a:lnTo>
                    <a:pt x="192" y="419"/>
                  </a:lnTo>
                  <a:lnTo>
                    <a:pt x="191" y="420"/>
                  </a:lnTo>
                  <a:lnTo>
                    <a:pt x="190" y="420"/>
                  </a:lnTo>
                  <a:lnTo>
                    <a:pt x="189" y="422"/>
                  </a:lnTo>
                  <a:lnTo>
                    <a:pt x="188" y="423"/>
                  </a:lnTo>
                  <a:lnTo>
                    <a:pt x="186" y="423"/>
                  </a:lnTo>
                  <a:lnTo>
                    <a:pt x="183" y="423"/>
                  </a:lnTo>
                  <a:lnTo>
                    <a:pt x="182" y="423"/>
                  </a:lnTo>
                  <a:lnTo>
                    <a:pt x="179" y="423"/>
                  </a:lnTo>
                  <a:lnTo>
                    <a:pt x="178" y="423"/>
                  </a:lnTo>
                  <a:lnTo>
                    <a:pt x="178" y="424"/>
                  </a:lnTo>
                  <a:lnTo>
                    <a:pt x="177" y="425"/>
                  </a:lnTo>
                  <a:lnTo>
                    <a:pt x="177" y="426"/>
                  </a:lnTo>
                  <a:lnTo>
                    <a:pt x="178" y="426"/>
                  </a:lnTo>
                  <a:lnTo>
                    <a:pt x="177" y="427"/>
                  </a:lnTo>
                  <a:lnTo>
                    <a:pt x="172" y="427"/>
                  </a:lnTo>
                  <a:lnTo>
                    <a:pt x="171" y="429"/>
                  </a:lnTo>
                  <a:lnTo>
                    <a:pt x="170" y="430"/>
                  </a:lnTo>
                  <a:lnTo>
                    <a:pt x="171" y="431"/>
                  </a:lnTo>
                  <a:lnTo>
                    <a:pt x="170" y="432"/>
                  </a:lnTo>
                  <a:lnTo>
                    <a:pt x="170" y="433"/>
                  </a:lnTo>
                  <a:lnTo>
                    <a:pt x="168" y="434"/>
                  </a:lnTo>
                  <a:lnTo>
                    <a:pt x="167" y="434"/>
                  </a:lnTo>
                  <a:lnTo>
                    <a:pt x="165" y="434"/>
                  </a:lnTo>
                  <a:lnTo>
                    <a:pt x="164" y="434"/>
                  </a:lnTo>
                  <a:lnTo>
                    <a:pt x="161" y="434"/>
                  </a:lnTo>
                  <a:lnTo>
                    <a:pt x="160" y="433"/>
                  </a:lnTo>
                  <a:lnTo>
                    <a:pt x="158" y="433"/>
                  </a:lnTo>
                  <a:lnTo>
                    <a:pt x="157" y="434"/>
                  </a:lnTo>
                  <a:lnTo>
                    <a:pt x="156" y="434"/>
                  </a:lnTo>
                  <a:lnTo>
                    <a:pt x="155" y="434"/>
                  </a:lnTo>
                  <a:lnTo>
                    <a:pt x="153" y="436"/>
                  </a:lnTo>
                  <a:lnTo>
                    <a:pt x="151" y="436"/>
                  </a:lnTo>
                  <a:lnTo>
                    <a:pt x="150" y="436"/>
                  </a:lnTo>
                  <a:lnTo>
                    <a:pt x="144" y="434"/>
                  </a:lnTo>
                  <a:lnTo>
                    <a:pt x="143" y="433"/>
                  </a:lnTo>
                  <a:lnTo>
                    <a:pt x="141" y="433"/>
                  </a:lnTo>
                  <a:lnTo>
                    <a:pt x="140" y="433"/>
                  </a:lnTo>
                  <a:lnTo>
                    <a:pt x="137" y="434"/>
                  </a:lnTo>
                  <a:lnTo>
                    <a:pt x="139" y="434"/>
                  </a:lnTo>
                  <a:lnTo>
                    <a:pt x="136" y="434"/>
                  </a:lnTo>
                  <a:lnTo>
                    <a:pt x="136" y="436"/>
                  </a:lnTo>
                  <a:lnTo>
                    <a:pt x="137" y="436"/>
                  </a:lnTo>
                  <a:lnTo>
                    <a:pt x="137" y="437"/>
                  </a:lnTo>
                  <a:lnTo>
                    <a:pt x="137" y="438"/>
                  </a:lnTo>
                  <a:lnTo>
                    <a:pt x="132" y="437"/>
                  </a:lnTo>
                  <a:lnTo>
                    <a:pt x="127" y="437"/>
                  </a:lnTo>
                  <a:lnTo>
                    <a:pt x="126" y="438"/>
                  </a:lnTo>
                  <a:lnTo>
                    <a:pt x="125" y="439"/>
                  </a:lnTo>
                  <a:lnTo>
                    <a:pt x="124" y="441"/>
                  </a:lnTo>
                  <a:lnTo>
                    <a:pt x="122" y="441"/>
                  </a:lnTo>
                  <a:lnTo>
                    <a:pt x="121" y="441"/>
                  </a:lnTo>
                  <a:lnTo>
                    <a:pt x="121" y="443"/>
                  </a:lnTo>
                  <a:lnTo>
                    <a:pt x="120" y="443"/>
                  </a:lnTo>
                  <a:lnTo>
                    <a:pt x="120" y="444"/>
                  </a:lnTo>
                  <a:lnTo>
                    <a:pt x="119" y="444"/>
                  </a:lnTo>
                  <a:lnTo>
                    <a:pt x="118" y="445"/>
                  </a:lnTo>
                  <a:lnTo>
                    <a:pt x="118" y="446"/>
                  </a:lnTo>
                  <a:lnTo>
                    <a:pt x="118" y="445"/>
                  </a:lnTo>
                  <a:lnTo>
                    <a:pt x="117" y="446"/>
                  </a:lnTo>
                  <a:lnTo>
                    <a:pt x="115" y="446"/>
                  </a:lnTo>
                  <a:lnTo>
                    <a:pt x="113" y="448"/>
                  </a:lnTo>
                  <a:lnTo>
                    <a:pt x="112" y="450"/>
                  </a:lnTo>
                  <a:lnTo>
                    <a:pt x="113" y="450"/>
                  </a:lnTo>
                  <a:lnTo>
                    <a:pt x="113" y="451"/>
                  </a:lnTo>
                  <a:lnTo>
                    <a:pt x="112" y="451"/>
                  </a:lnTo>
                  <a:lnTo>
                    <a:pt x="111" y="451"/>
                  </a:lnTo>
                  <a:lnTo>
                    <a:pt x="110" y="451"/>
                  </a:lnTo>
                  <a:lnTo>
                    <a:pt x="107" y="450"/>
                  </a:lnTo>
                  <a:lnTo>
                    <a:pt x="107" y="448"/>
                  </a:lnTo>
                  <a:lnTo>
                    <a:pt x="106" y="448"/>
                  </a:lnTo>
                  <a:lnTo>
                    <a:pt x="101" y="448"/>
                  </a:lnTo>
                  <a:lnTo>
                    <a:pt x="100" y="450"/>
                  </a:lnTo>
                  <a:lnTo>
                    <a:pt x="99" y="450"/>
                  </a:lnTo>
                  <a:lnTo>
                    <a:pt x="99" y="448"/>
                  </a:lnTo>
                  <a:lnTo>
                    <a:pt x="98" y="447"/>
                  </a:lnTo>
                  <a:lnTo>
                    <a:pt x="96" y="445"/>
                  </a:lnTo>
                  <a:lnTo>
                    <a:pt x="93" y="444"/>
                  </a:lnTo>
                  <a:lnTo>
                    <a:pt x="92" y="443"/>
                  </a:lnTo>
                  <a:lnTo>
                    <a:pt x="91" y="443"/>
                  </a:lnTo>
                  <a:lnTo>
                    <a:pt x="90" y="444"/>
                  </a:lnTo>
                  <a:lnTo>
                    <a:pt x="89" y="444"/>
                  </a:lnTo>
                  <a:lnTo>
                    <a:pt x="89" y="443"/>
                  </a:lnTo>
                  <a:lnTo>
                    <a:pt x="91" y="440"/>
                  </a:lnTo>
                  <a:lnTo>
                    <a:pt x="91" y="439"/>
                  </a:lnTo>
                  <a:lnTo>
                    <a:pt x="91" y="438"/>
                  </a:lnTo>
                  <a:lnTo>
                    <a:pt x="90" y="437"/>
                  </a:lnTo>
                  <a:lnTo>
                    <a:pt x="89" y="436"/>
                  </a:lnTo>
                  <a:lnTo>
                    <a:pt x="86" y="436"/>
                  </a:lnTo>
                  <a:lnTo>
                    <a:pt x="84" y="436"/>
                  </a:lnTo>
                  <a:lnTo>
                    <a:pt x="83" y="434"/>
                  </a:lnTo>
                  <a:lnTo>
                    <a:pt x="83" y="433"/>
                  </a:lnTo>
                  <a:lnTo>
                    <a:pt x="84" y="433"/>
                  </a:lnTo>
                  <a:lnTo>
                    <a:pt x="84" y="432"/>
                  </a:lnTo>
                  <a:lnTo>
                    <a:pt x="84" y="431"/>
                  </a:lnTo>
                  <a:lnTo>
                    <a:pt x="84" y="432"/>
                  </a:lnTo>
                  <a:lnTo>
                    <a:pt x="83" y="433"/>
                  </a:lnTo>
                  <a:lnTo>
                    <a:pt x="80" y="433"/>
                  </a:lnTo>
                  <a:lnTo>
                    <a:pt x="79" y="433"/>
                  </a:lnTo>
                  <a:lnTo>
                    <a:pt x="76" y="434"/>
                  </a:lnTo>
                  <a:lnTo>
                    <a:pt x="75" y="434"/>
                  </a:lnTo>
                  <a:lnTo>
                    <a:pt x="73" y="434"/>
                  </a:lnTo>
                  <a:lnTo>
                    <a:pt x="73" y="433"/>
                  </a:lnTo>
                  <a:lnTo>
                    <a:pt x="73" y="432"/>
                  </a:lnTo>
                  <a:lnTo>
                    <a:pt x="73" y="431"/>
                  </a:lnTo>
                  <a:lnTo>
                    <a:pt x="75" y="431"/>
                  </a:lnTo>
                  <a:lnTo>
                    <a:pt x="75" y="430"/>
                  </a:lnTo>
                  <a:lnTo>
                    <a:pt x="75" y="429"/>
                  </a:lnTo>
                  <a:lnTo>
                    <a:pt x="75" y="427"/>
                  </a:lnTo>
                  <a:lnTo>
                    <a:pt x="75" y="426"/>
                  </a:lnTo>
                  <a:lnTo>
                    <a:pt x="76" y="426"/>
                  </a:lnTo>
                  <a:lnTo>
                    <a:pt x="73" y="424"/>
                  </a:lnTo>
                  <a:lnTo>
                    <a:pt x="71" y="423"/>
                  </a:lnTo>
                  <a:lnTo>
                    <a:pt x="69" y="423"/>
                  </a:lnTo>
                  <a:lnTo>
                    <a:pt x="65" y="423"/>
                  </a:lnTo>
                  <a:lnTo>
                    <a:pt x="65" y="424"/>
                  </a:lnTo>
                  <a:lnTo>
                    <a:pt x="64" y="424"/>
                  </a:lnTo>
                  <a:lnTo>
                    <a:pt x="63" y="424"/>
                  </a:lnTo>
                  <a:lnTo>
                    <a:pt x="63" y="425"/>
                  </a:lnTo>
                  <a:lnTo>
                    <a:pt x="62" y="425"/>
                  </a:lnTo>
                  <a:lnTo>
                    <a:pt x="62" y="426"/>
                  </a:lnTo>
                  <a:lnTo>
                    <a:pt x="63" y="427"/>
                  </a:lnTo>
                  <a:lnTo>
                    <a:pt x="63" y="429"/>
                  </a:lnTo>
                  <a:lnTo>
                    <a:pt x="63" y="430"/>
                  </a:lnTo>
                  <a:lnTo>
                    <a:pt x="63" y="432"/>
                  </a:lnTo>
                  <a:lnTo>
                    <a:pt x="63" y="433"/>
                  </a:lnTo>
                  <a:lnTo>
                    <a:pt x="64" y="433"/>
                  </a:lnTo>
                  <a:lnTo>
                    <a:pt x="63" y="433"/>
                  </a:lnTo>
                  <a:lnTo>
                    <a:pt x="62" y="433"/>
                  </a:lnTo>
                  <a:lnTo>
                    <a:pt x="62" y="432"/>
                  </a:lnTo>
                  <a:lnTo>
                    <a:pt x="61" y="432"/>
                  </a:lnTo>
                  <a:lnTo>
                    <a:pt x="61" y="430"/>
                  </a:lnTo>
                  <a:lnTo>
                    <a:pt x="61" y="429"/>
                  </a:lnTo>
                  <a:lnTo>
                    <a:pt x="60" y="427"/>
                  </a:lnTo>
                  <a:lnTo>
                    <a:pt x="58" y="426"/>
                  </a:lnTo>
                  <a:lnTo>
                    <a:pt x="58" y="425"/>
                  </a:lnTo>
                  <a:lnTo>
                    <a:pt x="60" y="425"/>
                  </a:lnTo>
                  <a:lnTo>
                    <a:pt x="60" y="424"/>
                  </a:lnTo>
                  <a:lnTo>
                    <a:pt x="60" y="423"/>
                  </a:lnTo>
                  <a:lnTo>
                    <a:pt x="58" y="423"/>
                  </a:lnTo>
                  <a:lnTo>
                    <a:pt x="58" y="422"/>
                  </a:lnTo>
                  <a:lnTo>
                    <a:pt x="58" y="420"/>
                  </a:lnTo>
                  <a:lnTo>
                    <a:pt x="60" y="420"/>
                  </a:lnTo>
                  <a:lnTo>
                    <a:pt x="60" y="419"/>
                  </a:lnTo>
                  <a:lnTo>
                    <a:pt x="60" y="418"/>
                  </a:lnTo>
                  <a:lnTo>
                    <a:pt x="61" y="417"/>
                  </a:lnTo>
                  <a:lnTo>
                    <a:pt x="62" y="417"/>
                  </a:lnTo>
                  <a:lnTo>
                    <a:pt x="63" y="417"/>
                  </a:lnTo>
                  <a:lnTo>
                    <a:pt x="64" y="416"/>
                  </a:lnTo>
                  <a:lnTo>
                    <a:pt x="63" y="415"/>
                  </a:lnTo>
                  <a:lnTo>
                    <a:pt x="63" y="413"/>
                  </a:lnTo>
                  <a:lnTo>
                    <a:pt x="63" y="412"/>
                  </a:lnTo>
                  <a:lnTo>
                    <a:pt x="62" y="409"/>
                  </a:lnTo>
                  <a:lnTo>
                    <a:pt x="61" y="408"/>
                  </a:lnTo>
                  <a:lnTo>
                    <a:pt x="61" y="406"/>
                  </a:lnTo>
                  <a:lnTo>
                    <a:pt x="60" y="405"/>
                  </a:lnTo>
                  <a:lnTo>
                    <a:pt x="58" y="404"/>
                  </a:lnTo>
                  <a:lnTo>
                    <a:pt x="58" y="402"/>
                  </a:lnTo>
                  <a:lnTo>
                    <a:pt x="58" y="401"/>
                  </a:lnTo>
                  <a:lnTo>
                    <a:pt x="57" y="399"/>
                  </a:lnTo>
                  <a:lnTo>
                    <a:pt x="56" y="398"/>
                  </a:lnTo>
                  <a:lnTo>
                    <a:pt x="53" y="396"/>
                  </a:lnTo>
                  <a:lnTo>
                    <a:pt x="54" y="396"/>
                  </a:lnTo>
                  <a:lnTo>
                    <a:pt x="53" y="395"/>
                  </a:lnTo>
                  <a:lnTo>
                    <a:pt x="53" y="394"/>
                  </a:lnTo>
                  <a:lnTo>
                    <a:pt x="51" y="392"/>
                  </a:lnTo>
                  <a:lnTo>
                    <a:pt x="51" y="391"/>
                  </a:lnTo>
                  <a:lnTo>
                    <a:pt x="50" y="390"/>
                  </a:lnTo>
                  <a:lnTo>
                    <a:pt x="49" y="389"/>
                  </a:lnTo>
                  <a:lnTo>
                    <a:pt x="48" y="389"/>
                  </a:lnTo>
                  <a:lnTo>
                    <a:pt x="48" y="388"/>
                  </a:lnTo>
                  <a:lnTo>
                    <a:pt x="47" y="387"/>
                  </a:lnTo>
                  <a:lnTo>
                    <a:pt x="48" y="387"/>
                  </a:lnTo>
                  <a:lnTo>
                    <a:pt x="49" y="387"/>
                  </a:lnTo>
                  <a:lnTo>
                    <a:pt x="49" y="388"/>
                  </a:lnTo>
                  <a:lnTo>
                    <a:pt x="49" y="389"/>
                  </a:lnTo>
                  <a:lnTo>
                    <a:pt x="50" y="389"/>
                  </a:lnTo>
                  <a:lnTo>
                    <a:pt x="51" y="390"/>
                  </a:lnTo>
                  <a:lnTo>
                    <a:pt x="51" y="391"/>
                  </a:lnTo>
                  <a:lnTo>
                    <a:pt x="53" y="390"/>
                  </a:lnTo>
                  <a:lnTo>
                    <a:pt x="51" y="389"/>
                  </a:lnTo>
                  <a:lnTo>
                    <a:pt x="51" y="388"/>
                  </a:lnTo>
                  <a:lnTo>
                    <a:pt x="50" y="388"/>
                  </a:lnTo>
                  <a:lnTo>
                    <a:pt x="50" y="387"/>
                  </a:lnTo>
                  <a:lnTo>
                    <a:pt x="49" y="387"/>
                  </a:lnTo>
                  <a:lnTo>
                    <a:pt x="50" y="385"/>
                  </a:lnTo>
                  <a:lnTo>
                    <a:pt x="49" y="384"/>
                  </a:lnTo>
                  <a:lnTo>
                    <a:pt x="49" y="383"/>
                  </a:lnTo>
                  <a:lnTo>
                    <a:pt x="48" y="383"/>
                  </a:lnTo>
                  <a:lnTo>
                    <a:pt x="47" y="383"/>
                  </a:lnTo>
                  <a:lnTo>
                    <a:pt x="47" y="384"/>
                  </a:lnTo>
                  <a:lnTo>
                    <a:pt x="46" y="385"/>
                  </a:lnTo>
                  <a:lnTo>
                    <a:pt x="46" y="384"/>
                  </a:lnTo>
                  <a:lnTo>
                    <a:pt x="46" y="383"/>
                  </a:lnTo>
                  <a:lnTo>
                    <a:pt x="44" y="383"/>
                  </a:lnTo>
                  <a:lnTo>
                    <a:pt x="44" y="382"/>
                  </a:lnTo>
                  <a:lnTo>
                    <a:pt x="44" y="381"/>
                  </a:lnTo>
                  <a:lnTo>
                    <a:pt x="44" y="380"/>
                  </a:lnTo>
                  <a:lnTo>
                    <a:pt x="44" y="378"/>
                  </a:lnTo>
                  <a:lnTo>
                    <a:pt x="44" y="377"/>
                  </a:lnTo>
                  <a:lnTo>
                    <a:pt x="43" y="377"/>
                  </a:lnTo>
                  <a:lnTo>
                    <a:pt x="43" y="376"/>
                  </a:lnTo>
                  <a:lnTo>
                    <a:pt x="44" y="376"/>
                  </a:lnTo>
                  <a:lnTo>
                    <a:pt x="46" y="375"/>
                  </a:lnTo>
                  <a:lnTo>
                    <a:pt x="46" y="374"/>
                  </a:lnTo>
                  <a:lnTo>
                    <a:pt x="46" y="373"/>
                  </a:lnTo>
                  <a:lnTo>
                    <a:pt x="47" y="373"/>
                  </a:lnTo>
                  <a:lnTo>
                    <a:pt x="48" y="373"/>
                  </a:lnTo>
                  <a:lnTo>
                    <a:pt x="49" y="375"/>
                  </a:lnTo>
                  <a:lnTo>
                    <a:pt x="51" y="375"/>
                  </a:lnTo>
                  <a:lnTo>
                    <a:pt x="53" y="375"/>
                  </a:lnTo>
                  <a:lnTo>
                    <a:pt x="53" y="374"/>
                  </a:lnTo>
                  <a:lnTo>
                    <a:pt x="57" y="370"/>
                  </a:lnTo>
                  <a:lnTo>
                    <a:pt x="57" y="369"/>
                  </a:lnTo>
                  <a:lnTo>
                    <a:pt x="58" y="367"/>
                  </a:lnTo>
                  <a:lnTo>
                    <a:pt x="58" y="364"/>
                  </a:lnTo>
                  <a:lnTo>
                    <a:pt x="58" y="363"/>
                  </a:lnTo>
                  <a:lnTo>
                    <a:pt x="58" y="360"/>
                  </a:lnTo>
                  <a:lnTo>
                    <a:pt x="58" y="359"/>
                  </a:lnTo>
                  <a:lnTo>
                    <a:pt x="60" y="357"/>
                  </a:lnTo>
                  <a:lnTo>
                    <a:pt x="60" y="356"/>
                  </a:lnTo>
                  <a:lnTo>
                    <a:pt x="58" y="350"/>
                  </a:lnTo>
                  <a:lnTo>
                    <a:pt x="57" y="347"/>
                  </a:lnTo>
                  <a:lnTo>
                    <a:pt x="57" y="346"/>
                  </a:lnTo>
                  <a:lnTo>
                    <a:pt x="57" y="345"/>
                  </a:lnTo>
                  <a:lnTo>
                    <a:pt x="57" y="343"/>
                  </a:lnTo>
                  <a:lnTo>
                    <a:pt x="57" y="342"/>
                  </a:lnTo>
                  <a:lnTo>
                    <a:pt x="56" y="341"/>
                  </a:lnTo>
                  <a:lnTo>
                    <a:pt x="56" y="340"/>
                  </a:lnTo>
                  <a:lnTo>
                    <a:pt x="56" y="339"/>
                  </a:lnTo>
                  <a:lnTo>
                    <a:pt x="55" y="336"/>
                  </a:lnTo>
                  <a:lnTo>
                    <a:pt x="55" y="335"/>
                  </a:lnTo>
                  <a:lnTo>
                    <a:pt x="54" y="334"/>
                  </a:lnTo>
                  <a:lnTo>
                    <a:pt x="53" y="332"/>
                  </a:lnTo>
                  <a:lnTo>
                    <a:pt x="51" y="332"/>
                  </a:lnTo>
                  <a:lnTo>
                    <a:pt x="50" y="329"/>
                  </a:lnTo>
                  <a:lnTo>
                    <a:pt x="49" y="327"/>
                  </a:lnTo>
                  <a:lnTo>
                    <a:pt x="49" y="326"/>
                  </a:lnTo>
                  <a:lnTo>
                    <a:pt x="48" y="326"/>
                  </a:lnTo>
                  <a:lnTo>
                    <a:pt x="47" y="325"/>
                  </a:lnTo>
                  <a:lnTo>
                    <a:pt x="46" y="324"/>
                  </a:lnTo>
                  <a:lnTo>
                    <a:pt x="44" y="322"/>
                  </a:lnTo>
                  <a:lnTo>
                    <a:pt x="44" y="321"/>
                  </a:lnTo>
                  <a:lnTo>
                    <a:pt x="44" y="320"/>
                  </a:lnTo>
                  <a:lnTo>
                    <a:pt x="44" y="319"/>
                  </a:lnTo>
                  <a:lnTo>
                    <a:pt x="42" y="318"/>
                  </a:lnTo>
                  <a:lnTo>
                    <a:pt x="41" y="314"/>
                  </a:lnTo>
                  <a:lnTo>
                    <a:pt x="40" y="314"/>
                  </a:lnTo>
                  <a:lnTo>
                    <a:pt x="40" y="313"/>
                  </a:lnTo>
                  <a:lnTo>
                    <a:pt x="39" y="311"/>
                  </a:lnTo>
                  <a:lnTo>
                    <a:pt x="36" y="307"/>
                  </a:lnTo>
                  <a:lnTo>
                    <a:pt x="34" y="304"/>
                  </a:lnTo>
                  <a:lnTo>
                    <a:pt x="34" y="303"/>
                  </a:lnTo>
                  <a:lnTo>
                    <a:pt x="34" y="301"/>
                  </a:lnTo>
                  <a:lnTo>
                    <a:pt x="32" y="298"/>
                  </a:lnTo>
                  <a:lnTo>
                    <a:pt x="30" y="297"/>
                  </a:lnTo>
                  <a:lnTo>
                    <a:pt x="32" y="296"/>
                  </a:lnTo>
                  <a:lnTo>
                    <a:pt x="30" y="294"/>
                  </a:lnTo>
                  <a:lnTo>
                    <a:pt x="28" y="291"/>
                  </a:lnTo>
                  <a:lnTo>
                    <a:pt x="28" y="290"/>
                  </a:lnTo>
                  <a:lnTo>
                    <a:pt x="26" y="286"/>
                  </a:lnTo>
                  <a:lnTo>
                    <a:pt x="26" y="285"/>
                  </a:lnTo>
                  <a:lnTo>
                    <a:pt x="25" y="284"/>
                  </a:lnTo>
                  <a:lnTo>
                    <a:pt x="25" y="283"/>
                  </a:lnTo>
                  <a:lnTo>
                    <a:pt x="23" y="279"/>
                  </a:lnTo>
                  <a:lnTo>
                    <a:pt x="23" y="278"/>
                  </a:lnTo>
                  <a:lnTo>
                    <a:pt x="22" y="277"/>
                  </a:lnTo>
                  <a:lnTo>
                    <a:pt x="22" y="275"/>
                  </a:lnTo>
                  <a:lnTo>
                    <a:pt x="20" y="270"/>
                  </a:lnTo>
                  <a:lnTo>
                    <a:pt x="20" y="269"/>
                  </a:lnTo>
                  <a:lnTo>
                    <a:pt x="20" y="268"/>
                  </a:lnTo>
                  <a:lnTo>
                    <a:pt x="19" y="264"/>
                  </a:lnTo>
                  <a:lnTo>
                    <a:pt x="19" y="263"/>
                  </a:lnTo>
                  <a:lnTo>
                    <a:pt x="19" y="262"/>
                  </a:lnTo>
                  <a:lnTo>
                    <a:pt x="18" y="261"/>
                  </a:lnTo>
                  <a:lnTo>
                    <a:pt x="18" y="259"/>
                  </a:lnTo>
                  <a:lnTo>
                    <a:pt x="18" y="258"/>
                  </a:lnTo>
                  <a:lnTo>
                    <a:pt x="16" y="257"/>
                  </a:lnTo>
                  <a:lnTo>
                    <a:pt x="16" y="255"/>
                  </a:lnTo>
                  <a:lnTo>
                    <a:pt x="15" y="255"/>
                  </a:lnTo>
                  <a:lnTo>
                    <a:pt x="14" y="251"/>
                  </a:lnTo>
                  <a:lnTo>
                    <a:pt x="14" y="250"/>
                  </a:lnTo>
                  <a:lnTo>
                    <a:pt x="14" y="249"/>
                  </a:lnTo>
                  <a:lnTo>
                    <a:pt x="13" y="249"/>
                  </a:lnTo>
                  <a:lnTo>
                    <a:pt x="13" y="247"/>
                  </a:lnTo>
                  <a:lnTo>
                    <a:pt x="12" y="247"/>
                  </a:lnTo>
                  <a:lnTo>
                    <a:pt x="12" y="245"/>
                  </a:lnTo>
                  <a:lnTo>
                    <a:pt x="12" y="244"/>
                  </a:lnTo>
                  <a:lnTo>
                    <a:pt x="11" y="243"/>
                  </a:lnTo>
                  <a:lnTo>
                    <a:pt x="11" y="242"/>
                  </a:lnTo>
                  <a:lnTo>
                    <a:pt x="12" y="242"/>
                  </a:lnTo>
                  <a:lnTo>
                    <a:pt x="11" y="241"/>
                  </a:lnTo>
                  <a:lnTo>
                    <a:pt x="8" y="240"/>
                  </a:lnTo>
                  <a:lnTo>
                    <a:pt x="8" y="238"/>
                  </a:lnTo>
                  <a:lnTo>
                    <a:pt x="8" y="237"/>
                  </a:lnTo>
                  <a:lnTo>
                    <a:pt x="6" y="235"/>
                  </a:lnTo>
                  <a:lnTo>
                    <a:pt x="4" y="233"/>
                  </a:lnTo>
                  <a:lnTo>
                    <a:pt x="4" y="231"/>
                  </a:lnTo>
                  <a:lnTo>
                    <a:pt x="4" y="230"/>
                  </a:lnTo>
                  <a:lnTo>
                    <a:pt x="4" y="229"/>
                  </a:lnTo>
                  <a:lnTo>
                    <a:pt x="3" y="228"/>
                  </a:lnTo>
                  <a:lnTo>
                    <a:pt x="1" y="226"/>
                  </a:lnTo>
                  <a:lnTo>
                    <a:pt x="0" y="224"/>
                  </a:lnTo>
                  <a:lnTo>
                    <a:pt x="0" y="223"/>
                  </a:lnTo>
                  <a:lnTo>
                    <a:pt x="1" y="222"/>
                  </a:lnTo>
                  <a:lnTo>
                    <a:pt x="3" y="222"/>
                  </a:lnTo>
                  <a:lnTo>
                    <a:pt x="4" y="221"/>
                  </a:lnTo>
                  <a:lnTo>
                    <a:pt x="6" y="219"/>
                  </a:lnTo>
                  <a:lnTo>
                    <a:pt x="7" y="219"/>
                  </a:lnTo>
                  <a:lnTo>
                    <a:pt x="7" y="220"/>
                  </a:lnTo>
                  <a:lnTo>
                    <a:pt x="8" y="220"/>
                  </a:lnTo>
                  <a:lnTo>
                    <a:pt x="9" y="219"/>
                  </a:lnTo>
                  <a:lnTo>
                    <a:pt x="9" y="217"/>
                  </a:lnTo>
                  <a:lnTo>
                    <a:pt x="9" y="216"/>
                  </a:lnTo>
                  <a:lnTo>
                    <a:pt x="11" y="216"/>
                  </a:lnTo>
                  <a:lnTo>
                    <a:pt x="11" y="215"/>
                  </a:lnTo>
                  <a:lnTo>
                    <a:pt x="9" y="214"/>
                  </a:lnTo>
                  <a:lnTo>
                    <a:pt x="9" y="213"/>
                  </a:lnTo>
                  <a:lnTo>
                    <a:pt x="9" y="212"/>
                  </a:lnTo>
                  <a:lnTo>
                    <a:pt x="11" y="212"/>
                  </a:lnTo>
                  <a:lnTo>
                    <a:pt x="11" y="213"/>
                  </a:lnTo>
                  <a:lnTo>
                    <a:pt x="11" y="212"/>
                  </a:lnTo>
                  <a:lnTo>
                    <a:pt x="11" y="210"/>
                  </a:lnTo>
                  <a:lnTo>
                    <a:pt x="12" y="210"/>
                  </a:lnTo>
                  <a:lnTo>
                    <a:pt x="12" y="209"/>
                  </a:lnTo>
                  <a:lnTo>
                    <a:pt x="12" y="208"/>
                  </a:lnTo>
                  <a:lnTo>
                    <a:pt x="13" y="208"/>
                  </a:lnTo>
                  <a:lnTo>
                    <a:pt x="13" y="209"/>
                  </a:lnTo>
                  <a:lnTo>
                    <a:pt x="13" y="208"/>
                  </a:lnTo>
                  <a:lnTo>
                    <a:pt x="13" y="206"/>
                  </a:lnTo>
                  <a:lnTo>
                    <a:pt x="14" y="205"/>
                  </a:lnTo>
                  <a:lnTo>
                    <a:pt x="15" y="205"/>
                  </a:lnTo>
                  <a:lnTo>
                    <a:pt x="16" y="205"/>
                  </a:lnTo>
                  <a:lnTo>
                    <a:pt x="18" y="203"/>
                  </a:lnTo>
                  <a:lnTo>
                    <a:pt x="19" y="203"/>
                  </a:lnTo>
                  <a:lnTo>
                    <a:pt x="20" y="203"/>
                  </a:lnTo>
                  <a:lnTo>
                    <a:pt x="20" y="205"/>
                  </a:lnTo>
                  <a:lnTo>
                    <a:pt x="21" y="206"/>
                  </a:lnTo>
                  <a:lnTo>
                    <a:pt x="22" y="206"/>
                  </a:lnTo>
                  <a:lnTo>
                    <a:pt x="22" y="207"/>
                  </a:lnTo>
                  <a:lnTo>
                    <a:pt x="22" y="208"/>
                  </a:lnTo>
                  <a:lnTo>
                    <a:pt x="22" y="210"/>
                  </a:lnTo>
                  <a:lnTo>
                    <a:pt x="23" y="210"/>
                  </a:lnTo>
                  <a:lnTo>
                    <a:pt x="25" y="210"/>
                  </a:lnTo>
                  <a:lnTo>
                    <a:pt x="26" y="210"/>
                  </a:lnTo>
                  <a:lnTo>
                    <a:pt x="27" y="210"/>
                  </a:lnTo>
                  <a:lnTo>
                    <a:pt x="28" y="210"/>
                  </a:lnTo>
                  <a:lnTo>
                    <a:pt x="28" y="212"/>
                  </a:lnTo>
                  <a:lnTo>
                    <a:pt x="28" y="213"/>
                  </a:lnTo>
                  <a:lnTo>
                    <a:pt x="28" y="214"/>
                  </a:lnTo>
                  <a:lnTo>
                    <a:pt x="29" y="214"/>
                  </a:lnTo>
                  <a:lnTo>
                    <a:pt x="29" y="215"/>
                  </a:lnTo>
                  <a:lnTo>
                    <a:pt x="29" y="216"/>
                  </a:lnTo>
                  <a:lnTo>
                    <a:pt x="29" y="217"/>
                  </a:lnTo>
                  <a:lnTo>
                    <a:pt x="28" y="217"/>
                  </a:lnTo>
                  <a:lnTo>
                    <a:pt x="27" y="219"/>
                  </a:lnTo>
                  <a:lnTo>
                    <a:pt x="27" y="220"/>
                  </a:lnTo>
                  <a:lnTo>
                    <a:pt x="28" y="221"/>
                  </a:lnTo>
                  <a:lnTo>
                    <a:pt x="28" y="222"/>
                  </a:lnTo>
                  <a:lnTo>
                    <a:pt x="29" y="223"/>
                  </a:lnTo>
                  <a:lnTo>
                    <a:pt x="29" y="224"/>
                  </a:lnTo>
                  <a:lnTo>
                    <a:pt x="29" y="227"/>
                  </a:lnTo>
                  <a:lnTo>
                    <a:pt x="29" y="228"/>
                  </a:lnTo>
                  <a:lnTo>
                    <a:pt x="30" y="228"/>
                  </a:lnTo>
                  <a:lnTo>
                    <a:pt x="32" y="227"/>
                  </a:lnTo>
                  <a:lnTo>
                    <a:pt x="33" y="227"/>
                  </a:lnTo>
                  <a:lnTo>
                    <a:pt x="34" y="227"/>
                  </a:lnTo>
                  <a:lnTo>
                    <a:pt x="35" y="227"/>
                  </a:lnTo>
                  <a:lnTo>
                    <a:pt x="35" y="228"/>
                  </a:lnTo>
                  <a:lnTo>
                    <a:pt x="35" y="229"/>
                  </a:lnTo>
                  <a:lnTo>
                    <a:pt x="36" y="229"/>
                  </a:lnTo>
                  <a:lnTo>
                    <a:pt x="37" y="230"/>
                  </a:lnTo>
                  <a:lnTo>
                    <a:pt x="39" y="230"/>
                  </a:lnTo>
                  <a:lnTo>
                    <a:pt x="39" y="229"/>
                  </a:lnTo>
                  <a:lnTo>
                    <a:pt x="40" y="229"/>
                  </a:lnTo>
                  <a:lnTo>
                    <a:pt x="46" y="230"/>
                  </a:lnTo>
                  <a:lnTo>
                    <a:pt x="47" y="230"/>
                  </a:lnTo>
                  <a:lnTo>
                    <a:pt x="48" y="231"/>
                  </a:lnTo>
                  <a:lnTo>
                    <a:pt x="49" y="233"/>
                  </a:lnTo>
                  <a:lnTo>
                    <a:pt x="50" y="234"/>
                  </a:lnTo>
                  <a:lnTo>
                    <a:pt x="53" y="235"/>
                  </a:lnTo>
                  <a:lnTo>
                    <a:pt x="54" y="235"/>
                  </a:lnTo>
                  <a:lnTo>
                    <a:pt x="55" y="234"/>
                  </a:lnTo>
                  <a:lnTo>
                    <a:pt x="57" y="234"/>
                  </a:lnTo>
                  <a:lnTo>
                    <a:pt x="58" y="234"/>
                  </a:lnTo>
                  <a:lnTo>
                    <a:pt x="60" y="234"/>
                  </a:lnTo>
                  <a:lnTo>
                    <a:pt x="61" y="234"/>
                  </a:lnTo>
                  <a:lnTo>
                    <a:pt x="62" y="234"/>
                  </a:lnTo>
                  <a:lnTo>
                    <a:pt x="63" y="234"/>
                  </a:lnTo>
                  <a:lnTo>
                    <a:pt x="64" y="234"/>
                  </a:lnTo>
                  <a:lnTo>
                    <a:pt x="65" y="233"/>
                  </a:lnTo>
                  <a:lnTo>
                    <a:pt x="71" y="233"/>
                  </a:lnTo>
                  <a:lnTo>
                    <a:pt x="78" y="233"/>
                  </a:lnTo>
                  <a:lnTo>
                    <a:pt x="78" y="234"/>
                  </a:lnTo>
                  <a:lnTo>
                    <a:pt x="79" y="235"/>
                  </a:lnTo>
                  <a:lnTo>
                    <a:pt x="80" y="235"/>
                  </a:lnTo>
                  <a:lnTo>
                    <a:pt x="80" y="236"/>
                  </a:lnTo>
                  <a:lnTo>
                    <a:pt x="82" y="236"/>
                  </a:lnTo>
                  <a:lnTo>
                    <a:pt x="83" y="236"/>
                  </a:lnTo>
                  <a:lnTo>
                    <a:pt x="84" y="236"/>
                  </a:lnTo>
                  <a:lnTo>
                    <a:pt x="86" y="235"/>
                  </a:lnTo>
                  <a:lnTo>
                    <a:pt x="86" y="234"/>
                  </a:lnTo>
                  <a:lnTo>
                    <a:pt x="87" y="234"/>
                  </a:lnTo>
                  <a:lnTo>
                    <a:pt x="89" y="234"/>
                  </a:lnTo>
                  <a:lnTo>
                    <a:pt x="87" y="231"/>
                  </a:lnTo>
                  <a:lnTo>
                    <a:pt x="86" y="230"/>
                  </a:lnTo>
                  <a:lnTo>
                    <a:pt x="87" y="230"/>
                  </a:lnTo>
                  <a:lnTo>
                    <a:pt x="87" y="229"/>
                  </a:lnTo>
                  <a:lnTo>
                    <a:pt x="87" y="228"/>
                  </a:lnTo>
                  <a:lnTo>
                    <a:pt x="89" y="228"/>
                  </a:lnTo>
                  <a:lnTo>
                    <a:pt x="90" y="228"/>
                  </a:lnTo>
                  <a:lnTo>
                    <a:pt x="93" y="228"/>
                  </a:lnTo>
                  <a:lnTo>
                    <a:pt x="93" y="227"/>
                  </a:lnTo>
                  <a:lnTo>
                    <a:pt x="94" y="227"/>
                  </a:lnTo>
                  <a:lnTo>
                    <a:pt x="96" y="223"/>
                  </a:lnTo>
                  <a:lnTo>
                    <a:pt x="96" y="222"/>
                  </a:lnTo>
                  <a:lnTo>
                    <a:pt x="97" y="222"/>
                  </a:lnTo>
                  <a:lnTo>
                    <a:pt x="97" y="221"/>
                  </a:lnTo>
                  <a:lnTo>
                    <a:pt x="98" y="221"/>
                  </a:lnTo>
                  <a:lnTo>
                    <a:pt x="100" y="221"/>
                  </a:lnTo>
                  <a:lnTo>
                    <a:pt x="101" y="220"/>
                  </a:lnTo>
                  <a:lnTo>
                    <a:pt x="103" y="220"/>
                  </a:lnTo>
                  <a:lnTo>
                    <a:pt x="104" y="220"/>
                  </a:lnTo>
                  <a:lnTo>
                    <a:pt x="105" y="219"/>
                  </a:lnTo>
                  <a:lnTo>
                    <a:pt x="106" y="217"/>
                  </a:lnTo>
                  <a:lnTo>
                    <a:pt x="107" y="217"/>
                  </a:lnTo>
                  <a:lnTo>
                    <a:pt x="108" y="217"/>
                  </a:lnTo>
                  <a:lnTo>
                    <a:pt x="110" y="217"/>
                  </a:lnTo>
                  <a:lnTo>
                    <a:pt x="110" y="216"/>
                  </a:lnTo>
                  <a:lnTo>
                    <a:pt x="110" y="215"/>
                  </a:lnTo>
                  <a:lnTo>
                    <a:pt x="110" y="213"/>
                  </a:lnTo>
                  <a:lnTo>
                    <a:pt x="110" y="210"/>
                  </a:lnTo>
                  <a:lnTo>
                    <a:pt x="110" y="209"/>
                  </a:lnTo>
                  <a:lnTo>
                    <a:pt x="110" y="207"/>
                  </a:lnTo>
                  <a:lnTo>
                    <a:pt x="110" y="205"/>
                  </a:lnTo>
                  <a:lnTo>
                    <a:pt x="110" y="203"/>
                  </a:lnTo>
                  <a:lnTo>
                    <a:pt x="110" y="201"/>
                  </a:lnTo>
                  <a:lnTo>
                    <a:pt x="110" y="199"/>
                  </a:lnTo>
                  <a:lnTo>
                    <a:pt x="110" y="196"/>
                  </a:lnTo>
                  <a:lnTo>
                    <a:pt x="110" y="195"/>
                  </a:lnTo>
                  <a:lnTo>
                    <a:pt x="110" y="193"/>
                  </a:lnTo>
                  <a:lnTo>
                    <a:pt x="110" y="191"/>
                  </a:lnTo>
                  <a:lnTo>
                    <a:pt x="110" y="189"/>
                  </a:lnTo>
                  <a:lnTo>
                    <a:pt x="110" y="187"/>
                  </a:lnTo>
                  <a:lnTo>
                    <a:pt x="110" y="185"/>
                  </a:lnTo>
                  <a:lnTo>
                    <a:pt x="110" y="184"/>
                  </a:lnTo>
                  <a:lnTo>
                    <a:pt x="110" y="181"/>
                  </a:lnTo>
                  <a:lnTo>
                    <a:pt x="110" y="179"/>
                  </a:lnTo>
                  <a:lnTo>
                    <a:pt x="110" y="178"/>
                  </a:lnTo>
                  <a:lnTo>
                    <a:pt x="110" y="175"/>
                  </a:lnTo>
                  <a:lnTo>
                    <a:pt x="110" y="173"/>
                  </a:lnTo>
                  <a:lnTo>
                    <a:pt x="110" y="172"/>
                  </a:lnTo>
                  <a:lnTo>
                    <a:pt x="110" y="170"/>
                  </a:lnTo>
                  <a:lnTo>
                    <a:pt x="110" y="167"/>
                  </a:lnTo>
                  <a:lnTo>
                    <a:pt x="110" y="165"/>
                  </a:lnTo>
                  <a:lnTo>
                    <a:pt x="110" y="164"/>
                  </a:lnTo>
                  <a:lnTo>
                    <a:pt x="110" y="161"/>
                  </a:lnTo>
                  <a:lnTo>
                    <a:pt x="110" y="159"/>
                  </a:lnTo>
                  <a:lnTo>
                    <a:pt x="110" y="158"/>
                  </a:lnTo>
                  <a:lnTo>
                    <a:pt x="110" y="156"/>
                  </a:lnTo>
                  <a:lnTo>
                    <a:pt x="110" y="153"/>
                  </a:lnTo>
                  <a:lnTo>
                    <a:pt x="110" y="152"/>
                  </a:lnTo>
                  <a:lnTo>
                    <a:pt x="110" y="150"/>
                  </a:lnTo>
                  <a:lnTo>
                    <a:pt x="110" y="147"/>
                  </a:lnTo>
                  <a:lnTo>
                    <a:pt x="110" y="146"/>
                  </a:lnTo>
                  <a:lnTo>
                    <a:pt x="110" y="144"/>
                  </a:lnTo>
                  <a:lnTo>
                    <a:pt x="110" y="142"/>
                  </a:lnTo>
                  <a:lnTo>
                    <a:pt x="110" y="140"/>
                  </a:lnTo>
                  <a:lnTo>
                    <a:pt x="110" y="138"/>
                  </a:lnTo>
                  <a:lnTo>
                    <a:pt x="110" y="136"/>
                  </a:lnTo>
                  <a:lnTo>
                    <a:pt x="110" y="135"/>
                  </a:lnTo>
                  <a:lnTo>
                    <a:pt x="110" y="132"/>
                  </a:lnTo>
                  <a:lnTo>
                    <a:pt x="110" y="130"/>
                  </a:lnTo>
                  <a:lnTo>
                    <a:pt x="110" y="129"/>
                  </a:lnTo>
                  <a:lnTo>
                    <a:pt x="110" y="126"/>
                  </a:lnTo>
                  <a:lnTo>
                    <a:pt x="110" y="124"/>
                  </a:lnTo>
                  <a:lnTo>
                    <a:pt x="110" y="123"/>
                  </a:lnTo>
                  <a:lnTo>
                    <a:pt x="110" y="121"/>
                  </a:lnTo>
                  <a:lnTo>
                    <a:pt x="110" y="119"/>
                  </a:lnTo>
                  <a:lnTo>
                    <a:pt x="110" y="118"/>
                  </a:lnTo>
                  <a:lnTo>
                    <a:pt x="110" y="117"/>
                  </a:lnTo>
                  <a:lnTo>
                    <a:pt x="110" y="115"/>
                  </a:lnTo>
                  <a:lnTo>
                    <a:pt x="110" y="112"/>
                  </a:lnTo>
                  <a:lnTo>
                    <a:pt x="110" y="111"/>
                  </a:lnTo>
                  <a:lnTo>
                    <a:pt x="110" y="109"/>
                  </a:lnTo>
                  <a:lnTo>
                    <a:pt x="110" y="107"/>
                  </a:lnTo>
                  <a:lnTo>
                    <a:pt x="110" y="105"/>
                  </a:lnTo>
                  <a:lnTo>
                    <a:pt x="110" y="103"/>
                  </a:lnTo>
                  <a:lnTo>
                    <a:pt x="110" y="101"/>
                  </a:lnTo>
                  <a:lnTo>
                    <a:pt x="110" y="100"/>
                  </a:lnTo>
                  <a:lnTo>
                    <a:pt x="110" y="97"/>
                  </a:lnTo>
                  <a:lnTo>
                    <a:pt x="110" y="95"/>
                  </a:lnTo>
                  <a:lnTo>
                    <a:pt x="110" y="94"/>
                  </a:lnTo>
                  <a:lnTo>
                    <a:pt x="110" y="91"/>
                  </a:lnTo>
                  <a:lnTo>
                    <a:pt x="110" y="90"/>
                  </a:lnTo>
                  <a:lnTo>
                    <a:pt x="110" y="89"/>
                  </a:lnTo>
                  <a:lnTo>
                    <a:pt x="110" y="90"/>
                  </a:lnTo>
                  <a:lnTo>
                    <a:pt x="111" y="90"/>
                  </a:lnTo>
                  <a:lnTo>
                    <a:pt x="111" y="91"/>
                  </a:lnTo>
                  <a:lnTo>
                    <a:pt x="113" y="93"/>
                  </a:lnTo>
                  <a:lnTo>
                    <a:pt x="113" y="94"/>
                  </a:lnTo>
                  <a:lnTo>
                    <a:pt x="114" y="94"/>
                  </a:lnTo>
                  <a:lnTo>
                    <a:pt x="115" y="94"/>
                  </a:lnTo>
                  <a:lnTo>
                    <a:pt x="118" y="96"/>
                  </a:lnTo>
                  <a:lnTo>
                    <a:pt x="121" y="98"/>
                  </a:lnTo>
                  <a:lnTo>
                    <a:pt x="122" y="100"/>
                  </a:lnTo>
                  <a:lnTo>
                    <a:pt x="122" y="102"/>
                  </a:lnTo>
                  <a:lnTo>
                    <a:pt x="124" y="103"/>
                  </a:lnTo>
                  <a:lnTo>
                    <a:pt x="124" y="104"/>
                  </a:lnTo>
                  <a:lnTo>
                    <a:pt x="124" y="105"/>
                  </a:lnTo>
                  <a:lnTo>
                    <a:pt x="125" y="105"/>
                  </a:lnTo>
                  <a:lnTo>
                    <a:pt x="125" y="107"/>
                  </a:lnTo>
                  <a:lnTo>
                    <a:pt x="126" y="107"/>
                  </a:lnTo>
                  <a:lnTo>
                    <a:pt x="126" y="108"/>
                  </a:lnTo>
                  <a:lnTo>
                    <a:pt x="126" y="109"/>
                  </a:lnTo>
                  <a:lnTo>
                    <a:pt x="127" y="109"/>
                  </a:lnTo>
                  <a:lnTo>
                    <a:pt x="127" y="110"/>
                  </a:lnTo>
                  <a:lnTo>
                    <a:pt x="127" y="111"/>
                  </a:lnTo>
                  <a:lnTo>
                    <a:pt x="128" y="111"/>
                  </a:lnTo>
                  <a:lnTo>
                    <a:pt x="128" y="112"/>
                  </a:lnTo>
                  <a:lnTo>
                    <a:pt x="129" y="112"/>
                  </a:lnTo>
                  <a:lnTo>
                    <a:pt x="129" y="114"/>
                  </a:lnTo>
                  <a:lnTo>
                    <a:pt x="131" y="114"/>
                  </a:lnTo>
                  <a:lnTo>
                    <a:pt x="129" y="115"/>
                  </a:lnTo>
                  <a:lnTo>
                    <a:pt x="129" y="116"/>
                  </a:lnTo>
                  <a:lnTo>
                    <a:pt x="131" y="117"/>
                  </a:lnTo>
                  <a:lnTo>
                    <a:pt x="131" y="118"/>
                  </a:lnTo>
                  <a:lnTo>
                    <a:pt x="131" y="119"/>
                  </a:lnTo>
                  <a:lnTo>
                    <a:pt x="131" y="121"/>
                  </a:lnTo>
                  <a:lnTo>
                    <a:pt x="131" y="122"/>
                  </a:lnTo>
                  <a:lnTo>
                    <a:pt x="132" y="122"/>
                  </a:lnTo>
                  <a:lnTo>
                    <a:pt x="132" y="123"/>
                  </a:lnTo>
                  <a:lnTo>
                    <a:pt x="133" y="123"/>
                  </a:lnTo>
                  <a:lnTo>
                    <a:pt x="133" y="125"/>
                  </a:lnTo>
                  <a:lnTo>
                    <a:pt x="133" y="126"/>
                  </a:lnTo>
                  <a:lnTo>
                    <a:pt x="134" y="126"/>
                  </a:lnTo>
                  <a:lnTo>
                    <a:pt x="135" y="129"/>
                  </a:lnTo>
                  <a:lnTo>
                    <a:pt x="135" y="131"/>
                  </a:lnTo>
                  <a:lnTo>
                    <a:pt x="135" y="135"/>
                  </a:lnTo>
                  <a:lnTo>
                    <a:pt x="136" y="137"/>
                  </a:lnTo>
                  <a:lnTo>
                    <a:pt x="135" y="139"/>
                  </a:lnTo>
                  <a:lnTo>
                    <a:pt x="134" y="140"/>
                  </a:lnTo>
                  <a:lnTo>
                    <a:pt x="134" y="142"/>
                  </a:lnTo>
                  <a:lnTo>
                    <a:pt x="132" y="144"/>
                  </a:lnTo>
                  <a:lnTo>
                    <a:pt x="131" y="146"/>
                  </a:lnTo>
                  <a:lnTo>
                    <a:pt x="129" y="147"/>
                  </a:lnTo>
                  <a:lnTo>
                    <a:pt x="129" y="150"/>
                  </a:lnTo>
                  <a:lnTo>
                    <a:pt x="129" y="151"/>
                  </a:lnTo>
                  <a:lnTo>
                    <a:pt x="129" y="152"/>
                  </a:lnTo>
                  <a:lnTo>
                    <a:pt x="131" y="153"/>
                  </a:lnTo>
                  <a:lnTo>
                    <a:pt x="129" y="153"/>
                  </a:lnTo>
                  <a:lnTo>
                    <a:pt x="129" y="156"/>
                  </a:lnTo>
                  <a:lnTo>
                    <a:pt x="129" y="157"/>
                  </a:lnTo>
                  <a:lnTo>
                    <a:pt x="129" y="159"/>
                  </a:lnTo>
                  <a:lnTo>
                    <a:pt x="129" y="160"/>
                  </a:lnTo>
                  <a:lnTo>
                    <a:pt x="131" y="160"/>
                  </a:lnTo>
                  <a:lnTo>
                    <a:pt x="131" y="161"/>
                  </a:lnTo>
                  <a:lnTo>
                    <a:pt x="132" y="161"/>
                  </a:lnTo>
                  <a:lnTo>
                    <a:pt x="132" y="163"/>
                  </a:lnTo>
                  <a:lnTo>
                    <a:pt x="132" y="164"/>
                  </a:lnTo>
                  <a:lnTo>
                    <a:pt x="133" y="163"/>
                  </a:lnTo>
                  <a:lnTo>
                    <a:pt x="134" y="161"/>
                  </a:lnTo>
                  <a:lnTo>
                    <a:pt x="136" y="160"/>
                  </a:lnTo>
                  <a:lnTo>
                    <a:pt x="139" y="160"/>
                  </a:lnTo>
                  <a:lnTo>
                    <a:pt x="140" y="160"/>
                  </a:lnTo>
                  <a:lnTo>
                    <a:pt x="141" y="161"/>
                  </a:lnTo>
                  <a:lnTo>
                    <a:pt x="146" y="163"/>
                  </a:lnTo>
                  <a:lnTo>
                    <a:pt x="147" y="163"/>
                  </a:lnTo>
                  <a:lnTo>
                    <a:pt x="149" y="161"/>
                  </a:lnTo>
                  <a:lnTo>
                    <a:pt x="150" y="161"/>
                  </a:lnTo>
                  <a:lnTo>
                    <a:pt x="154" y="161"/>
                  </a:lnTo>
                  <a:lnTo>
                    <a:pt x="155" y="161"/>
                  </a:lnTo>
                  <a:lnTo>
                    <a:pt x="157" y="161"/>
                  </a:lnTo>
                  <a:lnTo>
                    <a:pt x="160" y="161"/>
                  </a:lnTo>
                  <a:lnTo>
                    <a:pt x="162" y="163"/>
                  </a:lnTo>
                  <a:lnTo>
                    <a:pt x="163" y="163"/>
                  </a:lnTo>
                  <a:lnTo>
                    <a:pt x="164" y="160"/>
                  </a:lnTo>
                  <a:lnTo>
                    <a:pt x="165" y="160"/>
                  </a:lnTo>
                  <a:lnTo>
                    <a:pt x="165" y="159"/>
                  </a:lnTo>
                  <a:lnTo>
                    <a:pt x="165" y="158"/>
                  </a:lnTo>
                  <a:lnTo>
                    <a:pt x="165" y="157"/>
                  </a:lnTo>
                  <a:lnTo>
                    <a:pt x="165" y="156"/>
                  </a:lnTo>
                  <a:lnTo>
                    <a:pt x="167" y="156"/>
                  </a:lnTo>
                  <a:lnTo>
                    <a:pt x="168" y="156"/>
                  </a:lnTo>
                  <a:lnTo>
                    <a:pt x="171" y="156"/>
                  </a:lnTo>
                  <a:lnTo>
                    <a:pt x="172" y="154"/>
                  </a:lnTo>
                  <a:lnTo>
                    <a:pt x="175" y="153"/>
                  </a:lnTo>
                  <a:lnTo>
                    <a:pt x="176" y="152"/>
                  </a:lnTo>
                  <a:lnTo>
                    <a:pt x="177" y="150"/>
                  </a:lnTo>
                  <a:lnTo>
                    <a:pt x="178" y="147"/>
                  </a:lnTo>
                  <a:lnTo>
                    <a:pt x="179" y="146"/>
                  </a:lnTo>
                  <a:lnTo>
                    <a:pt x="181" y="145"/>
                  </a:lnTo>
                  <a:lnTo>
                    <a:pt x="181" y="144"/>
                  </a:lnTo>
                  <a:lnTo>
                    <a:pt x="182" y="144"/>
                  </a:lnTo>
                  <a:lnTo>
                    <a:pt x="183" y="144"/>
                  </a:lnTo>
                  <a:lnTo>
                    <a:pt x="183" y="143"/>
                  </a:lnTo>
                  <a:lnTo>
                    <a:pt x="185" y="142"/>
                  </a:lnTo>
                  <a:lnTo>
                    <a:pt x="186" y="140"/>
                  </a:lnTo>
                  <a:lnTo>
                    <a:pt x="186" y="139"/>
                  </a:lnTo>
                  <a:lnTo>
                    <a:pt x="188" y="139"/>
                  </a:lnTo>
                  <a:lnTo>
                    <a:pt x="189" y="139"/>
                  </a:lnTo>
                  <a:lnTo>
                    <a:pt x="190" y="139"/>
                  </a:lnTo>
                  <a:lnTo>
                    <a:pt x="190" y="138"/>
                  </a:lnTo>
                  <a:lnTo>
                    <a:pt x="191" y="137"/>
                  </a:lnTo>
                  <a:lnTo>
                    <a:pt x="192" y="137"/>
                  </a:lnTo>
                  <a:lnTo>
                    <a:pt x="192" y="136"/>
                  </a:lnTo>
                  <a:lnTo>
                    <a:pt x="193" y="133"/>
                  </a:lnTo>
                  <a:lnTo>
                    <a:pt x="193" y="132"/>
                  </a:lnTo>
                  <a:lnTo>
                    <a:pt x="195" y="132"/>
                  </a:lnTo>
                  <a:lnTo>
                    <a:pt x="196" y="131"/>
                  </a:lnTo>
                  <a:lnTo>
                    <a:pt x="196" y="130"/>
                  </a:lnTo>
                  <a:lnTo>
                    <a:pt x="196" y="129"/>
                  </a:lnTo>
                  <a:lnTo>
                    <a:pt x="195" y="129"/>
                  </a:lnTo>
                  <a:lnTo>
                    <a:pt x="196" y="128"/>
                  </a:lnTo>
                  <a:lnTo>
                    <a:pt x="196" y="126"/>
                  </a:lnTo>
                  <a:lnTo>
                    <a:pt x="197" y="126"/>
                  </a:lnTo>
                  <a:lnTo>
                    <a:pt x="197" y="125"/>
                  </a:lnTo>
                  <a:lnTo>
                    <a:pt x="196" y="125"/>
                  </a:lnTo>
                  <a:lnTo>
                    <a:pt x="196" y="124"/>
                  </a:lnTo>
                  <a:lnTo>
                    <a:pt x="197" y="123"/>
                  </a:lnTo>
                  <a:lnTo>
                    <a:pt x="198" y="122"/>
                  </a:lnTo>
                  <a:lnTo>
                    <a:pt x="198" y="121"/>
                  </a:lnTo>
                  <a:lnTo>
                    <a:pt x="198" y="119"/>
                  </a:lnTo>
                  <a:lnTo>
                    <a:pt x="199" y="118"/>
                  </a:lnTo>
                  <a:lnTo>
                    <a:pt x="198" y="118"/>
                  </a:lnTo>
                  <a:lnTo>
                    <a:pt x="198" y="117"/>
                  </a:lnTo>
                  <a:lnTo>
                    <a:pt x="198" y="116"/>
                  </a:lnTo>
                  <a:lnTo>
                    <a:pt x="199" y="115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1"/>
                  </a:lnTo>
                  <a:lnTo>
                    <a:pt x="201" y="111"/>
                  </a:lnTo>
                  <a:lnTo>
                    <a:pt x="203" y="111"/>
                  </a:lnTo>
                  <a:lnTo>
                    <a:pt x="203" y="110"/>
                  </a:lnTo>
                  <a:lnTo>
                    <a:pt x="204" y="109"/>
                  </a:lnTo>
                  <a:lnTo>
                    <a:pt x="205" y="108"/>
                  </a:lnTo>
                  <a:lnTo>
                    <a:pt x="206" y="108"/>
                  </a:lnTo>
                  <a:lnTo>
                    <a:pt x="206" y="109"/>
                  </a:lnTo>
                  <a:lnTo>
                    <a:pt x="207" y="109"/>
                  </a:lnTo>
                  <a:lnTo>
                    <a:pt x="210" y="108"/>
                  </a:lnTo>
                  <a:lnTo>
                    <a:pt x="211" y="107"/>
                  </a:lnTo>
                  <a:lnTo>
                    <a:pt x="212" y="107"/>
                  </a:lnTo>
                  <a:lnTo>
                    <a:pt x="214" y="107"/>
                  </a:lnTo>
                  <a:lnTo>
                    <a:pt x="215" y="108"/>
                  </a:lnTo>
                  <a:lnTo>
                    <a:pt x="217" y="108"/>
                  </a:lnTo>
                  <a:lnTo>
                    <a:pt x="218" y="108"/>
                  </a:lnTo>
                  <a:lnTo>
                    <a:pt x="219" y="108"/>
                  </a:lnTo>
                  <a:lnTo>
                    <a:pt x="219" y="109"/>
                  </a:lnTo>
                  <a:lnTo>
                    <a:pt x="220" y="109"/>
                  </a:lnTo>
                  <a:lnTo>
                    <a:pt x="221" y="110"/>
                  </a:lnTo>
                  <a:lnTo>
                    <a:pt x="225" y="112"/>
                  </a:lnTo>
                  <a:lnTo>
                    <a:pt x="226" y="114"/>
                  </a:lnTo>
                  <a:lnTo>
                    <a:pt x="227" y="114"/>
                  </a:lnTo>
                  <a:lnTo>
                    <a:pt x="228" y="115"/>
                  </a:lnTo>
                  <a:lnTo>
                    <a:pt x="229" y="116"/>
                  </a:lnTo>
                  <a:lnTo>
                    <a:pt x="231" y="117"/>
                  </a:lnTo>
                  <a:lnTo>
                    <a:pt x="232" y="118"/>
                  </a:lnTo>
                  <a:lnTo>
                    <a:pt x="232" y="119"/>
                  </a:lnTo>
                  <a:lnTo>
                    <a:pt x="233" y="119"/>
                  </a:lnTo>
                  <a:lnTo>
                    <a:pt x="234" y="119"/>
                  </a:lnTo>
                  <a:lnTo>
                    <a:pt x="235" y="119"/>
                  </a:lnTo>
                  <a:lnTo>
                    <a:pt x="235" y="121"/>
                  </a:lnTo>
                  <a:lnTo>
                    <a:pt x="236" y="121"/>
                  </a:lnTo>
                  <a:lnTo>
                    <a:pt x="239" y="119"/>
                  </a:lnTo>
                  <a:lnTo>
                    <a:pt x="241" y="119"/>
                  </a:lnTo>
                  <a:lnTo>
                    <a:pt x="242" y="121"/>
                  </a:lnTo>
                  <a:lnTo>
                    <a:pt x="245" y="123"/>
                  </a:lnTo>
                  <a:lnTo>
                    <a:pt x="246" y="124"/>
                  </a:lnTo>
                  <a:lnTo>
                    <a:pt x="247" y="124"/>
                  </a:lnTo>
                  <a:lnTo>
                    <a:pt x="248" y="124"/>
                  </a:lnTo>
                  <a:lnTo>
                    <a:pt x="249" y="123"/>
                  </a:lnTo>
                  <a:lnTo>
                    <a:pt x="250" y="124"/>
                  </a:lnTo>
                  <a:lnTo>
                    <a:pt x="253" y="124"/>
                  </a:lnTo>
                  <a:lnTo>
                    <a:pt x="255" y="125"/>
                  </a:lnTo>
                  <a:lnTo>
                    <a:pt x="256" y="126"/>
                  </a:lnTo>
                  <a:lnTo>
                    <a:pt x="259" y="125"/>
                  </a:lnTo>
                  <a:lnTo>
                    <a:pt x="260" y="126"/>
                  </a:lnTo>
                  <a:lnTo>
                    <a:pt x="261" y="126"/>
                  </a:lnTo>
                  <a:lnTo>
                    <a:pt x="263" y="125"/>
                  </a:lnTo>
                  <a:lnTo>
                    <a:pt x="265" y="124"/>
                  </a:lnTo>
                  <a:lnTo>
                    <a:pt x="267" y="123"/>
                  </a:lnTo>
                  <a:lnTo>
                    <a:pt x="268" y="123"/>
                  </a:lnTo>
                  <a:lnTo>
                    <a:pt x="269" y="123"/>
                  </a:lnTo>
                  <a:lnTo>
                    <a:pt x="270" y="124"/>
                  </a:lnTo>
                  <a:lnTo>
                    <a:pt x="272" y="124"/>
                  </a:lnTo>
                  <a:lnTo>
                    <a:pt x="278" y="123"/>
                  </a:lnTo>
                  <a:lnTo>
                    <a:pt x="281" y="122"/>
                  </a:lnTo>
                  <a:lnTo>
                    <a:pt x="285" y="119"/>
                  </a:lnTo>
                  <a:lnTo>
                    <a:pt x="285" y="117"/>
                  </a:lnTo>
                  <a:lnTo>
                    <a:pt x="286" y="114"/>
                  </a:lnTo>
                  <a:lnTo>
                    <a:pt x="288" y="112"/>
                  </a:lnTo>
                  <a:lnTo>
                    <a:pt x="289" y="108"/>
                  </a:lnTo>
                  <a:lnTo>
                    <a:pt x="291" y="102"/>
                  </a:lnTo>
                  <a:lnTo>
                    <a:pt x="291" y="100"/>
                  </a:lnTo>
                  <a:lnTo>
                    <a:pt x="292" y="98"/>
                  </a:lnTo>
                  <a:lnTo>
                    <a:pt x="292" y="97"/>
                  </a:lnTo>
                  <a:lnTo>
                    <a:pt x="293" y="95"/>
                  </a:lnTo>
                  <a:lnTo>
                    <a:pt x="293" y="94"/>
                  </a:lnTo>
                  <a:lnTo>
                    <a:pt x="293" y="93"/>
                  </a:lnTo>
                  <a:lnTo>
                    <a:pt x="293" y="90"/>
                  </a:lnTo>
                  <a:lnTo>
                    <a:pt x="293" y="89"/>
                  </a:lnTo>
                  <a:lnTo>
                    <a:pt x="295" y="89"/>
                  </a:lnTo>
                  <a:lnTo>
                    <a:pt x="295" y="88"/>
                  </a:lnTo>
                  <a:lnTo>
                    <a:pt x="297" y="88"/>
                  </a:lnTo>
                  <a:lnTo>
                    <a:pt x="298" y="88"/>
                  </a:lnTo>
                  <a:lnTo>
                    <a:pt x="303" y="86"/>
                  </a:lnTo>
                  <a:lnTo>
                    <a:pt x="306" y="84"/>
                  </a:lnTo>
                  <a:lnTo>
                    <a:pt x="307" y="84"/>
                  </a:lnTo>
                  <a:lnTo>
                    <a:pt x="309" y="84"/>
                  </a:lnTo>
                  <a:lnTo>
                    <a:pt x="310" y="84"/>
                  </a:lnTo>
                  <a:lnTo>
                    <a:pt x="311" y="86"/>
                  </a:lnTo>
                  <a:lnTo>
                    <a:pt x="312" y="83"/>
                  </a:lnTo>
                  <a:lnTo>
                    <a:pt x="313" y="82"/>
                  </a:lnTo>
                  <a:lnTo>
                    <a:pt x="313" y="80"/>
                  </a:lnTo>
                  <a:lnTo>
                    <a:pt x="314" y="79"/>
                  </a:lnTo>
                  <a:lnTo>
                    <a:pt x="316" y="79"/>
                  </a:lnTo>
                  <a:lnTo>
                    <a:pt x="317" y="77"/>
                  </a:lnTo>
                  <a:lnTo>
                    <a:pt x="319" y="75"/>
                  </a:lnTo>
                  <a:lnTo>
                    <a:pt x="320" y="74"/>
                  </a:lnTo>
                  <a:lnTo>
                    <a:pt x="323" y="73"/>
                  </a:lnTo>
                  <a:lnTo>
                    <a:pt x="324" y="73"/>
                  </a:lnTo>
                  <a:lnTo>
                    <a:pt x="325" y="72"/>
                  </a:lnTo>
                  <a:lnTo>
                    <a:pt x="325" y="69"/>
                  </a:lnTo>
                  <a:lnTo>
                    <a:pt x="325" y="67"/>
                  </a:lnTo>
                  <a:lnTo>
                    <a:pt x="327" y="59"/>
                  </a:lnTo>
                  <a:lnTo>
                    <a:pt x="327" y="58"/>
                  </a:lnTo>
                  <a:lnTo>
                    <a:pt x="327" y="56"/>
                  </a:lnTo>
                  <a:lnTo>
                    <a:pt x="328" y="55"/>
                  </a:lnTo>
                  <a:lnTo>
                    <a:pt x="328" y="54"/>
                  </a:lnTo>
                  <a:lnTo>
                    <a:pt x="328" y="53"/>
                  </a:lnTo>
                  <a:lnTo>
                    <a:pt x="329" y="52"/>
                  </a:lnTo>
                  <a:lnTo>
                    <a:pt x="329" y="51"/>
                  </a:lnTo>
                  <a:lnTo>
                    <a:pt x="329" y="52"/>
                  </a:lnTo>
                  <a:lnTo>
                    <a:pt x="331" y="52"/>
                  </a:lnTo>
                  <a:lnTo>
                    <a:pt x="331" y="51"/>
                  </a:lnTo>
                  <a:lnTo>
                    <a:pt x="331" y="49"/>
                  </a:lnTo>
                  <a:lnTo>
                    <a:pt x="332" y="51"/>
                  </a:lnTo>
                  <a:lnTo>
                    <a:pt x="332" y="49"/>
                  </a:lnTo>
                  <a:lnTo>
                    <a:pt x="332" y="48"/>
                  </a:lnTo>
                  <a:lnTo>
                    <a:pt x="333" y="48"/>
                  </a:lnTo>
                  <a:lnTo>
                    <a:pt x="333" y="47"/>
                  </a:lnTo>
                  <a:lnTo>
                    <a:pt x="334" y="47"/>
                  </a:lnTo>
                  <a:lnTo>
                    <a:pt x="335" y="47"/>
                  </a:lnTo>
                  <a:lnTo>
                    <a:pt x="335" y="46"/>
                  </a:lnTo>
                  <a:lnTo>
                    <a:pt x="336" y="46"/>
                  </a:lnTo>
                  <a:lnTo>
                    <a:pt x="338" y="45"/>
                  </a:lnTo>
                  <a:lnTo>
                    <a:pt x="339" y="45"/>
                  </a:lnTo>
                  <a:lnTo>
                    <a:pt x="340" y="44"/>
                  </a:lnTo>
                  <a:lnTo>
                    <a:pt x="340" y="42"/>
                  </a:lnTo>
                  <a:lnTo>
                    <a:pt x="340" y="44"/>
                  </a:lnTo>
                  <a:lnTo>
                    <a:pt x="341" y="44"/>
                  </a:lnTo>
                  <a:lnTo>
                    <a:pt x="341" y="42"/>
                  </a:lnTo>
                  <a:lnTo>
                    <a:pt x="342" y="42"/>
                  </a:lnTo>
                  <a:lnTo>
                    <a:pt x="342" y="44"/>
                  </a:lnTo>
                  <a:lnTo>
                    <a:pt x="343" y="42"/>
                  </a:lnTo>
                  <a:lnTo>
                    <a:pt x="345" y="42"/>
                  </a:lnTo>
                  <a:lnTo>
                    <a:pt x="346" y="42"/>
                  </a:lnTo>
                  <a:lnTo>
                    <a:pt x="346" y="41"/>
                  </a:lnTo>
                  <a:lnTo>
                    <a:pt x="347" y="41"/>
                  </a:lnTo>
                  <a:lnTo>
                    <a:pt x="347" y="40"/>
                  </a:lnTo>
                  <a:lnTo>
                    <a:pt x="347" y="39"/>
                  </a:lnTo>
                  <a:lnTo>
                    <a:pt x="347" y="38"/>
                  </a:lnTo>
                  <a:lnTo>
                    <a:pt x="348" y="38"/>
                  </a:lnTo>
                  <a:lnTo>
                    <a:pt x="348" y="37"/>
                  </a:lnTo>
                  <a:lnTo>
                    <a:pt x="349" y="37"/>
                  </a:lnTo>
                  <a:lnTo>
                    <a:pt x="350" y="35"/>
                  </a:lnTo>
                  <a:lnTo>
                    <a:pt x="352" y="37"/>
                  </a:lnTo>
                  <a:lnTo>
                    <a:pt x="353" y="37"/>
                  </a:lnTo>
                  <a:lnTo>
                    <a:pt x="353" y="35"/>
                  </a:lnTo>
                  <a:lnTo>
                    <a:pt x="354" y="35"/>
                  </a:lnTo>
                  <a:lnTo>
                    <a:pt x="354" y="34"/>
                  </a:lnTo>
                  <a:lnTo>
                    <a:pt x="353" y="34"/>
                  </a:lnTo>
                  <a:lnTo>
                    <a:pt x="353" y="33"/>
                  </a:lnTo>
                  <a:lnTo>
                    <a:pt x="354" y="33"/>
                  </a:lnTo>
                  <a:lnTo>
                    <a:pt x="354" y="34"/>
                  </a:lnTo>
                  <a:lnTo>
                    <a:pt x="355" y="33"/>
                  </a:lnTo>
                  <a:lnTo>
                    <a:pt x="356" y="33"/>
                  </a:lnTo>
                  <a:lnTo>
                    <a:pt x="357" y="32"/>
                  </a:lnTo>
                  <a:lnTo>
                    <a:pt x="359" y="31"/>
                  </a:lnTo>
                  <a:lnTo>
                    <a:pt x="359" y="28"/>
                  </a:lnTo>
                  <a:lnTo>
                    <a:pt x="359" y="27"/>
                  </a:lnTo>
                  <a:lnTo>
                    <a:pt x="360" y="27"/>
                  </a:lnTo>
                  <a:lnTo>
                    <a:pt x="361" y="27"/>
                  </a:lnTo>
                  <a:lnTo>
                    <a:pt x="362" y="26"/>
                  </a:lnTo>
                  <a:lnTo>
                    <a:pt x="362" y="25"/>
                  </a:lnTo>
                  <a:lnTo>
                    <a:pt x="362" y="24"/>
                  </a:lnTo>
                  <a:lnTo>
                    <a:pt x="363" y="24"/>
                  </a:lnTo>
                  <a:lnTo>
                    <a:pt x="363" y="23"/>
                  </a:lnTo>
                  <a:lnTo>
                    <a:pt x="364" y="23"/>
                  </a:lnTo>
                  <a:lnTo>
                    <a:pt x="364" y="21"/>
                  </a:lnTo>
                  <a:lnTo>
                    <a:pt x="366" y="21"/>
                  </a:lnTo>
                  <a:lnTo>
                    <a:pt x="366" y="20"/>
                  </a:lnTo>
                  <a:lnTo>
                    <a:pt x="366" y="19"/>
                  </a:lnTo>
                  <a:lnTo>
                    <a:pt x="367" y="18"/>
                  </a:lnTo>
                  <a:lnTo>
                    <a:pt x="368" y="18"/>
                  </a:lnTo>
                  <a:lnTo>
                    <a:pt x="369" y="17"/>
                  </a:lnTo>
                  <a:lnTo>
                    <a:pt x="370" y="16"/>
                  </a:lnTo>
                  <a:lnTo>
                    <a:pt x="371" y="16"/>
                  </a:lnTo>
                  <a:lnTo>
                    <a:pt x="373" y="14"/>
                  </a:lnTo>
                  <a:lnTo>
                    <a:pt x="375" y="14"/>
                  </a:lnTo>
                  <a:lnTo>
                    <a:pt x="377" y="16"/>
                  </a:lnTo>
                  <a:lnTo>
                    <a:pt x="378" y="14"/>
                  </a:lnTo>
                  <a:lnTo>
                    <a:pt x="380" y="14"/>
                  </a:lnTo>
                  <a:lnTo>
                    <a:pt x="381" y="14"/>
                  </a:lnTo>
                  <a:lnTo>
                    <a:pt x="383" y="13"/>
                  </a:lnTo>
                  <a:lnTo>
                    <a:pt x="384" y="12"/>
                  </a:lnTo>
                  <a:lnTo>
                    <a:pt x="385" y="12"/>
                  </a:lnTo>
                  <a:lnTo>
                    <a:pt x="387" y="12"/>
                  </a:lnTo>
                  <a:lnTo>
                    <a:pt x="387" y="11"/>
                  </a:lnTo>
                  <a:lnTo>
                    <a:pt x="388" y="11"/>
                  </a:lnTo>
                  <a:lnTo>
                    <a:pt x="389" y="11"/>
                  </a:lnTo>
                  <a:lnTo>
                    <a:pt x="390" y="11"/>
                  </a:lnTo>
                  <a:lnTo>
                    <a:pt x="390" y="9"/>
                  </a:lnTo>
                  <a:lnTo>
                    <a:pt x="391" y="9"/>
                  </a:lnTo>
                  <a:lnTo>
                    <a:pt x="390" y="6"/>
                  </a:lnTo>
                  <a:lnTo>
                    <a:pt x="391" y="5"/>
                  </a:lnTo>
                  <a:lnTo>
                    <a:pt x="392" y="4"/>
                  </a:lnTo>
                  <a:lnTo>
                    <a:pt x="393" y="3"/>
                  </a:lnTo>
                  <a:lnTo>
                    <a:pt x="397" y="3"/>
                  </a:lnTo>
                  <a:lnTo>
                    <a:pt x="398" y="3"/>
                  </a:lnTo>
                  <a:lnTo>
                    <a:pt x="398" y="2"/>
                  </a:lnTo>
                  <a:lnTo>
                    <a:pt x="399" y="2"/>
                  </a:lnTo>
                  <a:lnTo>
                    <a:pt x="402" y="2"/>
                  </a:lnTo>
                  <a:lnTo>
                    <a:pt x="403" y="2"/>
                  </a:lnTo>
                  <a:lnTo>
                    <a:pt x="404" y="2"/>
                  </a:lnTo>
                  <a:lnTo>
                    <a:pt x="405" y="2"/>
                  </a:lnTo>
                  <a:lnTo>
                    <a:pt x="406" y="0"/>
                  </a:lnTo>
                  <a:lnTo>
                    <a:pt x="407" y="2"/>
                  </a:lnTo>
                  <a:lnTo>
                    <a:pt x="409" y="2"/>
                  </a:lnTo>
                  <a:lnTo>
                    <a:pt x="409" y="0"/>
                  </a:lnTo>
                  <a:lnTo>
                    <a:pt x="410" y="0"/>
                  </a:lnTo>
                  <a:lnTo>
                    <a:pt x="411" y="0"/>
                  </a:lnTo>
                  <a:lnTo>
                    <a:pt x="412" y="0"/>
                  </a:lnTo>
                  <a:close/>
                  <a:moveTo>
                    <a:pt x="370" y="227"/>
                  </a:moveTo>
                  <a:lnTo>
                    <a:pt x="369" y="227"/>
                  </a:lnTo>
                  <a:lnTo>
                    <a:pt x="368" y="227"/>
                  </a:lnTo>
                  <a:lnTo>
                    <a:pt x="367" y="227"/>
                  </a:lnTo>
                  <a:lnTo>
                    <a:pt x="366" y="227"/>
                  </a:lnTo>
                  <a:lnTo>
                    <a:pt x="364" y="227"/>
                  </a:lnTo>
                  <a:lnTo>
                    <a:pt x="364" y="228"/>
                  </a:lnTo>
                  <a:lnTo>
                    <a:pt x="363" y="229"/>
                  </a:lnTo>
                  <a:lnTo>
                    <a:pt x="362" y="231"/>
                  </a:lnTo>
                  <a:lnTo>
                    <a:pt x="361" y="233"/>
                  </a:lnTo>
                  <a:lnTo>
                    <a:pt x="361" y="234"/>
                  </a:lnTo>
                  <a:lnTo>
                    <a:pt x="360" y="234"/>
                  </a:lnTo>
                  <a:lnTo>
                    <a:pt x="359" y="234"/>
                  </a:lnTo>
                  <a:lnTo>
                    <a:pt x="359" y="233"/>
                  </a:lnTo>
                  <a:lnTo>
                    <a:pt x="357" y="233"/>
                  </a:lnTo>
                  <a:lnTo>
                    <a:pt x="357" y="234"/>
                  </a:lnTo>
                  <a:lnTo>
                    <a:pt x="356" y="234"/>
                  </a:lnTo>
                  <a:lnTo>
                    <a:pt x="356" y="235"/>
                  </a:lnTo>
                  <a:lnTo>
                    <a:pt x="353" y="235"/>
                  </a:lnTo>
                  <a:lnTo>
                    <a:pt x="352" y="235"/>
                  </a:lnTo>
                  <a:lnTo>
                    <a:pt x="352" y="236"/>
                  </a:lnTo>
                  <a:lnTo>
                    <a:pt x="352" y="237"/>
                  </a:lnTo>
                  <a:lnTo>
                    <a:pt x="350" y="237"/>
                  </a:lnTo>
                  <a:lnTo>
                    <a:pt x="350" y="238"/>
                  </a:lnTo>
                  <a:lnTo>
                    <a:pt x="349" y="238"/>
                  </a:lnTo>
                  <a:lnTo>
                    <a:pt x="349" y="240"/>
                  </a:lnTo>
                  <a:lnTo>
                    <a:pt x="349" y="241"/>
                  </a:lnTo>
                  <a:lnTo>
                    <a:pt x="349" y="240"/>
                  </a:lnTo>
                  <a:lnTo>
                    <a:pt x="348" y="241"/>
                  </a:lnTo>
                  <a:lnTo>
                    <a:pt x="349" y="241"/>
                  </a:lnTo>
                  <a:lnTo>
                    <a:pt x="348" y="242"/>
                  </a:lnTo>
                  <a:lnTo>
                    <a:pt x="346" y="244"/>
                  </a:lnTo>
                  <a:lnTo>
                    <a:pt x="346" y="245"/>
                  </a:lnTo>
                  <a:lnTo>
                    <a:pt x="345" y="245"/>
                  </a:lnTo>
                  <a:lnTo>
                    <a:pt x="346" y="247"/>
                  </a:lnTo>
                  <a:lnTo>
                    <a:pt x="345" y="247"/>
                  </a:lnTo>
                  <a:lnTo>
                    <a:pt x="345" y="248"/>
                  </a:lnTo>
                  <a:lnTo>
                    <a:pt x="343" y="248"/>
                  </a:lnTo>
                  <a:lnTo>
                    <a:pt x="342" y="249"/>
                  </a:lnTo>
                  <a:lnTo>
                    <a:pt x="342" y="250"/>
                  </a:lnTo>
                  <a:lnTo>
                    <a:pt x="341" y="250"/>
                  </a:lnTo>
                  <a:lnTo>
                    <a:pt x="341" y="251"/>
                  </a:lnTo>
                  <a:lnTo>
                    <a:pt x="342" y="251"/>
                  </a:lnTo>
                  <a:lnTo>
                    <a:pt x="342" y="252"/>
                  </a:lnTo>
                  <a:lnTo>
                    <a:pt x="341" y="252"/>
                  </a:lnTo>
                  <a:lnTo>
                    <a:pt x="340" y="254"/>
                  </a:lnTo>
                  <a:lnTo>
                    <a:pt x="340" y="255"/>
                  </a:lnTo>
                  <a:lnTo>
                    <a:pt x="339" y="255"/>
                  </a:lnTo>
                  <a:lnTo>
                    <a:pt x="339" y="256"/>
                  </a:lnTo>
                  <a:lnTo>
                    <a:pt x="338" y="256"/>
                  </a:lnTo>
                  <a:lnTo>
                    <a:pt x="338" y="257"/>
                  </a:lnTo>
                  <a:lnTo>
                    <a:pt x="336" y="257"/>
                  </a:lnTo>
                  <a:lnTo>
                    <a:pt x="335" y="257"/>
                  </a:lnTo>
                  <a:lnTo>
                    <a:pt x="335" y="258"/>
                  </a:lnTo>
                  <a:lnTo>
                    <a:pt x="334" y="258"/>
                  </a:lnTo>
                  <a:lnTo>
                    <a:pt x="333" y="258"/>
                  </a:lnTo>
                  <a:lnTo>
                    <a:pt x="332" y="259"/>
                  </a:lnTo>
                  <a:lnTo>
                    <a:pt x="331" y="259"/>
                  </a:lnTo>
                  <a:lnTo>
                    <a:pt x="331" y="261"/>
                  </a:lnTo>
                  <a:lnTo>
                    <a:pt x="329" y="259"/>
                  </a:lnTo>
                  <a:lnTo>
                    <a:pt x="329" y="261"/>
                  </a:lnTo>
                  <a:lnTo>
                    <a:pt x="329" y="262"/>
                  </a:lnTo>
                  <a:lnTo>
                    <a:pt x="331" y="263"/>
                  </a:lnTo>
                  <a:lnTo>
                    <a:pt x="332" y="264"/>
                  </a:lnTo>
                  <a:lnTo>
                    <a:pt x="334" y="271"/>
                  </a:lnTo>
                  <a:lnTo>
                    <a:pt x="335" y="272"/>
                  </a:lnTo>
                  <a:lnTo>
                    <a:pt x="335" y="273"/>
                  </a:lnTo>
                  <a:lnTo>
                    <a:pt x="338" y="275"/>
                  </a:lnTo>
                  <a:lnTo>
                    <a:pt x="338" y="276"/>
                  </a:lnTo>
                  <a:lnTo>
                    <a:pt x="338" y="277"/>
                  </a:lnTo>
                  <a:lnTo>
                    <a:pt x="339" y="278"/>
                  </a:lnTo>
                  <a:lnTo>
                    <a:pt x="340" y="278"/>
                  </a:lnTo>
                  <a:lnTo>
                    <a:pt x="341" y="278"/>
                  </a:lnTo>
                  <a:lnTo>
                    <a:pt x="341" y="279"/>
                  </a:lnTo>
                  <a:lnTo>
                    <a:pt x="340" y="279"/>
                  </a:lnTo>
                  <a:lnTo>
                    <a:pt x="340" y="282"/>
                  </a:lnTo>
                  <a:lnTo>
                    <a:pt x="340" y="284"/>
                  </a:lnTo>
                  <a:lnTo>
                    <a:pt x="340" y="285"/>
                  </a:lnTo>
                  <a:lnTo>
                    <a:pt x="341" y="285"/>
                  </a:lnTo>
                  <a:lnTo>
                    <a:pt x="342" y="285"/>
                  </a:lnTo>
                  <a:lnTo>
                    <a:pt x="343" y="285"/>
                  </a:lnTo>
                  <a:lnTo>
                    <a:pt x="343" y="286"/>
                  </a:lnTo>
                  <a:lnTo>
                    <a:pt x="345" y="286"/>
                  </a:lnTo>
                  <a:lnTo>
                    <a:pt x="346" y="287"/>
                  </a:lnTo>
                  <a:lnTo>
                    <a:pt x="347" y="289"/>
                  </a:lnTo>
                  <a:lnTo>
                    <a:pt x="347" y="290"/>
                  </a:lnTo>
                  <a:lnTo>
                    <a:pt x="347" y="291"/>
                  </a:lnTo>
                  <a:lnTo>
                    <a:pt x="349" y="292"/>
                  </a:lnTo>
                  <a:lnTo>
                    <a:pt x="352" y="294"/>
                  </a:lnTo>
                  <a:lnTo>
                    <a:pt x="352" y="296"/>
                  </a:lnTo>
                  <a:lnTo>
                    <a:pt x="353" y="296"/>
                  </a:lnTo>
                  <a:lnTo>
                    <a:pt x="354" y="296"/>
                  </a:lnTo>
                  <a:lnTo>
                    <a:pt x="355" y="296"/>
                  </a:lnTo>
                  <a:lnTo>
                    <a:pt x="356" y="296"/>
                  </a:lnTo>
                  <a:lnTo>
                    <a:pt x="357" y="297"/>
                  </a:lnTo>
                  <a:lnTo>
                    <a:pt x="359" y="297"/>
                  </a:lnTo>
                  <a:lnTo>
                    <a:pt x="362" y="297"/>
                  </a:lnTo>
                  <a:lnTo>
                    <a:pt x="362" y="296"/>
                  </a:lnTo>
                  <a:lnTo>
                    <a:pt x="362" y="294"/>
                  </a:lnTo>
                  <a:lnTo>
                    <a:pt x="363" y="294"/>
                  </a:lnTo>
                  <a:lnTo>
                    <a:pt x="363" y="293"/>
                  </a:lnTo>
                  <a:lnTo>
                    <a:pt x="364" y="293"/>
                  </a:lnTo>
                  <a:lnTo>
                    <a:pt x="364" y="291"/>
                  </a:lnTo>
                  <a:lnTo>
                    <a:pt x="364" y="290"/>
                  </a:lnTo>
                  <a:lnTo>
                    <a:pt x="367" y="287"/>
                  </a:lnTo>
                  <a:lnTo>
                    <a:pt x="368" y="286"/>
                  </a:lnTo>
                  <a:lnTo>
                    <a:pt x="368" y="285"/>
                  </a:lnTo>
                  <a:lnTo>
                    <a:pt x="367" y="285"/>
                  </a:lnTo>
                  <a:lnTo>
                    <a:pt x="367" y="284"/>
                  </a:lnTo>
                  <a:lnTo>
                    <a:pt x="367" y="283"/>
                  </a:lnTo>
                  <a:lnTo>
                    <a:pt x="368" y="283"/>
                  </a:lnTo>
                  <a:lnTo>
                    <a:pt x="369" y="283"/>
                  </a:lnTo>
                  <a:lnTo>
                    <a:pt x="369" y="282"/>
                  </a:lnTo>
                  <a:lnTo>
                    <a:pt x="370" y="282"/>
                  </a:lnTo>
                  <a:lnTo>
                    <a:pt x="370" y="280"/>
                  </a:lnTo>
                  <a:lnTo>
                    <a:pt x="371" y="279"/>
                  </a:lnTo>
                  <a:lnTo>
                    <a:pt x="373" y="278"/>
                  </a:lnTo>
                  <a:lnTo>
                    <a:pt x="374" y="279"/>
                  </a:lnTo>
                  <a:lnTo>
                    <a:pt x="375" y="278"/>
                  </a:lnTo>
                  <a:lnTo>
                    <a:pt x="376" y="278"/>
                  </a:lnTo>
                  <a:lnTo>
                    <a:pt x="377" y="277"/>
                  </a:lnTo>
                  <a:lnTo>
                    <a:pt x="377" y="278"/>
                  </a:lnTo>
                  <a:lnTo>
                    <a:pt x="378" y="278"/>
                  </a:lnTo>
                  <a:lnTo>
                    <a:pt x="380" y="278"/>
                  </a:lnTo>
                  <a:lnTo>
                    <a:pt x="383" y="277"/>
                  </a:lnTo>
                  <a:lnTo>
                    <a:pt x="385" y="277"/>
                  </a:lnTo>
                  <a:lnTo>
                    <a:pt x="387" y="276"/>
                  </a:lnTo>
                  <a:lnTo>
                    <a:pt x="390" y="273"/>
                  </a:lnTo>
                  <a:lnTo>
                    <a:pt x="391" y="272"/>
                  </a:lnTo>
                  <a:lnTo>
                    <a:pt x="395" y="271"/>
                  </a:lnTo>
                  <a:lnTo>
                    <a:pt x="396" y="271"/>
                  </a:lnTo>
                  <a:lnTo>
                    <a:pt x="396" y="270"/>
                  </a:lnTo>
                  <a:lnTo>
                    <a:pt x="396" y="269"/>
                  </a:lnTo>
                  <a:lnTo>
                    <a:pt x="396" y="268"/>
                  </a:lnTo>
                  <a:lnTo>
                    <a:pt x="395" y="268"/>
                  </a:lnTo>
                  <a:lnTo>
                    <a:pt x="395" y="266"/>
                  </a:lnTo>
                  <a:lnTo>
                    <a:pt x="395" y="265"/>
                  </a:lnTo>
                  <a:lnTo>
                    <a:pt x="395" y="264"/>
                  </a:lnTo>
                  <a:lnTo>
                    <a:pt x="396" y="263"/>
                  </a:lnTo>
                  <a:lnTo>
                    <a:pt x="396" y="262"/>
                  </a:lnTo>
                  <a:lnTo>
                    <a:pt x="397" y="261"/>
                  </a:lnTo>
                  <a:lnTo>
                    <a:pt x="399" y="261"/>
                  </a:lnTo>
                  <a:lnTo>
                    <a:pt x="400" y="259"/>
                  </a:lnTo>
                  <a:lnTo>
                    <a:pt x="400" y="258"/>
                  </a:lnTo>
                  <a:lnTo>
                    <a:pt x="400" y="257"/>
                  </a:lnTo>
                  <a:lnTo>
                    <a:pt x="399" y="257"/>
                  </a:lnTo>
                  <a:lnTo>
                    <a:pt x="399" y="256"/>
                  </a:lnTo>
                  <a:lnTo>
                    <a:pt x="400" y="255"/>
                  </a:lnTo>
                  <a:lnTo>
                    <a:pt x="402" y="254"/>
                  </a:lnTo>
                  <a:lnTo>
                    <a:pt x="403" y="254"/>
                  </a:lnTo>
                  <a:lnTo>
                    <a:pt x="404" y="254"/>
                  </a:lnTo>
                  <a:lnTo>
                    <a:pt x="404" y="252"/>
                  </a:lnTo>
                  <a:lnTo>
                    <a:pt x="404" y="251"/>
                  </a:lnTo>
                  <a:lnTo>
                    <a:pt x="405" y="250"/>
                  </a:lnTo>
                  <a:lnTo>
                    <a:pt x="404" y="249"/>
                  </a:lnTo>
                  <a:lnTo>
                    <a:pt x="404" y="248"/>
                  </a:lnTo>
                  <a:lnTo>
                    <a:pt x="403" y="247"/>
                  </a:lnTo>
                  <a:lnTo>
                    <a:pt x="403" y="244"/>
                  </a:lnTo>
                  <a:lnTo>
                    <a:pt x="402" y="244"/>
                  </a:lnTo>
                  <a:lnTo>
                    <a:pt x="402" y="243"/>
                  </a:lnTo>
                  <a:lnTo>
                    <a:pt x="400" y="241"/>
                  </a:lnTo>
                  <a:lnTo>
                    <a:pt x="399" y="241"/>
                  </a:lnTo>
                  <a:lnTo>
                    <a:pt x="398" y="240"/>
                  </a:lnTo>
                  <a:lnTo>
                    <a:pt x="395" y="237"/>
                  </a:lnTo>
                  <a:lnTo>
                    <a:pt x="393" y="237"/>
                  </a:lnTo>
                  <a:lnTo>
                    <a:pt x="393" y="236"/>
                  </a:lnTo>
                  <a:lnTo>
                    <a:pt x="392" y="236"/>
                  </a:lnTo>
                  <a:lnTo>
                    <a:pt x="392" y="235"/>
                  </a:lnTo>
                  <a:lnTo>
                    <a:pt x="391" y="235"/>
                  </a:lnTo>
                  <a:lnTo>
                    <a:pt x="389" y="233"/>
                  </a:lnTo>
                  <a:lnTo>
                    <a:pt x="388" y="230"/>
                  </a:lnTo>
                  <a:lnTo>
                    <a:pt x="387" y="229"/>
                  </a:lnTo>
                  <a:lnTo>
                    <a:pt x="385" y="229"/>
                  </a:lnTo>
                  <a:lnTo>
                    <a:pt x="384" y="229"/>
                  </a:lnTo>
                  <a:lnTo>
                    <a:pt x="384" y="227"/>
                  </a:lnTo>
                  <a:lnTo>
                    <a:pt x="383" y="227"/>
                  </a:lnTo>
                  <a:lnTo>
                    <a:pt x="382" y="227"/>
                  </a:lnTo>
                  <a:lnTo>
                    <a:pt x="382" y="226"/>
                  </a:lnTo>
                  <a:lnTo>
                    <a:pt x="382" y="224"/>
                  </a:lnTo>
                  <a:lnTo>
                    <a:pt x="381" y="224"/>
                  </a:lnTo>
                  <a:lnTo>
                    <a:pt x="381" y="223"/>
                  </a:lnTo>
                  <a:lnTo>
                    <a:pt x="380" y="222"/>
                  </a:lnTo>
                  <a:lnTo>
                    <a:pt x="377" y="223"/>
                  </a:lnTo>
                  <a:lnTo>
                    <a:pt x="373" y="224"/>
                  </a:lnTo>
                  <a:lnTo>
                    <a:pt x="371" y="224"/>
                  </a:lnTo>
                  <a:lnTo>
                    <a:pt x="370" y="22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7"/>
            <p:cNvSpPr/>
            <p:nvPr/>
          </p:nvSpPr>
          <p:spPr>
            <a:xfrm>
              <a:off x="3999549" y="4460202"/>
              <a:ext cx="568242" cy="481454"/>
            </a:xfrm>
            <a:custGeom>
              <a:avLst/>
              <a:gdLst/>
              <a:ahLst/>
              <a:cxnLst/>
              <a:rect l="l" t="t" r="r" b="b"/>
              <a:pathLst>
                <a:path w="369" h="317" extrusionOk="0">
                  <a:moveTo>
                    <a:pt x="290" y="12"/>
                  </a:moveTo>
                  <a:lnTo>
                    <a:pt x="291" y="12"/>
                  </a:lnTo>
                  <a:lnTo>
                    <a:pt x="292" y="13"/>
                  </a:lnTo>
                  <a:lnTo>
                    <a:pt x="293" y="13"/>
                  </a:lnTo>
                  <a:lnTo>
                    <a:pt x="295" y="12"/>
                  </a:lnTo>
                  <a:lnTo>
                    <a:pt x="296" y="12"/>
                  </a:lnTo>
                  <a:lnTo>
                    <a:pt x="296" y="13"/>
                  </a:lnTo>
                  <a:lnTo>
                    <a:pt x="297" y="13"/>
                  </a:lnTo>
                  <a:lnTo>
                    <a:pt x="298" y="13"/>
                  </a:lnTo>
                  <a:lnTo>
                    <a:pt x="299" y="14"/>
                  </a:lnTo>
                  <a:lnTo>
                    <a:pt x="300" y="15"/>
                  </a:lnTo>
                  <a:lnTo>
                    <a:pt x="302" y="15"/>
                  </a:lnTo>
                  <a:lnTo>
                    <a:pt x="302" y="16"/>
                  </a:lnTo>
                  <a:lnTo>
                    <a:pt x="302" y="17"/>
                  </a:lnTo>
                  <a:lnTo>
                    <a:pt x="302" y="19"/>
                  </a:lnTo>
                  <a:lnTo>
                    <a:pt x="303" y="20"/>
                  </a:lnTo>
                  <a:lnTo>
                    <a:pt x="306" y="22"/>
                  </a:lnTo>
                  <a:lnTo>
                    <a:pt x="307" y="22"/>
                  </a:lnTo>
                  <a:lnTo>
                    <a:pt x="309" y="21"/>
                  </a:lnTo>
                  <a:lnTo>
                    <a:pt x="310" y="21"/>
                  </a:lnTo>
                  <a:lnTo>
                    <a:pt x="314" y="22"/>
                  </a:lnTo>
                  <a:lnTo>
                    <a:pt x="313" y="23"/>
                  </a:lnTo>
                  <a:lnTo>
                    <a:pt x="313" y="26"/>
                  </a:lnTo>
                  <a:lnTo>
                    <a:pt x="314" y="27"/>
                  </a:lnTo>
                  <a:lnTo>
                    <a:pt x="316" y="27"/>
                  </a:lnTo>
                  <a:lnTo>
                    <a:pt x="317" y="27"/>
                  </a:lnTo>
                  <a:lnTo>
                    <a:pt x="317" y="26"/>
                  </a:lnTo>
                  <a:lnTo>
                    <a:pt x="318" y="26"/>
                  </a:lnTo>
                  <a:lnTo>
                    <a:pt x="319" y="27"/>
                  </a:lnTo>
                  <a:lnTo>
                    <a:pt x="320" y="27"/>
                  </a:lnTo>
                  <a:lnTo>
                    <a:pt x="321" y="27"/>
                  </a:lnTo>
                  <a:lnTo>
                    <a:pt x="323" y="28"/>
                  </a:lnTo>
                  <a:lnTo>
                    <a:pt x="323" y="29"/>
                  </a:lnTo>
                  <a:lnTo>
                    <a:pt x="324" y="29"/>
                  </a:lnTo>
                  <a:lnTo>
                    <a:pt x="328" y="29"/>
                  </a:lnTo>
                  <a:lnTo>
                    <a:pt x="330" y="29"/>
                  </a:lnTo>
                  <a:lnTo>
                    <a:pt x="331" y="30"/>
                  </a:lnTo>
                  <a:lnTo>
                    <a:pt x="332" y="31"/>
                  </a:lnTo>
                  <a:lnTo>
                    <a:pt x="332" y="33"/>
                  </a:lnTo>
                  <a:lnTo>
                    <a:pt x="333" y="33"/>
                  </a:lnTo>
                  <a:lnTo>
                    <a:pt x="337" y="34"/>
                  </a:lnTo>
                  <a:lnTo>
                    <a:pt x="339" y="34"/>
                  </a:lnTo>
                  <a:lnTo>
                    <a:pt x="339" y="35"/>
                  </a:lnTo>
                  <a:lnTo>
                    <a:pt x="340" y="35"/>
                  </a:lnTo>
                  <a:lnTo>
                    <a:pt x="341" y="35"/>
                  </a:lnTo>
                  <a:lnTo>
                    <a:pt x="342" y="36"/>
                  </a:lnTo>
                  <a:lnTo>
                    <a:pt x="345" y="37"/>
                  </a:lnTo>
                  <a:lnTo>
                    <a:pt x="345" y="40"/>
                  </a:lnTo>
                  <a:lnTo>
                    <a:pt x="346" y="40"/>
                  </a:lnTo>
                  <a:lnTo>
                    <a:pt x="347" y="40"/>
                  </a:lnTo>
                  <a:lnTo>
                    <a:pt x="347" y="41"/>
                  </a:lnTo>
                  <a:lnTo>
                    <a:pt x="347" y="42"/>
                  </a:lnTo>
                  <a:lnTo>
                    <a:pt x="347" y="44"/>
                  </a:lnTo>
                  <a:lnTo>
                    <a:pt x="348" y="44"/>
                  </a:lnTo>
                  <a:lnTo>
                    <a:pt x="349" y="44"/>
                  </a:lnTo>
                  <a:lnTo>
                    <a:pt x="349" y="45"/>
                  </a:lnTo>
                  <a:lnTo>
                    <a:pt x="350" y="45"/>
                  </a:lnTo>
                  <a:lnTo>
                    <a:pt x="350" y="44"/>
                  </a:lnTo>
                  <a:lnTo>
                    <a:pt x="350" y="43"/>
                  </a:lnTo>
                  <a:lnTo>
                    <a:pt x="352" y="44"/>
                  </a:lnTo>
                  <a:lnTo>
                    <a:pt x="353" y="44"/>
                  </a:lnTo>
                  <a:lnTo>
                    <a:pt x="354" y="44"/>
                  </a:lnTo>
                  <a:lnTo>
                    <a:pt x="354" y="45"/>
                  </a:lnTo>
                  <a:lnTo>
                    <a:pt x="354" y="47"/>
                  </a:lnTo>
                  <a:lnTo>
                    <a:pt x="354" y="48"/>
                  </a:lnTo>
                  <a:lnTo>
                    <a:pt x="355" y="48"/>
                  </a:lnTo>
                  <a:lnTo>
                    <a:pt x="355" y="49"/>
                  </a:lnTo>
                  <a:lnTo>
                    <a:pt x="356" y="50"/>
                  </a:lnTo>
                  <a:lnTo>
                    <a:pt x="357" y="50"/>
                  </a:lnTo>
                  <a:lnTo>
                    <a:pt x="359" y="51"/>
                  </a:lnTo>
                  <a:lnTo>
                    <a:pt x="359" y="52"/>
                  </a:lnTo>
                  <a:lnTo>
                    <a:pt x="359" y="54"/>
                  </a:lnTo>
                  <a:lnTo>
                    <a:pt x="357" y="56"/>
                  </a:lnTo>
                  <a:lnTo>
                    <a:pt x="357" y="57"/>
                  </a:lnTo>
                  <a:lnTo>
                    <a:pt x="357" y="58"/>
                  </a:lnTo>
                  <a:lnTo>
                    <a:pt x="357" y="59"/>
                  </a:lnTo>
                  <a:lnTo>
                    <a:pt x="360" y="61"/>
                  </a:lnTo>
                  <a:lnTo>
                    <a:pt x="361" y="61"/>
                  </a:lnTo>
                  <a:lnTo>
                    <a:pt x="361" y="62"/>
                  </a:lnTo>
                  <a:lnTo>
                    <a:pt x="362" y="62"/>
                  </a:lnTo>
                  <a:lnTo>
                    <a:pt x="363" y="63"/>
                  </a:lnTo>
                  <a:lnTo>
                    <a:pt x="364" y="64"/>
                  </a:lnTo>
                  <a:lnTo>
                    <a:pt x="364" y="65"/>
                  </a:lnTo>
                  <a:lnTo>
                    <a:pt x="364" y="66"/>
                  </a:lnTo>
                  <a:lnTo>
                    <a:pt x="364" y="68"/>
                  </a:lnTo>
                  <a:lnTo>
                    <a:pt x="366" y="70"/>
                  </a:lnTo>
                  <a:lnTo>
                    <a:pt x="367" y="71"/>
                  </a:lnTo>
                  <a:lnTo>
                    <a:pt x="367" y="72"/>
                  </a:lnTo>
                  <a:lnTo>
                    <a:pt x="368" y="73"/>
                  </a:lnTo>
                  <a:lnTo>
                    <a:pt x="369" y="75"/>
                  </a:lnTo>
                  <a:lnTo>
                    <a:pt x="368" y="76"/>
                  </a:lnTo>
                  <a:lnTo>
                    <a:pt x="367" y="77"/>
                  </a:lnTo>
                  <a:lnTo>
                    <a:pt x="366" y="77"/>
                  </a:lnTo>
                  <a:lnTo>
                    <a:pt x="366" y="78"/>
                  </a:lnTo>
                  <a:lnTo>
                    <a:pt x="364" y="79"/>
                  </a:lnTo>
                  <a:lnTo>
                    <a:pt x="363" y="80"/>
                  </a:lnTo>
                  <a:lnTo>
                    <a:pt x="363" y="82"/>
                  </a:lnTo>
                  <a:lnTo>
                    <a:pt x="362" y="82"/>
                  </a:lnTo>
                  <a:lnTo>
                    <a:pt x="361" y="82"/>
                  </a:lnTo>
                  <a:lnTo>
                    <a:pt x="361" y="83"/>
                  </a:lnTo>
                  <a:lnTo>
                    <a:pt x="360" y="82"/>
                  </a:lnTo>
                  <a:lnTo>
                    <a:pt x="359" y="82"/>
                  </a:lnTo>
                  <a:lnTo>
                    <a:pt x="359" y="83"/>
                  </a:lnTo>
                  <a:lnTo>
                    <a:pt x="357" y="83"/>
                  </a:lnTo>
                  <a:lnTo>
                    <a:pt x="356" y="84"/>
                  </a:lnTo>
                  <a:lnTo>
                    <a:pt x="355" y="84"/>
                  </a:lnTo>
                  <a:lnTo>
                    <a:pt x="355" y="85"/>
                  </a:lnTo>
                  <a:lnTo>
                    <a:pt x="356" y="85"/>
                  </a:lnTo>
                  <a:lnTo>
                    <a:pt x="356" y="86"/>
                  </a:lnTo>
                  <a:lnTo>
                    <a:pt x="356" y="87"/>
                  </a:lnTo>
                  <a:lnTo>
                    <a:pt x="356" y="89"/>
                  </a:lnTo>
                  <a:lnTo>
                    <a:pt x="357" y="90"/>
                  </a:lnTo>
                  <a:lnTo>
                    <a:pt x="357" y="91"/>
                  </a:lnTo>
                  <a:lnTo>
                    <a:pt x="359" y="92"/>
                  </a:lnTo>
                  <a:lnTo>
                    <a:pt x="360" y="93"/>
                  </a:lnTo>
                  <a:lnTo>
                    <a:pt x="360" y="94"/>
                  </a:lnTo>
                  <a:lnTo>
                    <a:pt x="359" y="96"/>
                  </a:lnTo>
                  <a:lnTo>
                    <a:pt x="356" y="99"/>
                  </a:lnTo>
                  <a:lnTo>
                    <a:pt x="356" y="100"/>
                  </a:lnTo>
                  <a:lnTo>
                    <a:pt x="356" y="101"/>
                  </a:lnTo>
                  <a:lnTo>
                    <a:pt x="355" y="101"/>
                  </a:lnTo>
                  <a:lnTo>
                    <a:pt x="355" y="105"/>
                  </a:lnTo>
                  <a:lnTo>
                    <a:pt x="354" y="105"/>
                  </a:lnTo>
                  <a:lnTo>
                    <a:pt x="354" y="106"/>
                  </a:lnTo>
                  <a:lnTo>
                    <a:pt x="354" y="107"/>
                  </a:lnTo>
                  <a:lnTo>
                    <a:pt x="355" y="107"/>
                  </a:lnTo>
                  <a:lnTo>
                    <a:pt x="356" y="107"/>
                  </a:lnTo>
                  <a:lnTo>
                    <a:pt x="356" y="108"/>
                  </a:lnTo>
                  <a:lnTo>
                    <a:pt x="357" y="113"/>
                  </a:lnTo>
                  <a:lnTo>
                    <a:pt x="357" y="114"/>
                  </a:lnTo>
                  <a:lnTo>
                    <a:pt x="356" y="115"/>
                  </a:lnTo>
                  <a:lnTo>
                    <a:pt x="356" y="116"/>
                  </a:lnTo>
                  <a:lnTo>
                    <a:pt x="357" y="116"/>
                  </a:lnTo>
                  <a:lnTo>
                    <a:pt x="357" y="118"/>
                  </a:lnTo>
                  <a:lnTo>
                    <a:pt x="356" y="118"/>
                  </a:lnTo>
                  <a:lnTo>
                    <a:pt x="356" y="120"/>
                  </a:lnTo>
                  <a:lnTo>
                    <a:pt x="355" y="122"/>
                  </a:lnTo>
                  <a:lnTo>
                    <a:pt x="355" y="123"/>
                  </a:lnTo>
                  <a:lnTo>
                    <a:pt x="355" y="125"/>
                  </a:lnTo>
                  <a:lnTo>
                    <a:pt x="355" y="126"/>
                  </a:lnTo>
                  <a:lnTo>
                    <a:pt x="356" y="126"/>
                  </a:lnTo>
                  <a:lnTo>
                    <a:pt x="356" y="127"/>
                  </a:lnTo>
                  <a:lnTo>
                    <a:pt x="357" y="128"/>
                  </a:lnTo>
                  <a:lnTo>
                    <a:pt x="357" y="130"/>
                  </a:lnTo>
                  <a:lnTo>
                    <a:pt x="359" y="130"/>
                  </a:lnTo>
                  <a:lnTo>
                    <a:pt x="360" y="132"/>
                  </a:lnTo>
                  <a:lnTo>
                    <a:pt x="362" y="130"/>
                  </a:lnTo>
                  <a:lnTo>
                    <a:pt x="363" y="130"/>
                  </a:lnTo>
                  <a:lnTo>
                    <a:pt x="363" y="132"/>
                  </a:lnTo>
                  <a:lnTo>
                    <a:pt x="363" y="133"/>
                  </a:lnTo>
                  <a:lnTo>
                    <a:pt x="362" y="133"/>
                  </a:lnTo>
                  <a:lnTo>
                    <a:pt x="362" y="134"/>
                  </a:lnTo>
                  <a:lnTo>
                    <a:pt x="361" y="135"/>
                  </a:lnTo>
                  <a:lnTo>
                    <a:pt x="360" y="135"/>
                  </a:lnTo>
                  <a:lnTo>
                    <a:pt x="360" y="136"/>
                  </a:lnTo>
                  <a:lnTo>
                    <a:pt x="359" y="137"/>
                  </a:lnTo>
                  <a:lnTo>
                    <a:pt x="357" y="137"/>
                  </a:lnTo>
                  <a:lnTo>
                    <a:pt x="356" y="137"/>
                  </a:lnTo>
                  <a:lnTo>
                    <a:pt x="355" y="137"/>
                  </a:lnTo>
                  <a:lnTo>
                    <a:pt x="354" y="139"/>
                  </a:lnTo>
                  <a:lnTo>
                    <a:pt x="354" y="140"/>
                  </a:lnTo>
                  <a:lnTo>
                    <a:pt x="353" y="140"/>
                  </a:lnTo>
                  <a:lnTo>
                    <a:pt x="352" y="140"/>
                  </a:lnTo>
                  <a:lnTo>
                    <a:pt x="352" y="139"/>
                  </a:lnTo>
                  <a:lnTo>
                    <a:pt x="350" y="139"/>
                  </a:lnTo>
                  <a:lnTo>
                    <a:pt x="350" y="140"/>
                  </a:lnTo>
                  <a:lnTo>
                    <a:pt x="349" y="140"/>
                  </a:lnTo>
                  <a:lnTo>
                    <a:pt x="349" y="139"/>
                  </a:lnTo>
                  <a:lnTo>
                    <a:pt x="348" y="140"/>
                  </a:lnTo>
                  <a:lnTo>
                    <a:pt x="347" y="142"/>
                  </a:lnTo>
                  <a:lnTo>
                    <a:pt x="346" y="143"/>
                  </a:lnTo>
                  <a:lnTo>
                    <a:pt x="346" y="144"/>
                  </a:lnTo>
                  <a:lnTo>
                    <a:pt x="346" y="147"/>
                  </a:lnTo>
                  <a:lnTo>
                    <a:pt x="346" y="148"/>
                  </a:lnTo>
                  <a:lnTo>
                    <a:pt x="347" y="148"/>
                  </a:lnTo>
                  <a:lnTo>
                    <a:pt x="347" y="149"/>
                  </a:lnTo>
                  <a:lnTo>
                    <a:pt x="348" y="150"/>
                  </a:lnTo>
                  <a:lnTo>
                    <a:pt x="347" y="150"/>
                  </a:lnTo>
                  <a:lnTo>
                    <a:pt x="347" y="153"/>
                  </a:lnTo>
                  <a:lnTo>
                    <a:pt x="346" y="156"/>
                  </a:lnTo>
                  <a:lnTo>
                    <a:pt x="346" y="157"/>
                  </a:lnTo>
                  <a:lnTo>
                    <a:pt x="347" y="157"/>
                  </a:lnTo>
                  <a:lnTo>
                    <a:pt x="347" y="158"/>
                  </a:lnTo>
                  <a:lnTo>
                    <a:pt x="347" y="160"/>
                  </a:lnTo>
                  <a:lnTo>
                    <a:pt x="346" y="160"/>
                  </a:lnTo>
                  <a:lnTo>
                    <a:pt x="345" y="161"/>
                  </a:lnTo>
                  <a:lnTo>
                    <a:pt x="345" y="162"/>
                  </a:lnTo>
                  <a:lnTo>
                    <a:pt x="345" y="163"/>
                  </a:lnTo>
                  <a:lnTo>
                    <a:pt x="344" y="165"/>
                  </a:lnTo>
                  <a:lnTo>
                    <a:pt x="344" y="167"/>
                  </a:lnTo>
                  <a:lnTo>
                    <a:pt x="342" y="167"/>
                  </a:lnTo>
                  <a:lnTo>
                    <a:pt x="341" y="168"/>
                  </a:lnTo>
                  <a:lnTo>
                    <a:pt x="341" y="169"/>
                  </a:lnTo>
                  <a:lnTo>
                    <a:pt x="341" y="170"/>
                  </a:lnTo>
                  <a:lnTo>
                    <a:pt x="340" y="170"/>
                  </a:lnTo>
                  <a:lnTo>
                    <a:pt x="339" y="170"/>
                  </a:lnTo>
                  <a:lnTo>
                    <a:pt x="339" y="171"/>
                  </a:lnTo>
                  <a:lnTo>
                    <a:pt x="338" y="171"/>
                  </a:lnTo>
                  <a:lnTo>
                    <a:pt x="338" y="170"/>
                  </a:lnTo>
                  <a:lnTo>
                    <a:pt x="337" y="170"/>
                  </a:lnTo>
                  <a:lnTo>
                    <a:pt x="337" y="171"/>
                  </a:lnTo>
                  <a:lnTo>
                    <a:pt x="337" y="172"/>
                  </a:lnTo>
                  <a:lnTo>
                    <a:pt x="338" y="172"/>
                  </a:lnTo>
                  <a:lnTo>
                    <a:pt x="339" y="172"/>
                  </a:lnTo>
                  <a:lnTo>
                    <a:pt x="340" y="174"/>
                  </a:lnTo>
                  <a:lnTo>
                    <a:pt x="341" y="175"/>
                  </a:lnTo>
                  <a:lnTo>
                    <a:pt x="341" y="176"/>
                  </a:lnTo>
                  <a:lnTo>
                    <a:pt x="340" y="176"/>
                  </a:lnTo>
                  <a:lnTo>
                    <a:pt x="340" y="177"/>
                  </a:lnTo>
                  <a:lnTo>
                    <a:pt x="340" y="178"/>
                  </a:lnTo>
                  <a:lnTo>
                    <a:pt x="341" y="178"/>
                  </a:lnTo>
                  <a:lnTo>
                    <a:pt x="342" y="178"/>
                  </a:lnTo>
                  <a:lnTo>
                    <a:pt x="344" y="178"/>
                  </a:lnTo>
                  <a:lnTo>
                    <a:pt x="345" y="181"/>
                  </a:lnTo>
                  <a:lnTo>
                    <a:pt x="345" y="182"/>
                  </a:lnTo>
                  <a:lnTo>
                    <a:pt x="346" y="183"/>
                  </a:lnTo>
                  <a:lnTo>
                    <a:pt x="346" y="185"/>
                  </a:lnTo>
                  <a:lnTo>
                    <a:pt x="347" y="186"/>
                  </a:lnTo>
                  <a:lnTo>
                    <a:pt x="348" y="186"/>
                  </a:lnTo>
                  <a:lnTo>
                    <a:pt x="348" y="184"/>
                  </a:lnTo>
                  <a:lnTo>
                    <a:pt x="349" y="184"/>
                  </a:lnTo>
                  <a:lnTo>
                    <a:pt x="350" y="183"/>
                  </a:lnTo>
                  <a:lnTo>
                    <a:pt x="352" y="183"/>
                  </a:lnTo>
                  <a:lnTo>
                    <a:pt x="352" y="182"/>
                  </a:lnTo>
                  <a:lnTo>
                    <a:pt x="352" y="183"/>
                  </a:lnTo>
                  <a:lnTo>
                    <a:pt x="353" y="184"/>
                  </a:lnTo>
                  <a:lnTo>
                    <a:pt x="354" y="185"/>
                  </a:lnTo>
                  <a:lnTo>
                    <a:pt x="352" y="186"/>
                  </a:lnTo>
                  <a:lnTo>
                    <a:pt x="348" y="186"/>
                  </a:lnTo>
                  <a:lnTo>
                    <a:pt x="345" y="188"/>
                  </a:lnTo>
                  <a:lnTo>
                    <a:pt x="339" y="190"/>
                  </a:lnTo>
                  <a:lnTo>
                    <a:pt x="334" y="192"/>
                  </a:lnTo>
                  <a:lnTo>
                    <a:pt x="328" y="193"/>
                  </a:lnTo>
                  <a:lnTo>
                    <a:pt x="326" y="195"/>
                  </a:lnTo>
                  <a:lnTo>
                    <a:pt x="323" y="196"/>
                  </a:lnTo>
                  <a:lnTo>
                    <a:pt x="320" y="196"/>
                  </a:lnTo>
                  <a:lnTo>
                    <a:pt x="319" y="196"/>
                  </a:lnTo>
                  <a:lnTo>
                    <a:pt x="317" y="197"/>
                  </a:lnTo>
                  <a:lnTo>
                    <a:pt x="313" y="198"/>
                  </a:lnTo>
                  <a:lnTo>
                    <a:pt x="310" y="199"/>
                  </a:lnTo>
                  <a:lnTo>
                    <a:pt x="305" y="202"/>
                  </a:lnTo>
                  <a:lnTo>
                    <a:pt x="303" y="203"/>
                  </a:lnTo>
                  <a:lnTo>
                    <a:pt x="299" y="204"/>
                  </a:lnTo>
                  <a:lnTo>
                    <a:pt x="297" y="205"/>
                  </a:lnTo>
                  <a:lnTo>
                    <a:pt x="293" y="206"/>
                  </a:lnTo>
                  <a:lnTo>
                    <a:pt x="290" y="206"/>
                  </a:lnTo>
                  <a:lnTo>
                    <a:pt x="286" y="207"/>
                  </a:lnTo>
                  <a:lnTo>
                    <a:pt x="285" y="207"/>
                  </a:lnTo>
                  <a:lnTo>
                    <a:pt x="282" y="209"/>
                  </a:lnTo>
                  <a:lnTo>
                    <a:pt x="278" y="210"/>
                  </a:lnTo>
                  <a:lnTo>
                    <a:pt x="274" y="211"/>
                  </a:lnTo>
                  <a:lnTo>
                    <a:pt x="271" y="212"/>
                  </a:lnTo>
                  <a:lnTo>
                    <a:pt x="268" y="213"/>
                  </a:lnTo>
                  <a:lnTo>
                    <a:pt x="264" y="214"/>
                  </a:lnTo>
                  <a:lnTo>
                    <a:pt x="262" y="216"/>
                  </a:lnTo>
                  <a:lnTo>
                    <a:pt x="260" y="216"/>
                  </a:lnTo>
                  <a:lnTo>
                    <a:pt x="260" y="217"/>
                  </a:lnTo>
                  <a:lnTo>
                    <a:pt x="260" y="219"/>
                  </a:lnTo>
                  <a:lnTo>
                    <a:pt x="260" y="220"/>
                  </a:lnTo>
                  <a:lnTo>
                    <a:pt x="261" y="224"/>
                  </a:lnTo>
                  <a:lnTo>
                    <a:pt x="262" y="226"/>
                  </a:lnTo>
                  <a:lnTo>
                    <a:pt x="263" y="226"/>
                  </a:lnTo>
                  <a:lnTo>
                    <a:pt x="263" y="227"/>
                  </a:lnTo>
                  <a:lnTo>
                    <a:pt x="264" y="227"/>
                  </a:lnTo>
                  <a:lnTo>
                    <a:pt x="264" y="228"/>
                  </a:lnTo>
                  <a:lnTo>
                    <a:pt x="264" y="231"/>
                  </a:lnTo>
                  <a:lnTo>
                    <a:pt x="264" y="232"/>
                  </a:lnTo>
                  <a:lnTo>
                    <a:pt x="264" y="233"/>
                  </a:lnTo>
                  <a:lnTo>
                    <a:pt x="264" y="234"/>
                  </a:lnTo>
                  <a:lnTo>
                    <a:pt x="264" y="235"/>
                  </a:lnTo>
                  <a:lnTo>
                    <a:pt x="266" y="235"/>
                  </a:lnTo>
                  <a:lnTo>
                    <a:pt x="266" y="237"/>
                  </a:lnTo>
                  <a:lnTo>
                    <a:pt x="266" y="238"/>
                  </a:lnTo>
                  <a:lnTo>
                    <a:pt x="263" y="238"/>
                  </a:lnTo>
                  <a:lnTo>
                    <a:pt x="262" y="238"/>
                  </a:lnTo>
                  <a:lnTo>
                    <a:pt x="261" y="238"/>
                  </a:lnTo>
                  <a:lnTo>
                    <a:pt x="261" y="237"/>
                  </a:lnTo>
                  <a:lnTo>
                    <a:pt x="260" y="238"/>
                  </a:lnTo>
                  <a:lnTo>
                    <a:pt x="259" y="238"/>
                  </a:lnTo>
                  <a:lnTo>
                    <a:pt x="257" y="238"/>
                  </a:lnTo>
                  <a:lnTo>
                    <a:pt x="256" y="237"/>
                  </a:lnTo>
                  <a:lnTo>
                    <a:pt x="255" y="237"/>
                  </a:lnTo>
                  <a:lnTo>
                    <a:pt x="254" y="238"/>
                  </a:lnTo>
                  <a:lnTo>
                    <a:pt x="253" y="238"/>
                  </a:lnTo>
                  <a:lnTo>
                    <a:pt x="252" y="238"/>
                  </a:lnTo>
                  <a:lnTo>
                    <a:pt x="249" y="237"/>
                  </a:lnTo>
                  <a:lnTo>
                    <a:pt x="247" y="237"/>
                  </a:lnTo>
                  <a:lnTo>
                    <a:pt x="246" y="238"/>
                  </a:lnTo>
                  <a:lnTo>
                    <a:pt x="245" y="238"/>
                  </a:lnTo>
                  <a:lnTo>
                    <a:pt x="242" y="238"/>
                  </a:lnTo>
                  <a:lnTo>
                    <a:pt x="241" y="238"/>
                  </a:lnTo>
                  <a:lnTo>
                    <a:pt x="240" y="238"/>
                  </a:lnTo>
                  <a:lnTo>
                    <a:pt x="239" y="238"/>
                  </a:lnTo>
                  <a:lnTo>
                    <a:pt x="238" y="239"/>
                  </a:lnTo>
                  <a:lnTo>
                    <a:pt x="234" y="240"/>
                  </a:lnTo>
                  <a:lnTo>
                    <a:pt x="227" y="244"/>
                  </a:lnTo>
                  <a:lnTo>
                    <a:pt x="226" y="245"/>
                  </a:lnTo>
                  <a:lnTo>
                    <a:pt x="225" y="245"/>
                  </a:lnTo>
                  <a:lnTo>
                    <a:pt x="224" y="246"/>
                  </a:lnTo>
                  <a:lnTo>
                    <a:pt x="222" y="247"/>
                  </a:lnTo>
                  <a:lnTo>
                    <a:pt x="221" y="247"/>
                  </a:lnTo>
                  <a:lnTo>
                    <a:pt x="220" y="247"/>
                  </a:lnTo>
                  <a:lnTo>
                    <a:pt x="219" y="248"/>
                  </a:lnTo>
                  <a:lnTo>
                    <a:pt x="218" y="249"/>
                  </a:lnTo>
                  <a:lnTo>
                    <a:pt x="217" y="251"/>
                  </a:lnTo>
                  <a:lnTo>
                    <a:pt x="217" y="252"/>
                  </a:lnTo>
                  <a:lnTo>
                    <a:pt x="217" y="253"/>
                  </a:lnTo>
                  <a:lnTo>
                    <a:pt x="217" y="254"/>
                  </a:lnTo>
                  <a:lnTo>
                    <a:pt x="217" y="255"/>
                  </a:lnTo>
                  <a:lnTo>
                    <a:pt x="217" y="256"/>
                  </a:lnTo>
                  <a:lnTo>
                    <a:pt x="216" y="259"/>
                  </a:lnTo>
                  <a:lnTo>
                    <a:pt x="216" y="260"/>
                  </a:lnTo>
                  <a:lnTo>
                    <a:pt x="217" y="261"/>
                  </a:lnTo>
                  <a:lnTo>
                    <a:pt x="217" y="262"/>
                  </a:lnTo>
                  <a:lnTo>
                    <a:pt x="216" y="263"/>
                  </a:lnTo>
                  <a:lnTo>
                    <a:pt x="216" y="265"/>
                  </a:lnTo>
                  <a:lnTo>
                    <a:pt x="214" y="266"/>
                  </a:lnTo>
                  <a:lnTo>
                    <a:pt x="213" y="267"/>
                  </a:lnTo>
                  <a:lnTo>
                    <a:pt x="212" y="267"/>
                  </a:lnTo>
                  <a:lnTo>
                    <a:pt x="211" y="266"/>
                  </a:lnTo>
                  <a:lnTo>
                    <a:pt x="211" y="265"/>
                  </a:lnTo>
                  <a:lnTo>
                    <a:pt x="210" y="265"/>
                  </a:lnTo>
                  <a:lnTo>
                    <a:pt x="210" y="266"/>
                  </a:lnTo>
                  <a:lnTo>
                    <a:pt x="207" y="266"/>
                  </a:lnTo>
                  <a:lnTo>
                    <a:pt x="206" y="266"/>
                  </a:lnTo>
                  <a:lnTo>
                    <a:pt x="207" y="266"/>
                  </a:lnTo>
                  <a:lnTo>
                    <a:pt x="207" y="267"/>
                  </a:lnTo>
                  <a:lnTo>
                    <a:pt x="206" y="267"/>
                  </a:lnTo>
                  <a:lnTo>
                    <a:pt x="205" y="266"/>
                  </a:lnTo>
                  <a:lnTo>
                    <a:pt x="205" y="267"/>
                  </a:lnTo>
                  <a:lnTo>
                    <a:pt x="204" y="267"/>
                  </a:lnTo>
                  <a:lnTo>
                    <a:pt x="203" y="268"/>
                  </a:lnTo>
                  <a:lnTo>
                    <a:pt x="202" y="268"/>
                  </a:lnTo>
                  <a:lnTo>
                    <a:pt x="202" y="267"/>
                  </a:lnTo>
                  <a:lnTo>
                    <a:pt x="200" y="267"/>
                  </a:lnTo>
                  <a:lnTo>
                    <a:pt x="199" y="267"/>
                  </a:lnTo>
                  <a:lnTo>
                    <a:pt x="198" y="267"/>
                  </a:lnTo>
                  <a:lnTo>
                    <a:pt x="199" y="267"/>
                  </a:lnTo>
                  <a:lnTo>
                    <a:pt x="198" y="267"/>
                  </a:lnTo>
                  <a:lnTo>
                    <a:pt x="199" y="267"/>
                  </a:lnTo>
                  <a:lnTo>
                    <a:pt x="200" y="268"/>
                  </a:lnTo>
                  <a:lnTo>
                    <a:pt x="199" y="268"/>
                  </a:lnTo>
                  <a:lnTo>
                    <a:pt x="199" y="269"/>
                  </a:lnTo>
                  <a:lnTo>
                    <a:pt x="198" y="269"/>
                  </a:lnTo>
                  <a:lnTo>
                    <a:pt x="197" y="269"/>
                  </a:lnTo>
                  <a:lnTo>
                    <a:pt x="197" y="270"/>
                  </a:lnTo>
                  <a:lnTo>
                    <a:pt x="196" y="269"/>
                  </a:lnTo>
                  <a:lnTo>
                    <a:pt x="195" y="269"/>
                  </a:lnTo>
                  <a:lnTo>
                    <a:pt x="195" y="270"/>
                  </a:lnTo>
                  <a:lnTo>
                    <a:pt x="196" y="270"/>
                  </a:lnTo>
                  <a:lnTo>
                    <a:pt x="196" y="272"/>
                  </a:lnTo>
                  <a:lnTo>
                    <a:pt x="195" y="273"/>
                  </a:lnTo>
                  <a:lnTo>
                    <a:pt x="193" y="274"/>
                  </a:lnTo>
                  <a:lnTo>
                    <a:pt x="192" y="273"/>
                  </a:lnTo>
                  <a:lnTo>
                    <a:pt x="192" y="274"/>
                  </a:lnTo>
                  <a:lnTo>
                    <a:pt x="192" y="275"/>
                  </a:lnTo>
                  <a:lnTo>
                    <a:pt x="192" y="276"/>
                  </a:lnTo>
                  <a:lnTo>
                    <a:pt x="191" y="276"/>
                  </a:lnTo>
                  <a:lnTo>
                    <a:pt x="190" y="277"/>
                  </a:lnTo>
                  <a:lnTo>
                    <a:pt x="189" y="276"/>
                  </a:lnTo>
                  <a:lnTo>
                    <a:pt x="189" y="275"/>
                  </a:lnTo>
                  <a:lnTo>
                    <a:pt x="188" y="275"/>
                  </a:lnTo>
                  <a:lnTo>
                    <a:pt x="188" y="274"/>
                  </a:lnTo>
                  <a:lnTo>
                    <a:pt x="186" y="274"/>
                  </a:lnTo>
                  <a:lnTo>
                    <a:pt x="185" y="274"/>
                  </a:lnTo>
                  <a:lnTo>
                    <a:pt x="185" y="275"/>
                  </a:lnTo>
                  <a:lnTo>
                    <a:pt x="185" y="276"/>
                  </a:lnTo>
                  <a:lnTo>
                    <a:pt x="183" y="275"/>
                  </a:lnTo>
                  <a:lnTo>
                    <a:pt x="183" y="276"/>
                  </a:lnTo>
                  <a:lnTo>
                    <a:pt x="184" y="277"/>
                  </a:lnTo>
                  <a:lnTo>
                    <a:pt x="185" y="277"/>
                  </a:lnTo>
                  <a:lnTo>
                    <a:pt x="185" y="279"/>
                  </a:lnTo>
                  <a:lnTo>
                    <a:pt x="184" y="279"/>
                  </a:lnTo>
                  <a:lnTo>
                    <a:pt x="183" y="280"/>
                  </a:lnTo>
                  <a:lnTo>
                    <a:pt x="182" y="280"/>
                  </a:lnTo>
                  <a:lnTo>
                    <a:pt x="182" y="279"/>
                  </a:lnTo>
                  <a:lnTo>
                    <a:pt x="181" y="279"/>
                  </a:lnTo>
                  <a:lnTo>
                    <a:pt x="181" y="280"/>
                  </a:lnTo>
                  <a:lnTo>
                    <a:pt x="179" y="280"/>
                  </a:lnTo>
                  <a:lnTo>
                    <a:pt x="181" y="280"/>
                  </a:lnTo>
                  <a:lnTo>
                    <a:pt x="182" y="281"/>
                  </a:lnTo>
                  <a:lnTo>
                    <a:pt x="181" y="282"/>
                  </a:lnTo>
                  <a:lnTo>
                    <a:pt x="179" y="282"/>
                  </a:lnTo>
                  <a:lnTo>
                    <a:pt x="179" y="283"/>
                  </a:lnTo>
                  <a:lnTo>
                    <a:pt x="181" y="283"/>
                  </a:lnTo>
                  <a:lnTo>
                    <a:pt x="179" y="284"/>
                  </a:lnTo>
                  <a:lnTo>
                    <a:pt x="178" y="284"/>
                  </a:lnTo>
                  <a:lnTo>
                    <a:pt x="179" y="284"/>
                  </a:lnTo>
                  <a:lnTo>
                    <a:pt x="179" y="283"/>
                  </a:lnTo>
                  <a:lnTo>
                    <a:pt x="178" y="283"/>
                  </a:lnTo>
                  <a:lnTo>
                    <a:pt x="177" y="284"/>
                  </a:lnTo>
                  <a:lnTo>
                    <a:pt x="176" y="284"/>
                  </a:lnTo>
                  <a:lnTo>
                    <a:pt x="176" y="286"/>
                  </a:lnTo>
                  <a:lnTo>
                    <a:pt x="176" y="287"/>
                  </a:lnTo>
                  <a:lnTo>
                    <a:pt x="175" y="287"/>
                  </a:lnTo>
                  <a:lnTo>
                    <a:pt x="175" y="288"/>
                  </a:lnTo>
                  <a:lnTo>
                    <a:pt x="175" y="289"/>
                  </a:lnTo>
                  <a:lnTo>
                    <a:pt x="174" y="289"/>
                  </a:lnTo>
                  <a:lnTo>
                    <a:pt x="174" y="290"/>
                  </a:lnTo>
                  <a:lnTo>
                    <a:pt x="172" y="290"/>
                  </a:lnTo>
                  <a:lnTo>
                    <a:pt x="171" y="290"/>
                  </a:lnTo>
                  <a:lnTo>
                    <a:pt x="172" y="291"/>
                  </a:lnTo>
                  <a:lnTo>
                    <a:pt x="171" y="291"/>
                  </a:lnTo>
                  <a:lnTo>
                    <a:pt x="172" y="291"/>
                  </a:lnTo>
                  <a:lnTo>
                    <a:pt x="172" y="293"/>
                  </a:lnTo>
                  <a:lnTo>
                    <a:pt x="170" y="294"/>
                  </a:lnTo>
                  <a:lnTo>
                    <a:pt x="169" y="295"/>
                  </a:lnTo>
                  <a:lnTo>
                    <a:pt x="168" y="296"/>
                  </a:lnTo>
                  <a:lnTo>
                    <a:pt x="168" y="297"/>
                  </a:lnTo>
                  <a:lnTo>
                    <a:pt x="169" y="297"/>
                  </a:lnTo>
                  <a:lnTo>
                    <a:pt x="169" y="296"/>
                  </a:lnTo>
                  <a:lnTo>
                    <a:pt x="170" y="296"/>
                  </a:lnTo>
                  <a:lnTo>
                    <a:pt x="170" y="297"/>
                  </a:lnTo>
                  <a:lnTo>
                    <a:pt x="170" y="298"/>
                  </a:lnTo>
                  <a:lnTo>
                    <a:pt x="170" y="300"/>
                  </a:lnTo>
                  <a:lnTo>
                    <a:pt x="169" y="300"/>
                  </a:lnTo>
                  <a:lnTo>
                    <a:pt x="169" y="301"/>
                  </a:lnTo>
                  <a:lnTo>
                    <a:pt x="168" y="300"/>
                  </a:lnTo>
                  <a:lnTo>
                    <a:pt x="168" y="301"/>
                  </a:lnTo>
                  <a:lnTo>
                    <a:pt x="167" y="302"/>
                  </a:lnTo>
                  <a:lnTo>
                    <a:pt x="165" y="301"/>
                  </a:lnTo>
                  <a:lnTo>
                    <a:pt x="165" y="302"/>
                  </a:lnTo>
                  <a:lnTo>
                    <a:pt x="165" y="303"/>
                  </a:lnTo>
                  <a:lnTo>
                    <a:pt x="164" y="303"/>
                  </a:lnTo>
                  <a:lnTo>
                    <a:pt x="164" y="304"/>
                  </a:lnTo>
                  <a:lnTo>
                    <a:pt x="163" y="304"/>
                  </a:lnTo>
                  <a:lnTo>
                    <a:pt x="163" y="305"/>
                  </a:lnTo>
                  <a:lnTo>
                    <a:pt x="162" y="307"/>
                  </a:lnTo>
                  <a:lnTo>
                    <a:pt x="161" y="308"/>
                  </a:lnTo>
                  <a:lnTo>
                    <a:pt x="162" y="308"/>
                  </a:lnTo>
                  <a:lnTo>
                    <a:pt x="161" y="308"/>
                  </a:lnTo>
                  <a:lnTo>
                    <a:pt x="161" y="309"/>
                  </a:lnTo>
                  <a:lnTo>
                    <a:pt x="162" y="309"/>
                  </a:lnTo>
                  <a:lnTo>
                    <a:pt x="162" y="310"/>
                  </a:lnTo>
                  <a:lnTo>
                    <a:pt x="161" y="310"/>
                  </a:lnTo>
                  <a:lnTo>
                    <a:pt x="161" y="311"/>
                  </a:lnTo>
                  <a:lnTo>
                    <a:pt x="160" y="311"/>
                  </a:lnTo>
                  <a:lnTo>
                    <a:pt x="158" y="312"/>
                  </a:lnTo>
                  <a:lnTo>
                    <a:pt x="158" y="314"/>
                  </a:lnTo>
                  <a:lnTo>
                    <a:pt x="157" y="314"/>
                  </a:lnTo>
                  <a:lnTo>
                    <a:pt x="156" y="314"/>
                  </a:lnTo>
                  <a:lnTo>
                    <a:pt x="155" y="315"/>
                  </a:lnTo>
                  <a:lnTo>
                    <a:pt x="155" y="314"/>
                  </a:lnTo>
                  <a:lnTo>
                    <a:pt x="152" y="315"/>
                  </a:lnTo>
                  <a:lnTo>
                    <a:pt x="152" y="316"/>
                  </a:lnTo>
                  <a:lnTo>
                    <a:pt x="150" y="316"/>
                  </a:lnTo>
                  <a:lnTo>
                    <a:pt x="149" y="317"/>
                  </a:lnTo>
                  <a:lnTo>
                    <a:pt x="148" y="317"/>
                  </a:lnTo>
                  <a:lnTo>
                    <a:pt x="147" y="316"/>
                  </a:lnTo>
                  <a:lnTo>
                    <a:pt x="146" y="316"/>
                  </a:lnTo>
                  <a:lnTo>
                    <a:pt x="146" y="315"/>
                  </a:lnTo>
                  <a:lnTo>
                    <a:pt x="145" y="315"/>
                  </a:lnTo>
                  <a:lnTo>
                    <a:pt x="143" y="315"/>
                  </a:lnTo>
                  <a:lnTo>
                    <a:pt x="142" y="314"/>
                  </a:lnTo>
                  <a:lnTo>
                    <a:pt x="140" y="312"/>
                  </a:lnTo>
                  <a:lnTo>
                    <a:pt x="139" y="312"/>
                  </a:lnTo>
                  <a:lnTo>
                    <a:pt x="138" y="312"/>
                  </a:lnTo>
                  <a:lnTo>
                    <a:pt x="136" y="312"/>
                  </a:lnTo>
                  <a:lnTo>
                    <a:pt x="136" y="311"/>
                  </a:lnTo>
                  <a:lnTo>
                    <a:pt x="134" y="311"/>
                  </a:lnTo>
                  <a:lnTo>
                    <a:pt x="134" y="310"/>
                  </a:lnTo>
                  <a:lnTo>
                    <a:pt x="133" y="311"/>
                  </a:lnTo>
                  <a:lnTo>
                    <a:pt x="132" y="311"/>
                  </a:lnTo>
                  <a:lnTo>
                    <a:pt x="131" y="312"/>
                  </a:lnTo>
                  <a:lnTo>
                    <a:pt x="129" y="312"/>
                  </a:lnTo>
                  <a:lnTo>
                    <a:pt x="129" y="314"/>
                  </a:lnTo>
                  <a:lnTo>
                    <a:pt x="128" y="314"/>
                  </a:lnTo>
                  <a:lnTo>
                    <a:pt x="126" y="315"/>
                  </a:lnTo>
                  <a:lnTo>
                    <a:pt x="125" y="315"/>
                  </a:lnTo>
                  <a:lnTo>
                    <a:pt x="122" y="314"/>
                  </a:lnTo>
                  <a:lnTo>
                    <a:pt x="122" y="312"/>
                  </a:lnTo>
                  <a:lnTo>
                    <a:pt x="122" y="311"/>
                  </a:lnTo>
                  <a:lnTo>
                    <a:pt x="121" y="311"/>
                  </a:lnTo>
                  <a:lnTo>
                    <a:pt x="120" y="310"/>
                  </a:lnTo>
                  <a:lnTo>
                    <a:pt x="119" y="309"/>
                  </a:lnTo>
                  <a:lnTo>
                    <a:pt x="118" y="309"/>
                  </a:lnTo>
                  <a:lnTo>
                    <a:pt x="117" y="308"/>
                  </a:lnTo>
                  <a:lnTo>
                    <a:pt x="114" y="309"/>
                  </a:lnTo>
                  <a:lnTo>
                    <a:pt x="112" y="309"/>
                  </a:lnTo>
                  <a:lnTo>
                    <a:pt x="112" y="310"/>
                  </a:lnTo>
                  <a:lnTo>
                    <a:pt x="111" y="310"/>
                  </a:lnTo>
                  <a:lnTo>
                    <a:pt x="108" y="310"/>
                  </a:lnTo>
                  <a:lnTo>
                    <a:pt x="107" y="309"/>
                  </a:lnTo>
                  <a:lnTo>
                    <a:pt x="106" y="309"/>
                  </a:lnTo>
                  <a:lnTo>
                    <a:pt x="105" y="309"/>
                  </a:lnTo>
                  <a:lnTo>
                    <a:pt x="105" y="308"/>
                  </a:lnTo>
                  <a:lnTo>
                    <a:pt x="104" y="308"/>
                  </a:lnTo>
                  <a:lnTo>
                    <a:pt x="103" y="307"/>
                  </a:lnTo>
                  <a:lnTo>
                    <a:pt x="101" y="307"/>
                  </a:lnTo>
                  <a:lnTo>
                    <a:pt x="101" y="305"/>
                  </a:lnTo>
                  <a:lnTo>
                    <a:pt x="100" y="305"/>
                  </a:lnTo>
                  <a:lnTo>
                    <a:pt x="100" y="304"/>
                  </a:lnTo>
                  <a:lnTo>
                    <a:pt x="99" y="304"/>
                  </a:lnTo>
                  <a:lnTo>
                    <a:pt x="98" y="304"/>
                  </a:lnTo>
                  <a:lnTo>
                    <a:pt x="98" y="303"/>
                  </a:lnTo>
                  <a:lnTo>
                    <a:pt x="98" y="302"/>
                  </a:lnTo>
                  <a:lnTo>
                    <a:pt x="97" y="302"/>
                  </a:lnTo>
                  <a:lnTo>
                    <a:pt x="97" y="301"/>
                  </a:lnTo>
                  <a:lnTo>
                    <a:pt x="96" y="301"/>
                  </a:lnTo>
                  <a:lnTo>
                    <a:pt x="94" y="301"/>
                  </a:lnTo>
                  <a:lnTo>
                    <a:pt x="94" y="300"/>
                  </a:lnTo>
                  <a:lnTo>
                    <a:pt x="93" y="300"/>
                  </a:lnTo>
                  <a:lnTo>
                    <a:pt x="92" y="300"/>
                  </a:lnTo>
                  <a:lnTo>
                    <a:pt x="90" y="298"/>
                  </a:lnTo>
                  <a:lnTo>
                    <a:pt x="89" y="298"/>
                  </a:lnTo>
                  <a:lnTo>
                    <a:pt x="85" y="297"/>
                  </a:lnTo>
                  <a:lnTo>
                    <a:pt x="84" y="297"/>
                  </a:lnTo>
                  <a:lnTo>
                    <a:pt x="84" y="298"/>
                  </a:lnTo>
                  <a:lnTo>
                    <a:pt x="83" y="298"/>
                  </a:lnTo>
                  <a:lnTo>
                    <a:pt x="83" y="300"/>
                  </a:lnTo>
                  <a:lnTo>
                    <a:pt x="82" y="300"/>
                  </a:lnTo>
                  <a:lnTo>
                    <a:pt x="82" y="298"/>
                  </a:lnTo>
                  <a:lnTo>
                    <a:pt x="81" y="298"/>
                  </a:lnTo>
                  <a:lnTo>
                    <a:pt x="79" y="298"/>
                  </a:lnTo>
                  <a:lnTo>
                    <a:pt x="79" y="297"/>
                  </a:lnTo>
                  <a:lnTo>
                    <a:pt x="78" y="297"/>
                  </a:lnTo>
                  <a:lnTo>
                    <a:pt x="77" y="297"/>
                  </a:lnTo>
                  <a:lnTo>
                    <a:pt x="76" y="297"/>
                  </a:lnTo>
                  <a:lnTo>
                    <a:pt x="75" y="297"/>
                  </a:lnTo>
                  <a:lnTo>
                    <a:pt x="74" y="297"/>
                  </a:lnTo>
                  <a:lnTo>
                    <a:pt x="72" y="297"/>
                  </a:lnTo>
                  <a:lnTo>
                    <a:pt x="71" y="297"/>
                  </a:lnTo>
                  <a:lnTo>
                    <a:pt x="70" y="297"/>
                  </a:lnTo>
                  <a:lnTo>
                    <a:pt x="69" y="297"/>
                  </a:lnTo>
                  <a:lnTo>
                    <a:pt x="68" y="298"/>
                  </a:lnTo>
                  <a:lnTo>
                    <a:pt x="67" y="298"/>
                  </a:lnTo>
                  <a:lnTo>
                    <a:pt x="64" y="298"/>
                  </a:lnTo>
                  <a:lnTo>
                    <a:pt x="63" y="298"/>
                  </a:lnTo>
                  <a:lnTo>
                    <a:pt x="62" y="300"/>
                  </a:lnTo>
                  <a:lnTo>
                    <a:pt x="61" y="300"/>
                  </a:lnTo>
                  <a:lnTo>
                    <a:pt x="60" y="300"/>
                  </a:lnTo>
                  <a:lnTo>
                    <a:pt x="58" y="300"/>
                  </a:lnTo>
                  <a:lnTo>
                    <a:pt x="56" y="301"/>
                  </a:lnTo>
                  <a:lnTo>
                    <a:pt x="55" y="301"/>
                  </a:lnTo>
                  <a:lnTo>
                    <a:pt x="54" y="301"/>
                  </a:lnTo>
                  <a:lnTo>
                    <a:pt x="53" y="301"/>
                  </a:lnTo>
                  <a:lnTo>
                    <a:pt x="51" y="302"/>
                  </a:lnTo>
                  <a:lnTo>
                    <a:pt x="50" y="302"/>
                  </a:lnTo>
                  <a:lnTo>
                    <a:pt x="49" y="302"/>
                  </a:lnTo>
                  <a:lnTo>
                    <a:pt x="48" y="302"/>
                  </a:lnTo>
                  <a:lnTo>
                    <a:pt x="47" y="302"/>
                  </a:lnTo>
                  <a:lnTo>
                    <a:pt x="46" y="302"/>
                  </a:lnTo>
                  <a:lnTo>
                    <a:pt x="44" y="303"/>
                  </a:lnTo>
                  <a:lnTo>
                    <a:pt x="44" y="302"/>
                  </a:lnTo>
                  <a:lnTo>
                    <a:pt x="44" y="301"/>
                  </a:lnTo>
                  <a:lnTo>
                    <a:pt x="43" y="300"/>
                  </a:lnTo>
                  <a:lnTo>
                    <a:pt x="42" y="300"/>
                  </a:lnTo>
                  <a:lnTo>
                    <a:pt x="41" y="300"/>
                  </a:lnTo>
                  <a:lnTo>
                    <a:pt x="40" y="300"/>
                  </a:lnTo>
                  <a:lnTo>
                    <a:pt x="39" y="300"/>
                  </a:lnTo>
                  <a:lnTo>
                    <a:pt x="39" y="298"/>
                  </a:lnTo>
                  <a:lnTo>
                    <a:pt x="39" y="297"/>
                  </a:lnTo>
                  <a:lnTo>
                    <a:pt x="37" y="297"/>
                  </a:lnTo>
                  <a:lnTo>
                    <a:pt x="36" y="296"/>
                  </a:lnTo>
                  <a:lnTo>
                    <a:pt x="35" y="296"/>
                  </a:lnTo>
                  <a:lnTo>
                    <a:pt x="35" y="295"/>
                  </a:lnTo>
                  <a:lnTo>
                    <a:pt x="34" y="294"/>
                  </a:lnTo>
                  <a:lnTo>
                    <a:pt x="34" y="293"/>
                  </a:lnTo>
                  <a:lnTo>
                    <a:pt x="33" y="291"/>
                  </a:lnTo>
                  <a:lnTo>
                    <a:pt x="32" y="291"/>
                  </a:lnTo>
                  <a:lnTo>
                    <a:pt x="30" y="290"/>
                  </a:lnTo>
                  <a:lnTo>
                    <a:pt x="29" y="290"/>
                  </a:lnTo>
                  <a:lnTo>
                    <a:pt x="28" y="289"/>
                  </a:lnTo>
                  <a:lnTo>
                    <a:pt x="27" y="288"/>
                  </a:lnTo>
                  <a:lnTo>
                    <a:pt x="26" y="288"/>
                  </a:lnTo>
                  <a:lnTo>
                    <a:pt x="26" y="287"/>
                  </a:lnTo>
                  <a:lnTo>
                    <a:pt x="25" y="287"/>
                  </a:lnTo>
                  <a:lnTo>
                    <a:pt x="25" y="286"/>
                  </a:lnTo>
                  <a:lnTo>
                    <a:pt x="25" y="284"/>
                  </a:lnTo>
                  <a:lnTo>
                    <a:pt x="24" y="283"/>
                  </a:lnTo>
                  <a:lnTo>
                    <a:pt x="22" y="282"/>
                  </a:lnTo>
                  <a:lnTo>
                    <a:pt x="21" y="282"/>
                  </a:lnTo>
                  <a:lnTo>
                    <a:pt x="20" y="281"/>
                  </a:lnTo>
                  <a:lnTo>
                    <a:pt x="19" y="281"/>
                  </a:lnTo>
                  <a:lnTo>
                    <a:pt x="19" y="280"/>
                  </a:lnTo>
                  <a:lnTo>
                    <a:pt x="18" y="279"/>
                  </a:lnTo>
                  <a:lnTo>
                    <a:pt x="17" y="279"/>
                  </a:lnTo>
                  <a:lnTo>
                    <a:pt x="17" y="277"/>
                  </a:lnTo>
                  <a:lnTo>
                    <a:pt x="14" y="274"/>
                  </a:lnTo>
                  <a:lnTo>
                    <a:pt x="14" y="273"/>
                  </a:lnTo>
                  <a:lnTo>
                    <a:pt x="13" y="273"/>
                  </a:lnTo>
                  <a:lnTo>
                    <a:pt x="12" y="272"/>
                  </a:lnTo>
                  <a:lnTo>
                    <a:pt x="11" y="270"/>
                  </a:lnTo>
                  <a:lnTo>
                    <a:pt x="10" y="270"/>
                  </a:lnTo>
                  <a:lnTo>
                    <a:pt x="8" y="270"/>
                  </a:lnTo>
                  <a:lnTo>
                    <a:pt x="6" y="268"/>
                  </a:lnTo>
                  <a:lnTo>
                    <a:pt x="6" y="267"/>
                  </a:lnTo>
                  <a:lnTo>
                    <a:pt x="5" y="267"/>
                  </a:lnTo>
                  <a:lnTo>
                    <a:pt x="5" y="266"/>
                  </a:lnTo>
                  <a:lnTo>
                    <a:pt x="4" y="265"/>
                  </a:lnTo>
                  <a:lnTo>
                    <a:pt x="4" y="263"/>
                  </a:lnTo>
                  <a:lnTo>
                    <a:pt x="4" y="262"/>
                  </a:lnTo>
                  <a:lnTo>
                    <a:pt x="5" y="262"/>
                  </a:lnTo>
                  <a:lnTo>
                    <a:pt x="5" y="261"/>
                  </a:lnTo>
                  <a:lnTo>
                    <a:pt x="4" y="261"/>
                  </a:lnTo>
                  <a:lnTo>
                    <a:pt x="3" y="261"/>
                  </a:lnTo>
                  <a:lnTo>
                    <a:pt x="3" y="260"/>
                  </a:lnTo>
                  <a:lnTo>
                    <a:pt x="3" y="259"/>
                  </a:lnTo>
                  <a:lnTo>
                    <a:pt x="3" y="258"/>
                  </a:lnTo>
                  <a:lnTo>
                    <a:pt x="1" y="258"/>
                  </a:lnTo>
                  <a:lnTo>
                    <a:pt x="3" y="258"/>
                  </a:lnTo>
                  <a:lnTo>
                    <a:pt x="1" y="255"/>
                  </a:lnTo>
                  <a:lnTo>
                    <a:pt x="0" y="254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0" y="249"/>
                  </a:lnTo>
                  <a:lnTo>
                    <a:pt x="0" y="247"/>
                  </a:lnTo>
                  <a:lnTo>
                    <a:pt x="0" y="245"/>
                  </a:lnTo>
                  <a:lnTo>
                    <a:pt x="0" y="241"/>
                  </a:lnTo>
                  <a:lnTo>
                    <a:pt x="0" y="238"/>
                  </a:lnTo>
                  <a:lnTo>
                    <a:pt x="0" y="234"/>
                  </a:lnTo>
                  <a:lnTo>
                    <a:pt x="0" y="233"/>
                  </a:lnTo>
                  <a:lnTo>
                    <a:pt x="0" y="232"/>
                  </a:lnTo>
                  <a:lnTo>
                    <a:pt x="0" y="231"/>
                  </a:lnTo>
                  <a:lnTo>
                    <a:pt x="0" y="230"/>
                  </a:lnTo>
                  <a:lnTo>
                    <a:pt x="0" y="225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11"/>
                  </a:lnTo>
                  <a:lnTo>
                    <a:pt x="0" y="205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1"/>
                  </a:lnTo>
                  <a:lnTo>
                    <a:pt x="0" y="186"/>
                  </a:lnTo>
                  <a:lnTo>
                    <a:pt x="0" y="181"/>
                  </a:lnTo>
                  <a:lnTo>
                    <a:pt x="0" y="176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2"/>
                  </a:lnTo>
                  <a:lnTo>
                    <a:pt x="0" y="157"/>
                  </a:lnTo>
                  <a:lnTo>
                    <a:pt x="0" y="153"/>
                  </a:lnTo>
                  <a:lnTo>
                    <a:pt x="5" y="151"/>
                  </a:lnTo>
                  <a:lnTo>
                    <a:pt x="8" y="151"/>
                  </a:lnTo>
                  <a:lnTo>
                    <a:pt x="12" y="151"/>
                  </a:lnTo>
                  <a:lnTo>
                    <a:pt x="17" y="151"/>
                  </a:lnTo>
                  <a:lnTo>
                    <a:pt x="20" y="151"/>
                  </a:lnTo>
                  <a:lnTo>
                    <a:pt x="24" y="151"/>
                  </a:lnTo>
                  <a:lnTo>
                    <a:pt x="28" y="151"/>
                  </a:lnTo>
                  <a:lnTo>
                    <a:pt x="32" y="151"/>
                  </a:lnTo>
                  <a:lnTo>
                    <a:pt x="35" y="151"/>
                  </a:lnTo>
                  <a:lnTo>
                    <a:pt x="40" y="151"/>
                  </a:lnTo>
                  <a:lnTo>
                    <a:pt x="43" y="151"/>
                  </a:lnTo>
                  <a:lnTo>
                    <a:pt x="47" y="151"/>
                  </a:lnTo>
                  <a:lnTo>
                    <a:pt x="51" y="151"/>
                  </a:lnTo>
                  <a:lnTo>
                    <a:pt x="55" y="151"/>
                  </a:lnTo>
                  <a:lnTo>
                    <a:pt x="60" y="151"/>
                  </a:lnTo>
                  <a:lnTo>
                    <a:pt x="63" y="151"/>
                  </a:lnTo>
                  <a:lnTo>
                    <a:pt x="64" y="151"/>
                  </a:lnTo>
                  <a:lnTo>
                    <a:pt x="63" y="150"/>
                  </a:lnTo>
                  <a:lnTo>
                    <a:pt x="62" y="149"/>
                  </a:lnTo>
                  <a:lnTo>
                    <a:pt x="61" y="147"/>
                  </a:lnTo>
                  <a:lnTo>
                    <a:pt x="60" y="146"/>
                  </a:lnTo>
                  <a:lnTo>
                    <a:pt x="60" y="144"/>
                  </a:lnTo>
                  <a:lnTo>
                    <a:pt x="61" y="142"/>
                  </a:lnTo>
                  <a:lnTo>
                    <a:pt x="61" y="140"/>
                  </a:lnTo>
                  <a:lnTo>
                    <a:pt x="62" y="137"/>
                  </a:lnTo>
                  <a:lnTo>
                    <a:pt x="63" y="135"/>
                  </a:lnTo>
                  <a:lnTo>
                    <a:pt x="64" y="133"/>
                  </a:lnTo>
                  <a:lnTo>
                    <a:pt x="65" y="133"/>
                  </a:lnTo>
                  <a:lnTo>
                    <a:pt x="65" y="132"/>
                  </a:lnTo>
                  <a:lnTo>
                    <a:pt x="64" y="130"/>
                  </a:lnTo>
                  <a:lnTo>
                    <a:pt x="64" y="129"/>
                  </a:lnTo>
                  <a:lnTo>
                    <a:pt x="64" y="128"/>
                  </a:lnTo>
                  <a:lnTo>
                    <a:pt x="63" y="127"/>
                  </a:lnTo>
                  <a:lnTo>
                    <a:pt x="63" y="126"/>
                  </a:lnTo>
                  <a:lnTo>
                    <a:pt x="63" y="125"/>
                  </a:lnTo>
                  <a:lnTo>
                    <a:pt x="63" y="120"/>
                  </a:lnTo>
                  <a:lnTo>
                    <a:pt x="63" y="116"/>
                  </a:lnTo>
                  <a:lnTo>
                    <a:pt x="63" y="114"/>
                  </a:lnTo>
                  <a:lnTo>
                    <a:pt x="63" y="113"/>
                  </a:lnTo>
                  <a:lnTo>
                    <a:pt x="63" y="111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6"/>
                  </a:lnTo>
                  <a:lnTo>
                    <a:pt x="64" y="105"/>
                  </a:lnTo>
                  <a:lnTo>
                    <a:pt x="64" y="104"/>
                  </a:lnTo>
                  <a:lnTo>
                    <a:pt x="64" y="102"/>
                  </a:lnTo>
                  <a:lnTo>
                    <a:pt x="65" y="101"/>
                  </a:lnTo>
                  <a:lnTo>
                    <a:pt x="65" y="100"/>
                  </a:lnTo>
                  <a:lnTo>
                    <a:pt x="64" y="98"/>
                  </a:lnTo>
                  <a:lnTo>
                    <a:pt x="64" y="97"/>
                  </a:lnTo>
                  <a:lnTo>
                    <a:pt x="64" y="92"/>
                  </a:lnTo>
                  <a:lnTo>
                    <a:pt x="63" y="92"/>
                  </a:lnTo>
                  <a:lnTo>
                    <a:pt x="64" y="90"/>
                  </a:lnTo>
                  <a:lnTo>
                    <a:pt x="64" y="89"/>
                  </a:lnTo>
                  <a:lnTo>
                    <a:pt x="64" y="87"/>
                  </a:lnTo>
                  <a:lnTo>
                    <a:pt x="63" y="86"/>
                  </a:lnTo>
                  <a:lnTo>
                    <a:pt x="63" y="85"/>
                  </a:lnTo>
                  <a:lnTo>
                    <a:pt x="63" y="84"/>
                  </a:lnTo>
                  <a:lnTo>
                    <a:pt x="64" y="84"/>
                  </a:lnTo>
                  <a:lnTo>
                    <a:pt x="65" y="84"/>
                  </a:lnTo>
                  <a:lnTo>
                    <a:pt x="67" y="85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8" y="87"/>
                  </a:lnTo>
                  <a:lnTo>
                    <a:pt x="68" y="89"/>
                  </a:lnTo>
                  <a:lnTo>
                    <a:pt x="68" y="90"/>
                  </a:lnTo>
                  <a:lnTo>
                    <a:pt x="69" y="90"/>
                  </a:lnTo>
                  <a:lnTo>
                    <a:pt x="69" y="89"/>
                  </a:lnTo>
                  <a:lnTo>
                    <a:pt x="70" y="89"/>
                  </a:lnTo>
                  <a:lnTo>
                    <a:pt x="71" y="90"/>
                  </a:lnTo>
                  <a:lnTo>
                    <a:pt x="72" y="90"/>
                  </a:lnTo>
                  <a:lnTo>
                    <a:pt x="74" y="90"/>
                  </a:lnTo>
                  <a:lnTo>
                    <a:pt x="75" y="91"/>
                  </a:lnTo>
                  <a:lnTo>
                    <a:pt x="76" y="91"/>
                  </a:lnTo>
                  <a:lnTo>
                    <a:pt x="76" y="92"/>
                  </a:lnTo>
                  <a:lnTo>
                    <a:pt x="76" y="93"/>
                  </a:lnTo>
                  <a:lnTo>
                    <a:pt x="76" y="94"/>
                  </a:lnTo>
                  <a:lnTo>
                    <a:pt x="77" y="96"/>
                  </a:lnTo>
                  <a:lnTo>
                    <a:pt x="76" y="97"/>
                  </a:lnTo>
                  <a:lnTo>
                    <a:pt x="76" y="98"/>
                  </a:lnTo>
                  <a:lnTo>
                    <a:pt x="75" y="99"/>
                  </a:lnTo>
                  <a:lnTo>
                    <a:pt x="74" y="100"/>
                  </a:lnTo>
                  <a:lnTo>
                    <a:pt x="72" y="100"/>
                  </a:lnTo>
                  <a:lnTo>
                    <a:pt x="74" y="100"/>
                  </a:lnTo>
                  <a:lnTo>
                    <a:pt x="74" y="101"/>
                  </a:lnTo>
                  <a:lnTo>
                    <a:pt x="75" y="101"/>
                  </a:lnTo>
                  <a:lnTo>
                    <a:pt x="76" y="101"/>
                  </a:lnTo>
                  <a:lnTo>
                    <a:pt x="77" y="102"/>
                  </a:lnTo>
                  <a:lnTo>
                    <a:pt x="78" y="102"/>
                  </a:lnTo>
                  <a:lnTo>
                    <a:pt x="79" y="102"/>
                  </a:lnTo>
                  <a:lnTo>
                    <a:pt x="81" y="102"/>
                  </a:lnTo>
                  <a:lnTo>
                    <a:pt x="82" y="102"/>
                  </a:lnTo>
                  <a:lnTo>
                    <a:pt x="82" y="101"/>
                  </a:lnTo>
                  <a:lnTo>
                    <a:pt x="83" y="101"/>
                  </a:lnTo>
                  <a:lnTo>
                    <a:pt x="83" y="100"/>
                  </a:lnTo>
                  <a:lnTo>
                    <a:pt x="84" y="100"/>
                  </a:lnTo>
                  <a:lnTo>
                    <a:pt x="85" y="99"/>
                  </a:lnTo>
                  <a:lnTo>
                    <a:pt x="86" y="98"/>
                  </a:lnTo>
                  <a:lnTo>
                    <a:pt x="89" y="98"/>
                  </a:lnTo>
                  <a:lnTo>
                    <a:pt x="90" y="98"/>
                  </a:lnTo>
                  <a:lnTo>
                    <a:pt x="92" y="97"/>
                  </a:lnTo>
                  <a:lnTo>
                    <a:pt x="93" y="97"/>
                  </a:lnTo>
                  <a:lnTo>
                    <a:pt x="94" y="97"/>
                  </a:lnTo>
                  <a:lnTo>
                    <a:pt x="99" y="97"/>
                  </a:lnTo>
                  <a:lnTo>
                    <a:pt x="101" y="96"/>
                  </a:lnTo>
                  <a:lnTo>
                    <a:pt x="104" y="94"/>
                  </a:lnTo>
                  <a:lnTo>
                    <a:pt x="105" y="94"/>
                  </a:lnTo>
                  <a:lnTo>
                    <a:pt x="106" y="94"/>
                  </a:lnTo>
                  <a:lnTo>
                    <a:pt x="106" y="96"/>
                  </a:lnTo>
                  <a:lnTo>
                    <a:pt x="106" y="97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5" y="99"/>
                  </a:lnTo>
                  <a:lnTo>
                    <a:pt x="104" y="100"/>
                  </a:lnTo>
                  <a:lnTo>
                    <a:pt x="105" y="101"/>
                  </a:lnTo>
                  <a:lnTo>
                    <a:pt x="105" y="102"/>
                  </a:lnTo>
                  <a:lnTo>
                    <a:pt x="105" y="104"/>
                  </a:lnTo>
                  <a:lnTo>
                    <a:pt x="105" y="105"/>
                  </a:lnTo>
                  <a:lnTo>
                    <a:pt x="106" y="107"/>
                  </a:lnTo>
                  <a:lnTo>
                    <a:pt x="106" y="108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1" y="112"/>
                  </a:lnTo>
                  <a:lnTo>
                    <a:pt x="111" y="113"/>
                  </a:lnTo>
                  <a:lnTo>
                    <a:pt x="112" y="113"/>
                  </a:lnTo>
                  <a:lnTo>
                    <a:pt x="112" y="112"/>
                  </a:lnTo>
                  <a:lnTo>
                    <a:pt x="113" y="112"/>
                  </a:lnTo>
                  <a:lnTo>
                    <a:pt x="113" y="111"/>
                  </a:lnTo>
                  <a:lnTo>
                    <a:pt x="115" y="111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8" y="113"/>
                  </a:lnTo>
                  <a:lnTo>
                    <a:pt x="119" y="113"/>
                  </a:lnTo>
                  <a:lnTo>
                    <a:pt x="121" y="114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5" y="115"/>
                  </a:lnTo>
                  <a:lnTo>
                    <a:pt x="126" y="115"/>
                  </a:lnTo>
                  <a:lnTo>
                    <a:pt x="126" y="116"/>
                  </a:lnTo>
                  <a:lnTo>
                    <a:pt x="127" y="116"/>
                  </a:lnTo>
                  <a:lnTo>
                    <a:pt x="132" y="116"/>
                  </a:lnTo>
                  <a:lnTo>
                    <a:pt x="133" y="116"/>
                  </a:lnTo>
                  <a:lnTo>
                    <a:pt x="134" y="118"/>
                  </a:lnTo>
                  <a:lnTo>
                    <a:pt x="135" y="118"/>
                  </a:lnTo>
                  <a:lnTo>
                    <a:pt x="136" y="118"/>
                  </a:lnTo>
                  <a:lnTo>
                    <a:pt x="138" y="118"/>
                  </a:lnTo>
                  <a:lnTo>
                    <a:pt x="139" y="116"/>
                  </a:lnTo>
                  <a:lnTo>
                    <a:pt x="140" y="116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19"/>
                  </a:lnTo>
                  <a:lnTo>
                    <a:pt x="143" y="119"/>
                  </a:lnTo>
                  <a:lnTo>
                    <a:pt x="146" y="119"/>
                  </a:lnTo>
                  <a:lnTo>
                    <a:pt x="147" y="119"/>
                  </a:lnTo>
                  <a:lnTo>
                    <a:pt x="148" y="120"/>
                  </a:lnTo>
                  <a:lnTo>
                    <a:pt x="149" y="120"/>
                  </a:lnTo>
                  <a:lnTo>
                    <a:pt x="150" y="120"/>
                  </a:lnTo>
                  <a:lnTo>
                    <a:pt x="150" y="119"/>
                  </a:lnTo>
                  <a:lnTo>
                    <a:pt x="152" y="119"/>
                  </a:lnTo>
                  <a:lnTo>
                    <a:pt x="153" y="119"/>
                  </a:lnTo>
                  <a:lnTo>
                    <a:pt x="155" y="119"/>
                  </a:lnTo>
                  <a:lnTo>
                    <a:pt x="156" y="118"/>
                  </a:lnTo>
                  <a:lnTo>
                    <a:pt x="157" y="116"/>
                  </a:lnTo>
                  <a:lnTo>
                    <a:pt x="157" y="115"/>
                  </a:lnTo>
                  <a:lnTo>
                    <a:pt x="157" y="113"/>
                  </a:lnTo>
                  <a:lnTo>
                    <a:pt x="157" y="112"/>
                  </a:lnTo>
                  <a:lnTo>
                    <a:pt x="158" y="111"/>
                  </a:lnTo>
                  <a:lnTo>
                    <a:pt x="160" y="111"/>
                  </a:lnTo>
                  <a:lnTo>
                    <a:pt x="160" y="109"/>
                  </a:lnTo>
                  <a:lnTo>
                    <a:pt x="158" y="108"/>
                  </a:lnTo>
                  <a:lnTo>
                    <a:pt x="158" y="107"/>
                  </a:lnTo>
                  <a:lnTo>
                    <a:pt x="160" y="107"/>
                  </a:lnTo>
                  <a:lnTo>
                    <a:pt x="161" y="107"/>
                  </a:lnTo>
                  <a:lnTo>
                    <a:pt x="162" y="107"/>
                  </a:lnTo>
                  <a:lnTo>
                    <a:pt x="163" y="106"/>
                  </a:lnTo>
                  <a:lnTo>
                    <a:pt x="164" y="106"/>
                  </a:lnTo>
                  <a:lnTo>
                    <a:pt x="164" y="107"/>
                  </a:lnTo>
                  <a:lnTo>
                    <a:pt x="165" y="108"/>
                  </a:lnTo>
                  <a:lnTo>
                    <a:pt x="165" y="109"/>
                  </a:lnTo>
                  <a:lnTo>
                    <a:pt x="165" y="111"/>
                  </a:lnTo>
                  <a:lnTo>
                    <a:pt x="165" y="114"/>
                  </a:lnTo>
                  <a:lnTo>
                    <a:pt x="171" y="118"/>
                  </a:lnTo>
                  <a:lnTo>
                    <a:pt x="174" y="120"/>
                  </a:lnTo>
                  <a:lnTo>
                    <a:pt x="174" y="121"/>
                  </a:lnTo>
                  <a:lnTo>
                    <a:pt x="175" y="126"/>
                  </a:lnTo>
                  <a:lnTo>
                    <a:pt x="177" y="128"/>
                  </a:lnTo>
                  <a:lnTo>
                    <a:pt x="178" y="129"/>
                  </a:lnTo>
                  <a:lnTo>
                    <a:pt x="179" y="129"/>
                  </a:lnTo>
                  <a:lnTo>
                    <a:pt x="181" y="129"/>
                  </a:lnTo>
                  <a:lnTo>
                    <a:pt x="182" y="129"/>
                  </a:lnTo>
                  <a:lnTo>
                    <a:pt x="183" y="129"/>
                  </a:lnTo>
                  <a:lnTo>
                    <a:pt x="184" y="129"/>
                  </a:lnTo>
                  <a:lnTo>
                    <a:pt x="184" y="128"/>
                  </a:lnTo>
                  <a:lnTo>
                    <a:pt x="185" y="128"/>
                  </a:lnTo>
                  <a:lnTo>
                    <a:pt x="186" y="128"/>
                  </a:lnTo>
                  <a:lnTo>
                    <a:pt x="188" y="129"/>
                  </a:lnTo>
                  <a:lnTo>
                    <a:pt x="189" y="130"/>
                  </a:lnTo>
                  <a:lnTo>
                    <a:pt x="189" y="132"/>
                  </a:lnTo>
                  <a:lnTo>
                    <a:pt x="190" y="132"/>
                  </a:lnTo>
                  <a:lnTo>
                    <a:pt x="192" y="132"/>
                  </a:lnTo>
                  <a:lnTo>
                    <a:pt x="193" y="132"/>
                  </a:lnTo>
                  <a:lnTo>
                    <a:pt x="193" y="133"/>
                  </a:lnTo>
                  <a:lnTo>
                    <a:pt x="195" y="134"/>
                  </a:lnTo>
                  <a:lnTo>
                    <a:pt x="195" y="133"/>
                  </a:lnTo>
                  <a:lnTo>
                    <a:pt x="196" y="133"/>
                  </a:lnTo>
                  <a:lnTo>
                    <a:pt x="197" y="133"/>
                  </a:lnTo>
                  <a:lnTo>
                    <a:pt x="197" y="134"/>
                  </a:lnTo>
                  <a:lnTo>
                    <a:pt x="198" y="134"/>
                  </a:lnTo>
                  <a:lnTo>
                    <a:pt x="199" y="134"/>
                  </a:lnTo>
                  <a:lnTo>
                    <a:pt x="200" y="134"/>
                  </a:lnTo>
                  <a:lnTo>
                    <a:pt x="203" y="136"/>
                  </a:lnTo>
                  <a:lnTo>
                    <a:pt x="204" y="137"/>
                  </a:lnTo>
                  <a:lnTo>
                    <a:pt x="204" y="139"/>
                  </a:lnTo>
                  <a:lnTo>
                    <a:pt x="205" y="140"/>
                  </a:lnTo>
                  <a:lnTo>
                    <a:pt x="206" y="141"/>
                  </a:lnTo>
                  <a:lnTo>
                    <a:pt x="206" y="142"/>
                  </a:lnTo>
                  <a:lnTo>
                    <a:pt x="205" y="143"/>
                  </a:lnTo>
                  <a:lnTo>
                    <a:pt x="205" y="144"/>
                  </a:lnTo>
                  <a:lnTo>
                    <a:pt x="206" y="146"/>
                  </a:lnTo>
                  <a:lnTo>
                    <a:pt x="207" y="147"/>
                  </a:lnTo>
                  <a:lnTo>
                    <a:pt x="207" y="148"/>
                  </a:lnTo>
                  <a:lnTo>
                    <a:pt x="207" y="149"/>
                  </a:lnTo>
                  <a:lnTo>
                    <a:pt x="209" y="148"/>
                  </a:lnTo>
                  <a:lnTo>
                    <a:pt x="209" y="147"/>
                  </a:lnTo>
                  <a:lnTo>
                    <a:pt x="210" y="147"/>
                  </a:lnTo>
                  <a:lnTo>
                    <a:pt x="211" y="147"/>
                  </a:lnTo>
                  <a:lnTo>
                    <a:pt x="212" y="148"/>
                  </a:lnTo>
                  <a:lnTo>
                    <a:pt x="214" y="151"/>
                  </a:lnTo>
                  <a:lnTo>
                    <a:pt x="216" y="153"/>
                  </a:lnTo>
                  <a:lnTo>
                    <a:pt x="216" y="154"/>
                  </a:lnTo>
                  <a:lnTo>
                    <a:pt x="216" y="155"/>
                  </a:lnTo>
                  <a:lnTo>
                    <a:pt x="217" y="155"/>
                  </a:lnTo>
                  <a:lnTo>
                    <a:pt x="217" y="156"/>
                  </a:lnTo>
                  <a:lnTo>
                    <a:pt x="218" y="156"/>
                  </a:lnTo>
                  <a:lnTo>
                    <a:pt x="218" y="157"/>
                  </a:lnTo>
                  <a:lnTo>
                    <a:pt x="219" y="162"/>
                  </a:lnTo>
                  <a:lnTo>
                    <a:pt x="220" y="163"/>
                  </a:lnTo>
                  <a:lnTo>
                    <a:pt x="220" y="164"/>
                  </a:lnTo>
                  <a:lnTo>
                    <a:pt x="221" y="164"/>
                  </a:lnTo>
                  <a:lnTo>
                    <a:pt x="221" y="165"/>
                  </a:lnTo>
                  <a:lnTo>
                    <a:pt x="222" y="164"/>
                  </a:lnTo>
                  <a:lnTo>
                    <a:pt x="224" y="164"/>
                  </a:lnTo>
                  <a:lnTo>
                    <a:pt x="225" y="164"/>
                  </a:lnTo>
                  <a:lnTo>
                    <a:pt x="226" y="164"/>
                  </a:lnTo>
                  <a:lnTo>
                    <a:pt x="226" y="165"/>
                  </a:lnTo>
                  <a:lnTo>
                    <a:pt x="227" y="165"/>
                  </a:lnTo>
                  <a:lnTo>
                    <a:pt x="227" y="167"/>
                  </a:lnTo>
                  <a:lnTo>
                    <a:pt x="227" y="165"/>
                  </a:lnTo>
                  <a:lnTo>
                    <a:pt x="228" y="165"/>
                  </a:lnTo>
                  <a:lnTo>
                    <a:pt x="229" y="164"/>
                  </a:lnTo>
                  <a:lnTo>
                    <a:pt x="231" y="163"/>
                  </a:lnTo>
                  <a:lnTo>
                    <a:pt x="235" y="162"/>
                  </a:lnTo>
                  <a:lnTo>
                    <a:pt x="236" y="161"/>
                  </a:lnTo>
                  <a:lnTo>
                    <a:pt x="238" y="160"/>
                  </a:lnTo>
                  <a:lnTo>
                    <a:pt x="239" y="160"/>
                  </a:lnTo>
                  <a:lnTo>
                    <a:pt x="240" y="160"/>
                  </a:lnTo>
                  <a:lnTo>
                    <a:pt x="241" y="161"/>
                  </a:lnTo>
                  <a:lnTo>
                    <a:pt x="242" y="161"/>
                  </a:lnTo>
                  <a:lnTo>
                    <a:pt x="242" y="162"/>
                  </a:lnTo>
                  <a:lnTo>
                    <a:pt x="241" y="162"/>
                  </a:lnTo>
                  <a:lnTo>
                    <a:pt x="241" y="163"/>
                  </a:lnTo>
                  <a:lnTo>
                    <a:pt x="241" y="164"/>
                  </a:lnTo>
                  <a:lnTo>
                    <a:pt x="240" y="164"/>
                  </a:lnTo>
                  <a:lnTo>
                    <a:pt x="240" y="165"/>
                  </a:lnTo>
                  <a:lnTo>
                    <a:pt x="241" y="165"/>
                  </a:lnTo>
                  <a:lnTo>
                    <a:pt x="241" y="167"/>
                  </a:lnTo>
                  <a:lnTo>
                    <a:pt x="242" y="167"/>
                  </a:lnTo>
                  <a:lnTo>
                    <a:pt x="243" y="167"/>
                  </a:lnTo>
                  <a:lnTo>
                    <a:pt x="246" y="167"/>
                  </a:lnTo>
                  <a:lnTo>
                    <a:pt x="247" y="165"/>
                  </a:lnTo>
                  <a:lnTo>
                    <a:pt x="247" y="162"/>
                  </a:lnTo>
                  <a:lnTo>
                    <a:pt x="247" y="157"/>
                  </a:lnTo>
                  <a:lnTo>
                    <a:pt x="247" y="153"/>
                  </a:lnTo>
                  <a:lnTo>
                    <a:pt x="247" y="148"/>
                  </a:lnTo>
                  <a:lnTo>
                    <a:pt x="247" y="142"/>
                  </a:lnTo>
                  <a:lnTo>
                    <a:pt x="247" y="137"/>
                  </a:lnTo>
                  <a:lnTo>
                    <a:pt x="247" y="133"/>
                  </a:lnTo>
                  <a:lnTo>
                    <a:pt x="247" y="128"/>
                  </a:lnTo>
                  <a:lnTo>
                    <a:pt x="247" y="125"/>
                  </a:lnTo>
                  <a:lnTo>
                    <a:pt x="245" y="125"/>
                  </a:lnTo>
                  <a:lnTo>
                    <a:pt x="245" y="126"/>
                  </a:lnTo>
                  <a:lnTo>
                    <a:pt x="243" y="126"/>
                  </a:lnTo>
                  <a:lnTo>
                    <a:pt x="242" y="127"/>
                  </a:lnTo>
                  <a:lnTo>
                    <a:pt x="241" y="127"/>
                  </a:lnTo>
                  <a:lnTo>
                    <a:pt x="240" y="126"/>
                  </a:lnTo>
                  <a:lnTo>
                    <a:pt x="239" y="126"/>
                  </a:lnTo>
                  <a:lnTo>
                    <a:pt x="239" y="127"/>
                  </a:lnTo>
                  <a:lnTo>
                    <a:pt x="238" y="127"/>
                  </a:lnTo>
                  <a:lnTo>
                    <a:pt x="236" y="127"/>
                  </a:lnTo>
                  <a:lnTo>
                    <a:pt x="236" y="128"/>
                  </a:lnTo>
                  <a:lnTo>
                    <a:pt x="235" y="129"/>
                  </a:lnTo>
                  <a:lnTo>
                    <a:pt x="235" y="130"/>
                  </a:lnTo>
                  <a:lnTo>
                    <a:pt x="236" y="132"/>
                  </a:lnTo>
                  <a:lnTo>
                    <a:pt x="236" y="133"/>
                  </a:lnTo>
                  <a:lnTo>
                    <a:pt x="238" y="133"/>
                  </a:lnTo>
                  <a:lnTo>
                    <a:pt x="238" y="134"/>
                  </a:lnTo>
                  <a:lnTo>
                    <a:pt x="236" y="135"/>
                  </a:lnTo>
                  <a:lnTo>
                    <a:pt x="236" y="134"/>
                  </a:lnTo>
                  <a:lnTo>
                    <a:pt x="235" y="134"/>
                  </a:lnTo>
                  <a:lnTo>
                    <a:pt x="234" y="134"/>
                  </a:lnTo>
                  <a:lnTo>
                    <a:pt x="233" y="133"/>
                  </a:lnTo>
                  <a:lnTo>
                    <a:pt x="232" y="133"/>
                  </a:lnTo>
                  <a:lnTo>
                    <a:pt x="231" y="133"/>
                  </a:lnTo>
                  <a:lnTo>
                    <a:pt x="229" y="132"/>
                  </a:lnTo>
                  <a:lnTo>
                    <a:pt x="227" y="132"/>
                  </a:lnTo>
                  <a:lnTo>
                    <a:pt x="226" y="132"/>
                  </a:lnTo>
                  <a:lnTo>
                    <a:pt x="225" y="133"/>
                  </a:lnTo>
                  <a:lnTo>
                    <a:pt x="225" y="132"/>
                  </a:lnTo>
                  <a:lnTo>
                    <a:pt x="224" y="132"/>
                  </a:lnTo>
                  <a:lnTo>
                    <a:pt x="224" y="133"/>
                  </a:lnTo>
                  <a:lnTo>
                    <a:pt x="222" y="133"/>
                  </a:lnTo>
                  <a:lnTo>
                    <a:pt x="222" y="132"/>
                  </a:lnTo>
                  <a:lnTo>
                    <a:pt x="220" y="127"/>
                  </a:lnTo>
                  <a:lnTo>
                    <a:pt x="219" y="126"/>
                  </a:lnTo>
                  <a:lnTo>
                    <a:pt x="217" y="125"/>
                  </a:lnTo>
                  <a:lnTo>
                    <a:pt x="217" y="123"/>
                  </a:lnTo>
                  <a:lnTo>
                    <a:pt x="216" y="122"/>
                  </a:lnTo>
                  <a:lnTo>
                    <a:pt x="214" y="121"/>
                  </a:lnTo>
                  <a:lnTo>
                    <a:pt x="213" y="121"/>
                  </a:lnTo>
                  <a:lnTo>
                    <a:pt x="213" y="120"/>
                  </a:lnTo>
                  <a:lnTo>
                    <a:pt x="212" y="120"/>
                  </a:lnTo>
                  <a:lnTo>
                    <a:pt x="210" y="119"/>
                  </a:lnTo>
                  <a:lnTo>
                    <a:pt x="209" y="116"/>
                  </a:lnTo>
                  <a:lnTo>
                    <a:pt x="207" y="118"/>
                  </a:lnTo>
                  <a:lnTo>
                    <a:pt x="207" y="116"/>
                  </a:lnTo>
                  <a:lnTo>
                    <a:pt x="207" y="115"/>
                  </a:lnTo>
                  <a:lnTo>
                    <a:pt x="206" y="115"/>
                  </a:lnTo>
                  <a:lnTo>
                    <a:pt x="205" y="115"/>
                  </a:lnTo>
                  <a:lnTo>
                    <a:pt x="205" y="114"/>
                  </a:lnTo>
                  <a:lnTo>
                    <a:pt x="205" y="113"/>
                  </a:lnTo>
                  <a:lnTo>
                    <a:pt x="204" y="113"/>
                  </a:lnTo>
                  <a:lnTo>
                    <a:pt x="204" y="111"/>
                  </a:lnTo>
                  <a:lnTo>
                    <a:pt x="203" y="109"/>
                  </a:lnTo>
                  <a:lnTo>
                    <a:pt x="203" y="107"/>
                  </a:lnTo>
                  <a:lnTo>
                    <a:pt x="202" y="106"/>
                  </a:lnTo>
                  <a:lnTo>
                    <a:pt x="202" y="105"/>
                  </a:lnTo>
                  <a:lnTo>
                    <a:pt x="202" y="102"/>
                  </a:lnTo>
                  <a:lnTo>
                    <a:pt x="203" y="100"/>
                  </a:lnTo>
                  <a:lnTo>
                    <a:pt x="204" y="99"/>
                  </a:lnTo>
                  <a:lnTo>
                    <a:pt x="204" y="98"/>
                  </a:lnTo>
                  <a:lnTo>
                    <a:pt x="204" y="97"/>
                  </a:lnTo>
                  <a:lnTo>
                    <a:pt x="205" y="96"/>
                  </a:lnTo>
                  <a:lnTo>
                    <a:pt x="205" y="94"/>
                  </a:lnTo>
                  <a:lnTo>
                    <a:pt x="205" y="93"/>
                  </a:lnTo>
                  <a:lnTo>
                    <a:pt x="205" y="92"/>
                  </a:lnTo>
                  <a:lnTo>
                    <a:pt x="205" y="91"/>
                  </a:lnTo>
                  <a:lnTo>
                    <a:pt x="205" y="90"/>
                  </a:lnTo>
                  <a:lnTo>
                    <a:pt x="206" y="89"/>
                  </a:lnTo>
                  <a:lnTo>
                    <a:pt x="206" y="87"/>
                  </a:lnTo>
                  <a:lnTo>
                    <a:pt x="206" y="86"/>
                  </a:lnTo>
                  <a:lnTo>
                    <a:pt x="207" y="86"/>
                  </a:lnTo>
                  <a:lnTo>
                    <a:pt x="207" y="85"/>
                  </a:lnTo>
                  <a:lnTo>
                    <a:pt x="207" y="84"/>
                  </a:lnTo>
                  <a:lnTo>
                    <a:pt x="207" y="83"/>
                  </a:lnTo>
                  <a:lnTo>
                    <a:pt x="207" y="82"/>
                  </a:lnTo>
                  <a:lnTo>
                    <a:pt x="209" y="82"/>
                  </a:lnTo>
                  <a:lnTo>
                    <a:pt x="209" y="80"/>
                  </a:lnTo>
                  <a:lnTo>
                    <a:pt x="209" y="79"/>
                  </a:lnTo>
                  <a:lnTo>
                    <a:pt x="210" y="79"/>
                  </a:lnTo>
                  <a:lnTo>
                    <a:pt x="211" y="79"/>
                  </a:lnTo>
                  <a:lnTo>
                    <a:pt x="211" y="78"/>
                  </a:lnTo>
                  <a:lnTo>
                    <a:pt x="212" y="77"/>
                  </a:lnTo>
                  <a:lnTo>
                    <a:pt x="211" y="76"/>
                  </a:lnTo>
                  <a:lnTo>
                    <a:pt x="211" y="75"/>
                  </a:lnTo>
                  <a:lnTo>
                    <a:pt x="211" y="73"/>
                  </a:lnTo>
                  <a:lnTo>
                    <a:pt x="210" y="72"/>
                  </a:lnTo>
                  <a:lnTo>
                    <a:pt x="210" y="71"/>
                  </a:lnTo>
                  <a:lnTo>
                    <a:pt x="210" y="70"/>
                  </a:lnTo>
                  <a:lnTo>
                    <a:pt x="211" y="70"/>
                  </a:lnTo>
                  <a:lnTo>
                    <a:pt x="210" y="70"/>
                  </a:lnTo>
                  <a:lnTo>
                    <a:pt x="210" y="69"/>
                  </a:lnTo>
                  <a:lnTo>
                    <a:pt x="210" y="68"/>
                  </a:lnTo>
                  <a:lnTo>
                    <a:pt x="210" y="66"/>
                  </a:lnTo>
                  <a:lnTo>
                    <a:pt x="210" y="65"/>
                  </a:lnTo>
                  <a:lnTo>
                    <a:pt x="210" y="64"/>
                  </a:lnTo>
                  <a:lnTo>
                    <a:pt x="209" y="64"/>
                  </a:lnTo>
                  <a:lnTo>
                    <a:pt x="207" y="63"/>
                  </a:lnTo>
                  <a:lnTo>
                    <a:pt x="209" y="63"/>
                  </a:lnTo>
                  <a:lnTo>
                    <a:pt x="209" y="62"/>
                  </a:lnTo>
                  <a:lnTo>
                    <a:pt x="210" y="61"/>
                  </a:lnTo>
                  <a:lnTo>
                    <a:pt x="210" y="59"/>
                  </a:lnTo>
                  <a:lnTo>
                    <a:pt x="210" y="57"/>
                  </a:lnTo>
                  <a:lnTo>
                    <a:pt x="210" y="55"/>
                  </a:lnTo>
                  <a:lnTo>
                    <a:pt x="210" y="54"/>
                  </a:lnTo>
                  <a:lnTo>
                    <a:pt x="211" y="51"/>
                  </a:lnTo>
                  <a:lnTo>
                    <a:pt x="211" y="50"/>
                  </a:lnTo>
                  <a:lnTo>
                    <a:pt x="212" y="50"/>
                  </a:lnTo>
                  <a:lnTo>
                    <a:pt x="212" y="49"/>
                  </a:lnTo>
                  <a:lnTo>
                    <a:pt x="211" y="49"/>
                  </a:lnTo>
                  <a:lnTo>
                    <a:pt x="211" y="48"/>
                  </a:lnTo>
                  <a:lnTo>
                    <a:pt x="210" y="47"/>
                  </a:lnTo>
                  <a:lnTo>
                    <a:pt x="210" y="45"/>
                  </a:lnTo>
                  <a:lnTo>
                    <a:pt x="210" y="44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9" y="42"/>
                  </a:lnTo>
                  <a:lnTo>
                    <a:pt x="210" y="42"/>
                  </a:lnTo>
                  <a:lnTo>
                    <a:pt x="209" y="42"/>
                  </a:lnTo>
                  <a:lnTo>
                    <a:pt x="207" y="41"/>
                  </a:lnTo>
                  <a:lnTo>
                    <a:pt x="207" y="40"/>
                  </a:lnTo>
                  <a:lnTo>
                    <a:pt x="206" y="38"/>
                  </a:lnTo>
                  <a:lnTo>
                    <a:pt x="206" y="37"/>
                  </a:lnTo>
                  <a:lnTo>
                    <a:pt x="206" y="36"/>
                  </a:lnTo>
                  <a:lnTo>
                    <a:pt x="206" y="37"/>
                  </a:lnTo>
                  <a:lnTo>
                    <a:pt x="207" y="37"/>
                  </a:lnTo>
                  <a:lnTo>
                    <a:pt x="209" y="37"/>
                  </a:lnTo>
                  <a:lnTo>
                    <a:pt x="210" y="37"/>
                  </a:lnTo>
                  <a:lnTo>
                    <a:pt x="211" y="37"/>
                  </a:lnTo>
                  <a:lnTo>
                    <a:pt x="212" y="38"/>
                  </a:lnTo>
                  <a:lnTo>
                    <a:pt x="213" y="38"/>
                  </a:lnTo>
                  <a:lnTo>
                    <a:pt x="213" y="37"/>
                  </a:lnTo>
                  <a:lnTo>
                    <a:pt x="212" y="37"/>
                  </a:lnTo>
                  <a:lnTo>
                    <a:pt x="213" y="36"/>
                  </a:lnTo>
                  <a:lnTo>
                    <a:pt x="213" y="35"/>
                  </a:lnTo>
                  <a:lnTo>
                    <a:pt x="212" y="35"/>
                  </a:lnTo>
                  <a:lnTo>
                    <a:pt x="213" y="34"/>
                  </a:lnTo>
                  <a:lnTo>
                    <a:pt x="213" y="33"/>
                  </a:lnTo>
                  <a:lnTo>
                    <a:pt x="214" y="33"/>
                  </a:lnTo>
                  <a:lnTo>
                    <a:pt x="214" y="31"/>
                  </a:lnTo>
                  <a:lnTo>
                    <a:pt x="216" y="31"/>
                  </a:lnTo>
                  <a:lnTo>
                    <a:pt x="216" y="30"/>
                  </a:lnTo>
                  <a:lnTo>
                    <a:pt x="217" y="29"/>
                  </a:lnTo>
                  <a:lnTo>
                    <a:pt x="217" y="28"/>
                  </a:lnTo>
                  <a:lnTo>
                    <a:pt x="218" y="28"/>
                  </a:lnTo>
                  <a:lnTo>
                    <a:pt x="219" y="27"/>
                  </a:lnTo>
                  <a:lnTo>
                    <a:pt x="219" y="26"/>
                  </a:lnTo>
                  <a:lnTo>
                    <a:pt x="220" y="26"/>
                  </a:lnTo>
                  <a:lnTo>
                    <a:pt x="221" y="24"/>
                  </a:lnTo>
                  <a:lnTo>
                    <a:pt x="222" y="23"/>
                  </a:lnTo>
                  <a:lnTo>
                    <a:pt x="222" y="21"/>
                  </a:lnTo>
                  <a:lnTo>
                    <a:pt x="225" y="19"/>
                  </a:lnTo>
                  <a:lnTo>
                    <a:pt x="226" y="14"/>
                  </a:lnTo>
                  <a:lnTo>
                    <a:pt x="226" y="13"/>
                  </a:lnTo>
                  <a:lnTo>
                    <a:pt x="225" y="12"/>
                  </a:lnTo>
                  <a:lnTo>
                    <a:pt x="222" y="10"/>
                  </a:lnTo>
                  <a:lnTo>
                    <a:pt x="221" y="9"/>
                  </a:lnTo>
                  <a:lnTo>
                    <a:pt x="220" y="9"/>
                  </a:lnTo>
                  <a:lnTo>
                    <a:pt x="219" y="8"/>
                  </a:lnTo>
                  <a:lnTo>
                    <a:pt x="218" y="8"/>
                  </a:lnTo>
                  <a:lnTo>
                    <a:pt x="219" y="8"/>
                  </a:lnTo>
                  <a:lnTo>
                    <a:pt x="222" y="7"/>
                  </a:lnTo>
                  <a:lnTo>
                    <a:pt x="228" y="6"/>
                  </a:lnTo>
                  <a:lnTo>
                    <a:pt x="233" y="6"/>
                  </a:lnTo>
                  <a:lnTo>
                    <a:pt x="240" y="5"/>
                  </a:lnTo>
                  <a:lnTo>
                    <a:pt x="248" y="3"/>
                  </a:lnTo>
                  <a:lnTo>
                    <a:pt x="257" y="2"/>
                  </a:lnTo>
                  <a:lnTo>
                    <a:pt x="263" y="1"/>
                  </a:lnTo>
                  <a:lnTo>
                    <a:pt x="271" y="0"/>
                  </a:lnTo>
                  <a:lnTo>
                    <a:pt x="271" y="1"/>
                  </a:lnTo>
                  <a:lnTo>
                    <a:pt x="271" y="2"/>
                  </a:lnTo>
                  <a:lnTo>
                    <a:pt x="270" y="2"/>
                  </a:lnTo>
                  <a:lnTo>
                    <a:pt x="269" y="3"/>
                  </a:lnTo>
                  <a:lnTo>
                    <a:pt x="268" y="5"/>
                  </a:lnTo>
                  <a:lnTo>
                    <a:pt x="268" y="6"/>
                  </a:lnTo>
                  <a:lnTo>
                    <a:pt x="267" y="7"/>
                  </a:lnTo>
                  <a:lnTo>
                    <a:pt x="268" y="8"/>
                  </a:lnTo>
                  <a:lnTo>
                    <a:pt x="268" y="9"/>
                  </a:lnTo>
                  <a:lnTo>
                    <a:pt x="269" y="9"/>
                  </a:lnTo>
                  <a:lnTo>
                    <a:pt x="270" y="8"/>
                  </a:lnTo>
                  <a:lnTo>
                    <a:pt x="271" y="8"/>
                  </a:lnTo>
                  <a:lnTo>
                    <a:pt x="271" y="9"/>
                  </a:lnTo>
                  <a:lnTo>
                    <a:pt x="271" y="10"/>
                  </a:lnTo>
                  <a:lnTo>
                    <a:pt x="270" y="10"/>
                  </a:lnTo>
                  <a:lnTo>
                    <a:pt x="270" y="12"/>
                  </a:lnTo>
                  <a:lnTo>
                    <a:pt x="271" y="12"/>
                  </a:lnTo>
                  <a:lnTo>
                    <a:pt x="271" y="10"/>
                  </a:lnTo>
                  <a:lnTo>
                    <a:pt x="273" y="10"/>
                  </a:lnTo>
                  <a:lnTo>
                    <a:pt x="274" y="9"/>
                  </a:lnTo>
                  <a:lnTo>
                    <a:pt x="274" y="8"/>
                  </a:lnTo>
                  <a:lnTo>
                    <a:pt x="274" y="9"/>
                  </a:lnTo>
                  <a:lnTo>
                    <a:pt x="273" y="8"/>
                  </a:lnTo>
                  <a:lnTo>
                    <a:pt x="274" y="8"/>
                  </a:lnTo>
                  <a:lnTo>
                    <a:pt x="275" y="8"/>
                  </a:lnTo>
                  <a:lnTo>
                    <a:pt x="275" y="9"/>
                  </a:lnTo>
                  <a:lnTo>
                    <a:pt x="276" y="9"/>
                  </a:lnTo>
                  <a:lnTo>
                    <a:pt x="276" y="10"/>
                  </a:lnTo>
                  <a:lnTo>
                    <a:pt x="277" y="10"/>
                  </a:lnTo>
                  <a:lnTo>
                    <a:pt x="278" y="10"/>
                  </a:lnTo>
                  <a:lnTo>
                    <a:pt x="278" y="12"/>
                  </a:lnTo>
                  <a:lnTo>
                    <a:pt x="281" y="13"/>
                  </a:lnTo>
                  <a:lnTo>
                    <a:pt x="285" y="19"/>
                  </a:lnTo>
                  <a:lnTo>
                    <a:pt x="286" y="19"/>
                  </a:lnTo>
                  <a:lnTo>
                    <a:pt x="286" y="17"/>
                  </a:lnTo>
                  <a:lnTo>
                    <a:pt x="288" y="17"/>
                  </a:lnTo>
                  <a:lnTo>
                    <a:pt x="288" y="16"/>
                  </a:lnTo>
                  <a:lnTo>
                    <a:pt x="289" y="16"/>
                  </a:lnTo>
                  <a:lnTo>
                    <a:pt x="289" y="15"/>
                  </a:lnTo>
                  <a:lnTo>
                    <a:pt x="290" y="16"/>
                  </a:lnTo>
                  <a:lnTo>
                    <a:pt x="291" y="16"/>
                  </a:lnTo>
                  <a:lnTo>
                    <a:pt x="291" y="15"/>
                  </a:lnTo>
                  <a:lnTo>
                    <a:pt x="291" y="14"/>
                  </a:lnTo>
                  <a:lnTo>
                    <a:pt x="290" y="14"/>
                  </a:lnTo>
                  <a:lnTo>
                    <a:pt x="291" y="14"/>
                  </a:lnTo>
                  <a:lnTo>
                    <a:pt x="291" y="13"/>
                  </a:lnTo>
                  <a:lnTo>
                    <a:pt x="291" y="12"/>
                  </a:lnTo>
                  <a:lnTo>
                    <a:pt x="290" y="1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7"/>
            <p:cNvSpPr/>
            <p:nvPr/>
          </p:nvSpPr>
          <p:spPr>
            <a:xfrm>
              <a:off x="4158164" y="4820154"/>
              <a:ext cx="377288" cy="341727"/>
            </a:xfrm>
            <a:custGeom>
              <a:avLst/>
              <a:gdLst/>
              <a:ahLst/>
              <a:cxnLst/>
              <a:rect l="l" t="t" r="r" b="b"/>
              <a:pathLst>
                <a:path w="245" h="225" extrusionOk="0">
                  <a:moveTo>
                    <a:pt x="163" y="1"/>
                  </a:moveTo>
                  <a:lnTo>
                    <a:pt x="163" y="3"/>
                  </a:lnTo>
                  <a:lnTo>
                    <a:pt x="163" y="7"/>
                  </a:lnTo>
                  <a:lnTo>
                    <a:pt x="163" y="10"/>
                  </a:lnTo>
                  <a:lnTo>
                    <a:pt x="163" y="12"/>
                  </a:lnTo>
                  <a:lnTo>
                    <a:pt x="166" y="12"/>
                  </a:lnTo>
                  <a:lnTo>
                    <a:pt x="168" y="12"/>
                  </a:lnTo>
                  <a:lnTo>
                    <a:pt x="173" y="12"/>
                  </a:lnTo>
                  <a:lnTo>
                    <a:pt x="177" y="12"/>
                  </a:lnTo>
                  <a:lnTo>
                    <a:pt x="178" y="12"/>
                  </a:lnTo>
                  <a:lnTo>
                    <a:pt x="179" y="14"/>
                  </a:lnTo>
                  <a:lnTo>
                    <a:pt x="180" y="14"/>
                  </a:lnTo>
                  <a:lnTo>
                    <a:pt x="180" y="15"/>
                  </a:lnTo>
                  <a:lnTo>
                    <a:pt x="181" y="15"/>
                  </a:lnTo>
                  <a:lnTo>
                    <a:pt x="181" y="14"/>
                  </a:lnTo>
                  <a:lnTo>
                    <a:pt x="182" y="14"/>
                  </a:lnTo>
                  <a:lnTo>
                    <a:pt x="182" y="12"/>
                  </a:lnTo>
                  <a:lnTo>
                    <a:pt x="183" y="12"/>
                  </a:lnTo>
                  <a:lnTo>
                    <a:pt x="183" y="14"/>
                  </a:lnTo>
                  <a:lnTo>
                    <a:pt x="183" y="12"/>
                  </a:lnTo>
                  <a:lnTo>
                    <a:pt x="185" y="12"/>
                  </a:lnTo>
                  <a:lnTo>
                    <a:pt x="186" y="12"/>
                  </a:lnTo>
                  <a:lnTo>
                    <a:pt x="189" y="14"/>
                  </a:lnTo>
                  <a:lnTo>
                    <a:pt x="190" y="14"/>
                  </a:lnTo>
                  <a:lnTo>
                    <a:pt x="190" y="15"/>
                  </a:lnTo>
                  <a:lnTo>
                    <a:pt x="192" y="15"/>
                  </a:lnTo>
                  <a:lnTo>
                    <a:pt x="192" y="16"/>
                  </a:lnTo>
                  <a:lnTo>
                    <a:pt x="193" y="16"/>
                  </a:lnTo>
                  <a:lnTo>
                    <a:pt x="193" y="17"/>
                  </a:lnTo>
                  <a:lnTo>
                    <a:pt x="194" y="17"/>
                  </a:lnTo>
                  <a:lnTo>
                    <a:pt x="195" y="17"/>
                  </a:lnTo>
                  <a:lnTo>
                    <a:pt x="195" y="18"/>
                  </a:lnTo>
                  <a:lnTo>
                    <a:pt x="196" y="18"/>
                  </a:lnTo>
                  <a:lnTo>
                    <a:pt x="197" y="18"/>
                  </a:lnTo>
                  <a:lnTo>
                    <a:pt x="202" y="19"/>
                  </a:lnTo>
                  <a:lnTo>
                    <a:pt x="203" y="19"/>
                  </a:lnTo>
                  <a:lnTo>
                    <a:pt x="204" y="21"/>
                  </a:lnTo>
                  <a:lnTo>
                    <a:pt x="206" y="22"/>
                  </a:lnTo>
                  <a:lnTo>
                    <a:pt x="207" y="23"/>
                  </a:lnTo>
                  <a:lnTo>
                    <a:pt x="208" y="23"/>
                  </a:lnTo>
                  <a:lnTo>
                    <a:pt x="208" y="24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9" y="26"/>
                  </a:lnTo>
                  <a:lnTo>
                    <a:pt x="213" y="26"/>
                  </a:lnTo>
                  <a:lnTo>
                    <a:pt x="220" y="26"/>
                  </a:lnTo>
                  <a:lnTo>
                    <a:pt x="222" y="28"/>
                  </a:lnTo>
                  <a:lnTo>
                    <a:pt x="224" y="29"/>
                  </a:lnTo>
                  <a:lnTo>
                    <a:pt x="230" y="30"/>
                  </a:lnTo>
                  <a:lnTo>
                    <a:pt x="234" y="32"/>
                  </a:lnTo>
                  <a:lnTo>
                    <a:pt x="234" y="33"/>
                  </a:lnTo>
                  <a:lnTo>
                    <a:pt x="235" y="35"/>
                  </a:lnTo>
                  <a:lnTo>
                    <a:pt x="235" y="36"/>
                  </a:lnTo>
                  <a:lnTo>
                    <a:pt x="236" y="36"/>
                  </a:lnTo>
                  <a:lnTo>
                    <a:pt x="237" y="35"/>
                  </a:lnTo>
                  <a:lnTo>
                    <a:pt x="237" y="36"/>
                  </a:lnTo>
                  <a:lnTo>
                    <a:pt x="239" y="36"/>
                  </a:lnTo>
                  <a:lnTo>
                    <a:pt x="241" y="36"/>
                  </a:lnTo>
                  <a:lnTo>
                    <a:pt x="242" y="35"/>
                  </a:lnTo>
                  <a:lnTo>
                    <a:pt x="243" y="35"/>
                  </a:lnTo>
                  <a:lnTo>
                    <a:pt x="243" y="36"/>
                  </a:lnTo>
                  <a:lnTo>
                    <a:pt x="242" y="39"/>
                  </a:lnTo>
                  <a:lnTo>
                    <a:pt x="241" y="40"/>
                  </a:lnTo>
                  <a:lnTo>
                    <a:pt x="238" y="43"/>
                  </a:lnTo>
                  <a:lnTo>
                    <a:pt x="241" y="46"/>
                  </a:lnTo>
                  <a:lnTo>
                    <a:pt x="242" y="49"/>
                  </a:lnTo>
                  <a:lnTo>
                    <a:pt x="242" y="51"/>
                  </a:lnTo>
                  <a:lnTo>
                    <a:pt x="243" y="52"/>
                  </a:lnTo>
                  <a:lnTo>
                    <a:pt x="243" y="53"/>
                  </a:lnTo>
                  <a:lnTo>
                    <a:pt x="243" y="54"/>
                  </a:lnTo>
                  <a:lnTo>
                    <a:pt x="243" y="56"/>
                  </a:lnTo>
                  <a:lnTo>
                    <a:pt x="244" y="56"/>
                  </a:lnTo>
                  <a:lnTo>
                    <a:pt x="244" y="57"/>
                  </a:lnTo>
                  <a:lnTo>
                    <a:pt x="244" y="58"/>
                  </a:lnTo>
                  <a:lnTo>
                    <a:pt x="243" y="60"/>
                  </a:lnTo>
                  <a:lnTo>
                    <a:pt x="242" y="61"/>
                  </a:lnTo>
                  <a:lnTo>
                    <a:pt x="242" y="63"/>
                  </a:lnTo>
                  <a:lnTo>
                    <a:pt x="243" y="64"/>
                  </a:lnTo>
                  <a:lnTo>
                    <a:pt x="244" y="64"/>
                  </a:lnTo>
                  <a:lnTo>
                    <a:pt x="244" y="65"/>
                  </a:lnTo>
                  <a:lnTo>
                    <a:pt x="244" y="66"/>
                  </a:lnTo>
                  <a:lnTo>
                    <a:pt x="244" y="67"/>
                  </a:lnTo>
                  <a:lnTo>
                    <a:pt x="244" y="68"/>
                  </a:lnTo>
                  <a:lnTo>
                    <a:pt x="244" y="70"/>
                  </a:lnTo>
                  <a:lnTo>
                    <a:pt x="244" y="71"/>
                  </a:lnTo>
                  <a:lnTo>
                    <a:pt x="243" y="72"/>
                  </a:lnTo>
                  <a:lnTo>
                    <a:pt x="242" y="72"/>
                  </a:lnTo>
                  <a:lnTo>
                    <a:pt x="242" y="73"/>
                  </a:lnTo>
                  <a:lnTo>
                    <a:pt x="242" y="74"/>
                  </a:lnTo>
                  <a:lnTo>
                    <a:pt x="242" y="75"/>
                  </a:lnTo>
                  <a:lnTo>
                    <a:pt x="242" y="77"/>
                  </a:lnTo>
                  <a:lnTo>
                    <a:pt x="242" y="78"/>
                  </a:lnTo>
                  <a:lnTo>
                    <a:pt x="242" y="79"/>
                  </a:lnTo>
                  <a:lnTo>
                    <a:pt x="243" y="82"/>
                  </a:lnTo>
                  <a:lnTo>
                    <a:pt x="243" y="84"/>
                  </a:lnTo>
                  <a:lnTo>
                    <a:pt x="243" y="85"/>
                  </a:lnTo>
                  <a:lnTo>
                    <a:pt x="242" y="85"/>
                  </a:lnTo>
                  <a:lnTo>
                    <a:pt x="242" y="86"/>
                  </a:lnTo>
                  <a:lnTo>
                    <a:pt x="243" y="87"/>
                  </a:lnTo>
                  <a:lnTo>
                    <a:pt x="244" y="88"/>
                  </a:lnTo>
                  <a:lnTo>
                    <a:pt x="245" y="89"/>
                  </a:lnTo>
                  <a:lnTo>
                    <a:pt x="244" y="91"/>
                  </a:lnTo>
                  <a:lnTo>
                    <a:pt x="243" y="92"/>
                  </a:lnTo>
                  <a:lnTo>
                    <a:pt x="244" y="92"/>
                  </a:lnTo>
                  <a:lnTo>
                    <a:pt x="244" y="93"/>
                  </a:lnTo>
                  <a:lnTo>
                    <a:pt x="243" y="93"/>
                  </a:lnTo>
                  <a:lnTo>
                    <a:pt x="243" y="94"/>
                  </a:lnTo>
                  <a:lnTo>
                    <a:pt x="242" y="94"/>
                  </a:lnTo>
                  <a:lnTo>
                    <a:pt x="241" y="95"/>
                  </a:lnTo>
                  <a:lnTo>
                    <a:pt x="239" y="95"/>
                  </a:lnTo>
                  <a:lnTo>
                    <a:pt x="239" y="96"/>
                  </a:lnTo>
                  <a:lnTo>
                    <a:pt x="239" y="98"/>
                  </a:lnTo>
                  <a:lnTo>
                    <a:pt x="241" y="100"/>
                  </a:lnTo>
                  <a:lnTo>
                    <a:pt x="241" y="101"/>
                  </a:lnTo>
                  <a:lnTo>
                    <a:pt x="241" y="102"/>
                  </a:lnTo>
                  <a:lnTo>
                    <a:pt x="241" y="103"/>
                  </a:lnTo>
                  <a:lnTo>
                    <a:pt x="239" y="103"/>
                  </a:lnTo>
                  <a:lnTo>
                    <a:pt x="238" y="103"/>
                  </a:lnTo>
                  <a:lnTo>
                    <a:pt x="237" y="103"/>
                  </a:lnTo>
                  <a:lnTo>
                    <a:pt x="234" y="106"/>
                  </a:lnTo>
                  <a:lnTo>
                    <a:pt x="234" y="107"/>
                  </a:lnTo>
                  <a:lnTo>
                    <a:pt x="235" y="108"/>
                  </a:lnTo>
                  <a:lnTo>
                    <a:pt x="234" y="109"/>
                  </a:lnTo>
                  <a:lnTo>
                    <a:pt x="234" y="110"/>
                  </a:lnTo>
                  <a:lnTo>
                    <a:pt x="234" y="112"/>
                  </a:lnTo>
                  <a:lnTo>
                    <a:pt x="235" y="112"/>
                  </a:lnTo>
                  <a:lnTo>
                    <a:pt x="237" y="112"/>
                  </a:lnTo>
                  <a:lnTo>
                    <a:pt x="238" y="112"/>
                  </a:lnTo>
                  <a:lnTo>
                    <a:pt x="238" y="113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8" y="119"/>
                  </a:lnTo>
                  <a:lnTo>
                    <a:pt x="238" y="120"/>
                  </a:lnTo>
                  <a:lnTo>
                    <a:pt x="238" y="121"/>
                  </a:lnTo>
                  <a:lnTo>
                    <a:pt x="237" y="122"/>
                  </a:lnTo>
                  <a:lnTo>
                    <a:pt x="236" y="123"/>
                  </a:lnTo>
                  <a:lnTo>
                    <a:pt x="236" y="124"/>
                  </a:lnTo>
                  <a:lnTo>
                    <a:pt x="236" y="126"/>
                  </a:lnTo>
                  <a:lnTo>
                    <a:pt x="236" y="127"/>
                  </a:lnTo>
                  <a:lnTo>
                    <a:pt x="237" y="127"/>
                  </a:lnTo>
                  <a:lnTo>
                    <a:pt x="238" y="127"/>
                  </a:lnTo>
                  <a:lnTo>
                    <a:pt x="238" y="128"/>
                  </a:lnTo>
                  <a:lnTo>
                    <a:pt x="238" y="130"/>
                  </a:lnTo>
                  <a:lnTo>
                    <a:pt x="238" y="131"/>
                  </a:lnTo>
                  <a:lnTo>
                    <a:pt x="238" y="133"/>
                  </a:lnTo>
                  <a:lnTo>
                    <a:pt x="237" y="133"/>
                  </a:lnTo>
                  <a:lnTo>
                    <a:pt x="238" y="134"/>
                  </a:lnTo>
                  <a:lnTo>
                    <a:pt x="239" y="134"/>
                  </a:lnTo>
                  <a:lnTo>
                    <a:pt x="241" y="134"/>
                  </a:lnTo>
                  <a:lnTo>
                    <a:pt x="241" y="133"/>
                  </a:lnTo>
                  <a:lnTo>
                    <a:pt x="242" y="133"/>
                  </a:lnTo>
                  <a:lnTo>
                    <a:pt x="242" y="134"/>
                  </a:lnTo>
                  <a:lnTo>
                    <a:pt x="242" y="135"/>
                  </a:lnTo>
                  <a:lnTo>
                    <a:pt x="243" y="136"/>
                  </a:lnTo>
                  <a:lnTo>
                    <a:pt x="244" y="136"/>
                  </a:lnTo>
                  <a:lnTo>
                    <a:pt x="244" y="137"/>
                  </a:lnTo>
                  <a:lnTo>
                    <a:pt x="244" y="138"/>
                  </a:lnTo>
                  <a:lnTo>
                    <a:pt x="244" y="140"/>
                  </a:lnTo>
                  <a:lnTo>
                    <a:pt x="243" y="142"/>
                  </a:lnTo>
                  <a:lnTo>
                    <a:pt x="243" y="144"/>
                  </a:lnTo>
                  <a:lnTo>
                    <a:pt x="244" y="145"/>
                  </a:lnTo>
                  <a:lnTo>
                    <a:pt x="242" y="145"/>
                  </a:lnTo>
                  <a:lnTo>
                    <a:pt x="242" y="147"/>
                  </a:lnTo>
                  <a:lnTo>
                    <a:pt x="241" y="147"/>
                  </a:lnTo>
                  <a:lnTo>
                    <a:pt x="239" y="148"/>
                  </a:lnTo>
                  <a:lnTo>
                    <a:pt x="239" y="149"/>
                  </a:lnTo>
                  <a:lnTo>
                    <a:pt x="239" y="150"/>
                  </a:lnTo>
                  <a:lnTo>
                    <a:pt x="239" y="151"/>
                  </a:lnTo>
                  <a:lnTo>
                    <a:pt x="239" y="152"/>
                  </a:lnTo>
                  <a:lnTo>
                    <a:pt x="238" y="154"/>
                  </a:lnTo>
                  <a:lnTo>
                    <a:pt x="237" y="155"/>
                  </a:lnTo>
                  <a:lnTo>
                    <a:pt x="235" y="158"/>
                  </a:lnTo>
                  <a:lnTo>
                    <a:pt x="234" y="159"/>
                  </a:lnTo>
                  <a:lnTo>
                    <a:pt x="234" y="162"/>
                  </a:lnTo>
                  <a:lnTo>
                    <a:pt x="232" y="163"/>
                  </a:lnTo>
                  <a:lnTo>
                    <a:pt x="231" y="163"/>
                  </a:lnTo>
                  <a:lnTo>
                    <a:pt x="229" y="163"/>
                  </a:lnTo>
                  <a:lnTo>
                    <a:pt x="228" y="163"/>
                  </a:lnTo>
                  <a:lnTo>
                    <a:pt x="227" y="164"/>
                  </a:lnTo>
                  <a:lnTo>
                    <a:pt x="227" y="165"/>
                  </a:lnTo>
                  <a:lnTo>
                    <a:pt x="227" y="166"/>
                  </a:lnTo>
                  <a:lnTo>
                    <a:pt x="227" y="170"/>
                  </a:lnTo>
                  <a:lnTo>
                    <a:pt x="228" y="173"/>
                  </a:lnTo>
                  <a:lnTo>
                    <a:pt x="228" y="176"/>
                  </a:lnTo>
                  <a:lnTo>
                    <a:pt x="227" y="177"/>
                  </a:lnTo>
                  <a:lnTo>
                    <a:pt x="225" y="179"/>
                  </a:lnTo>
                  <a:lnTo>
                    <a:pt x="223" y="182"/>
                  </a:lnTo>
                  <a:lnTo>
                    <a:pt x="223" y="183"/>
                  </a:lnTo>
                  <a:lnTo>
                    <a:pt x="224" y="183"/>
                  </a:lnTo>
                  <a:lnTo>
                    <a:pt x="223" y="183"/>
                  </a:lnTo>
                  <a:lnTo>
                    <a:pt x="223" y="184"/>
                  </a:lnTo>
                  <a:lnTo>
                    <a:pt x="225" y="187"/>
                  </a:lnTo>
                  <a:lnTo>
                    <a:pt x="224" y="187"/>
                  </a:lnTo>
                  <a:lnTo>
                    <a:pt x="223" y="189"/>
                  </a:lnTo>
                  <a:lnTo>
                    <a:pt x="222" y="190"/>
                  </a:lnTo>
                  <a:lnTo>
                    <a:pt x="221" y="192"/>
                  </a:lnTo>
                  <a:lnTo>
                    <a:pt x="218" y="193"/>
                  </a:lnTo>
                  <a:lnTo>
                    <a:pt x="217" y="196"/>
                  </a:lnTo>
                  <a:lnTo>
                    <a:pt x="215" y="197"/>
                  </a:lnTo>
                  <a:lnTo>
                    <a:pt x="214" y="199"/>
                  </a:lnTo>
                  <a:lnTo>
                    <a:pt x="213" y="201"/>
                  </a:lnTo>
                  <a:lnTo>
                    <a:pt x="210" y="203"/>
                  </a:lnTo>
                  <a:lnTo>
                    <a:pt x="209" y="205"/>
                  </a:lnTo>
                  <a:lnTo>
                    <a:pt x="207" y="206"/>
                  </a:lnTo>
                  <a:lnTo>
                    <a:pt x="206" y="208"/>
                  </a:lnTo>
                  <a:lnTo>
                    <a:pt x="203" y="210"/>
                  </a:lnTo>
                  <a:lnTo>
                    <a:pt x="202" y="212"/>
                  </a:lnTo>
                  <a:lnTo>
                    <a:pt x="201" y="214"/>
                  </a:lnTo>
                  <a:lnTo>
                    <a:pt x="199" y="215"/>
                  </a:lnTo>
                  <a:lnTo>
                    <a:pt x="197" y="218"/>
                  </a:lnTo>
                  <a:lnTo>
                    <a:pt x="195" y="219"/>
                  </a:lnTo>
                  <a:lnTo>
                    <a:pt x="194" y="221"/>
                  </a:lnTo>
                  <a:lnTo>
                    <a:pt x="192" y="222"/>
                  </a:lnTo>
                  <a:lnTo>
                    <a:pt x="189" y="225"/>
                  </a:lnTo>
                  <a:lnTo>
                    <a:pt x="188" y="224"/>
                  </a:lnTo>
                  <a:lnTo>
                    <a:pt x="188" y="222"/>
                  </a:lnTo>
                  <a:lnTo>
                    <a:pt x="187" y="224"/>
                  </a:lnTo>
                  <a:lnTo>
                    <a:pt x="187" y="222"/>
                  </a:lnTo>
                  <a:lnTo>
                    <a:pt x="186" y="222"/>
                  </a:lnTo>
                  <a:lnTo>
                    <a:pt x="186" y="221"/>
                  </a:lnTo>
                  <a:lnTo>
                    <a:pt x="185" y="221"/>
                  </a:lnTo>
                  <a:lnTo>
                    <a:pt x="183" y="222"/>
                  </a:lnTo>
                  <a:lnTo>
                    <a:pt x="182" y="222"/>
                  </a:lnTo>
                  <a:lnTo>
                    <a:pt x="181" y="221"/>
                  </a:lnTo>
                  <a:lnTo>
                    <a:pt x="178" y="221"/>
                  </a:lnTo>
                  <a:lnTo>
                    <a:pt x="177" y="220"/>
                  </a:lnTo>
                  <a:lnTo>
                    <a:pt x="175" y="220"/>
                  </a:lnTo>
                  <a:lnTo>
                    <a:pt x="174" y="221"/>
                  </a:lnTo>
                  <a:lnTo>
                    <a:pt x="171" y="221"/>
                  </a:lnTo>
                  <a:lnTo>
                    <a:pt x="170" y="221"/>
                  </a:lnTo>
                  <a:lnTo>
                    <a:pt x="168" y="222"/>
                  </a:lnTo>
                  <a:lnTo>
                    <a:pt x="168" y="221"/>
                  </a:lnTo>
                  <a:lnTo>
                    <a:pt x="167" y="221"/>
                  </a:lnTo>
                  <a:lnTo>
                    <a:pt x="165" y="221"/>
                  </a:lnTo>
                  <a:lnTo>
                    <a:pt x="164" y="221"/>
                  </a:lnTo>
                  <a:lnTo>
                    <a:pt x="163" y="222"/>
                  </a:lnTo>
                  <a:lnTo>
                    <a:pt x="160" y="222"/>
                  </a:lnTo>
                  <a:lnTo>
                    <a:pt x="159" y="222"/>
                  </a:lnTo>
                  <a:lnTo>
                    <a:pt x="158" y="222"/>
                  </a:lnTo>
                  <a:lnTo>
                    <a:pt x="158" y="221"/>
                  </a:lnTo>
                  <a:lnTo>
                    <a:pt x="157" y="221"/>
                  </a:lnTo>
                  <a:lnTo>
                    <a:pt x="156" y="220"/>
                  </a:lnTo>
                  <a:lnTo>
                    <a:pt x="154" y="220"/>
                  </a:lnTo>
                  <a:lnTo>
                    <a:pt x="153" y="220"/>
                  </a:lnTo>
                  <a:lnTo>
                    <a:pt x="152" y="220"/>
                  </a:lnTo>
                  <a:lnTo>
                    <a:pt x="151" y="219"/>
                  </a:lnTo>
                  <a:lnTo>
                    <a:pt x="150" y="219"/>
                  </a:lnTo>
                  <a:lnTo>
                    <a:pt x="150" y="218"/>
                  </a:lnTo>
                  <a:lnTo>
                    <a:pt x="149" y="218"/>
                  </a:lnTo>
                  <a:lnTo>
                    <a:pt x="147" y="218"/>
                  </a:lnTo>
                  <a:lnTo>
                    <a:pt x="146" y="217"/>
                  </a:lnTo>
                  <a:lnTo>
                    <a:pt x="145" y="217"/>
                  </a:lnTo>
                  <a:lnTo>
                    <a:pt x="144" y="217"/>
                  </a:lnTo>
                  <a:lnTo>
                    <a:pt x="142" y="215"/>
                  </a:lnTo>
                  <a:lnTo>
                    <a:pt x="139" y="215"/>
                  </a:lnTo>
                  <a:lnTo>
                    <a:pt x="138" y="215"/>
                  </a:lnTo>
                  <a:lnTo>
                    <a:pt x="137" y="215"/>
                  </a:lnTo>
                  <a:lnTo>
                    <a:pt x="136" y="215"/>
                  </a:lnTo>
                  <a:lnTo>
                    <a:pt x="135" y="215"/>
                  </a:lnTo>
                  <a:lnTo>
                    <a:pt x="135" y="217"/>
                  </a:lnTo>
                  <a:lnTo>
                    <a:pt x="133" y="217"/>
                  </a:lnTo>
                  <a:lnTo>
                    <a:pt x="132" y="215"/>
                  </a:lnTo>
                  <a:lnTo>
                    <a:pt x="131" y="217"/>
                  </a:lnTo>
                  <a:lnTo>
                    <a:pt x="130" y="217"/>
                  </a:lnTo>
                  <a:lnTo>
                    <a:pt x="129" y="217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5" y="214"/>
                  </a:lnTo>
                  <a:lnTo>
                    <a:pt x="125" y="213"/>
                  </a:lnTo>
                  <a:lnTo>
                    <a:pt x="122" y="213"/>
                  </a:lnTo>
                  <a:lnTo>
                    <a:pt x="121" y="213"/>
                  </a:lnTo>
                  <a:lnTo>
                    <a:pt x="119" y="212"/>
                  </a:lnTo>
                  <a:lnTo>
                    <a:pt x="119" y="211"/>
                  </a:lnTo>
                  <a:lnTo>
                    <a:pt x="118" y="210"/>
                  </a:lnTo>
                  <a:lnTo>
                    <a:pt x="118" y="208"/>
                  </a:lnTo>
                  <a:lnTo>
                    <a:pt x="118" y="207"/>
                  </a:lnTo>
                  <a:lnTo>
                    <a:pt x="118" y="206"/>
                  </a:lnTo>
                  <a:lnTo>
                    <a:pt x="119" y="206"/>
                  </a:lnTo>
                  <a:lnTo>
                    <a:pt x="119" y="205"/>
                  </a:lnTo>
                  <a:lnTo>
                    <a:pt x="119" y="204"/>
                  </a:lnTo>
                  <a:lnTo>
                    <a:pt x="117" y="204"/>
                  </a:lnTo>
                  <a:lnTo>
                    <a:pt x="117" y="203"/>
                  </a:lnTo>
                  <a:lnTo>
                    <a:pt x="116" y="203"/>
                  </a:lnTo>
                  <a:lnTo>
                    <a:pt x="115" y="203"/>
                  </a:lnTo>
                  <a:lnTo>
                    <a:pt x="114" y="203"/>
                  </a:lnTo>
                  <a:lnTo>
                    <a:pt x="109" y="200"/>
                  </a:lnTo>
                  <a:lnTo>
                    <a:pt x="108" y="200"/>
                  </a:lnTo>
                  <a:lnTo>
                    <a:pt x="107" y="199"/>
                  </a:lnTo>
                  <a:lnTo>
                    <a:pt x="106" y="199"/>
                  </a:lnTo>
                  <a:lnTo>
                    <a:pt x="104" y="199"/>
                  </a:lnTo>
                  <a:lnTo>
                    <a:pt x="104" y="198"/>
                  </a:lnTo>
                  <a:lnTo>
                    <a:pt x="103" y="198"/>
                  </a:lnTo>
                  <a:lnTo>
                    <a:pt x="103" y="199"/>
                  </a:lnTo>
                  <a:lnTo>
                    <a:pt x="102" y="199"/>
                  </a:lnTo>
                  <a:lnTo>
                    <a:pt x="101" y="199"/>
                  </a:lnTo>
                  <a:lnTo>
                    <a:pt x="97" y="198"/>
                  </a:lnTo>
                  <a:lnTo>
                    <a:pt x="96" y="197"/>
                  </a:lnTo>
                  <a:lnTo>
                    <a:pt x="95" y="197"/>
                  </a:lnTo>
                  <a:lnTo>
                    <a:pt x="92" y="197"/>
                  </a:lnTo>
                  <a:lnTo>
                    <a:pt x="89" y="197"/>
                  </a:lnTo>
                  <a:lnTo>
                    <a:pt x="87" y="197"/>
                  </a:lnTo>
                  <a:lnTo>
                    <a:pt x="87" y="196"/>
                  </a:lnTo>
                  <a:lnTo>
                    <a:pt x="86" y="196"/>
                  </a:lnTo>
                  <a:lnTo>
                    <a:pt x="86" y="194"/>
                  </a:lnTo>
                  <a:lnTo>
                    <a:pt x="85" y="194"/>
                  </a:lnTo>
                  <a:lnTo>
                    <a:pt x="85" y="193"/>
                  </a:lnTo>
                  <a:lnTo>
                    <a:pt x="85" y="192"/>
                  </a:lnTo>
                  <a:lnTo>
                    <a:pt x="83" y="190"/>
                  </a:lnTo>
                  <a:lnTo>
                    <a:pt x="83" y="189"/>
                  </a:lnTo>
                  <a:lnTo>
                    <a:pt x="83" y="187"/>
                  </a:lnTo>
                  <a:lnTo>
                    <a:pt x="82" y="186"/>
                  </a:lnTo>
                  <a:lnTo>
                    <a:pt x="81" y="185"/>
                  </a:lnTo>
                  <a:lnTo>
                    <a:pt x="80" y="184"/>
                  </a:lnTo>
                  <a:lnTo>
                    <a:pt x="78" y="182"/>
                  </a:lnTo>
                  <a:lnTo>
                    <a:pt x="76" y="180"/>
                  </a:lnTo>
                  <a:lnTo>
                    <a:pt x="76" y="179"/>
                  </a:lnTo>
                  <a:lnTo>
                    <a:pt x="76" y="177"/>
                  </a:lnTo>
                  <a:lnTo>
                    <a:pt x="76" y="176"/>
                  </a:lnTo>
                  <a:lnTo>
                    <a:pt x="76" y="175"/>
                  </a:lnTo>
                  <a:lnTo>
                    <a:pt x="76" y="173"/>
                  </a:lnTo>
                  <a:lnTo>
                    <a:pt x="76" y="172"/>
                  </a:lnTo>
                  <a:lnTo>
                    <a:pt x="76" y="171"/>
                  </a:lnTo>
                  <a:lnTo>
                    <a:pt x="78" y="169"/>
                  </a:lnTo>
                  <a:lnTo>
                    <a:pt x="78" y="168"/>
                  </a:lnTo>
                  <a:lnTo>
                    <a:pt x="76" y="165"/>
                  </a:lnTo>
                  <a:lnTo>
                    <a:pt x="76" y="164"/>
                  </a:lnTo>
                  <a:lnTo>
                    <a:pt x="78" y="163"/>
                  </a:lnTo>
                  <a:lnTo>
                    <a:pt x="78" y="161"/>
                  </a:lnTo>
                  <a:lnTo>
                    <a:pt x="76" y="161"/>
                  </a:lnTo>
                  <a:lnTo>
                    <a:pt x="76" y="159"/>
                  </a:lnTo>
                  <a:lnTo>
                    <a:pt x="75" y="159"/>
                  </a:lnTo>
                  <a:lnTo>
                    <a:pt x="74" y="159"/>
                  </a:lnTo>
                  <a:lnTo>
                    <a:pt x="72" y="159"/>
                  </a:lnTo>
                  <a:lnTo>
                    <a:pt x="69" y="159"/>
                  </a:lnTo>
                  <a:lnTo>
                    <a:pt x="66" y="159"/>
                  </a:lnTo>
                  <a:lnTo>
                    <a:pt x="65" y="159"/>
                  </a:lnTo>
                  <a:lnTo>
                    <a:pt x="64" y="161"/>
                  </a:lnTo>
                  <a:lnTo>
                    <a:pt x="64" y="155"/>
                  </a:lnTo>
                  <a:lnTo>
                    <a:pt x="64" y="151"/>
                  </a:lnTo>
                  <a:lnTo>
                    <a:pt x="62" y="148"/>
                  </a:lnTo>
                  <a:lnTo>
                    <a:pt x="61" y="147"/>
                  </a:lnTo>
                  <a:lnTo>
                    <a:pt x="60" y="147"/>
                  </a:lnTo>
                  <a:lnTo>
                    <a:pt x="59" y="147"/>
                  </a:lnTo>
                  <a:lnTo>
                    <a:pt x="58" y="145"/>
                  </a:lnTo>
                  <a:lnTo>
                    <a:pt x="57" y="144"/>
                  </a:lnTo>
                  <a:lnTo>
                    <a:pt x="55" y="144"/>
                  </a:lnTo>
                  <a:lnTo>
                    <a:pt x="54" y="144"/>
                  </a:lnTo>
                  <a:lnTo>
                    <a:pt x="53" y="143"/>
                  </a:lnTo>
                  <a:lnTo>
                    <a:pt x="50" y="142"/>
                  </a:lnTo>
                  <a:lnTo>
                    <a:pt x="49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6" y="141"/>
                  </a:lnTo>
                  <a:lnTo>
                    <a:pt x="45" y="140"/>
                  </a:lnTo>
                  <a:lnTo>
                    <a:pt x="43" y="140"/>
                  </a:lnTo>
                  <a:lnTo>
                    <a:pt x="43" y="138"/>
                  </a:lnTo>
                  <a:lnTo>
                    <a:pt x="42" y="138"/>
                  </a:lnTo>
                  <a:lnTo>
                    <a:pt x="42" y="137"/>
                  </a:lnTo>
                  <a:lnTo>
                    <a:pt x="42" y="136"/>
                  </a:lnTo>
                  <a:lnTo>
                    <a:pt x="39" y="136"/>
                  </a:lnTo>
                  <a:lnTo>
                    <a:pt x="39" y="135"/>
                  </a:lnTo>
                  <a:lnTo>
                    <a:pt x="38" y="135"/>
                  </a:lnTo>
                  <a:lnTo>
                    <a:pt x="37" y="135"/>
                  </a:lnTo>
                  <a:lnTo>
                    <a:pt x="37" y="134"/>
                  </a:lnTo>
                  <a:lnTo>
                    <a:pt x="36" y="133"/>
                  </a:lnTo>
                  <a:lnTo>
                    <a:pt x="35" y="133"/>
                  </a:lnTo>
                  <a:lnTo>
                    <a:pt x="33" y="131"/>
                  </a:lnTo>
                  <a:lnTo>
                    <a:pt x="35" y="131"/>
                  </a:lnTo>
                  <a:lnTo>
                    <a:pt x="35" y="130"/>
                  </a:lnTo>
                  <a:lnTo>
                    <a:pt x="33" y="130"/>
                  </a:lnTo>
                  <a:lnTo>
                    <a:pt x="33" y="129"/>
                  </a:lnTo>
                  <a:lnTo>
                    <a:pt x="31" y="129"/>
                  </a:lnTo>
                  <a:lnTo>
                    <a:pt x="30" y="129"/>
                  </a:lnTo>
                  <a:lnTo>
                    <a:pt x="29" y="128"/>
                  </a:lnTo>
                  <a:lnTo>
                    <a:pt x="28" y="127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3" y="116"/>
                  </a:lnTo>
                  <a:lnTo>
                    <a:pt x="23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2" y="108"/>
                  </a:lnTo>
                  <a:lnTo>
                    <a:pt x="18" y="105"/>
                  </a:lnTo>
                  <a:lnTo>
                    <a:pt x="17" y="102"/>
                  </a:lnTo>
                  <a:lnTo>
                    <a:pt x="17" y="100"/>
                  </a:lnTo>
                  <a:lnTo>
                    <a:pt x="16" y="99"/>
                  </a:lnTo>
                  <a:lnTo>
                    <a:pt x="16" y="98"/>
                  </a:lnTo>
                  <a:lnTo>
                    <a:pt x="15" y="96"/>
                  </a:lnTo>
                  <a:lnTo>
                    <a:pt x="14" y="96"/>
                  </a:lnTo>
                  <a:lnTo>
                    <a:pt x="12" y="94"/>
                  </a:lnTo>
                  <a:lnTo>
                    <a:pt x="11" y="93"/>
                  </a:lnTo>
                  <a:lnTo>
                    <a:pt x="10" y="93"/>
                  </a:lnTo>
                  <a:lnTo>
                    <a:pt x="9" y="91"/>
                  </a:lnTo>
                  <a:lnTo>
                    <a:pt x="8" y="89"/>
                  </a:lnTo>
                  <a:lnTo>
                    <a:pt x="8" y="88"/>
                  </a:lnTo>
                  <a:lnTo>
                    <a:pt x="8" y="87"/>
                  </a:lnTo>
                  <a:lnTo>
                    <a:pt x="7" y="86"/>
                  </a:lnTo>
                  <a:lnTo>
                    <a:pt x="5" y="84"/>
                  </a:lnTo>
                  <a:lnTo>
                    <a:pt x="4" y="82"/>
                  </a:lnTo>
                  <a:lnTo>
                    <a:pt x="3" y="81"/>
                  </a:lnTo>
                  <a:lnTo>
                    <a:pt x="3" y="80"/>
                  </a:lnTo>
                  <a:lnTo>
                    <a:pt x="2" y="80"/>
                  </a:lnTo>
                  <a:lnTo>
                    <a:pt x="1" y="78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1" y="71"/>
                  </a:lnTo>
                  <a:lnTo>
                    <a:pt x="2" y="71"/>
                  </a:lnTo>
                  <a:lnTo>
                    <a:pt x="2" y="72"/>
                  </a:lnTo>
                  <a:lnTo>
                    <a:pt x="3" y="72"/>
                  </a:lnTo>
                  <a:lnTo>
                    <a:pt x="4" y="72"/>
                  </a:lnTo>
                  <a:lnTo>
                    <a:pt x="5" y="73"/>
                  </a:lnTo>
                  <a:lnTo>
                    <a:pt x="8" y="73"/>
                  </a:lnTo>
                  <a:lnTo>
                    <a:pt x="9" y="73"/>
                  </a:lnTo>
                  <a:lnTo>
                    <a:pt x="9" y="72"/>
                  </a:lnTo>
                  <a:lnTo>
                    <a:pt x="11" y="72"/>
                  </a:lnTo>
                  <a:lnTo>
                    <a:pt x="14" y="71"/>
                  </a:lnTo>
                  <a:lnTo>
                    <a:pt x="15" y="72"/>
                  </a:lnTo>
                  <a:lnTo>
                    <a:pt x="16" y="72"/>
                  </a:lnTo>
                  <a:lnTo>
                    <a:pt x="17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19" y="75"/>
                  </a:lnTo>
                  <a:lnTo>
                    <a:pt x="19" y="77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7"/>
                  </a:lnTo>
                  <a:lnTo>
                    <a:pt x="26" y="77"/>
                  </a:lnTo>
                  <a:lnTo>
                    <a:pt x="26" y="75"/>
                  </a:lnTo>
                  <a:lnTo>
                    <a:pt x="28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1" y="73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33" y="75"/>
                  </a:lnTo>
                  <a:lnTo>
                    <a:pt x="35" y="75"/>
                  </a:lnTo>
                  <a:lnTo>
                    <a:pt x="36" y="75"/>
                  </a:lnTo>
                  <a:lnTo>
                    <a:pt x="37" y="75"/>
                  </a:lnTo>
                  <a:lnTo>
                    <a:pt x="39" y="77"/>
                  </a:lnTo>
                  <a:lnTo>
                    <a:pt x="40" y="78"/>
                  </a:lnTo>
                  <a:lnTo>
                    <a:pt x="42" y="78"/>
                  </a:lnTo>
                  <a:lnTo>
                    <a:pt x="43" y="78"/>
                  </a:lnTo>
                  <a:lnTo>
                    <a:pt x="43" y="79"/>
                  </a:lnTo>
                  <a:lnTo>
                    <a:pt x="44" y="79"/>
                  </a:lnTo>
                  <a:lnTo>
                    <a:pt x="45" y="80"/>
                  </a:lnTo>
                  <a:lnTo>
                    <a:pt x="46" y="80"/>
                  </a:lnTo>
                  <a:lnTo>
                    <a:pt x="47" y="79"/>
                  </a:lnTo>
                  <a:lnTo>
                    <a:pt x="49" y="79"/>
                  </a:lnTo>
                  <a:lnTo>
                    <a:pt x="49" y="78"/>
                  </a:lnTo>
                  <a:lnTo>
                    <a:pt x="52" y="77"/>
                  </a:lnTo>
                  <a:lnTo>
                    <a:pt x="52" y="78"/>
                  </a:lnTo>
                  <a:lnTo>
                    <a:pt x="53" y="77"/>
                  </a:lnTo>
                  <a:lnTo>
                    <a:pt x="54" y="77"/>
                  </a:lnTo>
                  <a:lnTo>
                    <a:pt x="55" y="77"/>
                  </a:lnTo>
                  <a:lnTo>
                    <a:pt x="57" y="77"/>
                  </a:lnTo>
                  <a:lnTo>
                    <a:pt x="58" y="77"/>
                  </a:lnTo>
                  <a:lnTo>
                    <a:pt x="58" y="75"/>
                  </a:lnTo>
                  <a:lnTo>
                    <a:pt x="57" y="75"/>
                  </a:lnTo>
                  <a:lnTo>
                    <a:pt x="58" y="75"/>
                  </a:lnTo>
                  <a:lnTo>
                    <a:pt x="58" y="74"/>
                  </a:lnTo>
                  <a:lnTo>
                    <a:pt x="60" y="73"/>
                  </a:lnTo>
                  <a:lnTo>
                    <a:pt x="60" y="72"/>
                  </a:lnTo>
                  <a:lnTo>
                    <a:pt x="60" y="71"/>
                  </a:lnTo>
                  <a:lnTo>
                    <a:pt x="61" y="70"/>
                  </a:lnTo>
                  <a:lnTo>
                    <a:pt x="62" y="70"/>
                  </a:lnTo>
                  <a:lnTo>
                    <a:pt x="62" y="71"/>
                  </a:lnTo>
                  <a:lnTo>
                    <a:pt x="62" y="70"/>
                  </a:lnTo>
                  <a:lnTo>
                    <a:pt x="61" y="70"/>
                  </a:lnTo>
                  <a:lnTo>
                    <a:pt x="62" y="70"/>
                  </a:lnTo>
                  <a:lnTo>
                    <a:pt x="62" y="68"/>
                  </a:lnTo>
                  <a:lnTo>
                    <a:pt x="66" y="65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69" y="64"/>
                  </a:lnTo>
                  <a:lnTo>
                    <a:pt x="69" y="63"/>
                  </a:lnTo>
                  <a:lnTo>
                    <a:pt x="71" y="63"/>
                  </a:lnTo>
                  <a:lnTo>
                    <a:pt x="69" y="63"/>
                  </a:lnTo>
                  <a:lnTo>
                    <a:pt x="69" y="64"/>
                  </a:lnTo>
                  <a:lnTo>
                    <a:pt x="68" y="64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71" y="61"/>
                  </a:lnTo>
                  <a:lnTo>
                    <a:pt x="72" y="61"/>
                  </a:lnTo>
                  <a:lnTo>
                    <a:pt x="73" y="61"/>
                  </a:lnTo>
                  <a:lnTo>
                    <a:pt x="73" y="59"/>
                  </a:lnTo>
                  <a:lnTo>
                    <a:pt x="73" y="60"/>
                  </a:lnTo>
                  <a:lnTo>
                    <a:pt x="74" y="57"/>
                  </a:lnTo>
                  <a:lnTo>
                    <a:pt x="75" y="56"/>
                  </a:lnTo>
                  <a:lnTo>
                    <a:pt x="75" y="54"/>
                  </a:lnTo>
                  <a:lnTo>
                    <a:pt x="76" y="53"/>
                  </a:lnTo>
                  <a:lnTo>
                    <a:pt x="76" y="52"/>
                  </a:lnTo>
                  <a:lnTo>
                    <a:pt x="78" y="52"/>
                  </a:lnTo>
                  <a:lnTo>
                    <a:pt x="78" y="51"/>
                  </a:lnTo>
                  <a:lnTo>
                    <a:pt x="79" y="50"/>
                  </a:lnTo>
                  <a:lnTo>
                    <a:pt x="80" y="50"/>
                  </a:lnTo>
                  <a:lnTo>
                    <a:pt x="81" y="50"/>
                  </a:lnTo>
                  <a:lnTo>
                    <a:pt x="82" y="50"/>
                  </a:lnTo>
                  <a:lnTo>
                    <a:pt x="81" y="50"/>
                  </a:lnTo>
                  <a:lnTo>
                    <a:pt x="81" y="49"/>
                  </a:lnTo>
                  <a:lnTo>
                    <a:pt x="82" y="49"/>
                  </a:lnTo>
                  <a:lnTo>
                    <a:pt x="83" y="49"/>
                  </a:lnTo>
                  <a:lnTo>
                    <a:pt x="85" y="47"/>
                  </a:lnTo>
                  <a:lnTo>
                    <a:pt x="85" y="46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7" y="46"/>
                  </a:lnTo>
                  <a:lnTo>
                    <a:pt x="88" y="47"/>
                  </a:lnTo>
                  <a:lnTo>
                    <a:pt x="88" y="46"/>
                  </a:lnTo>
                  <a:lnTo>
                    <a:pt x="89" y="46"/>
                  </a:lnTo>
                  <a:lnTo>
                    <a:pt x="90" y="46"/>
                  </a:lnTo>
                  <a:lnTo>
                    <a:pt x="90" y="45"/>
                  </a:lnTo>
                  <a:lnTo>
                    <a:pt x="89" y="45"/>
                  </a:lnTo>
                  <a:lnTo>
                    <a:pt x="90" y="45"/>
                  </a:lnTo>
                  <a:lnTo>
                    <a:pt x="89" y="45"/>
                  </a:lnTo>
                  <a:lnTo>
                    <a:pt x="90" y="44"/>
                  </a:lnTo>
                  <a:lnTo>
                    <a:pt x="89" y="44"/>
                  </a:lnTo>
                  <a:lnTo>
                    <a:pt x="88" y="44"/>
                  </a:lnTo>
                  <a:lnTo>
                    <a:pt x="89" y="43"/>
                  </a:lnTo>
                  <a:lnTo>
                    <a:pt x="89" y="42"/>
                  </a:lnTo>
                  <a:lnTo>
                    <a:pt x="90" y="42"/>
                  </a:lnTo>
                  <a:lnTo>
                    <a:pt x="89" y="42"/>
                  </a:lnTo>
                  <a:lnTo>
                    <a:pt x="89" y="40"/>
                  </a:lnTo>
                  <a:lnTo>
                    <a:pt x="90" y="40"/>
                  </a:lnTo>
                  <a:lnTo>
                    <a:pt x="90" y="39"/>
                  </a:lnTo>
                  <a:lnTo>
                    <a:pt x="92" y="39"/>
                  </a:lnTo>
                  <a:lnTo>
                    <a:pt x="94" y="38"/>
                  </a:lnTo>
                  <a:lnTo>
                    <a:pt x="95" y="38"/>
                  </a:lnTo>
                  <a:lnTo>
                    <a:pt x="95" y="39"/>
                  </a:lnTo>
                  <a:lnTo>
                    <a:pt x="96" y="39"/>
                  </a:lnTo>
                  <a:lnTo>
                    <a:pt x="96" y="38"/>
                  </a:lnTo>
                  <a:lnTo>
                    <a:pt x="97" y="38"/>
                  </a:lnTo>
                  <a:lnTo>
                    <a:pt x="97" y="37"/>
                  </a:lnTo>
                  <a:lnTo>
                    <a:pt x="99" y="37"/>
                  </a:lnTo>
                  <a:lnTo>
                    <a:pt x="99" y="38"/>
                  </a:lnTo>
                  <a:lnTo>
                    <a:pt x="99" y="39"/>
                  </a:lnTo>
                  <a:lnTo>
                    <a:pt x="100" y="39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2"/>
                  </a:lnTo>
                  <a:lnTo>
                    <a:pt x="101" y="39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38"/>
                  </a:lnTo>
                  <a:lnTo>
                    <a:pt x="102" y="37"/>
                  </a:lnTo>
                  <a:lnTo>
                    <a:pt x="103" y="37"/>
                  </a:lnTo>
                  <a:lnTo>
                    <a:pt x="103" y="36"/>
                  </a:lnTo>
                  <a:lnTo>
                    <a:pt x="104" y="36"/>
                  </a:lnTo>
                  <a:lnTo>
                    <a:pt x="106" y="36"/>
                  </a:lnTo>
                  <a:lnTo>
                    <a:pt x="104" y="36"/>
                  </a:lnTo>
                  <a:lnTo>
                    <a:pt x="106" y="36"/>
                  </a:lnTo>
                  <a:lnTo>
                    <a:pt x="107" y="36"/>
                  </a:lnTo>
                  <a:lnTo>
                    <a:pt x="107" y="35"/>
                  </a:lnTo>
                  <a:lnTo>
                    <a:pt x="108" y="35"/>
                  </a:lnTo>
                  <a:lnTo>
                    <a:pt x="109" y="35"/>
                  </a:lnTo>
                  <a:lnTo>
                    <a:pt x="108" y="36"/>
                  </a:lnTo>
                  <a:lnTo>
                    <a:pt x="109" y="36"/>
                  </a:lnTo>
                  <a:lnTo>
                    <a:pt x="108" y="37"/>
                  </a:lnTo>
                  <a:lnTo>
                    <a:pt x="109" y="37"/>
                  </a:lnTo>
                  <a:lnTo>
                    <a:pt x="109" y="38"/>
                  </a:lnTo>
                  <a:lnTo>
                    <a:pt x="110" y="38"/>
                  </a:lnTo>
                  <a:lnTo>
                    <a:pt x="111" y="38"/>
                  </a:lnTo>
                  <a:lnTo>
                    <a:pt x="113" y="38"/>
                  </a:lnTo>
                  <a:lnTo>
                    <a:pt x="111" y="37"/>
                  </a:lnTo>
                  <a:lnTo>
                    <a:pt x="114" y="37"/>
                  </a:lnTo>
                  <a:lnTo>
                    <a:pt x="114" y="36"/>
                  </a:lnTo>
                  <a:lnTo>
                    <a:pt x="114" y="35"/>
                  </a:lnTo>
                  <a:lnTo>
                    <a:pt x="114" y="33"/>
                  </a:lnTo>
                  <a:lnTo>
                    <a:pt x="115" y="33"/>
                  </a:lnTo>
                  <a:lnTo>
                    <a:pt x="116" y="36"/>
                  </a:lnTo>
                  <a:lnTo>
                    <a:pt x="116" y="35"/>
                  </a:lnTo>
                  <a:lnTo>
                    <a:pt x="116" y="33"/>
                  </a:lnTo>
                  <a:lnTo>
                    <a:pt x="117" y="33"/>
                  </a:lnTo>
                  <a:lnTo>
                    <a:pt x="116" y="33"/>
                  </a:lnTo>
                  <a:lnTo>
                    <a:pt x="116" y="32"/>
                  </a:lnTo>
                  <a:lnTo>
                    <a:pt x="117" y="32"/>
                  </a:lnTo>
                  <a:lnTo>
                    <a:pt x="118" y="32"/>
                  </a:lnTo>
                  <a:lnTo>
                    <a:pt x="117" y="31"/>
                  </a:lnTo>
                  <a:lnTo>
                    <a:pt x="116" y="31"/>
                  </a:lnTo>
                  <a:lnTo>
                    <a:pt x="117" y="30"/>
                  </a:lnTo>
                  <a:lnTo>
                    <a:pt x="115" y="31"/>
                  </a:lnTo>
                  <a:lnTo>
                    <a:pt x="114" y="31"/>
                  </a:lnTo>
                  <a:lnTo>
                    <a:pt x="113" y="31"/>
                  </a:lnTo>
                  <a:lnTo>
                    <a:pt x="114" y="30"/>
                  </a:lnTo>
                  <a:lnTo>
                    <a:pt x="115" y="31"/>
                  </a:lnTo>
                  <a:lnTo>
                    <a:pt x="115" y="30"/>
                  </a:lnTo>
                  <a:lnTo>
                    <a:pt x="114" y="30"/>
                  </a:lnTo>
                  <a:lnTo>
                    <a:pt x="111" y="30"/>
                  </a:lnTo>
                  <a:lnTo>
                    <a:pt x="110" y="30"/>
                  </a:lnTo>
                  <a:lnTo>
                    <a:pt x="111" y="29"/>
                  </a:lnTo>
                  <a:lnTo>
                    <a:pt x="113" y="28"/>
                  </a:lnTo>
                  <a:lnTo>
                    <a:pt x="113" y="26"/>
                  </a:lnTo>
                  <a:lnTo>
                    <a:pt x="114" y="25"/>
                  </a:lnTo>
                  <a:lnTo>
                    <a:pt x="114" y="24"/>
                  </a:lnTo>
                  <a:lnTo>
                    <a:pt x="113" y="23"/>
                  </a:lnTo>
                  <a:lnTo>
                    <a:pt x="113" y="22"/>
                  </a:lnTo>
                  <a:lnTo>
                    <a:pt x="114" y="19"/>
                  </a:lnTo>
                  <a:lnTo>
                    <a:pt x="114" y="18"/>
                  </a:lnTo>
                  <a:lnTo>
                    <a:pt x="114" y="17"/>
                  </a:lnTo>
                  <a:lnTo>
                    <a:pt x="114" y="16"/>
                  </a:lnTo>
                  <a:lnTo>
                    <a:pt x="114" y="15"/>
                  </a:lnTo>
                  <a:lnTo>
                    <a:pt x="114" y="14"/>
                  </a:lnTo>
                  <a:lnTo>
                    <a:pt x="115" y="12"/>
                  </a:lnTo>
                  <a:lnTo>
                    <a:pt x="116" y="11"/>
                  </a:lnTo>
                  <a:lnTo>
                    <a:pt x="117" y="10"/>
                  </a:lnTo>
                  <a:lnTo>
                    <a:pt x="118" y="10"/>
                  </a:lnTo>
                  <a:lnTo>
                    <a:pt x="119" y="10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3" y="8"/>
                  </a:lnTo>
                  <a:lnTo>
                    <a:pt x="124" y="7"/>
                  </a:lnTo>
                  <a:lnTo>
                    <a:pt x="131" y="3"/>
                  </a:lnTo>
                  <a:lnTo>
                    <a:pt x="135" y="2"/>
                  </a:lnTo>
                  <a:lnTo>
                    <a:pt x="136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9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4" y="0"/>
                  </a:lnTo>
                  <a:lnTo>
                    <a:pt x="146" y="0"/>
                  </a:lnTo>
                  <a:lnTo>
                    <a:pt x="149" y="1"/>
                  </a:lnTo>
                  <a:lnTo>
                    <a:pt x="150" y="1"/>
                  </a:lnTo>
                  <a:lnTo>
                    <a:pt x="151" y="1"/>
                  </a:lnTo>
                  <a:lnTo>
                    <a:pt x="152" y="0"/>
                  </a:lnTo>
                  <a:lnTo>
                    <a:pt x="153" y="0"/>
                  </a:lnTo>
                  <a:lnTo>
                    <a:pt x="154" y="1"/>
                  </a:lnTo>
                  <a:lnTo>
                    <a:pt x="156" y="1"/>
                  </a:lnTo>
                  <a:lnTo>
                    <a:pt x="157" y="1"/>
                  </a:lnTo>
                  <a:lnTo>
                    <a:pt x="158" y="0"/>
                  </a:lnTo>
                  <a:lnTo>
                    <a:pt x="158" y="1"/>
                  </a:lnTo>
                  <a:lnTo>
                    <a:pt x="159" y="1"/>
                  </a:lnTo>
                  <a:lnTo>
                    <a:pt x="160" y="1"/>
                  </a:lnTo>
                  <a:lnTo>
                    <a:pt x="163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7"/>
            <p:cNvSpPr/>
            <p:nvPr/>
          </p:nvSpPr>
          <p:spPr>
            <a:xfrm>
              <a:off x="5605716" y="5092016"/>
              <a:ext cx="30799" cy="27338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8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8" y="11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7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9" y="17"/>
                  </a:lnTo>
                  <a:lnTo>
                    <a:pt x="8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5" y="14"/>
                  </a:lnTo>
                  <a:lnTo>
                    <a:pt x="3" y="14"/>
                  </a:lnTo>
                  <a:lnTo>
                    <a:pt x="3" y="14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7"/>
            <p:cNvSpPr/>
            <p:nvPr/>
          </p:nvSpPr>
          <p:spPr>
            <a:xfrm>
              <a:off x="5128332" y="4683464"/>
              <a:ext cx="1540" cy="3038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7"/>
            <p:cNvSpPr/>
            <p:nvPr/>
          </p:nvSpPr>
          <p:spPr>
            <a:xfrm>
              <a:off x="5117553" y="4677388"/>
              <a:ext cx="9239" cy="18226"/>
            </a:xfrm>
            <a:custGeom>
              <a:avLst/>
              <a:gdLst/>
              <a:ahLst/>
              <a:cxnLst/>
              <a:rect l="l" t="t" r="r" b="b"/>
              <a:pathLst>
                <a:path w="6" h="12" extrusionOk="0">
                  <a:moveTo>
                    <a:pt x="2" y="1"/>
                  </a:move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5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4" y="12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3" y="11"/>
                  </a:lnTo>
                  <a:lnTo>
                    <a:pt x="3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7"/>
                  </a:lnTo>
                  <a:lnTo>
                    <a:pt x="2" y="7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7"/>
            <p:cNvSpPr/>
            <p:nvPr/>
          </p:nvSpPr>
          <p:spPr>
            <a:xfrm>
              <a:off x="5574917" y="4842935"/>
              <a:ext cx="1500" cy="15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7"/>
            <p:cNvSpPr/>
            <p:nvPr/>
          </p:nvSpPr>
          <p:spPr>
            <a:xfrm>
              <a:off x="5226889" y="4625749"/>
              <a:ext cx="1500" cy="15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7"/>
            <p:cNvSpPr/>
            <p:nvPr/>
          </p:nvSpPr>
          <p:spPr>
            <a:xfrm>
              <a:off x="5705814" y="5049489"/>
              <a:ext cx="24639" cy="27338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13" y="4"/>
                  </a:moveTo>
                  <a:lnTo>
                    <a:pt x="13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5" y="11"/>
                  </a:lnTo>
                  <a:lnTo>
                    <a:pt x="15" y="11"/>
                  </a:lnTo>
                  <a:lnTo>
                    <a:pt x="15" y="12"/>
                  </a:lnTo>
                  <a:lnTo>
                    <a:pt x="14" y="12"/>
                  </a:lnTo>
                  <a:lnTo>
                    <a:pt x="14" y="13"/>
                  </a:lnTo>
                  <a:lnTo>
                    <a:pt x="13" y="13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6" y="18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2" y="1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4"/>
                  </a:lnTo>
                  <a:lnTo>
                    <a:pt x="7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7"/>
            <p:cNvSpPr/>
            <p:nvPr/>
          </p:nvSpPr>
          <p:spPr>
            <a:xfrm>
              <a:off x="5998404" y="5037339"/>
              <a:ext cx="6160" cy="6075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4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4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7"/>
            <p:cNvSpPr/>
            <p:nvPr/>
          </p:nvSpPr>
          <p:spPr>
            <a:xfrm>
              <a:off x="5675015" y="4571073"/>
              <a:ext cx="4620" cy="6075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3"/>
                  </a:moveTo>
                  <a:lnTo>
                    <a:pt x="3" y="4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1" y="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7"/>
            <p:cNvSpPr/>
            <p:nvPr/>
          </p:nvSpPr>
          <p:spPr>
            <a:xfrm>
              <a:off x="2073072" y="2687784"/>
              <a:ext cx="411167" cy="376658"/>
            </a:xfrm>
            <a:custGeom>
              <a:avLst/>
              <a:gdLst/>
              <a:ahLst/>
              <a:cxnLst/>
              <a:rect l="l" t="t" r="r" b="b"/>
              <a:pathLst>
                <a:path w="267" h="248" extrusionOk="0">
                  <a:moveTo>
                    <a:pt x="161" y="137"/>
                  </a:moveTo>
                  <a:lnTo>
                    <a:pt x="161" y="139"/>
                  </a:lnTo>
                  <a:lnTo>
                    <a:pt x="161" y="143"/>
                  </a:lnTo>
                  <a:lnTo>
                    <a:pt x="161" y="145"/>
                  </a:lnTo>
                  <a:lnTo>
                    <a:pt x="161" y="147"/>
                  </a:lnTo>
                  <a:lnTo>
                    <a:pt x="161" y="150"/>
                  </a:lnTo>
                  <a:lnTo>
                    <a:pt x="161" y="151"/>
                  </a:lnTo>
                  <a:lnTo>
                    <a:pt x="161" y="152"/>
                  </a:lnTo>
                  <a:lnTo>
                    <a:pt x="157" y="153"/>
                  </a:lnTo>
                  <a:lnTo>
                    <a:pt x="150" y="157"/>
                  </a:lnTo>
                  <a:lnTo>
                    <a:pt x="149" y="157"/>
                  </a:lnTo>
                  <a:lnTo>
                    <a:pt x="145" y="158"/>
                  </a:lnTo>
                  <a:lnTo>
                    <a:pt x="142" y="158"/>
                  </a:lnTo>
                  <a:lnTo>
                    <a:pt x="140" y="160"/>
                  </a:lnTo>
                  <a:lnTo>
                    <a:pt x="136" y="163"/>
                  </a:lnTo>
                  <a:lnTo>
                    <a:pt x="133" y="165"/>
                  </a:lnTo>
                  <a:lnTo>
                    <a:pt x="129" y="167"/>
                  </a:lnTo>
                  <a:lnTo>
                    <a:pt x="129" y="168"/>
                  </a:lnTo>
                  <a:lnTo>
                    <a:pt x="129" y="168"/>
                  </a:lnTo>
                  <a:lnTo>
                    <a:pt x="126" y="172"/>
                  </a:lnTo>
                  <a:lnTo>
                    <a:pt x="125" y="174"/>
                  </a:lnTo>
                  <a:lnTo>
                    <a:pt x="125" y="177"/>
                  </a:lnTo>
                  <a:lnTo>
                    <a:pt x="125" y="179"/>
                  </a:lnTo>
                  <a:lnTo>
                    <a:pt x="127" y="184"/>
                  </a:lnTo>
                  <a:lnTo>
                    <a:pt x="127" y="186"/>
                  </a:lnTo>
                  <a:lnTo>
                    <a:pt x="128" y="194"/>
                  </a:lnTo>
                  <a:lnTo>
                    <a:pt x="128" y="202"/>
                  </a:lnTo>
                  <a:lnTo>
                    <a:pt x="129" y="217"/>
                  </a:lnTo>
                  <a:lnTo>
                    <a:pt x="131" y="220"/>
                  </a:lnTo>
                  <a:lnTo>
                    <a:pt x="131" y="226"/>
                  </a:lnTo>
                  <a:lnTo>
                    <a:pt x="126" y="226"/>
                  </a:lnTo>
                  <a:lnTo>
                    <a:pt x="125" y="226"/>
                  </a:lnTo>
                  <a:lnTo>
                    <a:pt x="121" y="226"/>
                  </a:lnTo>
                  <a:lnTo>
                    <a:pt x="116" y="226"/>
                  </a:lnTo>
                  <a:lnTo>
                    <a:pt x="107" y="226"/>
                  </a:lnTo>
                  <a:lnTo>
                    <a:pt x="99" y="226"/>
                  </a:lnTo>
                  <a:lnTo>
                    <a:pt x="90" y="226"/>
                  </a:lnTo>
                  <a:lnTo>
                    <a:pt x="89" y="227"/>
                  </a:lnTo>
                  <a:lnTo>
                    <a:pt x="78" y="227"/>
                  </a:lnTo>
                  <a:lnTo>
                    <a:pt x="67" y="227"/>
                  </a:lnTo>
                  <a:lnTo>
                    <a:pt x="56" y="227"/>
                  </a:lnTo>
                  <a:lnTo>
                    <a:pt x="46" y="227"/>
                  </a:lnTo>
                  <a:lnTo>
                    <a:pt x="35" y="227"/>
                  </a:lnTo>
                  <a:lnTo>
                    <a:pt x="27" y="228"/>
                  </a:lnTo>
                  <a:lnTo>
                    <a:pt x="19" y="228"/>
                  </a:lnTo>
                  <a:lnTo>
                    <a:pt x="13" y="228"/>
                  </a:lnTo>
                  <a:lnTo>
                    <a:pt x="10" y="228"/>
                  </a:lnTo>
                  <a:lnTo>
                    <a:pt x="8" y="228"/>
                  </a:lnTo>
                  <a:lnTo>
                    <a:pt x="5" y="228"/>
                  </a:lnTo>
                  <a:lnTo>
                    <a:pt x="4" y="228"/>
                  </a:lnTo>
                  <a:lnTo>
                    <a:pt x="4" y="231"/>
                  </a:lnTo>
                  <a:lnTo>
                    <a:pt x="4" y="235"/>
                  </a:lnTo>
                  <a:lnTo>
                    <a:pt x="1" y="238"/>
                  </a:lnTo>
                  <a:lnTo>
                    <a:pt x="1" y="240"/>
                  </a:lnTo>
                  <a:lnTo>
                    <a:pt x="1" y="243"/>
                  </a:lnTo>
                  <a:lnTo>
                    <a:pt x="1" y="243"/>
                  </a:lnTo>
                  <a:lnTo>
                    <a:pt x="1" y="248"/>
                  </a:lnTo>
                  <a:lnTo>
                    <a:pt x="1" y="247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243"/>
                  </a:lnTo>
                  <a:lnTo>
                    <a:pt x="0" y="243"/>
                  </a:lnTo>
                  <a:lnTo>
                    <a:pt x="0" y="242"/>
                  </a:lnTo>
                  <a:lnTo>
                    <a:pt x="0" y="241"/>
                  </a:lnTo>
                  <a:lnTo>
                    <a:pt x="0" y="240"/>
                  </a:lnTo>
                  <a:lnTo>
                    <a:pt x="1" y="238"/>
                  </a:lnTo>
                  <a:lnTo>
                    <a:pt x="3" y="228"/>
                  </a:lnTo>
                  <a:lnTo>
                    <a:pt x="3" y="227"/>
                  </a:lnTo>
                  <a:lnTo>
                    <a:pt x="3" y="227"/>
                  </a:lnTo>
                  <a:lnTo>
                    <a:pt x="3" y="224"/>
                  </a:lnTo>
                  <a:lnTo>
                    <a:pt x="3" y="224"/>
                  </a:lnTo>
                  <a:lnTo>
                    <a:pt x="3" y="224"/>
                  </a:lnTo>
                  <a:lnTo>
                    <a:pt x="4" y="219"/>
                  </a:lnTo>
                  <a:lnTo>
                    <a:pt x="4" y="217"/>
                  </a:lnTo>
                  <a:lnTo>
                    <a:pt x="4" y="216"/>
                  </a:lnTo>
                  <a:lnTo>
                    <a:pt x="4" y="215"/>
                  </a:lnTo>
                  <a:lnTo>
                    <a:pt x="5" y="214"/>
                  </a:lnTo>
                  <a:lnTo>
                    <a:pt x="5" y="214"/>
                  </a:lnTo>
                  <a:lnTo>
                    <a:pt x="5" y="214"/>
                  </a:lnTo>
                  <a:lnTo>
                    <a:pt x="5" y="213"/>
                  </a:lnTo>
                  <a:lnTo>
                    <a:pt x="5" y="213"/>
                  </a:lnTo>
                  <a:lnTo>
                    <a:pt x="4" y="213"/>
                  </a:lnTo>
                  <a:lnTo>
                    <a:pt x="4" y="213"/>
                  </a:lnTo>
                  <a:lnTo>
                    <a:pt x="4" y="212"/>
                  </a:lnTo>
                  <a:lnTo>
                    <a:pt x="4" y="210"/>
                  </a:lnTo>
                  <a:lnTo>
                    <a:pt x="5" y="209"/>
                  </a:lnTo>
                  <a:lnTo>
                    <a:pt x="5" y="208"/>
                  </a:lnTo>
                  <a:lnTo>
                    <a:pt x="5" y="207"/>
                  </a:lnTo>
                  <a:lnTo>
                    <a:pt x="8" y="200"/>
                  </a:lnTo>
                  <a:lnTo>
                    <a:pt x="10" y="199"/>
                  </a:lnTo>
                  <a:lnTo>
                    <a:pt x="10" y="199"/>
                  </a:lnTo>
                  <a:lnTo>
                    <a:pt x="10" y="199"/>
                  </a:lnTo>
                  <a:lnTo>
                    <a:pt x="11" y="198"/>
                  </a:lnTo>
                  <a:lnTo>
                    <a:pt x="11" y="198"/>
                  </a:lnTo>
                  <a:lnTo>
                    <a:pt x="11" y="198"/>
                  </a:lnTo>
                  <a:lnTo>
                    <a:pt x="11" y="196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3" y="195"/>
                  </a:lnTo>
                  <a:lnTo>
                    <a:pt x="13" y="195"/>
                  </a:lnTo>
                  <a:lnTo>
                    <a:pt x="13" y="194"/>
                  </a:lnTo>
                  <a:lnTo>
                    <a:pt x="13" y="194"/>
                  </a:lnTo>
                  <a:lnTo>
                    <a:pt x="14" y="195"/>
                  </a:lnTo>
                  <a:lnTo>
                    <a:pt x="14" y="195"/>
                  </a:lnTo>
                  <a:lnTo>
                    <a:pt x="14" y="195"/>
                  </a:lnTo>
                  <a:lnTo>
                    <a:pt x="18" y="194"/>
                  </a:lnTo>
                  <a:lnTo>
                    <a:pt x="19" y="193"/>
                  </a:lnTo>
                  <a:lnTo>
                    <a:pt x="19" y="193"/>
                  </a:lnTo>
                  <a:lnTo>
                    <a:pt x="20" y="192"/>
                  </a:lnTo>
                  <a:lnTo>
                    <a:pt x="20" y="187"/>
                  </a:lnTo>
                  <a:lnTo>
                    <a:pt x="21" y="187"/>
                  </a:lnTo>
                  <a:lnTo>
                    <a:pt x="21" y="187"/>
                  </a:lnTo>
                  <a:lnTo>
                    <a:pt x="22" y="185"/>
                  </a:lnTo>
                  <a:lnTo>
                    <a:pt x="22" y="185"/>
                  </a:lnTo>
                  <a:lnTo>
                    <a:pt x="24" y="182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8"/>
                  </a:lnTo>
                  <a:lnTo>
                    <a:pt x="24" y="177"/>
                  </a:lnTo>
                  <a:lnTo>
                    <a:pt x="25" y="175"/>
                  </a:lnTo>
                  <a:lnTo>
                    <a:pt x="25" y="175"/>
                  </a:lnTo>
                  <a:lnTo>
                    <a:pt x="25" y="175"/>
                  </a:lnTo>
                  <a:lnTo>
                    <a:pt x="25" y="175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25" y="174"/>
                  </a:lnTo>
                  <a:lnTo>
                    <a:pt x="25" y="173"/>
                  </a:lnTo>
                  <a:lnTo>
                    <a:pt x="25" y="173"/>
                  </a:lnTo>
                  <a:lnTo>
                    <a:pt x="26" y="173"/>
                  </a:lnTo>
                  <a:lnTo>
                    <a:pt x="27" y="173"/>
                  </a:lnTo>
                  <a:lnTo>
                    <a:pt x="27" y="172"/>
                  </a:lnTo>
                  <a:lnTo>
                    <a:pt x="28" y="171"/>
                  </a:lnTo>
                  <a:lnTo>
                    <a:pt x="29" y="170"/>
                  </a:lnTo>
                  <a:lnTo>
                    <a:pt x="29" y="170"/>
                  </a:lnTo>
                  <a:lnTo>
                    <a:pt x="29" y="168"/>
                  </a:lnTo>
                  <a:lnTo>
                    <a:pt x="29" y="168"/>
                  </a:lnTo>
                  <a:lnTo>
                    <a:pt x="29" y="167"/>
                  </a:lnTo>
                  <a:lnTo>
                    <a:pt x="28" y="167"/>
                  </a:lnTo>
                  <a:lnTo>
                    <a:pt x="27" y="167"/>
                  </a:lnTo>
                  <a:lnTo>
                    <a:pt x="27" y="166"/>
                  </a:lnTo>
                  <a:lnTo>
                    <a:pt x="28" y="166"/>
                  </a:lnTo>
                  <a:lnTo>
                    <a:pt x="28" y="165"/>
                  </a:lnTo>
                  <a:lnTo>
                    <a:pt x="29" y="164"/>
                  </a:lnTo>
                  <a:lnTo>
                    <a:pt x="29" y="164"/>
                  </a:lnTo>
                  <a:lnTo>
                    <a:pt x="32" y="158"/>
                  </a:lnTo>
                  <a:lnTo>
                    <a:pt x="33" y="158"/>
                  </a:lnTo>
                  <a:lnTo>
                    <a:pt x="33" y="157"/>
                  </a:lnTo>
                  <a:lnTo>
                    <a:pt x="33" y="157"/>
                  </a:lnTo>
                  <a:lnTo>
                    <a:pt x="34" y="154"/>
                  </a:lnTo>
                  <a:lnTo>
                    <a:pt x="35" y="152"/>
                  </a:lnTo>
                  <a:lnTo>
                    <a:pt x="35" y="151"/>
                  </a:lnTo>
                  <a:lnTo>
                    <a:pt x="35" y="151"/>
                  </a:lnTo>
                  <a:lnTo>
                    <a:pt x="36" y="149"/>
                  </a:lnTo>
                  <a:lnTo>
                    <a:pt x="39" y="146"/>
                  </a:lnTo>
                  <a:lnTo>
                    <a:pt x="39" y="146"/>
                  </a:lnTo>
                  <a:lnTo>
                    <a:pt x="39" y="146"/>
                  </a:lnTo>
                  <a:lnTo>
                    <a:pt x="39" y="146"/>
                  </a:lnTo>
                  <a:lnTo>
                    <a:pt x="39" y="145"/>
                  </a:lnTo>
                  <a:lnTo>
                    <a:pt x="40" y="145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41" y="143"/>
                  </a:lnTo>
                  <a:lnTo>
                    <a:pt x="41" y="143"/>
                  </a:lnTo>
                  <a:lnTo>
                    <a:pt x="41" y="142"/>
                  </a:lnTo>
                  <a:lnTo>
                    <a:pt x="41" y="140"/>
                  </a:lnTo>
                  <a:lnTo>
                    <a:pt x="41" y="139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1" y="138"/>
                  </a:lnTo>
                  <a:lnTo>
                    <a:pt x="40" y="138"/>
                  </a:lnTo>
                  <a:lnTo>
                    <a:pt x="40" y="138"/>
                  </a:lnTo>
                  <a:lnTo>
                    <a:pt x="40" y="139"/>
                  </a:lnTo>
                  <a:lnTo>
                    <a:pt x="40" y="139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39" y="140"/>
                  </a:lnTo>
                  <a:lnTo>
                    <a:pt x="38" y="140"/>
                  </a:lnTo>
                  <a:lnTo>
                    <a:pt x="38" y="142"/>
                  </a:lnTo>
                  <a:lnTo>
                    <a:pt x="38" y="142"/>
                  </a:lnTo>
                  <a:lnTo>
                    <a:pt x="36" y="142"/>
                  </a:lnTo>
                  <a:lnTo>
                    <a:pt x="36" y="143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6" y="145"/>
                  </a:lnTo>
                  <a:lnTo>
                    <a:pt x="35" y="145"/>
                  </a:lnTo>
                  <a:lnTo>
                    <a:pt x="35" y="145"/>
                  </a:lnTo>
                  <a:lnTo>
                    <a:pt x="35" y="146"/>
                  </a:lnTo>
                  <a:lnTo>
                    <a:pt x="34" y="147"/>
                  </a:lnTo>
                  <a:lnTo>
                    <a:pt x="33" y="147"/>
                  </a:lnTo>
                  <a:lnTo>
                    <a:pt x="34" y="146"/>
                  </a:lnTo>
                  <a:lnTo>
                    <a:pt x="34" y="145"/>
                  </a:lnTo>
                  <a:lnTo>
                    <a:pt x="34" y="145"/>
                  </a:lnTo>
                  <a:lnTo>
                    <a:pt x="35" y="143"/>
                  </a:lnTo>
                  <a:lnTo>
                    <a:pt x="38" y="140"/>
                  </a:lnTo>
                  <a:lnTo>
                    <a:pt x="38" y="139"/>
                  </a:lnTo>
                  <a:lnTo>
                    <a:pt x="39" y="139"/>
                  </a:lnTo>
                  <a:lnTo>
                    <a:pt x="39" y="138"/>
                  </a:lnTo>
                  <a:lnTo>
                    <a:pt x="41" y="136"/>
                  </a:lnTo>
                  <a:lnTo>
                    <a:pt x="42" y="136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45" y="135"/>
                  </a:lnTo>
                  <a:lnTo>
                    <a:pt x="46" y="133"/>
                  </a:lnTo>
                  <a:lnTo>
                    <a:pt x="46" y="133"/>
                  </a:lnTo>
                  <a:lnTo>
                    <a:pt x="47" y="132"/>
                  </a:lnTo>
                  <a:lnTo>
                    <a:pt x="48" y="131"/>
                  </a:lnTo>
                  <a:lnTo>
                    <a:pt x="49" y="130"/>
                  </a:lnTo>
                  <a:lnTo>
                    <a:pt x="50" y="129"/>
                  </a:lnTo>
                  <a:lnTo>
                    <a:pt x="50" y="128"/>
                  </a:lnTo>
                  <a:lnTo>
                    <a:pt x="50" y="128"/>
                  </a:lnTo>
                  <a:lnTo>
                    <a:pt x="52" y="126"/>
                  </a:lnTo>
                  <a:lnTo>
                    <a:pt x="54" y="124"/>
                  </a:lnTo>
                  <a:lnTo>
                    <a:pt x="56" y="123"/>
                  </a:lnTo>
                  <a:lnTo>
                    <a:pt x="57" y="119"/>
                  </a:lnTo>
                  <a:lnTo>
                    <a:pt x="58" y="118"/>
                  </a:lnTo>
                  <a:lnTo>
                    <a:pt x="60" y="117"/>
                  </a:lnTo>
                  <a:lnTo>
                    <a:pt x="61" y="117"/>
                  </a:lnTo>
                  <a:lnTo>
                    <a:pt x="61" y="116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4"/>
                  </a:lnTo>
                  <a:lnTo>
                    <a:pt x="64" y="114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7" y="111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9" y="108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0" y="101"/>
                  </a:lnTo>
                  <a:lnTo>
                    <a:pt x="70" y="101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0" y="100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7"/>
                  </a:lnTo>
                  <a:lnTo>
                    <a:pt x="70" y="97"/>
                  </a:lnTo>
                  <a:lnTo>
                    <a:pt x="70" y="96"/>
                  </a:lnTo>
                  <a:lnTo>
                    <a:pt x="70" y="96"/>
                  </a:lnTo>
                  <a:lnTo>
                    <a:pt x="70" y="93"/>
                  </a:lnTo>
                  <a:lnTo>
                    <a:pt x="69" y="91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1" y="83"/>
                  </a:lnTo>
                  <a:lnTo>
                    <a:pt x="72" y="81"/>
                  </a:lnTo>
                  <a:lnTo>
                    <a:pt x="74" y="81"/>
                  </a:lnTo>
                  <a:lnTo>
                    <a:pt x="74" y="81"/>
                  </a:lnTo>
                  <a:lnTo>
                    <a:pt x="75" y="79"/>
                  </a:lnTo>
                  <a:lnTo>
                    <a:pt x="75" y="76"/>
                  </a:lnTo>
                  <a:lnTo>
                    <a:pt x="75" y="76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6" y="72"/>
                  </a:lnTo>
                  <a:lnTo>
                    <a:pt x="78" y="68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5"/>
                  </a:lnTo>
                  <a:lnTo>
                    <a:pt x="81" y="63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81" y="60"/>
                  </a:lnTo>
                  <a:lnTo>
                    <a:pt x="81" y="60"/>
                  </a:lnTo>
                  <a:lnTo>
                    <a:pt x="81" y="59"/>
                  </a:lnTo>
                  <a:lnTo>
                    <a:pt x="81" y="59"/>
                  </a:lnTo>
                  <a:lnTo>
                    <a:pt x="81" y="58"/>
                  </a:lnTo>
                  <a:lnTo>
                    <a:pt x="81" y="58"/>
                  </a:lnTo>
                  <a:lnTo>
                    <a:pt x="81" y="56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5" y="54"/>
                  </a:lnTo>
                  <a:lnTo>
                    <a:pt x="86" y="53"/>
                  </a:lnTo>
                  <a:lnTo>
                    <a:pt x="89" y="51"/>
                  </a:lnTo>
                  <a:lnTo>
                    <a:pt x="90" y="49"/>
                  </a:lnTo>
                  <a:lnTo>
                    <a:pt x="90" y="48"/>
                  </a:lnTo>
                  <a:lnTo>
                    <a:pt x="90" y="48"/>
                  </a:lnTo>
                  <a:lnTo>
                    <a:pt x="91" y="48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8" y="46"/>
                  </a:lnTo>
                  <a:lnTo>
                    <a:pt x="104" y="41"/>
                  </a:lnTo>
                  <a:lnTo>
                    <a:pt x="109" y="39"/>
                  </a:lnTo>
                  <a:lnTo>
                    <a:pt x="110" y="37"/>
                  </a:lnTo>
                  <a:lnTo>
                    <a:pt x="112" y="32"/>
                  </a:lnTo>
                  <a:lnTo>
                    <a:pt x="112" y="31"/>
                  </a:lnTo>
                  <a:lnTo>
                    <a:pt x="113" y="27"/>
                  </a:lnTo>
                  <a:lnTo>
                    <a:pt x="113" y="25"/>
                  </a:lnTo>
                  <a:lnTo>
                    <a:pt x="114" y="21"/>
                  </a:lnTo>
                  <a:lnTo>
                    <a:pt x="116" y="19"/>
                  </a:lnTo>
                  <a:lnTo>
                    <a:pt x="118" y="16"/>
                  </a:lnTo>
                  <a:lnTo>
                    <a:pt x="118" y="16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20" y="11"/>
                  </a:lnTo>
                  <a:lnTo>
                    <a:pt x="120" y="6"/>
                  </a:lnTo>
                  <a:lnTo>
                    <a:pt x="120" y="6"/>
                  </a:lnTo>
                  <a:lnTo>
                    <a:pt x="121" y="5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4" y="3"/>
                  </a:lnTo>
                  <a:lnTo>
                    <a:pt x="126" y="3"/>
                  </a:lnTo>
                  <a:lnTo>
                    <a:pt x="128" y="3"/>
                  </a:lnTo>
                  <a:lnTo>
                    <a:pt x="131" y="3"/>
                  </a:lnTo>
                  <a:lnTo>
                    <a:pt x="133" y="3"/>
                  </a:lnTo>
                  <a:lnTo>
                    <a:pt x="135" y="3"/>
                  </a:lnTo>
                  <a:lnTo>
                    <a:pt x="138" y="3"/>
                  </a:lnTo>
                  <a:lnTo>
                    <a:pt x="140" y="3"/>
                  </a:lnTo>
                  <a:lnTo>
                    <a:pt x="142" y="3"/>
                  </a:lnTo>
                  <a:lnTo>
                    <a:pt x="145" y="3"/>
                  </a:lnTo>
                  <a:lnTo>
                    <a:pt x="146" y="3"/>
                  </a:lnTo>
                  <a:lnTo>
                    <a:pt x="148" y="3"/>
                  </a:lnTo>
                  <a:lnTo>
                    <a:pt x="150" y="3"/>
                  </a:lnTo>
                  <a:lnTo>
                    <a:pt x="153" y="3"/>
                  </a:lnTo>
                  <a:lnTo>
                    <a:pt x="155" y="3"/>
                  </a:lnTo>
                  <a:lnTo>
                    <a:pt x="157" y="3"/>
                  </a:lnTo>
                  <a:lnTo>
                    <a:pt x="160" y="3"/>
                  </a:lnTo>
                  <a:lnTo>
                    <a:pt x="162" y="3"/>
                  </a:lnTo>
                  <a:lnTo>
                    <a:pt x="164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9" y="3"/>
                  </a:lnTo>
                  <a:lnTo>
                    <a:pt x="171" y="3"/>
                  </a:lnTo>
                  <a:lnTo>
                    <a:pt x="174" y="3"/>
                  </a:lnTo>
                  <a:lnTo>
                    <a:pt x="176" y="3"/>
                  </a:lnTo>
                  <a:lnTo>
                    <a:pt x="178" y="3"/>
                  </a:lnTo>
                  <a:lnTo>
                    <a:pt x="181" y="3"/>
                  </a:lnTo>
                  <a:lnTo>
                    <a:pt x="182" y="3"/>
                  </a:lnTo>
                  <a:lnTo>
                    <a:pt x="184" y="2"/>
                  </a:lnTo>
                  <a:lnTo>
                    <a:pt x="186" y="2"/>
                  </a:lnTo>
                  <a:lnTo>
                    <a:pt x="189" y="2"/>
                  </a:lnTo>
                  <a:lnTo>
                    <a:pt x="191" y="2"/>
                  </a:lnTo>
                  <a:lnTo>
                    <a:pt x="193" y="2"/>
                  </a:lnTo>
                  <a:lnTo>
                    <a:pt x="196" y="2"/>
                  </a:lnTo>
                  <a:lnTo>
                    <a:pt x="198" y="2"/>
                  </a:lnTo>
                  <a:lnTo>
                    <a:pt x="200" y="2"/>
                  </a:lnTo>
                  <a:lnTo>
                    <a:pt x="203" y="2"/>
                  </a:lnTo>
                  <a:lnTo>
                    <a:pt x="205" y="2"/>
                  </a:lnTo>
                  <a:lnTo>
                    <a:pt x="207" y="2"/>
                  </a:lnTo>
                  <a:lnTo>
                    <a:pt x="210" y="2"/>
                  </a:lnTo>
                  <a:lnTo>
                    <a:pt x="212" y="2"/>
                  </a:lnTo>
                  <a:lnTo>
                    <a:pt x="214" y="2"/>
                  </a:lnTo>
                  <a:lnTo>
                    <a:pt x="216" y="2"/>
                  </a:lnTo>
                  <a:lnTo>
                    <a:pt x="218" y="2"/>
                  </a:lnTo>
                  <a:lnTo>
                    <a:pt x="220" y="2"/>
                  </a:lnTo>
                  <a:lnTo>
                    <a:pt x="223" y="2"/>
                  </a:lnTo>
                  <a:lnTo>
                    <a:pt x="225" y="2"/>
                  </a:lnTo>
                  <a:lnTo>
                    <a:pt x="227" y="2"/>
                  </a:lnTo>
                  <a:lnTo>
                    <a:pt x="230" y="2"/>
                  </a:lnTo>
                  <a:lnTo>
                    <a:pt x="232" y="2"/>
                  </a:lnTo>
                  <a:lnTo>
                    <a:pt x="234" y="2"/>
                  </a:lnTo>
                  <a:lnTo>
                    <a:pt x="237" y="2"/>
                  </a:lnTo>
                  <a:lnTo>
                    <a:pt x="239" y="2"/>
                  </a:lnTo>
                  <a:lnTo>
                    <a:pt x="241" y="2"/>
                  </a:lnTo>
                  <a:lnTo>
                    <a:pt x="244" y="2"/>
                  </a:lnTo>
                  <a:lnTo>
                    <a:pt x="246" y="2"/>
                  </a:lnTo>
                  <a:lnTo>
                    <a:pt x="248" y="2"/>
                  </a:lnTo>
                  <a:lnTo>
                    <a:pt x="250" y="2"/>
                  </a:lnTo>
                  <a:lnTo>
                    <a:pt x="252" y="2"/>
                  </a:lnTo>
                  <a:lnTo>
                    <a:pt x="254" y="2"/>
                  </a:lnTo>
                  <a:lnTo>
                    <a:pt x="256" y="0"/>
                  </a:lnTo>
                  <a:lnTo>
                    <a:pt x="259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61" y="0"/>
                  </a:lnTo>
                  <a:lnTo>
                    <a:pt x="263" y="0"/>
                  </a:lnTo>
                  <a:lnTo>
                    <a:pt x="266" y="0"/>
                  </a:lnTo>
                  <a:lnTo>
                    <a:pt x="266" y="4"/>
                  </a:lnTo>
                  <a:lnTo>
                    <a:pt x="266" y="7"/>
                  </a:lnTo>
                  <a:lnTo>
                    <a:pt x="266" y="11"/>
                  </a:lnTo>
                  <a:lnTo>
                    <a:pt x="266" y="14"/>
                  </a:lnTo>
                  <a:lnTo>
                    <a:pt x="266" y="14"/>
                  </a:lnTo>
                  <a:lnTo>
                    <a:pt x="266" y="17"/>
                  </a:lnTo>
                  <a:lnTo>
                    <a:pt x="266" y="18"/>
                  </a:lnTo>
                  <a:lnTo>
                    <a:pt x="266" y="21"/>
                  </a:lnTo>
                  <a:lnTo>
                    <a:pt x="266" y="25"/>
                  </a:lnTo>
                  <a:lnTo>
                    <a:pt x="266" y="28"/>
                  </a:lnTo>
                  <a:lnTo>
                    <a:pt x="267" y="32"/>
                  </a:lnTo>
                  <a:lnTo>
                    <a:pt x="267" y="37"/>
                  </a:lnTo>
                  <a:lnTo>
                    <a:pt x="267" y="40"/>
                  </a:lnTo>
                  <a:lnTo>
                    <a:pt x="267" y="45"/>
                  </a:lnTo>
                  <a:lnTo>
                    <a:pt x="267" y="48"/>
                  </a:lnTo>
                  <a:lnTo>
                    <a:pt x="267" y="52"/>
                  </a:lnTo>
                  <a:lnTo>
                    <a:pt x="267" y="54"/>
                  </a:lnTo>
                  <a:lnTo>
                    <a:pt x="267" y="56"/>
                  </a:lnTo>
                  <a:lnTo>
                    <a:pt x="267" y="58"/>
                  </a:lnTo>
                  <a:lnTo>
                    <a:pt x="267" y="59"/>
                  </a:lnTo>
                  <a:lnTo>
                    <a:pt x="267" y="60"/>
                  </a:lnTo>
                  <a:lnTo>
                    <a:pt x="267" y="60"/>
                  </a:lnTo>
                  <a:lnTo>
                    <a:pt x="266" y="61"/>
                  </a:lnTo>
                  <a:lnTo>
                    <a:pt x="263" y="61"/>
                  </a:lnTo>
                  <a:lnTo>
                    <a:pt x="260" y="61"/>
                  </a:lnTo>
                  <a:lnTo>
                    <a:pt x="256" y="61"/>
                  </a:lnTo>
                  <a:lnTo>
                    <a:pt x="254" y="61"/>
                  </a:lnTo>
                  <a:lnTo>
                    <a:pt x="250" y="61"/>
                  </a:lnTo>
                  <a:lnTo>
                    <a:pt x="247" y="61"/>
                  </a:lnTo>
                  <a:lnTo>
                    <a:pt x="244" y="61"/>
                  </a:lnTo>
                  <a:lnTo>
                    <a:pt x="240" y="61"/>
                  </a:lnTo>
                  <a:lnTo>
                    <a:pt x="238" y="61"/>
                  </a:lnTo>
                  <a:lnTo>
                    <a:pt x="234" y="61"/>
                  </a:lnTo>
                  <a:lnTo>
                    <a:pt x="231" y="61"/>
                  </a:lnTo>
                  <a:lnTo>
                    <a:pt x="227" y="61"/>
                  </a:lnTo>
                  <a:lnTo>
                    <a:pt x="225" y="61"/>
                  </a:lnTo>
                  <a:lnTo>
                    <a:pt x="221" y="61"/>
                  </a:lnTo>
                  <a:lnTo>
                    <a:pt x="218" y="61"/>
                  </a:lnTo>
                  <a:lnTo>
                    <a:pt x="214" y="61"/>
                  </a:lnTo>
                  <a:lnTo>
                    <a:pt x="211" y="61"/>
                  </a:lnTo>
                  <a:lnTo>
                    <a:pt x="209" y="61"/>
                  </a:lnTo>
                  <a:lnTo>
                    <a:pt x="205" y="61"/>
                  </a:lnTo>
                  <a:lnTo>
                    <a:pt x="202" y="61"/>
                  </a:lnTo>
                  <a:lnTo>
                    <a:pt x="198" y="62"/>
                  </a:lnTo>
                  <a:lnTo>
                    <a:pt x="196" y="62"/>
                  </a:lnTo>
                  <a:lnTo>
                    <a:pt x="192" y="62"/>
                  </a:lnTo>
                  <a:lnTo>
                    <a:pt x="189" y="62"/>
                  </a:lnTo>
                  <a:lnTo>
                    <a:pt x="185" y="62"/>
                  </a:lnTo>
                  <a:lnTo>
                    <a:pt x="183" y="62"/>
                  </a:lnTo>
                  <a:lnTo>
                    <a:pt x="180" y="62"/>
                  </a:lnTo>
                  <a:lnTo>
                    <a:pt x="176" y="62"/>
                  </a:lnTo>
                  <a:lnTo>
                    <a:pt x="173" y="62"/>
                  </a:lnTo>
                  <a:lnTo>
                    <a:pt x="169" y="62"/>
                  </a:lnTo>
                  <a:lnTo>
                    <a:pt x="167" y="62"/>
                  </a:lnTo>
                  <a:lnTo>
                    <a:pt x="163" y="62"/>
                  </a:lnTo>
                  <a:lnTo>
                    <a:pt x="160" y="62"/>
                  </a:lnTo>
                  <a:lnTo>
                    <a:pt x="160" y="65"/>
                  </a:lnTo>
                  <a:lnTo>
                    <a:pt x="160" y="68"/>
                  </a:lnTo>
                  <a:lnTo>
                    <a:pt x="160" y="70"/>
                  </a:lnTo>
                  <a:lnTo>
                    <a:pt x="160" y="73"/>
                  </a:lnTo>
                  <a:lnTo>
                    <a:pt x="160" y="76"/>
                  </a:lnTo>
                  <a:lnTo>
                    <a:pt x="160" y="79"/>
                  </a:lnTo>
                  <a:lnTo>
                    <a:pt x="160" y="81"/>
                  </a:lnTo>
                  <a:lnTo>
                    <a:pt x="160" y="83"/>
                  </a:lnTo>
                  <a:lnTo>
                    <a:pt x="160" y="87"/>
                  </a:lnTo>
                  <a:lnTo>
                    <a:pt x="160" y="89"/>
                  </a:lnTo>
                  <a:lnTo>
                    <a:pt x="161" y="91"/>
                  </a:lnTo>
                  <a:lnTo>
                    <a:pt x="161" y="95"/>
                  </a:lnTo>
                  <a:lnTo>
                    <a:pt x="161" y="97"/>
                  </a:lnTo>
                  <a:lnTo>
                    <a:pt x="161" y="100"/>
                  </a:lnTo>
                  <a:lnTo>
                    <a:pt x="161" y="102"/>
                  </a:lnTo>
                  <a:lnTo>
                    <a:pt x="161" y="105"/>
                  </a:lnTo>
                  <a:lnTo>
                    <a:pt x="161" y="108"/>
                  </a:lnTo>
                  <a:lnTo>
                    <a:pt x="161" y="110"/>
                  </a:lnTo>
                  <a:lnTo>
                    <a:pt x="161" y="114"/>
                  </a:lnTo>
                  <a:lnTo>
                    <a:pt x="161" y="116"/>
                  </a:lnTo>
                  <a:lnTo>
                    <a:pt x="161" y="118"/>
                  </a:lnTo>
                  <a:lnTo>
                    <a:pt x="161" y="121"/>
                  </a:lnTo>
                  <a:lnTo>
                    <a:pt x="161" y="124"/>
                  </a:lnTo>
                  <a:lnTo>
                    <a:pt x="161" y="126"/>
                  </a:lnTo>
                  <a:lnTo>
                    <a:pt x="161" y="129"/>
                  </a:lnTo>
                  <a:lnTo>
                    <a:pt x="161" y="131"/>
                  </a:lnTo>
                  <a:lnTo>
                    <a:pt x="161" y="135"/>
                  </a:lnTo>
                  <a:lnTo>
                    <a:pt x="161" y="13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2" name="Google Shape;702;p77"/>
          <p:cNvSpPr/>
          <p:nvPr/>
        </p:nvSpPr>
        <p:spPr>
          <a:xfrm>
            <a:off x="6873998" y="3521899"/>
            <a:ext cx="1731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   </a:t>
            </a:r>
            <a:endParaRPr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  Rest of Africa</a:t>
            </a:r>
            <a:endParaRPr sz="12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endParaRPr sz="1200" b="1" u="sng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endParaRPr sz="1200" b="1" u="sng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99BC6"/>
              </a:buClr>
              <a:buSzPts val="2100"/>
              <a:buFont typeface="Arial"/>
              <a:buNone/>
            </a:pPr>
            <a:endParaRPr b="1" u="sng">
              <a:solidFill>
                <a:schemeClr val="dk1"/>
              </a:solidFill>
            </a:endParaRPr>
          </a:p>
        </p:txBody>
      </p:sp>
      <p:sp>
        <p:nvSpPr>
          <p:cNvPr id="703" name="Google Shape;703;p77"/>
          <p:cNvSpPr/>
          <p:nvPr/>
        </p:nvSpPr>
        <p:spPr>
          <a:xfrm>
            <a:off x="5973872" y="3457067"/>
            <a:ext cx="843000" cy="8430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>
                <a:solidFill>
                  <a:srgbClr val="FF9900"/>
                </a:solidFill>
              </a:rPr>
              <a:t>12</a:t>
            </a:r>
            <a:endParaRPr sz="1400" b="0" i="0" u="none" strike="noStrike" cap="non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8"/>
          <p:cNvSpPr txBox="1">
            <a:spLocks noGrp="1"/>
          </p:cNvSpPr>
          <p:nvPr>
            <p:ph type="ctrTitle"/>
          </p:nvPr>
        </p:nvSpPr>
        <p:spPr>
          <a:xfrm>
            <a:off x="431321" y="516590"/>
            <a:ext cx="4169400" cy="63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</a:t>
            </a:r>
            <a:r>
              <a:rPr lang="en" sz="1900" b="1" i="1"/>
              <a:t> MSMEs in Africa</a:t>
            </a:r>
            <a:endParaRPr sz="1900" b="1" i="1"/>
          </a:p>
        </p:txBody>
      </p:sp>
      <p:sp>
        <p:nvSpPr>
          <p:cNvPr id="709" name="Google Shape;709;p78"/>
          <p:cNvSpPr txBox="1">
            <a:spLocks noGrp="1"/>
          </p:cNvSpPr>
          <p:nvPr>
            <p:ph type="body" idx="1"/>
          </p:nvPr>
        </p:nvSpPr>
        <p:spPr>
          <a:xfrm>
            <a:off x="4754050" y="516591"/>
            <a:ext cx="3810000" cy="4110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="1"/>
              <a:t>     </a:t>
            </a:r>
            <a:r>
              <a:rPr lang="en" sz="1900" b="1" i="1"/>
              <a:t>Impact of multiple crises</a:t>
            </a:r>
            <a:endParaRPr sz="1900" b="1" i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900" b="1" i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>
              <a:highlight>
                <a:srgbClr val="FFFFFF"/>
              </a:highlight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 b="1">
                <a:highlight>
                  <a:srgbClr val="FFFFFF"/>
                </a:highlight>
              </a:rPr>
              <a:t>COVID-19 pandemic</a:t>
            </a:r>
            <a:endParaRPr sz="1300" b="1"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 b="1">
              <a:highlight>
                <a:srgbClr val="FFFFFF"/>
              </a:highlight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 b="1">
                <a:highlight>
                  <a:srgbClr val="FFFFFF"/>
                </a:highlight>
              </a:rPr>
              <a:t>Climate change</a:t>
            </a:r>
            <a:endParaRPr sz="1300" b="1"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 b="1">
              <a:highlight>
                <a:srgbClr val="FFFFFF"/>
              </a:highlight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 b="1">
                <a:highlight>
                  <a:srgbClr val="FFFFFF"/>
                </a:highlight>
              </a:rPr>
              <a:t>Economic uncertainty</a:t>
            </a:r>
            <a:endParaRPr sz="1300" b="1"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 b="1">
              <a:highlight>
                <a:srgbClr val="FFFFFF"/>
              </a:highlight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SzPts val="1300"/>
              <a:buAutoNum type="arabicPeriod"/>
            </a:pPr>
            <a:r>
              <a:rPr lang="en" sz="1300" b="1">
                <a:highlight>
                  <a:srgbClr val="FFFFFF"/>
                </a:highlight>
              </a:rPr>
              <a:t>Disrupted supply chains, reduced demand, and increased costs</a:t>
            </a:r>
            <a:endParaRPr sz="1300" b="1">
              <a:highlight>
                <a:srgbClr val="FFFFFF"/>
              </a:highlight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 b="1">
              <a:highlight>
                <a:srgbClr val="FFFFFF"/>
              </a:highlight>
            </a:endParaRPr>
          </a:p>
          <a:p>
            <a:pPr marL="457200" lvl="0" indent="-298450" algn="l" rtl="0">
              <a:spcBef>
                <a:spcPts val="500"/>
              </a:spcBef>
              <a:spcAft>
                <a:spcPts val="0"/>
              </a:spcAft>
              <a:buSzPts val="1100"/>
              <a:buAutoNum type="arabicPeriod"/>
            </a:pPr>
            <a:r>
              <a:rPr lang="en" sz="1300" b="1">
                <a:highlight>
                  <a:srgbClr val="FFFFFF"/>
                </a:highlight>
              </a:rPr>
              <a:t>Exacerbated existing vulnerabilities - financial instability, lack</a:t>
            </a:r>
            <a:r>
              <a:rPr lang="en" sz="1100" b="1">
                <a:highlight>
                  <a:srgbClr val="FFFFFF"/>
                </a:highlight>
              </a:rPr>
              <a:t> </a:t>
            </a:r>
            <a:r>
              <a:rPr lang="en" sz="1300" b="1">
                <a:highlight>
                  <a:srgbClr val="FFFFFF"/>
                </a:highlight>
              </a:rPr>
              <a:t>of access to markets and technology.</a:t>
            </a:r>
            <a:endParaRPr sz="2100" b="1" i="1"/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900" b="1" i="1"/>
          </a:p>
        </p:txBody>
      </p:sp>
      <p:sp>
        <p:nvSpPr>
          <p:cNvPr id="710" name="Google Shape;710;p78"/>
          <p:cNvSpPr txBox="1">
            <a:spLocks noGrp="1"/>
          </p:cNvSpPr>
          <p:nvPr>
            <p:ph type="subTitle" idx="2"/>
          </p:nvPr>
        </p:nvSpPr>
        <p:spPr>
          <a:xfrm>
            <a:off x="431321" y="1295400"/>
            <a:ext cx="4169400" cy="3333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b="1">
              <a:latin typeface="Mali"/>
              <a:ea typeface="Mali"/>
              <a:cs typeface="Mali"/>
              <a:sym typeface="Mali"/>
            </a:endParaRPr>
          </a:p>
          <a:p>
            <a:pPr marL="457200" lvl="0" indent="-31750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</a:pPr>
            <a:r>
              <a:rPr lang="en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Account for 80% employment and 50% GDP in Africa.</a:t>
            </a:r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Play a critical role in economic growth, poverty reduction, and social development.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00"/>
              <a:buAutoNum type="arabicPeriod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Face unique challenges, including: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❏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Limited access to resources.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❏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Limited access to finance and digital payments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❏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Limited access to markets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❏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Limited access to technology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❏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Limited or lack of competitiveness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❏"/>
            </a:pPr>
            <a:r>
              <a:rPr lang="en" sz="1300" b="1">
                <a:solidFill>
                  <a:schemeClr val="dk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Knowledge gap</a:t>
            </a:r>
            <a:endParaRPr sz="1300" b="1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00"/>
              </a:spcBef>
              <a:spcAft>
                <a:spcPts val="0"/>
              </a:spcAft>
              <a:buNone/>
            </a:pPr>
            <a:endParaRPr sz="110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9"/>
          <p:cNvSpPr txBox="1">
            <a:spLocks noGrp="1"/>
          </p:cNvSpPr>
          <p:nvPr>
            <p:ph type="title"/>
          </p:nvPr>
        </p:nvSpPr>
        <p:spPr>
          <a:xfrm>
            <a:off x="627675" y="287050"/>
            <a:ext cx="7758600" cy="3701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00" i="1"/>
              <a:t>            </a:t>
            </a:r>
            <a:r>
              <a:rPr lang="en" sz="2000" b="1" i="1"/>
              <a:t>The need to strengthen supply chains</a:t>
            </a:r>
            <a:endParaRPr sz="2000" b="1" i="1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Char char="❏"/>
            </a:pPr>
            <a:r>
              <a:rPr lang="en" sz="1200"/>
              <a:t>                Enhance MSME resilience and adaptability</a:t>
            </a:r>
            <a:endParaRPr sz="1200"/>
          </a:p>
          <a:p>
            <a:pPr marL="13716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111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              Improve supply chain transparency  and traceability</a:t>
            </a:r>
            <a:endParaRPr sz="1300"/>
          </a:p>
          <a:p>
            <a:pPr marL="13716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111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              Increase access to markets, finance and technology</a:t>
            </a:r>
            <a:endParaRPr sz="1300"/>
          </a:p>
          <a:p>
            <a:pPr marL="137160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111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00"/>
              <a:buChar char="❏"/>
            </a:pPr>
            <a:r>
              <a:rPr lang="en" sz="1300"/>
              <a:t>              Promote sustainable and responsible practices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80"/>
          <p:cNvSpPr/>
          <p:nvPr/>
        </p:nvSpPr>
        <p:spPr>
          <a:xfrm>
            <a:off x="8400" y="1318850"/>
            <a:ext cx="9144000" cy="37911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2" name="Google Shape;722;p80"/>
          <p:cNvPicPr preferRelativeResize="0"/>
          <p:nvPr/>
        </p:nvPicPr>
        <p:blipFill rotWithShape="1">
          <a:blip r:embed="rId3">
            <a:alphaModFix/>
          </a:blip>
          <a:srcRect l="6968" r="-2160" b="5410"/>
          <a:stretch/>
        </p:blipFill>
        <p:spPr>
          <a:xfrm>
            <a:off x="5866256" y="166500"/>
            <a:ext cx="3075900" cy="27168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23" name="Google Shape;723;p80"/>
          <p:cNvPicPr preferRelativeResize="0"/>
          <p:nvPr/>
        </p:nvPicPr>
        <p:blipFill rotWithShape="1">
          <a:blip r:embed="rId4">
            <a:alphaModFix/>
          </a:blip>
          <a:srcRect l="3596" r="39217"/>
          <a:stretch/>
        </p:blipFill>
        <p:spPr>
          <a:xfrm>
            <a:off x="4457775" y="1683150"/>
            <a:ext cx="2791500" cy="23931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  <p:grpSp>
        <p:nvGrpSpPr>
          <p:cNvPr id="724" name="Google Shape;724;p80"/>
          <p:cNvGrpSpPr/>
          <p:nvPr/>
        </p:nvGrpSpPr>
        <p:grpSpPr>
          <a:xfrm>
            <a:off x="6928724" y="3038737"/>
            <a:ext cx="1905488" cy="1037513"/>
            <a:chOff x="7306225" y="2689400"/>
            <a:chExt cx="2540650" cy="1383350"/>
          </a:xfrm>
        </p:grpSpPr>
        <p:cxnSp>
          <p:nvCxnSpPr>
            <p:cNvPr id="725" name="Google Shape;725;p80"/>
            <p:cNvCxnSpPr/>
            <p:nvPr/>
          </p:nvCxnSpPr>
          <p:spPr>
            <a:xfrm>
              <a:off x="7306225" y="2689400"/>
              <a:ext cx="18489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cxnSp>
          <p:nvCxnSpPr>
            <p:cNvPr id="726" name="Google Shape;726;p80"/>
            <p:cNvCxnSpPr/>
            <p:nvPr/>
          </p:nvCxnSpPr>
          <p:spPr>
            <a:xfrm rot="10800000">
              <a:off x="9155075" y="2689450"/>
              <a:ext cx="691800" cy="1383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oval" w="med" len="med"/>
              <a:tailEnd type="none" w="sm" len="sm"/>
            </a:ln>
          </p:spPr>
        </p:cxnSp>
      </p:grpSp>
      <p:pic>
        <p:nvPicPr>
          <p:cNvPr id="727" name="Google Shape;727;p80"/>
          <p:cNvPicPr preferRelativeResize="0"/>
          <p:nvPr/>
        </p:nvPicPr>
        <p:blipFill rotWithShape="1">
          <a:blip r:embed="rId5">
            <a:alphaModFix/>
          </a:blip>
          <a:srcRect t="12342"/>
          <a:stretch/>
        </p:blipFill>
        <p:spPr>
          <a:xfrm>
            <a:off x="6876506" y="3140456"/>
            <a:ext cx="1781400" cy="16017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pic>
      <p:grpSp>
        <p:nvGrpSpPr>
          <p:cNvPr id="728" name="Google Shape;728;p80"/>
          <p:cNvGrpSpPr/>
          <p:nvPr/>
        </p:nvGrpSpPr>
        <p:grpSpPr>
          <a:xfrm rot="10800000">
            <a:off x="4426416" y="3038833"/>
            <a:ext cx="2151168" cy="1123280"/>
            <a:chOff x="7306225" y="2689400"/>
            <a:chExt cx="2540650" cy="1383350"/>
          </a:xfrm>
        </p:grpSpPr>
        <p:cxnSp>
          <p:nvCxnSpPr>
            <p:cNvPr id="729" name="Google Shape;729;p80"/>
            <p:cNvCxnSpPr/>
            <p:nvPr/>
          </p:nvCxnSpPr>
          <p:spPr>
            <a:xfrm>
              <a:off x="7306225" y="2689400"/>
              <a:ext cx="18489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oval" w="med" len="med"/>
              <a:tailEnd type="none" w="sm" len="sm"/>
            </a:ln>
          </p:spPr>
        </p:cxnSp>
        <p:cxnSp>
          <p:nvCxnSpPr>
            <p:cNvPr id="730" name="Google Shape;730;p80"/>
            <p:cNvCxnSpPr/>
            <p:nvPr/>
          </p:nvCxnSpPr>
          <p:spPr>
            <a:xfrm rot="10800000">
              <a:off x="9155075" y="2689450"/>
              <a:ext cx="691800" cy="1383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oval" w="med" len="med"/>
              <a:tailEnd type="none" w="sm" len="sm"/>
            </a:ln>
          </p:spPr>
        </p:cxnSp>
      </p:grpSp>
      <p:sp>
        <p:nvSpPr>
          <p:cNvPr id="731" name="Google Shape;731;p80"/>
          <p:cNvSpPr txBox="1"/>
          <p:nvPr/>
        </p:nvSpPr>
        <p:spPr>
          <a:xfrm>
            <a:off x="419295" y="1770400"/>
            <a:ext cx="4152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3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2" name="Google Shape;732;p80"/>
          <p:cNvSpPr txBox="1"/>
          <p:nvPr/>
        </p:nvSpPr>
        <p:spPr>
          <a:xfrm>
            <a:off x="8400" y="2072600"/>
            <a:ext cx="37614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global community designed for  businesses with 1- 250 employees participating in the UN Global Compact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3" name="Google Shape;733;p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152400"/>
            <a:ext cx="4305375" cy="1166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350" y="1356362"/>
            <a:ext cx="5979753" cy="363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9400" y="2176988"/>
            <a:ext cx="3164250" cy="199727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81"/>
          <p:cNvSpPr txBox="1"/>
          <p:nvPr/>
        </p:nvSpPr>
        <p:spPr>
          <a:xfrm>
            <a:off x="-10350" y="455225"/>
            <a:ext cx="901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C Master">
  <a:themeElements>
    <a:clrScheme name="Custom 4">
      <a:dk1>
        <a:srgbClr val="1E3250"/>
      </a:dk1>
      <a:lt1>
        <a:srgbClr val="FFFFFF"/>
      </a:lt1>
      <a:dk2>
        <a:srgbClr val="1E3250"/>
      </a:dk2>
      <a:lt2>
        <a:srgbClr val="4D6B8B"/>
      </a:lt2>
      <a:accent1>
        <a:srgbClr val="699BC6"/>
      </a:accent1>
      <a:accent2>
        <a:srgbClr val="287D6C"/>
      </a:accent2>
      <a:accent3>
        <a:srgbClr val="CCB147"/>
      </a:accent3>
      <a:accent4>
        <a:srgbClr val="6E417A"/>
      </a:accent4>
      <a:accent5>
        <a:srgbClr val="ED3740"/>
      </a:accent5>
      <a:accent6>
        <a:srgbClr val="7F7F7F"/>
      </a:accent6>
      <a:hlink>
        <a:srgbClr val="507CBD"/>
      </a:hlink>
      <a:folHlink>
        <a:srgbClr val="3950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Microsoft Office PowerPoint</Application>
  <PresentationFormat>On-screen Show (16:9)</PresentationFormat>
  <Paragraphs>160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Mali</vt:lpstr>
      <vt:lpstr>Roboto</vt:lpstr>
      <vt:lpstr>Verdana</vt:lpstr>
      <vt:lpstr>Arial</vt:lpstr>
      <vt:lpstr>Trebuchet MS</vt:lpstr>
      <vt:lpstr>Roboto Black</vt:lpstr>
      <vt:lpstr>Calibri</vt:lpstr>
      <vt:lpstr>Mali Light</vt:lpstr>
      <vt:lpstr>Roboto Light</vt:lpstr>
      <vt:lpstr>Simple Light</vt:lpstr>
      <vt:lpstr>GC Master</vt:lpstr>
      <vt:lpstr>   DESA MSMEs International Workshop         Strengthening Supply Chains to Elevate MSME Resilience and Enhance MSME Contributions to SDGs in the Times of Multiple Crises.         Glory Eze Sustainable Supply Chain &amp; SME Lead, Africa UN Global Compact glory.eze@unglobalcompact.org  </vt:lpstr>
      <vt:lpstr>Table Of Contents</vt:lpstr>
      <vt:lpstr>PowerPoint Presentation</vt:lpstr>
      <vt:lpstr>PowerPoint Presentation</vt:lpstr>
      <vt:lpstr>UN Global Compact presence in Africa  10  Country Networks  4   Expansion Countries 12  Rest of Africa   1,200+  participating companies   914 SMEs (MSMEs incl.)           </vt:lpstr>
      <vt:lpstr>  MSMEs in Africa</vt:lpstr>
      <vt:lpstr>            The need to strengthen supply chains                   Enhance MSME resilience and adaptability                Improve supply chain transparency  and traceability                Increase access to markets, finance and technology                Promote sustainable and responsible practices</vt:lpstr>
      <vt:lpstr>PowerPoint Presentation</vt:lpstr>
      <vt:lpstr>PowerPoint Presentation</vt:lpstr>
      <vt:lpstr>TAILORED MODULES FOR 2025</vt:lpstr>
      <vt:lpstr>THE UN GLOBAL COMPACT: STRATEGIC AMBITION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Ke Liu</dc:creator>
  <cp:lastModifiedBy>Ke Liu</cp:lastModifiedBy>
  <cp:revision>1</cp:revision>
  <dcterms:modified xsi:type="dcterms:W3CDTF">2024-11-08T21:30:40Z</dcterms:modified>
</cp:coreProperties>
</file>