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8" r:id="rId4"/>
    <p:sldId id="269" r:id="rId5"/>
    <p:sldId id="264" r:id="rId6"/>
    <p:sldId id="272" r:id="rId7"/>
    <p:sldId id="270" r:id="rId8"/>
    <p:sldId id="271" r:id="rId9"/>
    <p:sldId id="273" r:id="rId10"/>
    <p:sldId id="275" r:id="rId11"/>
    <p:sldId id="274" r:id="rId12"/>
    <p:sldId id="276" r:id="rId13"/>
  </p:sldIdLst>
  <p:sldSz cx="9144000" cy="5143500" type="screen16x9"/>
  <p:notesSz cx="6858000" cy="9144000"/>
  <p:embeddedFontLst>
    <p:embeddedFont>
      <p:font typeface="Lexend Deca" panose="020B0604020202020204" charset="0"/>
      <p:regular r:id="rId15"/>
      <p:bold r:id="rId16"/>
    </p:embeddedFont>
    <p:embeddedFont>
      <p:font typeface="Lexend Deca SemiBo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Z9CRR5dN29ZANdYrzKZLUBenJ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2"/>
    <p:restoredTop sz="96281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Title Page/ Cover Page/ Last page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0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46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1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6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Body page Dark Back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9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Body page Dark Back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0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23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15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Spacer/ Category Page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/>
        </p:nvSpPr>
        <p:spPr>
          <a:xfrm>
            <a:off x="6644975" y="4510525"/>
            <a:ext cx="2298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 dirty="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04 JULY 2024</a:t>
            </a:r>
            <a:endParaRPr sz="1500" b="0" i="0" u="none" strike="noStrike" cap="none" dirty="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" name="Google Shape;59;p2">
            <a:extLst>
              <a:ext uri="{FF2B5EF4-FFF2-40B4-BE49-F238E27FC236}">
                <a16:creationId xmlns:a16="http://schemas.microsoft.com/office/drawing/2014/main" id="{7069CED1-0C07-EC05-E743-081EC34359BC}"/>
              </a:ext>
            </a:extLst>
          </p:cNvPr>
          <p:cNvSpPr txBox="1"/>
          <p:nvPr/>
        </p:nvSpPr>
        <p:spPr>
          <a:xfrm>
            <a:off x="254600" y="2335863"/>
            <a:ext cx="7154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 FOR CREATIVES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en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Pablo Gabriel </a:t>
            </a:r>
            <a:r>
              <a:rPr lang="en" b="0" i="0" u="none" strike="noStrike" cap="none" dirty="0" err="1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Malvar</a:t>
            </a:r>
            <a:endParaRPr lang="en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110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Philippine Creatives Industry Development Council Member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1100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Chartered Financial Analyst</a:t>
            </a:r>
            <a:endParaRPr lang="en" sz="110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568166" y="1733036"/>
            <a:ext cx="5108400" cy="258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DISCUSSION OF FINANCIAL STATEMENTS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SAMPLE: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PH" sz="1300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Why does THE business always seem to need cash</a:t>
            </a:r>
            <a:r>
              <a:rPr lang="en-US" sz="1300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 when net income is strong?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-US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Net income has little or no profit yet cash position is high?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-US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What is the company’s financial health? Are there enough funds to continue the business?</a:t>
            </a: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54308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502263" y="2033310"/>
            <a:ext cx="5108400" cy="1585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GUIDED EXERCISE FOR PARTICIPANTS: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Build revenue and cost projections for an </a:t>
            </a:r>
            <a:r>
              <a:rPr lang="en" sz="1300" b="0" i="0" u="none" strike="noStrike" cap="none" dirty="0" err="1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ind</a:t>
            </a:r>
            <a:r>
              <a:rPr lang="en-PH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e</a:t>
            </a: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pendent film project. Assess marketability of the project. Assessing the viability of the project and likelihood of getting funding.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254376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502263" y="2033310"/>
            <a:ext cx="5108400" cy="138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CASE STUDY: GUIDED WALKTHROUGH AND ANALYSIS OF ABS-CBN’S FINANCIAL STATEMENTS TO ASSESS PROSPECTS FOR THE COMPANY.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183023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OVERVIEW AND THE IMPORTANCE OF MANAGERIAL FINANCE FOR ENTREPRENEURS AND CREATIVE COMPANIES</a:t>
            </a: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PH" sz="1800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BUSINESS MODEL CANVAS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1184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UNDERSTANDING THE BUSINESS AS A BUILDING BLOCK.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FINANCE AS A TOOL. WILL NOT USEFUL WITHOUT UNDERSTANING THE VALUE PROPOSITION, MARKET, DSITRIBUTION, ASSETS, PROCESS OF THE BUSINESS.</a:t>
            </a: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162966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"/>
          <p:cNvSpPr txBox="1"/>
          <p:nvPr/>
        </p:nvSpPr>
        <p:spPr>
          <a:xfrm>
            <a:off x="175600" y="64875"/>
            <a:ext cx="5714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BODY TITLE</a:t>
            </a:r>
            <a:endParaRPr sz="1500" b="0" i="0" u="none" strike="noStrike" cap="none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59F83A-61BF-6FAF-A5DE-DABA1F430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779" y="823322"/>
            <a:ext cx="5626442" cy="374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1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/>
          <p:nvPr/>
        </p:nvSpPr>
        <p:spPr>
          <a:xfrm>
            <a:off x="867150" y="1510647"/>
            <a:ext cx="7409700" cy="169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PH" sz="80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VIVAMAX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PH" sz="2800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Applying the Business Model Canvas</a:t>
            </a:r>
            <a:endParaRPr lang="en-PH" sz="2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103" name="Google Shape;103;p9"/>
          <p:cNvSpPr txBox="1"/>
          <p:nvPr/>
        </p:nvSpPr>
        <p:spPr>
          <a:xfrm>
            <a:off x="175600" y="64875"/>
            <a:ext cx="5714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CASE STUDY DISCUSSION</a:t>
            </a:r>
            <a:endParaRPr sz="15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THE BALANCE SHEET</a:t>
            </a: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404471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THE INCOME STATEMENT</a:t>
            </a: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67800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THE CASH FLOW STATEMENT</a:t>
            </a: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22522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/>
        </p:nvSpPr>
        <p:spPr>
          <a:xfrm>
            <a:off x="387650" y="2287050"/>
            <a:ext cx="29346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rPr>
              <a:t>MANAGERIAL FINANCE</a:t>
            </a:r>
            <a:endParaRPr sz="1800" b="0" i="0" u="none" strike="noStrike" cap="none" dirty="0">
              <a:solidFill>
                <a:schemeClr val="lt1"/>
              </a:solidFill>
              <a:latin typeface="Lexend Deca SemiBold"/>
              <a:ea typeface="Lexend Deca SemiBold"/>
              <a:cs typeface="Lexend Deca SemiBold"/>
              <a:sym typeface="Lexend Deca SemiBold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494025" y="2379300"/>
            <a:ext cx="5108400" cy="1184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FINANCIAL ANALYSIS USING RATIOS: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 dirty="0">
                <a:solidFill>
                  <a:srgbClr val="4A0A66"/>
                </a:solidFill>
                <a:latin typeface="Lexend Deca"/>
                <a:ea typeface="Lexend Deca"/>
                <a:cs typeface="Lexend Deca"/>
                <a:sym typeface="Lexend Deca"/>
              </a:rPr>
              <a:t>(LIQUIDITY, PROFITABILITY, LEVERAGE, EFFICIENCY)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" sz="1300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4A0A66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64484686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274</Words>
  <Application>Microsoft Office PowerPoint</Application>
  <PresentationFormat>On-screen Show (16:9)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Lexend Deca</vt:lpstr>
      <vt:lpstr>Lexend Deca SemiBold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 Liu</dc:creator>
  <cp:lastModifiedBy>Ke Liu</cp:lastModifiedBy>
  <cp:revision>6</cp:revision>
  <dcterms:modified xsi:type="dcterms:W3CDTF">2024-07-11T15:14:29Z</dcterms:modified>
</cp:coreProperties>
</file>