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4.xml" ContentType="application/vnd.openxmlformats-officedocument.drawingml.diagramData+xml"/>
  <Override PartName="/ppt/diagrams/data8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8.xml" ContentType="application/vnd.openxmlformats-officedocument.drawingml.diagramLayout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colors8.xml" ContentType="application/vnd.openxmlformats-officedocument.drawingml.diagramColors+xml"/>
  <Override PartName="/ppt/diagrams/colors5.xml" ContentType="application/vnd.openxmlformats-officedocument.drawingml.diagramColors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drawing5.xml" ContentType="application/vnd.ms-office.drawingml.diagramDrawing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2" r:id="rId5"/>
    <p:sldId id="273" r:id="rId6"/>
    <p:sldId id="259" r:id="rId7"/>
    <p:sldId id="269" r:id="rId8"/>
    <p:sldId id="262" r:id="rId9"/>
    <p:sldId id="263" r:id="rId10"/>
    <p:sldId id="265" r:id="rId11"/>
    <p:sldId id="271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583"/>
    <p:restoredTop sz="94692"/>
  </p:normalViewPr>
  <p:slideViewPr>
    <p:cSldViewPr snapToGrid="0">
      <p:cViewPr varScale="1">
        <p:scale>
          <a:sx n="68" d="100"/>
          <a:sy n="68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6221B-66FB-4B38-9EDA-1D49DD48A69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07EE837-99A4-43F6-90FE-2F2E7A9D8B9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sz="2200" dirty="0" err="1"/>
            <a:t>Local</a:t>
          </a:r>
          <a:r>
            <a:rPr lang="de-DE" sz="2200" dirty="0"/>
            <a:t>/regional </a:t>
          </a:r>
          <a:r>
            <a:rPr lang="de-DE" sz="2200" dirty="0" err="1"/>
            <a:t>governments</a:t>
          </a:r>
          <a:r>
            <a:rPr lang="de-DE" sz="2200" dirty="0"/>
            <a:t> </a:t>
          </a:r>
          <a:r>
            <a:rPr lang="de-DE" sz="2200" dirty="0" err="1"/>
            <a:t>responsible</a:t>
          </a:r>
          <a:r>
            <a:rPr lang="de-DE" sz="2200" dirty="0"/>
            <a:t> </a:t>
          </a:r>
          <a:r>
            <a:rPr lang="de-DE" sz="2200" dirty="0" err="1"/>
            <a:t>for</a:t>
          </a:r>
          <a:r>
            <a:rPr lang="de-DE" sz="2200" dirty="0"/>
            <a:t> 60% </a:t>
          </a:r>
          <a:r>
            <a:rPr lang="de-DE" sz="2200" dirty="0" err="1"/>
            <a:t>of</a:t>
          </a:r>
          <a:r>
            <a:rPr lang="de-DE" sz="2200" dirty="0"/>
            <a:t> </a:t>
          </a:r>
          <a:r>
            <a:rPr lang="de-DE" sz="2200" dirty="0" err="1"/>
            <a:t>public</a:t>
          </a:r>
          <a:r>
            <a:rPr lang="de-DE" sz="2200" dirty="0"/>
            <a:t> </a:t>
          </a:r>
          <a:r>
            <a:rPr lang="de-DE" sz="2200" dirty="0" err="1"/>
            <a:t>investments</a:t>
          </a:r>
          <a:r>
            <a:rPr lang="de-DE" sz="2200" dirty="0"/>
            <a:t> in </a:t>
          </a:r>
          <a:r>
            <a:rPr lang="de-DE" sz="2200" dirty="0" err="1"/>
            <a:t>developed</a:t>
          </a:r>
          <a:r>
            <a:rPr lang="de-DE" sz="2200" dirty="0"/>
            <a:t> countries</a:t>
          </a:r>
          <a:endParaRPr lang="en-US" sz="2200" dirty="0"/>
        </a:p>
      </dgm:t>
    </dgm:pt>
    <dgm:pt modelId="{9FF5E1B4-A33A-41EC-A59B-6C6F7D182131}" type="parTrans" cxnId="{2F8899D8-1737-4926-A6C6-3253B18C1AAB}">
      <dgm:prSet/>
      <dgm:spPr/>
      <dgm:t>
        <a:bodyPr/>
        <a:lstStyle/>
        <a:p>
          <a:endParaRPr lang="en-US"/>
        </a:p>
      </dgm:t>
    </dgm:pt>
    <dgm:pt modelId="{6C5D7A2F-A97A-44A7-83E4-AB7813F67CAC}" type="sibTrans" cxnId="{2F8899D8-1737-4926-A6C6-3253B18C1AAB}">
      <dgm:prSet/>
      <dgm:spPr/>
      <dgm:t>
        <a:bodyPr/>
        <a:lstStyle/>
        <a:p>
          <a:endParaRPr lang="en-US"/>
        </a:p>
      </dgm:t>
    </dgm:pt>
    <dgm:pt modelId="{BB6778D3-4B13-47B6-AE23-E5C4212D4E8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sz="2200" dirty="0" err="1"/>
            <a:t>Local</a:t>
          </a:r>
          <a:r>
            <a:rPr lang="de-DE" sz="2200" dirty="0"/>
            <a:t>/Regional </a:t>
          </a:r>
          <a:r>
            <a:rPr lang="de-DE" sz="2200" dirty="0" err="1"/>
            <a:t>governments</a:t>
          </a:r>
          <a:r>
            <a:rPr lang="de-DE" sz="2200" dirty="0"/>
            <a:t> </a:t>
          </a:r>
          <a:r>
            <a:rPr lang="de-DE" sz="2200" dirty="0" err="1"/>
            <a:t>responsible</a:t>
          </a:r>
          <a:r>
            <a:rPr lang="de-DE" sz="2200" dirty="0"/>
            <a:t> </a:t>
          </a:r>
          <a:r>
            <a:rPr lang="de-DE" sz="2200" dirty="0" err="1"/>
            <a:t>for</a:t>
          </a:r>
          <a:r>
            <a:rPr lang="de-DE" sz="2200" dirty="0"/>
            <a:t> 65% of SDGs and </a:t>
          </a:r>
          <a:r>
            <a:rPr lang="de-DE" sz="2200" dirty="0" err="1"/>
            <a:t>targets</a:t>
          </a:r>
          <a:endParaRPr lang="en-US" sz="2200" dirty="0"/>
        </a:p>
      </dgm:t>
    </dgm:pt>
    <dgm:pt modelId="{5BC56498-74F7-4E23-8703-778C1F9F8424}" type="parTrans" cxnId="{E9FDE3D0-35FF-45CA-BF03-9558F0155394}">
      <dgm:prSet/>
      <dgm:spPr/>
      <dgm:t>
        <a:bodyPr/>
        <a:lstStyle/>
        <a:p>
          <a:endParaRPr lang="en-US"/>
        </a:p>
      </dgm:t>
    </dgm:pt>
    <dgm:pt modelId="{82D54120-0C47-43F3-A7F0-7C55C804B53B}" type="sibTrans" cxnId="{E9FDE3D0-35FF-45CA-BF03-9558F0155394}">
      <dgm:prSet/>
      <dgm:spPr/>
      <dgm:t>
        <a:bodyPr/>
        <a:lstStyle/>
        <a:p>
          <a:endParaRPr lang="en-US"/>
        </a:p>
      </dgm:t>
    </dgm:pt>
    <dgm:pt modelId="{EF3F24D0-1C99-4DAA-AF1E-0EE600BEB732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7F74560-A35B-45A5-8752-1FD50105C996}" type="parTrans" cxnId="{B61C632B-826E-4435-8B73-C95386708816}">
      <dgm:prSet/>
      <dgm:spPr/>
      <dgm:t>
        <a:bodyPr/>
        <a:lstStyle/>
        <a:p>
          <a:endParaRPr lang="en-US"/>
        </a:p>
      </dgm:t>
    </dgm:pt>
    <dgm:pt modelId="{78A22A2C-24CA-44A6-B4DC-EF30E74E487B}" type="sibTrans" cxnId="{B61C632B-826E-4435-8B73-C95386708816}">
      <dgm:prSet/>
      <dgm:spPr/>
      <dgm:t>
        <a:bodyPr/>
        <a:lstStyle/>
        <a:p>
          <a:endParaRPr lang="en-US"/>
        </a:p>
      </dgm:t>
    </dgm:pt>
    <dgm:pt modelId="{37CC7765-28E1-41AD-AE94-3BFD65EF0192}" type="pres">
      <dgm:prSet presAssocID="{8CD6221B-66FB-4B38-9EDA-1D49DD48A69F}" presName="root" presStyleCnt="0">
        <dgm:presLayoutVars>
          <dgm:dir/>
          <dgm:resizeHandles val="exact"/>
        </dgm:presLayoutVars>
      </dgm:prSet>
      <dgm:spPr/>
    </dgm:pt>
    <dgm:pt modelId="{E9E7A70F-E87C-4A07-A994-9B437BFBE18F}" type="pres">
      <dgm:prSet presAssocID="{F07EE837-99A4-43F6-90FE-2F2E7A9D8B90}" presName="compNode" presStyleCnt="0"/>
      <dgm:spPr/>
    </dgm:pt>
    <dgm:pt modelId="{F81EBD03-E2ED-4E5F-B70B-0404EEDDCE72}" type="pres">
      <dgm:prSet presAssocID="{F07EE837-99A4-43F6-90FE-2F2E7A9D8B90}" presName="iconRect" presStyleLbl="node1" presStyleIdx="0" presStyleCnt="2" custLinFactNeighborX="-1746" custLinFactNeighborY="-177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ünzen"/>
        </a:ext>
      </dgm:extLst>
    </dgm:pt>
    <dgm:pt modelId="{347D208A-5A2E-4BB2-A785-FCFB14EF5032}" type="pres">
      <dgm:prSet presAssocID="{F07EE837-99A4-43F6-90FE-2F2E7A9D8B90}" presName="iconSpace" presStyleCnt="0"/>
      <dgm:spPr/>
    </dgm:pt>
    <dgm:pt modelId="{E31195FD-65E7-43B1-9E3E-3B155C376A71}" type="pres">
      <dgm:prSet presAssocID="{F07EE837-99A4-43F6-90FE-2F2E7A9D8B90}" presName="parTx" presStyleLbl="revTx" presStyleIdx="0" presStyleCnt="4" custScaleY="103519" custLinFactNeighborX="609" custLinFactNeighborY="-18794">
        <dgm:presLayoutVars>
          <dgm:chMax val="0"/>
          <dgm:chPref val="0"/>
        </dgm:presLayoutVars>
      </dgm:prSet>
      <dgm:spPr/>
    </dgm:pt>
    <dgm:pt modelId="{68E87414-1CCD-4630-AF27-44D92727BCEC}" type="pres">
      <dgm:prSet presAssocID="{F07EE837-99A4-43F6-90FE-2F2E7A9D8B90}" presName="txSpace" presStyleCnt="0"/>
      <dgm:spPr/>
    </dgm:pt>
    <dgm:pt modelId="{800D1AA9-850A-4597-88CF-A88B59307C3A}" type="pres">
      <dgm:prSet presAssocID="{F07EE837-99A4-43F6-90FE-2F2E7A9D8B90}" presName="desTx" presStyleLbl="revTx" presStyleIdx="1" presStyleCnt="4">
        <dgm:presLayoutVars/>
      </dgm:prSet>
      <dgm:spPr/>
    </dgm:pt>
    <dgm:pt modelId="{AA049DEB-BBDF-4825-B2E0-B2F35E49C17D}" type="pres">
      <dgm:prSet presAssocID="{6C5D7A2F-A97A-44A7-83E4-AB7813F67CAC}" presName="sibTrans" presStyleCnt="0"/>
      <dgm:spPr/>
    </dgm:pt>
    <dgm:pt modelId="{B6D1862E-BD7C-4267-84F2-9987001D7549}" type="pres">
      <dgm:prSet presAssocID="{BB6778D3-4B13-47B6-AE23-E5C4212D4E8D}" presName="compNode" presStyleCnt="0"/>
      <dgm:spPr/>
    </dgm:pt>
    <dgm:pt modelId="{977C2418-173F-4A0F-B4B1-B8829BF0908B}" type="pres">
      <dgm:prSet presAssocID="{BB6778D3-4B13-47B6-AE23-E5C4212D4E8D}" presName="iconRect" presStyleLbl="node1" presStyleIdx="1" presStyleCnt="2" custLinFactNeighborX="-1746" custLinFactNeighborY="-177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dt"/>
        </a:ext>
      </dgm:extLst>
    </dgm:pt>
    <dgm:pt modelId="{D6715C94-6092-481A-8A0B-C3042824F757}" type="pres">
      <dgm:prSet presAssocID="{BB6778D3-4B13-47B6-AE23-E5C4212D4E8D}" presName="iconSpace" presStyleCnt="0"/>
      <dgm:spPr/>
    </dgm:pt>
    <dgm:pt modelId="{8E8D0965-30C8-468C-B30D-D5EC1B935E49}" type="pres">
      <dgm:prSet presAssocID="{BB6778D3-4B13-47B6-AE23-E5C4212D4E8D}" presName="parTx" presStyleLbl="revTx" presStyleIdx="2" presStyleCnt="4" custLinFactNeighborX="-1101" custLinFactNeighborY="-25813">
        <dgm:presLayoutVars>
          <dgm:chMax val="0"/>
          <dgm:chPref val="0"/>
        </dgm:presLayoutVars>
      </dgm:prSet>
      <dgm:spPr/>
    </dgm:pt>
    <dgm:pt modelId="{FE1CA282-F7DA-4435-A053-8EC29433C93C}" type="pres">
      <dgm:prSet presAssocID="{BB6778D3-4B13-47B6-AE23-E5C4212D4E8D}" presName="txSpace" presStyleCnt="0"/>
      <dgm:spPr/>
    </dgm:pt>
    <dgm:pt modelId="{DE1AABE4-9E99-41CA-83E0-67ACFE17C48C}" type="pres">
      <dgm:prSet presAssocID="{BB6778D3-4B13-47B6-AE23-E5C4212D4E8D}" presName="desTx" presStyleLbl="revTx" presStyleIdx="3" presStyleCnt="4" custLinFactNeighborX="-1861" custLinFactNeighborY="-30010">
        <dgm:presLayoutVars/>
      </dgm:prSet>
      <dgm:spPr/>
    </dgm:pt>
  </dgm:ptLst>
  <dgm:cxnLst>
    <dgm:cxn modelId="{AB1F1623-92B2-43D5-AD7D-23479A3418BE}" type="presOf" srcId="{BB6778D3-4B13-47B6-AE23-E5C4212D4E8D}" destId="{8E8D0965-30C8-468C-B30D-D5EC1B935E49}" srcOrd="0" destOrd="0" presId="urn:microsoft.com/office/officeart/2018/2/layout/IconLabelDescriptionList"/>
    <dgm:cxn modelId="{6AAC0C27-4861-437C-80B0-3BB39ED28D82}" type="presOf" srcId="{EF3F24D0-1C99-4DAA-AF1E-0EE600BEB732}" destId="{DE1AABE4-9E99-41CA-83E0-67ACFE17C48C}" srcOrd="0" destOrd="0" presId="urn:microsoft.com/office/officeart/2018/2/layout/IconLabelDescriptionList"/>
    <dgm:cxn modelId="{B61C632B-826E-4435-8B73-C95386708816}" srcId="{BB6778D3-4B13-47B6-AE23-E5C4212D4E8D}" destId="{EF3F24D0-1C99-4DAA-AF1E-0EE600BEB732}" srcOrd="0" destOrd="0" parTransId="{97F74560-A35B-45A5-8752-1FD50105C996}" sibTransId="{78A22A2C-24CA-44A6-B4DC-EF30E74E487B}"/>
    <dgm:cxn modelId="{DF7CD79C-81FE-4DB6-9297-4EA16126C892}" type="presOf" srcId="{8CD6221B-66FB-4B38-9EDA-1D49DD48A69F}" destId="{37CC7765-28E1-41AD-AE94-3BFD65EF0192}" srcOrd="0" destOrd="0" presId="urn:microsoft.com/office/officeart/2018/2/layout/IconLabelDescriptionList"/>
    <dgm:cxn modelId="{E9FDE3D0-35FF-45CA-BF03-9558F0155394}" srcId="{8CD6221B-66FB-4B38-9EDA-1D49DD48A69F}" destId="{BB6778D3-4B13-47B6-AE23-E5C4212D4E8D}" srcOrd="1" destOrd="0" parTransId="{5BC56498-74F7-4E23-8703-778C1F9F8424}" sibTransId="{82D54120-0C47-43F3-A7F0-7C55C804B53B}"/>
    <dgm:cxn modelId="{2F8899D8-1737-4926-A6C6-3253B18C1AAB}" srcId="{8CD6221B-66FB-4B38-9EDA-1D49DD48A69F}" destId="{F07EE837-99A4-43F6-90FE-2F2E7A9D8B90}" srcOrd="0" destOrd="0" parTransId="{9FF5E1B4-A33A-41EC-A59B-6C6F7D182131}" sibTransId="{6C5D7A2F-A97A-44A7-83E4-AB7813F67CAC}"/>
    <dgm:cxn modelId="{4547C4E7-8A61-4A9B-8784-1B8215BF18EA}" type="presOf" srcId="{F07EE837-99A4-43F6-90FE-2F2E7A9D8B90}" destId="{E31195FD-65E7-43B1-9E3E-3B155C376A71}" srcOrd="0" destOrd="0" presId="urn:microsoft.com/office/officeart/2018/2/layout/IconLabelDescriptionList"/>
    <dgm:cxn modelId="{CCC04321-93A9-405A-BBB4-A08457B62F01}" type="presParOf" srcId="{37CC7765-28E1-41AD-AE94-3BFD65EF0192}" destId="{E9E7A70F-E87C-4A07-A994-9B437BFBE18F}" srcOrd="0" destOrd="0" presId="urn:microsoft.com/office/officeart/2018/2/layout/IconLabelDescriptionList"/>
    <dgm:cxn modelId="{517757C9-9F71-425E-A996-F8CD158E9FBB}" type="presParOf" srcId="{E9E7A70F-E87C-4A07-A994-9B437BFBE18F}" destId="{F81EBD03-E2ED-4E5F-B70B-0404EEDDCE72}" srcOrd="0" destOrd="0" presId="urn:microsoft.com/office/officeart/2018/2/layout/IconLabelDescriptionList"/>
    <dgm:cxn modelId="{3B0266F1-7F10-45D1-A214-44D3C0A29F34}" type="presParOf" srcId="{E9E7A70F-E87C-4A07-A994-9B437BFBE18F}" destId="{347D208A-5A2E-4BB2-A785-FCFB14EF5032}" srcOrd="1" destOrd="0" presId="urn:microsoft.com/office/officeart/2018/2/layout/IconLabelDescriptionList"/>
    <dgm:cxn modelId="{4ABA8D92-E995-4F5F-8BE4-3F6AB504E735}" type="presParOf" srcId="{E9E7A70F-E87C-4A07-A994-9B437BFBE18F}" destId="{E31195FD-65E7-43B1-9E3E-3B155C376A71}" srcOrd="2" destOrd="0" presId="urn:microsoft.com/office/officeart/2018/2/layout/IconLabelDescriptionList"/>
    <dgm:cxn modelId="{A5139EBC-6449-4754-A09F-FD1DE54D9B4D}" type="presParOf" srcId="{E9E7A70F-E87C-4A07-A994-9B437BFBE18F}" destId="{68E87414-1CCD-4630-AF27-44D92727BCEC}" srcOrd="3" destOrd="0" presId="urn:microsoft.com/office/officeart/2018/2/layout/IconLabelDescriptionList"/>
    <dgm:cxn modelId="{A9EBF375-F7DB-4948-A3F6-F2AA7C0FA7E7}" type="presParOf" srcId="{E9E7A70F-E87C-4A07-A994-9B437BFBE18F}" destId="{800D1AA9-850A-4597-88CF-A88B59307C3A}" srcOrd="4" destOrd="0" presId="urn:microsoft.com/office/officeart/2018/2/layout/IconLabelDescriptionList"/>
    <dgm:cxn modelId="{D6115B6A-148E-4CE1-BEC5-01D50CCFEF1B}" type="presParOf" srcId="{37CC7765-28E1-41AD-AE94-3BFD65EF0192}" destId="{AA049DEB-BBDF-4825-B2E0-B2F35E49C17D}" srcOrd="1" destOrd="0" presId="urn:microsoft.com/office/officeart/2018/2/layout/IconLabelDescriptionList"/>
    <dgm:cxn modelId="{E0EAEF03-0A98-41B7-BEAF-7F3D86961B9D}" type="presParOf" srcId="{37CC7765-28E1-41AD-AE94-3BFD65EF0192}" destId="{B6D1862E-BD7C-4267-84F2-9987001D7549}" srcOrd="2" destOrd="0" presId="urn:microsoft.com/office/officeart/2018/2/layout/IconLabelDescriptionList"/>
    <dgm:cxn modelId="{06CED513-921A-4E85-92F7-0962412B8E6C}" type="presParOf" srcId="{B6D1862E-BD7C-4267-84F2-9987001D7549}" destId="{977C2418-173F-4A0F-B4B1-B8829BF0908B}" srcOrd="0" destOrd="0" presId="urn:microsoft.com/office/officeart/2018/2/layout/IconLabelDescriptionList"/>
    <dgm:cxn modelId="{84B2A81C-1A4E-40F1-BEB2-D7362298A080}" type="presParOf" srcId="{B6D1862E-BD7C-4267-84F2-9987001D7549}" destId="{D6715C94-6092-481A-8A0B-C3042824F757}" srcOrd="1" destOrd="0" presId="urn:microsoft.com/office/officeart/2018/2/layout/IconLabelDescriptionList"/>
    <dgm:cxn modelId="{E394991B-B38E-42A3-A8CD-8D5A94EC065A}" type="presParOf" srcId="{B6D1862E-BD7C-4267-84F2-9987001D7549}" destId="{8E8D0965-30C8-468C-B30D-D5EC1B935E49}" srcOrd="2" destOrd="0" presId="urn:microsoft.com/office/officeart/2018/2/layout/IconLabelDescriptionList"/>
    <dgm:cxn modelId="{6839302D-FC59-4222-A0D0-A9064C852350}" type="presParOf" srcId="{B6D1862E-BD7C-4267-84F2-9987001D7549}" destId="{FE1CA282-F7DA-4435-A053-8EC29433C93C}" srcOrd="3" destOrd="0" presId="urn:microsoft.com/office/officeart/2018/2/layout/IconLabelDescriptionList"/>
    <dgm:cxn modelId="{9CDA5859-D739-43A5-A6DC-2B61B6861C70}" type="presParOf" srcId="{B6D1862E-BD7C-4267-84F2-9987001D7549}" destId="{DE1AABE4-9E99-41CA-83E0-67ACFE17C48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8FBE9-A1AF-4072-BFCE-C1477749AF0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4C9624-47EE-4458-8902-569BB596A05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 dirty="0"/>
            <a:t>Progress on Public Financial Management (PFM)</a:t>
          </a:r>
          <a:endParaRPr lang="en-US" dirty="0"/>
        </a:p>
      </dgm:t>
    </dgm:pt>
    <dgm:pt modelId="{70858578-348F-45E9-B99F-155A85376944}" type="parTrans" cxnId="{259FCD25-D165-4EB3-A9DD-550EC0D1FCE2}">
      <dgm:prSet/>
      <dgm:spPr/>
      <dgm:t>
        <a:bodyPr/>
        <a:lstStyle/>
        <a:p>
          <a:endParaRPr lang="en-US"/>
        </a:p>
      </dgm:t>
    </dgm:pt>
    <dgm:pt modelId="{3E13D3CF-93EC-493D-9A94-7BFAF62E9A98}" type="sibTrans" cxnId="{259FCD25-D165-4EB3-A9DD-550EC0D1FCE2}">
      <dgm:prSet/>
      <dgm:spPr/>
      <dgm:t>
        <a:bodyPr/>
        <a:lstStyle/>
        <a:p>
          <a:endParaRPr lang="en-US"/>
        </a:p>
      </dgm:t>
    </dgm:pt>
    <dgm:pt modelId="{E1E8DBD1-A8A4-4D09-8BE9-99287DA3A3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900" dirty="0"/>
            <a:t>Budget </a:t>
          </a:r>
          <a:r>
            <a:rPr lang="de-DE" sz="1900" dirty="0" err="1"/>
            <a:t>management</a:t>
          </a:r>
          <a:r>
            <a:rPr lang="de-DE" sz="1900" dirty="0"/>
            <a:t> </a:t>
          </a:r>
          <a:r>
            <a:rPr lang="de-DE" sz="1900" dirty="0" err="1"/>
            <a:t>capacities</a:t>
          </a:r>
          <a:r>
            <a:rPr lang="de-DE" sz="1900" dirty="0"/>
            <a:t> </a:t>
          </a:r>
          <a:r>
            <a:rPr lang="de-DE" sz="1900" dirty="0" err="1"/>
            <a:t>have</a:t>
          </a:r>
          <a:r>
            <a:rPr lang="de-DE" sz="1900" dirty="0"/>
            <a:t> </a:t>
          </a:r>
          <a:r>
            <a:rPr lang="de-DE" sz="1900" dirty="0" err="1"/>
            <a:t>increased</a:t>
          </a:r>
          <a:r>
            <a:rPr lang="de-DE" sz="1900" dirty="0"/>
            <a:t> </a:t>
          </a:r>
          <a:r>
            <a:rPr lang="de-DE" sz="1900" dirty="0" err="1"/>
            <a:t>over</a:t>
          </a:r>
          <a:r>
            <a:rPr lang="de-DE" sz="1900" dirty="0"/>
            <a:t> </a:t>
          </a:r>
          <a:r>
            <a:rPr lang="de-DE" sz="1900" dirty="0" err="1"/>
            <a:t>the</a:t>
          </a:r>
          <a:r>
            <a:rPr lang="de-DE" sz="1900" dirty="0"/>
            <a:t> last 25 </a:t>
          </a:r>
          <a:r>
            <a:rPr lang="de-DE" sz="1900" dirty="0" err="1"/>
            <a:t>years</a:t>
          </a:r>
          <a:endParaRPr lang="en-US" sz="1900" dirty="0"/>
        </a:p>
      </dgm:t>
    </dgm:pt>
    <dgm:pt modelId="{6EA5429A-DBBC-4AB8-B082-11F8F39F1F78}" type="parTrans" cxnId="{F3EA20DA-DA53-41D7-AECF-BC745A91166E}">
      <dgm:prSet/>
      <dgm:spPr/>
      <dgm:t>
        <a:bodyPr/>
        <a:lstStyle/>
        <a:p>
          <a:endParaRPr lang="en-US"/>
        </a:p>
      </dgm:t>
    </dgm:pt>
    <dgm:pt modelId="{44064D93-0239-4E8E-B2D2-34BCD0ED94D4}" type="sibTrans" cxnId="{F3EA20DA-DA53-41D7-AECF-BC745A91166E}">
      <dgm:prSet/>
      <dgm:spPr/>
      <dgm:t>
        <a:bodyPr/>
        <a:lstStyle/>
        <a:p>
          <a:endParaRPr lang="en-US"/>
        </a:p>
      </dgm:t>
    </dgm:pt>
    <dgm:pt modelId="{962F6984-07EB-4DDD-8E24-0A926567A5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900" dirty="0" err="1"/>
            <a:t>Local</a:t>
          </a:r>
          <a:r>
            <a:rPr lang="de-DE" sz="1900" dirty="0"/>
            <a:t> </a:t>
          </a:r>
          <a:r>
            <a:rPr lang="de-DE" sz="1900" dirty="0" err="1"/>
            <a:t>government</a:t>
          </a:r>
          <a:r>
            <a:rPr lang="de-DE" sz="1900" dirty="0"/>
            <a:t> </a:t>
          </a:r>
          <a:r>
            <a:rPr lang="de-DE" sz="1900" dirty="0" err="1"/>
            <a:t>investments</a:t>
          </a:r>
          <a:r>
            <a:rPr lang="de-DE" sz="1900" dirty="0"/>
            <a:t>: </a:t>
          </a:r>
          <a:r>
            <a:rPr lang="de-DE" sz="1900" b="0" dirty="0"/>
            <a:t>visible and fast-</a:t>
          </a:r>
          <a:r>
            <a:rPr lang="de-DE" sz="1900" b="0" dirty="0" err="1"/>
            <a:t>paced</a:t>
          </a:r>
          <a:endParaRPr lang="en-US" sz="1900" b="0" dirty="0"/>
        </a:p>
      </dgm:t>
    </dgm:pt>
    <dgm:pt modelId="{B9C1CCD6-5597-4CCF-B301-475419AEF7E2}" type="parTrans" cxnId="{13185746-0551-4108-A29C-2D61AC0F8A0A}">
      <dgm:prSet/>
      <dgm:spPr/>
      <dgm:t>
        <a:bodyPr/>
        <a:lstStyle/>
        <a:p>
          <a:endParaRPr lang="en-US"/>
        </a:p>
      </dgm:t>
    </dgm:pt>
    <dgm:pt modelId="{CCF707F2-F6FB-435A-B49D-CE4ECF1AEEB9}" type="sibTrans" cxnId="{13185746-0551-4108-A29C-2D61AC0F8A0A}">
      <dgm:prSet/>
      <dgm:spPr/>
      <dgm:t>
        <a:bodyPr/>
        <a:lstStyle/>
        <a:p>
          <a:endParaRPr lang="en-US"/>
        </a:p>
      </dgm:t>
    </dgm:pt>
    <dgm:pt modelId="{8EFC5E6B-12A5-42E1-A4E5-77594D79B38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e-DE"/>
            <a:t>Public Trust</a:t>
          </a:r>
          <a:endParaRPr lang="en-US"/>
        </a:p>
      </dgm:t>
    </dgm:pt>
    <dgm:pt modelId="{9211CCA2-61C0-4354-BFD2-6947A23F0B38}" type="parTrans" cxnId="{53FFA335-5BDE-4B52-8D7B-C9203B9ACB02}">
      <dgm:prSet/>
      <dgm:spPr/>
      <dgm:t>
        <a:bodyPr/>
        <a:lstStyle/>
        <a:p>
          <a:endParaRPr lang="en-US"/>
        </a:p>
      </dgm:t>
    </dgm:pt>
    <dgm:pt modelId="{7EEBDD16-5F14-4B79-B691-AD81A4D59C7B}" type="sibTrans" cxnId="{53FFA335-5BDE-4B52-8D7B-C9203B9ACB02}">
      <dgm:prSet/>
      <dgm:spPr/>
      <dgm:t>
        <a:bodyPr/>
        <a:lstStyle/>
        <a:p>
          <a:endParaRPr lang="en-US"/>
        </a:p>
      </dgm:t>
    </dgm:pt>
    <dgm:pt modelId="{83A4D6F7-F66A-4F3B-88E4-ED1C0944F6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900" dirty="0" err="1"/>
            <a:t>Increased</a:t>
          </a:r>
          <a:r>
            <a:rPr lang="de-DE" sz="1900" dirty="0"/>
            <a:t> </a:t>
          </a:r>
          <a:r>
            <a:rPr lang="de-DE" sz="1900" dirty="0" err="1"/>
            <a:t>trust</a:t>
          </a:r>
          <a:r>
            <a:rPr lang="de-DE" sz="1900" dirty="0"/>
            <a:t> due </a:t>
          </a:r>
          <a:r>
            <a:rPr lang="de-DE" sz="1900" dirty="0" err="1"/>
            <a:t>to</a:t>
          </a:r>
          <a:r>
            <a:rPr lang="de-DE" sz="1900" dirty="0"/>
            <a:t> </a:t>
          </a:r>
          <a:r>
            <a:rPr lang="de-DE" sz="1900" dirty="0" err="1"/>
            <a:t>visibility</a:t>
          </a:r>
          <a:r>
            <a:rPr lang="de-DE" sz="1900" dirty="0"/>
            <a:t> at </a:t>
          </a:r>
          <a:r>
            <a:rPr lang="de-DE" sz="1900" dirty="0" err="1"/>
            <a:t>local</a:t>
          </a:r>
          <a:r>
            <a:rPr lang="de-DE" sz="1900" dirty="0"/>
            <a:t> </a:t>
          </a:r>
          <a:r>
            <a:rPr lang="de-DE" sz="1900" dirty="0" err="1"/>
            <a:t>level</a:t>
          </a:r>
          <a:r>
            <a:rPr lang="de-DE" sz="1900" dirty="0"/>
            <a:t> </a:t>
          </a:r>
          <a:r>
            <a:rPr lang="de-DE" sz="1900" dirty="0" err="1"/>
            <a:t>can</a:t>
          </a:r>
          <a:r>
            <a:rPr lang="de-DE" sz="1900" dirty="0"/>
            <a:t> </a:t>
          </a:r>
          <a:r>
            <a:rPr lang="de-DE" sz="1900" dirty="0" err="1"/>
            <a:t>increase</a:t>
          </a:r>
          <a:r>
            <a:rPr lang="de-DE" sz="1900" dirty="0"/>
            <a:t> </a:t>
          </a:r>
          <a:r>
            <a:rPr lang="de-DE" sz="1900" dirty="0" err="1"/>
            <a:t>tax</a:t>
          </a:r>
          <a:r>
            <a:rPr lang="de-DE" sz="1900" dirty="0"/>
            <a:t> </a:t>
          </a:r>
          <a:r>
            <a:rPr lang="de-DE" sz="1900" dirty="0" err="1"/>
            <a:t>compliance</a:t>
          </a:r>
          <a:endParaRPr lang="en-US" sz="1900" dirty="0"/>
        </a:p>
      </dgm:t>
    </dgm:pt>
    <dgm:pt modelId="{984BB2FC-77CA-4C3D-B005-E246DF83ADDF}" type="parTrans" cxnId="{EDF76342-A43E-4904-8A5C-76AE75B9147B}">
      <dgm:prSet/>
      <dgm:spPr/>
      <dgm:t>
        <a:bodyPr/>
        <a:lstStyle/>
        <a:p>
          <a:endParaRPr lang="en-US"/>
        </a:p>
      </dgm:t>
    </dgm:pt>
    <dgm:pt modelId="{F93E32BF-D373-4EF8-88BF-33F282983013}" type="sibTrans" cxnId="{EDF76342-A43E-4904-8A5C-76AE75B9147B}">
      <dgm:prSet/>
      <dgm:spPr/>
      <dgm:t>
        <a:bodyPr/>
        <a:lstStyle/>
        <a:p>
          <a:endParaRPr lang="en-US"/>
        </a:p>
      </dgm:t>
    </dgm:pt>
    <dgm:pt modelId="{5232A001-135D-4665-97B6-BD0F80FDEE1B}" type="pres">
      <dgm:prSet presAssocID="{6978FBE9-A1AF-4072-BFCE-C1477749AF00}" presName="root" presStyleCnt="0">
        <dgm:presLayoutVars>
          <dgm:dir/>
          <dgm:resizeHandles val="exact"/>
        </dgm:presLayoutVars>
      </dgm:prSet>
      <dgm:spPr/>
    </dgm:pt>
    <dgm:pt modelId="{1097707B-B124-4CEB-9523-00F11EC1E75F}" type="pres">
      <dgm:prSet presAssocID="{864C9624-47EE-4458-8902-569BB596A051}" presName="compNode" presStyleCnt="0"/>
      <dgm:spPr/>
    </dgm:pt>
    <dgm:pt modelId="{D4C5AC7C-BB2F-473A-8E3E-76536CFC6D17}" type="pres">
      <dgm:prSet presAssocID="{864C9624-47EE-4458-8902-569BB596A0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B326638-E210-4BB8-B027-C5F93B9A6EE5}" type="pres">
      <dgm:prSet presAssocID="{864C9624-47EE-4458-8902-569BB596A051}" presName="iconSpace" presStyleCnt="0"/>
      <dgm:spPr/>
    </dgm:pt>
    <dgm:pt modelId="{63486CC4-63F1-481A-871C-3E787F851E70}" type="pres">
      <dgm:prSet presAssocID="{864C9624-47EE-4458-8902-569BB596A051}" presName="parTx" presStyleLbl="revTx" presStyleIdx="0" presStyleCnt="4">
        <dgm:presLayoutVars>
          <dgm:chMax val="0"/>
          <dgm:chPref val="0"/>
        </dgm:presLayoutVars>
      </dgm:prSet>
      <dgm:spPr/>
    </dgm:pt>
    <dgm:pt modelId="{9BD49FF3-0C54-4874-A7AD-506B86C19DA0}" type="pres">
      <dgm:prSet presAssocID="{864C9624-47EE-4458-8902-569BB596A051}" presName="txSpace" presStyleCnt="0"/>
      <dgm:spPr/>
    </dgm:pt>
    <dgm:pt modelId="{D95D3179-1498-4660-9F0A-3AE6CFA8FC20}" type="pres">
      <dgm:prSet presAssocID="{864C9624-47EE-4458-8902-569BB596A051}" presName="desTx" presStyleLbl="revTx" presStyleIdx="1" presStyleCnt="4">
        <dgm:presLayoutVars/>
      </dgm:prSet>
      <dgm:spPr/>
    </dgm:pt>
    <dgm:pt modelId="{182427BC-B444-46C5-8EE8-ABAE53FB45A9}" type="pres">
      <dgm:prSet presAssocID="{3E13D3CF-93EC-493D-9A94-7BFAF62E9A98}" presName="sibTrans" presStyleCnt="0"/>
      <dgm:spPr/>
    </dgm:pt>
    <dgm:pt modelId="{EBECFEE4-821A-4BC4-9E69-4830A12722E6}" type="pres">
      <dgm:prSet presAssocID="{8EFC5E6B-12A5-42E1-A4E5-77594D79B388}" presName="compNode" presStyleCnt="0"/>
      <dgm:spPr/>
    </dgm:pt>
    <dgm:pt modelId="{B2725BF3-2994-48C6-AF7A-5B89781B496B}" type="pres">
      <dgm:prSet presAssocID="{8EFC5E6B-12A5-42E1-A4E5-77594D79B3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chlag"/>
        </a:ext>
      </dgm:extLst>
    </dgm:pt>
    <dgm:pt modelId="{6478451D-4844-4663-B106-83D6B0067EBF}" type="pres">
      <dgm:prSet presAssocID="{8EFC5E6B-12A5-42E1-A4E5-77594D79B388}" presName="iconSpace" presStyleCnt="0"/>
      <dgm:spPr/>
    </dgm:pt>
    <dgm:pt modelId="{331ABF74-5713-4D3F-83DC-A7395E260F12}" type="pres">
      <dgm:prSet presAssocID="{8EFC5E6B-12A5-42E1-A4E5-77594D79B388}" presName="parTx" presStyleLbl="revTx" presStyleIdx="2" presStyleCnt="4">
        <dgm:presLayoutVars>
          <dgm:chMax val="0"/>
          <dgm:chPref val="0"/>
        </dgm:presLayoutVars>
      </dgm:prSet>
      <dgm:spPr/>
    </dgm:pt>
    <dgm:pt modelId="{E8EA6C66-6861-4E14-8185-45F48D38D2EC}" type="pres">
      <dgm:prSet presAssocID="{8EFC5E6B-12A5-42E1-A4E5-77594D79B388}" presName="txSpace" presStyleCnt="0"/>
      <dgm:spPr/>
    </dgm:pt>
    <dgm:pt modelId="{9958FAD5-B15A-46F5-993C-0AC41E3822E1}" type="pres">
      <dgm:prSet presAssocID="{8EFC5E6B-12A5-42E1-A4E5-77594D79B388}" presName="desTx" presStyleLbl="revTx" presStyleIdx="3" presStyleCnt="4">
        <dgm:presLayoutVars/>
      </dgm:prSet>
      <dgm:spPr/>
    </dgm:pt>
  </dgm:ptLst>
  <dgm:cxnLst>
    <dgm:cxn modelId="{AD75BC16-5836-644B-A50F-6A139D0099B5}" type="presOf" srcId="{864C9624-47EE-4458-8902-569BB596A051}" destId="{63486CC4-63F1-481A-871C-3E787F851E70}" srcOrd="0" destOrd="0" presId="urn:microsoft.com/office/officeart/2018/2/layout/IconLabelDescriptionList"/>
    <dgm:cxn modelId="{259FCD25-D165-4EB3-A9DD-550EC0D1FCE2}" srcId="{6978FBE9-A1AF-4072-BFCE-C1477749AF00}" destId="{864C9624-47EE-4458-8902-569BB596A051}" srcOrd="0" destOrd="0" parTransId="{70858578-348F-45E9-B99F-155A85376944}" sibTransId="{3E13D3CF-93EC-493D-9A94-7BFAF62E9A98}"/>
    <dgm:cxn modelId="{53FFA335-5BDE-4B52-8D7B-C9203B9ACB02}" srcId="{6978FBE9-A1AF-4072-BFCE-C1477749AF00}" destId="{8EFC5E6B-12A5-42E1-A4E5-77594D79B388}" srcOrd="1" destOrd="0" parTransId="{9211CCA2-61C0-4354-BFD2-6947A23F0B38}" sibTransId="{7EEBDD16-5F14-4B79-B691-AD81A4D59C7B}"/>
    <dgm:cxn modelId="{EDF76342-A43E-4904-8A5C-76AE75B9147B}" srcId="{8EFC5E6B-12A5-42E1-A4E5-77594D79B388}" destId="{83A4D6F7-F66A-4F3B-88E4-ED1C0944F670}" srcOrd="0" destOrd="0" parTransId="{984BB2FC-77CA-4C3D-B005-E246DF83ADDF}" sibTransId="{F93E32BF-D373-4EF8-88BF-33F282983013}"/>
    <dgm:cxn modelId="{13185746-0551-4108-A29C-2D61AC0F8A0A}" srcId="{864C9624-47EE-4458-8902-569BB596A051}" destId="{962F6984-07EB-4DDD-8E24-0A926567A53E}" srcOrd="1" destOrd="0" parTransId="{B9C1CCD6-5597-4CCF-B301-475419AEF7E2}" sibTransId="{CCF707F2-F6FB-435A-B49D-CE4ECF1AEEB9}"/>
    <dgm:cxn modelId="{4DA01393-52A0-3E45-A35C-7DDE3AFE60B0}" type="presOf" srcId="{83A4D6F7-F66A-4F3B-88E4-ED1C0944F670}" destId="{9958FAD5-B15A-46F5-993C-0AC41E3822E1}" srcOrd="0" destOrd="0" presId="urn:microsoft.com/office/officeart/2018/2/layout/IconLabelDescriptionList"/>
    <dgm:cxn modelId="{695B6FCB-385D-D444-A5DB-016307D4700C}" type="presOf" srcId="{6978FBE9-A1AF-4072-BFCE-C1477749AF00}" destId="{5232A001-135D-4665-97B6-BD0F80FDEE1B}" srcOrd="0" destOrd="0" presId="urn:microsoft.com/office/officeart/2018/2/layout/IconLabelDescriptionList"/>
    <dgm:cxn modelId="{561496D1-9C1D-2C42-BB66-B22F39AEDD4F}" type="presOf" srcId="{8EFC5E6B-12A5-42E1-A4E5-77594D79B388}" destId="{331ABF74-5713-4D3F-83DC-A7395E260F12}" srcOrd="0" destOrd="0" presId="urn:microsoft.com/office/officeart/2018/2/layout/IconLabelDescriptionList"/>
    <dgm:cxn modelId="{5088CDD5-0911-6D4B-9B6A-053AC8671649}" type="presOf" srcId="{E1E8DBD1-A8A4-4D09-8BE9-99287DA3A3F4}" destId="{D95D3179-1498-4660-9F0A-3AE6CFA8FC20}" srcOrd="0" destOrd="0" presId="urn:microsoft.com/office/officeart/2018/2/layout/IconLabelDescriptionList"/>
    <dgm:cxn modelId="{F3EA20DA-DA53-41D7-AECF-BC745A91166E}" srcId="{864C9624-47EE-4458-8902-569BB596A051}" destId="{E1E8DBD1-A8A4-4D09-8BE9-99287DA3A3F4}" srcOrd="0" destOrd="0" parTransId="{6EA5429A-DBBC-4AB8-B082-11F8F39F1F78}" sibTransId="{44064D93-0239-4E8E-B2D2-34BCD0ED94D4}"/>
    <dgm:cxn modelId="{B671C8E8-4874-5D4A-A2CA-859F61AD55A2}" type="presOf" srcId="{962F6984-07EB-4DDD-8E24-0A926567A53E}" destId="{D95D3179-1498-4660-9F0A-3AE6CFA8FC20}" srcOrd="0" destOrd="1" presId="urn:microsoft.com/office/officeart/2018/2/layout/IconLabelDescriptionList"/>
    <dgm:cxn modelId="{5CA8A94F-5853-5C4A-B432-2A9D9DED4D75}" type="presParOf" srcId="{5232A001-135D-4665-97B6-BD0F80FDEE1B}" destId="{1097707B-B124-4CEB-9523-00F11EC1E75F}" srcOrd="0" destOrd="0" presId="urn:microsoft.com/office/officeart/2018/2/layout/IconLabelDescriptionList"/>
    <dgm:cxn modelId="{D802242F-27E1-7C48-8D78-1CC47C51ACD2}" type="presParOf" srcId="{1097707B-B124-4CEB-9523-00F11EC1E75F}" destId="{D4C5AC7C-BB2F-473A-8E3E-76536CFC6D17}" srcOrd="0" destOrd="0" presId="urn:microsoft.com/office/officeart/2018/2/layout/IconLabelDescriptionList"/>
    <dgm:cxn modelId="{A3D15EE6-ED99-684B-8351-54F6F9040E45}" type="presParOf" srcId="{1097707B-B124-4CEB-9523-00F11EC1E75F}" destId="{FB326638-E210-4BB8-B027-C5F93B9A6EE5}" srcOrd="1" destOrd="0" presId="urn:microsoft.com/office/officeart/2018/2/layout/IconLabelDescriptionList"/>
    <dgm:cxn modelId="{2567A6B9-CA89-374F-A9DB-7DEB3E0BAB30}" type="presParOf" srcId="{1097707B-B124-4CEB-9523-00F11EC1E75F}" destId="{63486CC4-63F1-481A-871C-3E787F851E70}" srcOrd="2" destOrd="0" presId="urn:microsoft.com/office/officeart/2018/2/layout/IconLabelDescriptionList"/>
    <dgm:cxn modelId="{8376A835-B544-BD49-888E-CF5214915386}" type="presParOf" srcId="{1097707B-B124-4CEB-9523-00F11EC1E75F}" destId="{9BD49FF3-0C54-4874-A7AD-506B86C19DA0}" srcOrd="3" destOrd="0" presId="urn:microsoft.com/office/officeart/2018/2/layout/IconLabelDescriptionList"/>
    <dgm:cxn modelId="{A2671FFE-EC35-3C49-8E36-E87EA1773E36}" type="presParOf" srcId="{1097707B-B124-4CEB-9523-00F11EC1E75F}" destId="{D95D3179-1498-4660-9F0A-3AE6CFA8FC20}" srcOrd="4" destOrd="0" presId="urn:microsoft.com/office/officeart/2018/2/layout/IconLabelDescriptionList"/>
    <dgm:cxn modelId="{645AFEF5-5579-894E-A375-9033C7751317}" type="presParOf" srcId="{5232A001-135D-4665-97B6-BD0F80FDEE1B}" destId="{182427BC-B444-46C5-8EE8-ABAE53FB45A9}" srcOrd="1" destOrd="0" presId="urn:microsoft.com/office/officeart/2018/2/layout/IconLabelDescriptionList"/>
    <dgm:cxn modelId="{FB6C122E-9C44-414F-A039-FE7A165659DA}" type="presParOf" srcId="{5232A001-135D-4665-97B6-BD0F80FDEE1B}" destId="{EBECFEE4-821A-4BC4-9E69-4830A12722E6}" srcOrd="2" destOrd="0" presId="urn:microsoft.com/office/officeart/2018/2/layout/IconLabelDescriptionList"/>
    <dgm:cxn modelId="{C1C8408F-6A32-A248-8734-D09B540F5285}" type="presParOf" srcId="{EBECFEE4-821A-4BC4-9E69-4830A12722E6}" destId="{B2725BF3-2994-48C6-AF7A-5B89781B496B}" srcOrd="0" destOrd="0" presId="urn:microsoft.com/office/officeart/2018/2/layout/IconLabelDescriptionList"/>
    <dgm:cxn modelId="{44884718-8E3B-234A-BE79-292D4D64E8A7}" type="presParOf" srcId="{EBECFEE4-821A-4BC4-9E69-4830A12722E6}" destId="{6478451D-4844-4663-B106-83D6B0067EBF}" srcOrd="1" destOrd="0" presId="urn:microsoft.com/office/officeart/2018/2/layout/IconLabelDescriptionList"/>
    <dgm:cxn modelId="{47DAC702-6C29-394E-B306-A62F2180F56C}" type="presParOf" srcId="{EBECFEE4-821A-4BC4-9E69-4830A12722E6}" destId="{331ABF74-5713-4D3F-83DC-A7395E260F12}" srcOrd="2" destOrd="0" presId="urn:microsoft.com/office/officeart/2018/2/layout/IconLabelDescriptionList"/>
    <dgm:cxn modelId="{07E42ECC-16A5-3F43-804D-A258B5189D67}" type="presParOf" srcId="{EBECFEE4-821A-4BC4-9E69-4830A12722E6}" destId="{E8EA6C66-6861-4E14-8185-45F48D38D2EC}" srcOrd="3" destOrd="0" presId="urn:microsoft.com/office/officeart/2018/2/layout/IconLabelDescriptionList"/>
    <dgm:cxn modelId="{E75A1BF5-FBBB-CF41-B879-145AC1427927}" type="presParOf" srcId="{EBECFEE4-821A-4BC4-9E69-4830A12722E6}" destId="{9958FAD5-B15A-46F5-993C-0AC41E3822E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F1374-ACD3-0B48-A7C8-5279CB48AE6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E13F9E8-68DD-1D44-95CF-887EF86FD799}">
      <dgm:prSet phldrT="[Text]"/>
      <dgm:spPr/>
      <dgm:t>
        <a:bodyPr/>
        <a:lstStyle/>
        <a:p>
          <a:r>
            <a:rPr lang="de-DE" dirty="0"/>
            <a:t>IMPORTANCE</a:t>
          </a:r>
        </a:p>
      </dgm:t>
    </dgm:pt>
    <dgm:pt modelId="{5DAAF01B-9506-E242-A9BB-D7098E97C81B}" type="parTrans" cxnId="{D1A03910-F2FF-024A-9C87-3FF8DA879E54}">
      <dgm:prSet/>
      <dgm:spPr/>
      <dgm:t>
        <a:bodyPr/>
        <a:lstStyle/>
        <a:p>
          <a:endParaRPr lang="de-DE"/>
        </a:p>
      </dgm:t>
    </dgm:pt>
    <dgm:pt modelId="{3CF649D3-297C-0744-A752-75E94C990684}" type="sibTrans" cxnId="{D1A03910-F2FF-024A-9C87-3FF8DA879E54}">
      <dgm:prSet/>
      <dgm:spPr/>
      <dgm:t>
        <a:bodyPr/>
        <a:lstStyle/>
        <a:p>
          <a:endParaRPr lang="de-DE"/>
        </a:p>
      </dgm:t>
    </dgm:pt>
    <dgm:pt modelId="{E20CED32-4590-0A42-B61E-173F44EF159B}">
      <dgm:prSet phldrT="[Text]"/>
      <dgm:spPr/>
      <dgm:t>
        <a:bodyPr/>
        <a:lstStyle/>
        <a:p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Addresses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fiscal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imbalances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and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financing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gaps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,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promoting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SDGs</a:t>
          </a:r>
          <a:endParaRPr lang="de-DE" b="1" dirty="0"/>
        </a:p>
      </dgm:t>
    </dgm:pt>
    <dgm:pt modelId="{15BD4EAF-99D3-D44D-AE41-5184CA777C93}" type="parTrans" cxnId="{782FF18A-A817-734E-B54E-49FADBAEC3F1}">
      <dgm:prSet/>
      <dgm:spPr/>
      <dgm:t>
        <a:bodyPr/>
        <a:lstStyle/>
        <a:p>
          <a:endParaRPr lang="de-DE"/>
        </a:p>
      </dgm:t>
    </dgm:pt>
    <dgm:pt modelId="{1AFE2FDF-9276-9645-913A-68DA60BB0100}" type="sibTrans" cxnId="{782FF18A-A817-734E-B54E-49FADBAEC3F1}">
      <dgm:prSet/>
      <dgm:spPr/>
      <dgm:t>
        <a:bodyPr/>
        <a:lstStyle/>
        <a:p>
          <a:endParaRPr lang="de-DE"/>
        </a:p>
      </dgm:t>
    </dgm:pt>
    <dgm:pt modelId="{79414A74-0D84-6641-A0D6-870C5D7DADED}">
      <dgm:prSet phldrT="[Text]"/>
      <dgm:spPr/>
      <dgm:t>
        <a:bodyPr/>
        <a:lstStyle/>
        <a:p>
          <a:r>
            <a:rPr lang="de-DE" dirty="0"/>
            <a:t>CURRENT STATE</a:t>
          </a:r>
        </a:p>
      </dgm:t>
    </dgm:pt>
    <dgm:pt modelId="{D388746E-E748-534A-BF25-D6F8A9837964}" type="parTrans" cxnId="{918A2604-9936-8541-BA37-50CD43B2CC6D}">
      <dgm:prSet/>
      <dgm:spPr/>
      <dgm:t>
        <a:bodyPr/>
        <a:lstStyle/>
        <a:p>
          <a:endParaRPr lang="de-DE"/>
        </a:p>
      </dgm:t>
    </dgm:pt>
    <dgm:pt modelId="{7572C39E-F729-8E4F-BE40-0BDD9F08119B}" type="sibTrans" cxnId="{918A2604-9936-8541-BA37-50CD43B2CC6D}">
      <dgm:prSet/>
      <dgm:spPr/>
      <dgm:t>
        <a:bodyPr/>
        <a:lstStyle/>
        <a:p>
          <a:endParaRPr lang="de-DE"/>
        </a:p>
      </dgm:t>
    </dgm:pt>
    <dgm:pt modelId="{6BED0281-C301-2947-863C-40B8C18F54F4}">
      <dgm:prSet phldrT="[Text]"/>
      <dgm:spPr/>
      <dgm:t>
        <a:bodyPr/>
        <a:lstStyle/>
        <a:p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IGFTs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key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revenue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source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for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local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governments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but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insufficient</a:t>
          </a:r>
          <a:endParaRPr lang="de-DE" dirty="0"/>
        </a:p>
      </dgm:t>
    </dgm:pt>
    <dgm:pt modelId="{9885AB09-9827-9C4F-90C1-45E3C74C55D6}" type="parTrans" cxnId="{6499A4C9-89F0-064F-BCB2-C47938AAE0E7}">
      <dgm:prSet/>
      <dgm:spPr/>
      <dgm:t>
        <a:bodyPr/>
        <a:lstStyle/>
        <a:p>
          <a:endParaRPr lang="de-DE"/>
        </a:p>
      </dgm:t>
    </dgm:pt>
    <dgm:pt modelId="{D6B35008-69E2-1E47-8F41-470234F80D33}" type="sibTrans" cxnId="{6499A4C9-89F0-064F-BCB2-C47938AAE0E7}">
      <dgm:prSet/>
      <dgm:spPr/>
      <dgm:t>
        <a:bodyPr/>
        <a:lstStyle/>
        <a:p>
          <a:endParaRPr lang="de-DE"/>
        </a:p>
      </dgm:t>
    </dgm:pt>
    <dgm:pt modelId="{16C03417-EE00-514B-855D-BA3105A8A45C}">
      <dgm:prSet phldrT="[Text]"/>
      <dgm:spPr/>
      <dgm:t>
        <a:bodyPr/>
        <a:lstStyle/>
        <a:p>
          <a:r>
            <a:rPr lang="de-DE" dirty="0"/>
            <a:t>ACTIONS</a:t>
          </a:r>
        </a:p>
      </dgm:t>
    </dgm:pt>
    <dgm:pt modelId="{9EBB7523-1105-7943-8136-CE576293D121}" type="parTrans" cxnId="{5E4441DC-76BC-D248-9FA8-599395C5274B}">
      <dgm:prSet/>
      <dgm:spPr/>
      <dgm:t>
        <a:bodyPr/>
        <a:lstStyle/>
        <a:p>
          <a:endParaRPr lang="de-DE"/>
        </a:p>
      </dgm:t>
    </dgm:pt>
    <dgm:pt modelId="{65F1C4A8-A9A5-B442-95BF-6D0EDBA5DCA2}" type="sibTrans" cxnId="{5E4441DC-76BC-D248-9FA8-599395C5274B}">
      <dgm:prSet/>
      <dgm:spPr/>
      <dgm:t>
        <a:bodyPr/>
        <a:lstStyle/>
        <a:p>
          <a:endParaRPr lang="de-DE"/>
        </a:p>
      </dgm:t>
    </dgm:pt>
    <dgm:pt modelId="{365AEF94-7278-7144-AB2B-F103035F0A19}">
      <dgm:prSet phldrT="[Text]"/>
      <dgm:spPr/>
      <dgm:t>
        <a:bodyPr/>
        <a:lstStyle/>
        <a:p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Ensure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predictability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and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security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of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transfers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 </a:t>
          </a:r>
          <a:endParaRPr lang="de-DE" dirty="0"/>
        </a:p>
      </dgm:t>
    </dgm:pt>
    <dgm:pt modelId="{EAA84A25-A0E1-2045-8BFE-3AEC5B12D2E2}" type="parTrans" cxnId="{C127E932-AF81-704A-BCC1-4B727045D548}">
      <dgm:prSet/>
      <dgm:spPr/>
      <dgm:t>
        <a:bodyPr/>
        <a:lstStyle/>
        <a:p>
          <a:endParaRPr lang="de-DE"/>
        </a:p>
      </dgm:t>
    </dgm:pt>
    <dgm:pt modelId="{D8F7E52A-D15D-DD4E-9E53-980C161DBF92}" type="sibTrans" cxnId="{C127E932-AF81-704A-BCC1-4B727045D548}">
      <dgm:prSet/>
      <dgm:spPr/>
      <dgm:t>
        <a:bodyPr/>
        <a:lstStyle/>
        <a:p>
          <a:endParaRPr lang="de-DE"/>
        </a:p>
      </dgm:t>
    </dgm:pt>
    <dgm:pt modelId="{652E56FE-75EA-2E46-98CF-4DA2146A39FA}">
      <dgm:prSet/>
      <dgm:spPr/>
      <dgm:t>
        <a:bodyPr/>
        <a:lstStyle/>
        <a:p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Base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grants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on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revenue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potential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and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expenditure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needs</a:t>
          </a:r>
          <a:endParaRPr lang="de-DE" dirty="0">
            <a:solidFill>
              <a:srgbClr val="000000"/>
            </a:solidFill>
            <a:latin typeface="-webkit-standard"/>
          </a:endParaRPr>
        </a:p>
      </dgm:t>
    </dgm:pt>
    <dgm:pt modelId="{2ECE11F9-478A-DE49-A6CD-57F1C74E8865}" type="parTrans" cxnId="{DE4F7F2C-B467-D64D-ABFD-99C26C81A2CD}">
      <dgm:prSet/>
      <dgm:spPr/>
      <dgm:t>
        <a:bodyPr/>
        <a:lstStyle/>
        <a:p>
          <a:endParaRPr lang="de-DE"/>
        </a:p>
      </dgm:t>
    </dgm:pt>
    <dgm:pt modelId="{DFEB7147-477F-5942-BC12-A9BAF517FBD2}" type="sibTrans" cxnId="{DE4F7F2C-B467-D64D-ABFD-99C26C81A2CD}">
      <dgm:prSet/>
      <dgm:spPr/>
      <dgm:t>
        <a:bodyPr/>
        <a:lstStyle/>
        <a:p>
          <a:endParaRPr lang="de-DE"/>
        </a:p>
      </dgm:t>
    </dgm:pt>
    <dgm:pt modelId="{C102FA3C-62B7-5C48-AAB5-FCADB438D171}">
      <dgm:prSet/>
      <dgm:spPr/>
      <dgm:t>
        <a:bodyPr/>
        <a:lstStyle/>
        <a:p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Reduce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transaction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costs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with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common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reporting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systems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and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strategic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grant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focusing</a:t>
          </a:r>
          <a:endParaRPr lang="de-DE" b="1" i="0" u="none" strike="noStrike" dirty="0">
            <a:solidFill>
              <a:srgbClr val="000000"/>
            </a:solidFill>
            <a:effectLst/>
            <a:latin typeface="-webkit-standard"/>
          </a:endParaRPr>
        </a:p>
      </dgm:t>
    </dgm:pt>
    <dgm:pt modelId="{19137F25-3088-F84D-B450-4962FAD59F44}" type="parTrans" cxnId="{8EC426DD-A0AA-C14D-82BD-4926ECD365E8}">
      <dgm:prSet/>
      <dgm:spPr/>
      <dgm:t>
        <a:bodyPr/>
        <a:lstStyle/>
        <a:p>
          <a:endParaRPr lang="de-DE"/>
        </a:p>
      </dgm:t>
    </dgm:pt>
    <dgm:pt modelId="{D4C27A7E-CC20-0646-9DDF-167203F50DDC}" type="sibTrans" cxnId="{8EC426DD-A0AA-C14D-82BD-4926ECD365E8}">
      <dgm:prSet/>
      <dgm:spPr/>
      <dgm:t>
        <a:bodyPr/>
        <a:lstStyle/>
        <a:p>
          <a:endParaRPr lang="de-DE"/>
        </a:p>
      </dgm:t>
    </dgm:pt>
    <dgm:pt modelId="{9312E5E3-AA87-A944-B73D-1E4A3E544D58}">
      <dgm:prSet/>
      <dgm:spPr/>
      <dgm:t>
        <a:bodyPr/>
        <a:lstStyle/>
        <a:p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Issues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with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insufficient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transfer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sizes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,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unclear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distribution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criteria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, and 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high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transaction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costs</a:t>
          </a:r>
          <a:endParaRPr lang="de-DE" b="1" i="0" u="none" strike="noStrike" dirty="0">
            <a:solidFill>
              <a:srgbClr val="000000"/>
            </a:solidFill>
            <a:effectLst/>
            <a:latin typeface="-webkit-standard"/>
          </a:endParaRPr>
        </a:p>
      </dgm:t>
    </dgm:pt>
    <dgm:pt modelId="{D0ADDB2A-6645-3340-BD72-41E1EC776F60}" type="sibTrans" cxnId="{738C3D0F-487D-1E43-9A9E-CF83ACD2EA5C}">
      <dgm:prSet/>
      <dgm:spPr/>
      <dgm:t>
        <a:bodyPr/>
        <a:lstStyle/>
        <a:p>
          <a:endParaRPr lang="de-DE"/>
        </a:p>
      </dgm:t>
    </dgm:pt>
    <dgm:pt modelId="{B78DC2A5-11C4-7543-834F-45B6AF248033}" type="parTrans" cxnId="{738C3D0F-487D-1E43-9A9E-CF83ACD2EA5C}">
      <dgm:prSet/>
      <dgm:spPr/>
      <dgm:t>
        <a:bodyPr/>
        <a:lstStyle/>
        <a:p>
          <a:endParaRPr lang="de-DE"/>
        </a:p>
      </dgm:t>
    </dgm:pt>
    <dgm:pt modelId="{5A80C57F-6893-9B4B-A626-486CACE5285A}" type="pres">
      <dgm:prSet presAssocID="{093F1374-ACD3-0B48-A7C8-5279CB48AE68}" presName="linearFlow" presStyleCnt="0">
        <dgm:presLayoutVars>
          <dgm:dir/>
          <dgm:animLvl val="lvl"/>
          <dgm:resizeHandles val="exact"/>
        </dgm:presLayoutVars>
      </dgm:prSet>
      <dgm:spPr/>
    </dgm:pt>
    <dgm:pt modelId="{D672CB35-38F3-F245-8BBA-B4B396B4CB77}" type="pres">
      <dgm:prSet presAssocID="{BE13F9E8-68DD-1D44-95CF-887EF86FD799}" presName="composite" presStyleCnt="0"/>
      <dgm:spPr/>
    </dgm:pt>
    <dgm:pt modelId="{7947542B-8426-4641-A3E2-FFED205ABF61}" type="pres">
      <dgm:prSet presAssocID="{BE13F9E8-68DD-1D44-95CF-887EF86FD79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69E35D9-E274-7A4B-9938-029246B07E1F}" type="pres">
      <dgm:prSet presAssocID="{BE13F9E8-68DD-1D44-95CF-887EF86FD799}" presName="descendantText" presStyleLbl="alignAcc1" presStyleIdx="0" presStyleCnt="3">
        <dgm:presLayoutVars>
          <dgm:bulletEnabled val="1"/>
        </dgm:presLayoutVars>
      </dgm:prSet>
      <dgm:spPr/>
    </dgm:pt>
    <dgm:pt modelId="{7EFF29A5-DDB5-C546-BD82-C9B6C08D8DDB}" type="pres">
      <dgm:prSet presAssocID="{3CF649D3-297C-0744-A752-75E94C990684}" presName="sp" presStyleCnt="0"/>
      <dgm:spPr/>
    </dgm:pt>
    <dgm:pt modelId="{FFBD790D-903B-2B46-BC71-E472297AD964}" type="pres">
      <dgm:prSet presAssocID="{79414A74-0D84-6641-A0D6-870C5D7DADED}" presName="composite" presStyleCnt="0"/>
      <dgm:spPr/>
    </dgm:pt>
    <dgm:pt modelId="{B282321F-EBCD-9847-AF16-2EBBA82244A8}" type="pres">
      <dgm:prSet presAssocID="{79414A74-0D84-6641-A0D6-870C5D7DADE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0E5A3E4-1E93-A64A-B6E3-E7666C27DD58}" type="pres">
      <dgm:prSet presAssocID="{79414A74-0D84-6641-A0D6-870C5D7DADED}" presName="descendantText" presStyleLbl="alignAcc1" presStyleIdx="1" presStyleCnt="3">
        <dgm:presLayoutVars>
          <dgm:bulletEnabled val="1"/>
        </dgm:presLayoutVars>
      </dgm:prSet>
      <dgm:spPr/>
    </dgm:pt>
    <dgm:pt modelId="{87E857BC-B294-AB47-8471-1C588FC64329}" type="pres">
      <dgm:prSet presAssocID="{7572C39E-F729-8E4F-BE40-0BDD9F08119B}" presName="sp" presStyleCnt="0"/>
      <dgm:spPr/>
    </dgm:pt>
    <dgm:pt modelId="{F77236B8-F343-4F40-869B-1FD75AA83476}" type="pres">
      <dgm:prSet presAssocID="{16C03417-EE00-514B-855D-BA3105A8A45C}" presName="composite" presStyleCnt="0"/>
      <dgm:spPr/>
    </dgm:pt>
    <dgm:pt modelId="{79B8AFE7-FF99-0247-AD5D-ACE55F978C00}" type="pres">
      <dgm:prSet presAssocID="{16C03417-EE00-514B-855D-BA3105A8A4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43E9B5F-0B45-434D-9D42-346B68193FF4}" type="pres">
      <dgm:prSet presAssocID="{16C03417-EE00-514B-855D-BA3105A8A45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18A2604-9936-8541-BA37-50CD43B2CC6D}" srcId="{093F1374-ACD3-0B48-A7C8-5279CB48AE68}" destId="{79414A74-0D84-6641-A0D6-870C5D7DADED}" srcOrd="1" destOrd="0" parTransId="{D388746E-E748-534A-BF25-D6F8A9837964}" sibTransId="{7572C39E-F729-8E4F-BE40-0BDD9F08119B}"/>
    <dgm:cxn modelId="{738C3D0F-487D-1E43-9A9E-CF83ACD2EA5C}" srcId="{BE13F9E8-68DD-1D44-95CF-887EF86FD799}" destId="{9312E5E3-AA87-A944-B73D-1E4A3E544D58}" srcOrd="1" destOrd="0" parTransId="{B78DC2A5-11C4-7543-834F-45B6AF248033}" sibTransId="{D0ADDB2A-6645-3340-BD72-41E1EC776F60}"/>
    <dgm:cxn modelId="{D1A03910-F2FF-024A-9C87-3FF8DA879E54}" srcId="{093F1374-ACD3-0B48-A7C8-5279CB48AE68}" destId="{BE13F9E8-68DD-1D44-95CF-887EF86FD799}" srcOrd="0" destOrd="0" parTransId="{5DAAF01B-9506-E242-A9BB-D7098E97C81B}" sibTransId="{3CF649D3-297C-0744-A752-75E94C990684}"/>
    <dgm:cxn modelId="{DE4F7F2C-B467-D64D-ABFD-99C26C81A2CD}" srcId="{16C03417-EE00-514B-855D-BA3105A8A45C}" destId="{652E56FE-75EA-2E46-98CF-4DA2146A39FA}" srcOrd="1" destOrd="0" parTransId="{2ECE11F9-478A-DE49-A6CD-57F1C74E8865}" sibTransId="{DFEB7147-477F-5942-BC12-A9BAF517FBD2}"/>
    <dgm:cxn modelId="{704DC631-A4D6-2F47-AA34-0783EEA2E7DA}" type="presOf" srcId="{6BED0281-C301-2947-863C-40B8C18F54F4}" destId="{00E5A3E4-1E93-A64A-B6E3-E7666C27DD58}" srcOrd="0" destOrd="0" presId="urn:microsoft.com/office/officeart/2005/8/layout/chevron2"/>
    <dgm:cxn modelId="{C127E932-AF81-704A-BCC1-4B727045D548}" srcId="{16C03417-EE00-514B-855D-BA3105A8A45C}" destId="{365AEF94-7278-7144-AB2B-F103035F0A19}" srcOrd="0" destOrd="0" parTransId="{EAA84A25-A0E1-2045-8BFE-3AEC5B12D2E2}" sibTransId="{D8F7E52A-D15D-DD4E-9E53-980C161DBF92}"/>
    <dgm:cxn modelId="{A0EC0E60-C6AC-0545-AF52-19C6B6C5F560}" type="presOf" srcId="{365AEF94-7278-7144-AB2B-F103035F0A19}" destId="{343E9B5F-0B45-434D-9D42-346B68193FF4}" srcOrd="0" destOrd="0" presId="urn:microsoft.com/office/officeart/2005/8/layout/chevron2"/>
    <dgm:cxn modelId="{B6B57E61-1FE3-9544-8ACC-76411702ECFC}" type="presOf" srcId="{E20CED32-4590-0A42-B61E-173F44EF159B}" destId="{069E35D9-E274-7A4B-9938-029246B07E1F}" srcOrd="0" destOrd="0" presId="urn:microsoft.com/office/officeart/2005/8/layout/chevron2"/>
    <dgm:cxn modelId="{9859D145-542F-C44E-ACDB-5B6C8F3FFE67}" type="presOf" srcId="{16C03417-EE00-514B-855D-BA3105A8A45C}" destId="{79B8AFE7-FF99-0247-AD5D-ACE55F978C00}" srcOrd="0" destOrd="0" presId="urn:microsoft.com/office/officeart/2005/8/layout/chevron2"/>
    <dgm:cxn modelId="{3A618769-F64C-7348-A805-E0BBCF4B72F1}" type="presOf" srcId="{093F1374-ACD3-0B48-A7C8-5279CB48AE68}" destId="{5A80C57F-6893-9B4B-A626-486CACE5285A}" srcOrd="0" destOrd="0" presId="urn:microsoft.com/office/officeart/2005/8/layout/chevron2"/>
    <dgm:cxn modelId="{782FF18A-A817-734E-B54E-49FADBAEC3F1}" srcId="{BE13F9E8-68DD-1D44-95CF-887EF86FD799}" destId="{E20CED32-4590-0A42-B61E-173F44EF159B}" srcOrd="0" destOrd="0" parTransId="{15BD4EAF-99D3-D44D-AE41-5184CA777C93}" sibTransId="{1AFE2FDF-9276-9645-913A-68DA60BB0100}"/>
    <dgm:cxn modelId="{0FDC0EA8-0447-D146-A603-9B580FAC2500}" type="presOf" srcId="{BE13F9E8-68DD-1D44-95CF-887EF86FD799}" destId="{7947542B-8426-4641-A3E2-FFED205ABF61}" srcOrd="0" destOrd="0" presId="urn:microsoft.com/office/officeart/2005/8/layout/chevron2"/>
    <dgm:cxn modelId="{202231A8-24B0-AD46-90EF-37F77210ABFF}" type="presOf" srcId="{C102FA3C-62B7-5C48-AAB5-FCADB438D171}" destId="{343E9B5F-0B45-434D-9D42-346B68193FF4}" srcOrd="0" destOrd="2" presId="urn:microsoft.com/office/officeart/2005/8/layout/chevron2"/>
    <dgm:cxn modelId="{75F978B3-9FEE-4A43-97A3-395288E9B40E}" type="presOf" srcId="{652E56FE-75EA-2E46-98CF-4DA2146A39FA}" destId="{343E9B5F-0B45-434D-9D42-346B68193FF4}" srcOrd="0" destOrd="1" presId="urn:microsoft.com/office/officeart/2005/8/layout/chevron2"/>
    <dgm:cxn modelId="{6499A4C9-89F0-064F-BCB2-C47938AAE0E7}" srcId="{79414A74-0D84-6641-A0D6-870C5D7DADED}" destId="{6BED0281-C301-2947-863C-40B8C18F54F4}" srcOrd="0" destOrd="0" parTransId="{9885AB09-9827-9C4F-90C1-45E3C74C55D6}" sibTransId="{D6B35008-69E2-1E47-8F41-470234F80D33}"/>
    <dgm:cxn modelId="{5E4441DC-76BC-D248-9FA8-599395C5274B}" srcId="{093F1374-ACD3-0B48-A7C8-5279CB48AE68}" destId="{16C03417-EE00-514B-855D-BA3105A8A45C}" srcOrd="2" destOrd="0" parTransId="{9EBB7523-1105-7943-8136-CE576293D121}" sibTransId="{65F1C4A8-A9A5-B442-95BF-6D0EDBA5DCA2}"/>
    <dgm:cxn modelId="{8EC426DD-A0AA-C14D-82BD-4926ECD365E8}" srcId="{16C03417-EE00-514B-855D-BA3105A8A45C}" destId="{C102FA3C-62B7-5C48-AAB5-FCADB438D171}" srcOrd="2" destOrd="0" parTransId="{19137F25-3088-F84D-B450-4962FAD59F44}" sibTransId="{D4C27A7E-CC20-0646-9DDF-167203F50DDC}"/>
    <dgm:cxn modelId="{869EB5E0-32E3-C04B-8807-87E3D40B0168}" type="presOf" srcId="{9312E5E3-AA87-A944-B73D-1E4A3E544D58}" destId="{069E35D9-E274-7A4B-9938-029246B07E1F}" srcOrd="0" destOrd="1" presId="urn:microsoft.com/office/officeart/2005/8/layout/chevron2"/>
    <dgm:cxn modelId="{35390CEB-6DE6-5E4D-B64F-435DB4FCDC97}" type="presOf" srcId="{79414A74-0D84-6641-A0D6-870C5D7DADED}" destId="{B282321F-EBCD-9847-AF16-2EBBA82244A8}" srcOrd="0" destOrd="0" presId="urn:microsoft.com/office/officeart/2005/8/layout/chevron2"/>
    <dgm:cxn modelId="{07093F92-4D8E-2944-ACD7-AE604AC494C3}" type="presParOf" srcId="{5A80C57F-6893-9B4B-A626-486CACE5285A}" destId="{D672CB35-38F3-F245-8BBA-B4B396B4CB77}" srcOrd="0" destOrd="0" presId="urn:microsoft.com/office/officeart/2005/8/layout/chevron2"/>
    <dgm:cxn modelId="{3E7B4F4E-D2B5-9C46-8245-92EA7B6829B3}" type="presParOf" srcId="{D672CB35-38F3-F245-8BBA-B4B396B4CB77}" destId="{7947542B-8426-4641-A3E2-FFED205ABF61}" srcOrd="0" destOrd="0" presId="urn:microsoft.com/office/officeart/2005/8/layout/chevron2"/>
    <dgm:cxn modelId="{A9DF4FCF-E514-1945-A000-7E2F7007EFFF}" type="presParOf" srcId="{D672CB35-38F3-F245-8BBA-B4B396B4CB77}" destId="{069E35D9-E274-7A4B-9938-029246B07E1F}" srcOrd="1" destOrd="0" presId="urn:microsoft.com/office/officeart/2005/8/layout/chevron2"/>
    <dgm:cxn modelId="{67B63F85-E09D-D04F-889F-59846B7E1AA9}" type="presParOf" srcId="{5A80C57F-6893-9B4B-A626-486CACE5285A}" destId="{7EFF29A5-DDB5-C546-BD82-C9B6C08D8DDB}" srcOrd="1" destOrd="0" presId="urn:microsoft.com/office/officeart/2005/8/layout/chevron2"/>
    <dgm:cxn modelId="{1233B278-AE3A-AE45-BC03-D0F0AB0A53F3}" type="presParOf" srcId="{5A80C57F-6893-9B4B-A626-486CACE5285A}" destId="{FFBD790D-903B-2B46-BC71-E472297AD964}" srcOrd="2" destOrd="0" presId="urn:microsoft.com/office/officeart/2005/8/layout/chevron2"/>
    <dgm:cxn modelId="{3091F769-F39A-AA41-8A01-1D7558F3216F}" type="presParOf" srcId="{FFBD790D-903B-2B46-BC71-E472297AD964}" destId="{B282321F-EBCD-9847-AF16-2EBBA82244A8}" srcOrd="0" destOrd="0" presId="urn:microsoft.com/office/officeart/2005/8/layout/chevron2"/>
    <dgm:cxn modelId="{84E9AA79-E9E2-7D41-AF6C-EC231A03B4E7}" type="presParOf" srcId="{FFBD790D-903B-2B46-BC71-E472297AD964}" destId="{00E5A3E4-1E93-A64A-B6E3-E7666C27DD58}" srcOrd="1" destOrd="0" presId="urn:microsoft.com/office/officeart/2005/8/layout/chevron2"/>
    <dgm:cxn modelId="{B0E112E2-FA14-2641-BAFD-5AE3C9696A18}" type="presParOf" srcId="{5A80C57F-6893-9B4B-A626-486CACE5285A}" destId="{87E857BC-B294-AB47-8471-1C588FC64329}" srcOrd="3" destOrd="0" presId="urn:microsoft.com/office/officeart/2005/8/layout/chevron2"/>
    <dgm:cxn modelId="{0CD092C1-11F3-8A4C-A17B-0C84A3B02376}" type="presParOf" srcId="{5A80C57F-6893-9B4B-A626-486CACE5285A}" destId="{F77236B8-F343-4F40-869B-1FD75AA83476}" srcOrd="4" destOrd="0" presId="urn:microsoft.com/office/officeart/2005/8/layout/chevron2"/>
    <dgm:cxn modelId="{6D643E48-31D7-0647-B340-E15FC2E93D06}" type="presParOf" srcId="{F77236B8-F343-4F40-869B-1FD75AA83476}" destId="{79B8AFE7-FF99-0247-AD5D-ACE55F978C00}" srcOrd="0" destOrd="0" presId="urn:microsoft.com/office/officeart/2005/8/layout/chevron2"/>
    <dgm:cxn modelId="{32C1A0CC-EE19-AA4E-B5DE-1EBE2B0F311B}" type="presParOf" srcId="{F77236B8-F343-4F40-869B-1FD75AA83476}" destId="{343E9B5F-0B45-434D-9D42-346B68193F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C5D92E-68C0-E949-A546-4248DABB4439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BD6DE6-757E-3D4A-9AF2-12C8EAF4BAD1}">
      <dgm:prSet phldrT="[Text]"/>
      <dgm:spPr/>
      <dgm:t>
        <a:bodyPr/>
        <a:lstStyle/>
        <a:p>
          <a:r>
            <a:rPr lang="de-DE" dirty="0"/>
            <a:t>IMPORTANCE</a:t>
          </a:r>
        </a:p>
      </dgm:t>
    </dgm:pt>
    <dgm:pt modelId="{15BB983E-D610-444A-98C7-291D0EC10A0B}" type="parTrans" cxnId="{18C4C933-3936-D54E-8CE2-B52A4D81D294}">
      <dgm:prSet/>
      <dgm:spPr/>
      <dgm:t>
        <a:bodyPr/>
        <a:lstStyle/>
        <a:p>
          <a:endParaRPr lang="de-DE"/>
        </a:p>
      </dgm:t>
    </dgm:pt>
    <dgm:pt modelId="{81D7928D-8CEB-2045-9EF0-ABA78BA6238F}" type="sibTrans" cxnId="{18C4C933-3936-D54E-8CE2-B52A4D81D294}">
      <dgm:prSet/>
      <dgm:spPr/>
      <dgm:t>
        <a:bodyPr/>
        <a:lstStyle/>
        <a:p>
          <a:endParaRPr lang="de-DE"/>
        </a:p>
      </dgm:t>
    </dgm:pt>
    <dgm:pt modelId="{03EB3F26-328D-AF4C-835B-E34720432639}">
      <dgm:prSet phldrT="[Text]"/>
      <dgm:spPr/>
      <dgm:t>
        <a:bodyPr/>
        <a:lstStyle/>
        <a:p>
          <a:r>
            <a:rPr lang="de-DE" b="0" i="0" u="none" dirty="0"/>
            <a:t>OSR </a:t>
          </a:r>
          <a:r>
            <a:rPr lang="de-DE" b="0" i="0" u="none" dirty="0" err="1"/>
            <a:t>sources</a:t>
          </a:r>
          <a:r>
            <a:rPr lang="de-DE" b="0" i="0" u="none" dirty="0"/>
            <a:t> like </a:t>
          </a:r>
          <a:r>
            <a:rPr lang="de-DE" b="0" i="0" u="none" dirty="0" err="1"/>
            <a:t>user</a:t>
          </a:r>
          <a:r>
            <a:rPr lang="de-DE" b="0" i="0" u="none" dirty="0"/>
            <a:t> </a:t>
          </a:r>
          <a:r>
            <a:rPr lang="de-DE" b="0" i="0" u="none" dirty="0" err="1"/>
            <a:t>fees</a:t>
          </a:r>
          <a:r>
            <a:rPr lang="de-DE" b="0" i="0" u="none" dirty="0"/>
            <a:t>, </a:t>
          </a:r>
          <a:r>
            <a:rPr lang="de-DE" b="0" i="0" u="none" dirty="0" err="1"/>
            <a:t>local</a:t>
          </a:r>
          <a:r>
            <a:rPr lang="de-DE" b="0" i="0" u="none" dirty="0"/>
            <a:t> </a:t>
          </a:r>
          <a:r>
            <a:rPr lang="de-DE" b="0" i="0" u="none" dirty="0" err="1"/>
            <a:t>taxes</a:t>
          </a:r>
          <a:r>
            <a:rPr lang="de-DE" b="0" i="0" u="none" dirty="0"/>
            <a:t> and </a:t>
          </a:r>
          <a:r>
            <a:rPr lang="de-DE" b="0" i="0" u="none" dirty="0" err="1"/>
            <a:t>licenses</a:t>
          </a:r>
          <a:r>
            <a:rPr lang="de-DE" b="0" i="0" u="none" dirty="0"/>
            <a:t> </a:t>
          </a:r>
          <a:r>
            <a:rPr lang="de-DE" b="0" i="0" u="none" dirty="0" err="1"/>
            <a:t>can</a:t>
          </a:r>
          <a:r>
            <a:rPr lang="de-DE" b="0" i="0" u="none" dirty="0"/>
            <a:t> </a:t>
          </a:r>
          <a:r>
            <a:rPr lang="de-DE" b="0" i="0" u="none" dirty="0" err="1"/>
            <a:t>bridge</a:t>
          </a:r>
          <a:r>
            <a:rPr lang="de-DE" b="0" i="0" u="none" dirty="0"/>
            <a:t> </a:t>
          </a:r>
          <a:r>
            <a:rPr lang="de-DE" b="0" i="0" u="none" dirty="0" err="1"/>
            <a:t>financing</a:t>
          </a:r>
          <a:r>
            <a:rPr lang="de-DE" b="0" i="0" u="none" dirty="0"/>
            <a:t> </a:t>
          </a:r>
          <a:r>
            <a:rPr lang="de-DE" b="0" i="0" u="none" dirty="0" err="1"/>
            <a:t>gaps</a:t>
          </a:r>
          <a:endParaRPr lang="de-DE" b="1" dirty="0"/>
        </a:p>
      </dgm:t>
    </dgm:pt>
    <dgm:pt modelId="{80BC2304-768E-C148-B80D-A8A027F62929}" type="parTrans" cxnId="{D27A81FD-07C1-E443-8726-7707E6F460A3}">
      <dgm:prSet/>
      <dgm:spPr/>
      <dgm:t>
        <a:bodyPr/>
        <a:lstStyle/>
        <a:p>
          <a:endParaRPr lang="de-DE"/>
        </a:p>
      </dgm:t>
    </dgm:pt>
    <dgm:pt modelId="{FE6C712D-6960-7A47-A8A2-58715A87AFF3}" type="sibTrans" cxnId="{D27A81FD-07C1-E443-8726-7707E6F460A3}">
      <dgm:prSet/>
      <dgm:spPr/>
      <dgm:t>
        <a:bodyPr/>
        <a:lstStyle/>
        <a:p>
          <a:endParaRPr lang="de-DE"/>
        </a:p>
      </dgm:t>
    </dgm:pt>
    <dgm:pt modelId="{A6F30C1C-1B5F-184D-8779-BF050B1B2C15}">
      <dgm:prSet phldrT="[Text]"/>
      <dgm:spPr/>
      <dgm:t>
        <a:bodyPr/>
        <a:lstStyle/>
        <a:p>
          <a:r>
            <a:rPr lang="de-DE" dirty="0"/>
            <a:t>CURRENT</a:t>
          </a:r>
        </a:p>
        <a:p>
          <a:r>
            <a:rPr lang="de-DE" dirty="0"/>
            <a:t>STATUS</a:t>
          </a:r>
        </a:p>
      </dgm:t>
    </dgm:pt>
    <dgm:pt modelId="{5C2B8251-E7BA-2540-9144-EF1A564F98C6}" type="parTrans" cxnId="{728120EE-04D6-0048-BF92-44DAB8B8411C}">
      <dgm:prSet/>
      <dgm:spPr/>
      <dgm:t>
        <a:bodyPr/>
        <a:lstStyle/>
        <a:p>
          <a:endParaRPr lang="de-DE"/>
        </a:p>
      </dgm:t>
    </dgm:pt>
    <dgm:pt modelId="{9214B4CD-A0B1-8F4C-99C6-E37868E42563}" type="sibTrans" cxnId="{728120EE-04D6-0048-BF92-44DAB8B8411C}">
      <dgm:prSet/>
      <dgm:spPr/>
      <dgm:t>
        <a:bodyPr/>
        <a:lstStyle/>
        <a:p>
          <a:endParaRPr lang="de-DE"/>
        </a:p>
      </dgm:t>
    </dgm:pt>
    <dgm:pt modelId="{F4F09949-B12A-B646-9F91-A640E2099357}">
      <dgm:prSet phldrT="[Text]"/>
      <dgm:spPr/>
      <dgm:t>
        <a:bodyPr/>
        <a:lstStyle/>
        <a:p>
          <a:r>
            <a:rPr lang="de-DE" b="0" dirty="0"/>
            <a:t>Limited </a:t>
          </a:r>
          <a:r>
            <a:rPr lang="de-DE" b="0" dirty="0" err="1"/>
            <a:t>local</a:t>
          </a:r>
          <a:r>
            <a:rPr lang="de-DE" b="0" dirty="0"/>
            <a:t> </a:t>
          </a:r>
          <a:r>
            <a:rPr lang="de-DE" b="0" dirty="0" err="1"/>
            <a:t>taxing</a:t>
          </a:r>
          <a:r>
            <a:rPr lang="de-DE" b="0" dirty="0"/>
            <a:t> power</a:t>
          </a:r>
          <a:endParaRPr lang="de-DE" b="1" dirty="0"/>
        </a:p>
      </dgm:t>
    </dgm:pt>
    <dgm:pt modelId="{F97D4EF0-A3E4-8542-B80F-B780F99903F8}" type="parTrans" cxnId="{FA6BDDBD-761C-4545-925A-197550098022}">
      <dgm:prSet/>
      <dgm:spPr/>
      <dgm:t>
        <a:bodyPr/>
        <a:lstStyle/>
        <a:p>
          <a:endParaRPr lang="de-DE"/>
        </a:p>
      </dgm:t>
    </dgm:pt>
    <dgm:pt modelId="{B68FF06F-6AB2-C746-BE24-B56AB3D97FEE}" type="sibTrans" cxnId="{FA6BDDBD-761C-4545-925A-197550098022}">
      <dgm:prSet/>
      <dgm:spPr/>
      <dgm:t>
        <a:bodyPr/>
        <a:lstStyle/>
        <a:p>
          <a:endParaRPr lang="de-DE"/>
        </a:p>
      </dgm:t>
    </dgm:pt>
    <dgm:pt modelId="{FA02D551-40DB-3B4B-A3A8-4C8087C395ED}">
      <dgm:prSet phldrT="[Text]"/>
      <dgm:spPr/>
      <dgm:t>
        <a:bodyPr/>
        <a:lstStyle/>
        <a:p>
          <a:r>
            <a:rPr lang="de-DE" dirty="0"/>
            <a:t>ACTIONS</a:t>
          </a:r>
        </a:p>
      </dgm:t>
    </dgm:pt>
    <dgm:pt modelId="{669029DB-96BA-7F49-BB4D-D4C2A8E157C9}" type="parTrans" cxnId="{C38E4AD5-0367-0C40-81D3-DB6C934D92D4}">
      <dgm:prSet/>
      <dgm:spPr/>
      <dgm:t>
        <a:bodyPr/>
        <a:lstStyle/>
        <a:p>
          <a:endParaRPr lang="de-DE"/>
        </a:p>
      </dgm:t>
    </dgm:pt>
    <dgm:pt modelId="{298B4D71-839B-9041-85FF-2F76E5632086}" type="sibTrans" cxnId="{C38E4AD5-0367-0C40-81D3-DB6C934D92D4}">
      <dgm:prSet/>
      <dgm:spPr/>
      <dgm:t>
        <a:bodyPr/>
        <a:lstStyle/>
        <a:p>
          <a:endParaRPr lang="de-DE"/>
        </a:p>
      </dgm:t>
    </dgm:pt>
    <dgm:pt modelId="{B8DA5CCC-216C-C04B-B045-CCB2B6495653}">
      <dgm:prSet phldrT="[Text]"/>
      <dgm:spPr/>
      <dgm:t>
        <a:bodyPr/>
        <a:lstStyle/>
        <a:p>
          <a:r>
            <a:rPr lang="de-DE" b="0" i="0" u="none" dirty="0" err="1"/>
            <a:t>Improved</a:t>
          </a:r>
          <a:r>
            <a:rPr lang="de-DE" b="0" i="0" u="none" dirty="0"/>
            <a:t> </a:t>
          </a:r>
          <a:r>
            <a:rPr lang="de-DE" b="0" i="0" u="none" dirty="0" err="1"/>
            <a:t>local</a:t>
          </a:r>
          <a:r>
            <a:rPr lang="de-DE" b="0" i="0" u="none" dirty="0"/>
            <a:t> </a:t>
          </a:r>
          <a:r>
            <a:rPr lang="de-DE" b="0" i="0" u="none" dirty="0" err="1"/>
            <a:t>tax</a:t>
          </a:r>
          <a:r>
            <a:rPr lang="de-DE" b="0" i="0" u="none" dirty="0"/>
            <a:t> </a:t>
          </a:r>
          <a:r>
            <a:rPr lang="de-DE" b="0" i="0" u="none" dirty="0" err="1"/>
            <a:t>policy</a:t>
          </a:r>
          <a:r>
            <a:rPr lang="de-DE" b="0" i="0" u="none" dirty="0"/>
            <a:t> and </a:t>
          </a:r>
          <a:r>
            <a:rPr lang="de-DE" b="0" i="0" u="none" dirty="0" err="1"/>
            <a:t>administration</a:t>
          </a:r>
          <a:endParaRPr lang="de-DE" b="1" dirty="0"/>
        </a:p>
      </dgm:t>
    </dgm:pt>
    <dgm:pt modelId="{37B4490E-12B3-984C-BD37-42C43EAA26BF}" type="parTrans" cxnId="{9B860421-D787-0441-B40C-0D8BB41AA7B6}">
      <dgm:prSet/>
      <dgm:spPr/>
      <dgm:t>
        <a:bodyPr/>
        <a:lstStyle/>
        <a:p>
          <a:endParaRPr lang="de-DE"/>
        </a:p>
      </dgm:t>
    </dgm:pt>
    <dgm:pt modelId="{99A3F2C7-DE0F-2246-836E-D250288F7F0D}" type="sibTrans" cxnId="{9B860421-D787-0441-B40C-0D8BB41AA7B6}">
      <dgm:prSet/>
      <dgm:spPr/>
      <dgm:t>
        <a:bodyPr/>
        <a:lstStyle/>
        <a:p>
          <a:endParaRPr lang="de-DE"/>
        </a:p>
      </dgm:t>
    </dgm:pt>
    <dgm:pt modelId="{5184F865-9C79-AB4C-9BE7-96376F4621E2}">
      <dgm:prSet phldrT="[Text]"/>
      <dgm:spPr/>
      <dgm:t>
        <a:bodyPr/>
        <a:lstStyle/>
        <a:p>
          <a:r>
            <a:rPr lang="de-DE" b="0" i="0" u="none" dirty="0" err="1"/>
            <a:t>Enhances</a:t>
          </a:r>
          <a:r>
            <a:rPr lang="de-DE" b="0" i="0" u="none" dirty="0"/>
            <a:t> </a:t>
          </a:r>
          <a:r>
            <a:rPr lang="de-DE" b="0" i="0" u="none" dirty="0" err="1"/>
            <a:t>local</a:t>
          </a:r>
          <a:r>
            <a:rPr lang="de-DE" b="0" i="0" u="none" dirty="0"/>
            <a:t> </a:t>
          </a:r>
          <a:r>
            <a:rPr lang="de-DE" b="0" i="0" u="none" dirty="0" err="1"/>
            <a:t>government</a:t>
          </a:r>
          <a:r>
            <a:rPr lang="de-DE" b="0" i="0" u="none" dirty="0"/>
            <a:t> </a:t>
          </a:r>
          <a:r>
            <a:rPr lang="de-DE" b="1" i="0" u="none" dirty="0" err="1"/>
            <a:t>autonomy</a:t>
          </a:r>
          <a:r>
            <a:rPr lang="de-DE" b="1" i="0" u="none" dirty="0"/>
            <a:t> and </a:t>
          </a:r>
          <a:r>
            <a:rPr lang="de-DE" b="1" i="0" u="none" dirty="0" err="1"/>
            <a:t>accountability</a:t>
          </a:r>
          <a:endParaRPr lang="de-DE" b="1" dirty="0"/>
        </a:p>
      </dgm:t>
    </dgm:pt>
    <dgm:pt modelId="{C0567D8E-D242-274C-98E2-DEF9B2D24CE9}" type="parTrans" cxnId="{B3B042D3-4E45-034B-8DD8-EA5DEC6EDB3F}">
      <dgm:prSet/>
      <dgm:spPr/>
      <dgm:t>
        <a:bodyPr/>
        <a:lstStyle/>
        <a:p>
          <a:endParaRPr lang="de-DE"/>
        </a:p>
      </dgm:t>
    </dgm:pt>
    <dgm:pt modelId="{A3AF12EF-2780-6A4D-976A-87060B884686}" type="sibTrans" cxnId="{B3B042D3-4E45-034B-8DD8-EA5DEC6EDB3F}">
      <dgm:prSet/>
      <dgm:spPr/>
      <dgm:t>
        <a:bodyPr/>
        <a:lstStyle/>
        <a:p>
          <a:endParaRPr lang="de-DE"/>
        </a:p>
      </dgm:t>
    </dgm:pt>
    <dgm:pt modelId="{E1143F2E-E946-864F-966D-EB6E3DC0100D}">
      <dgm:prSet phldrT="[Text]"/>
      <dgm:spPr/>
      <dgm:t>
        <a:bodyPr/>
        <a:lstStyle/>
        <a:p>
          <a:r>
            <a:rPr lang="de-DE" b="1" i="0" u="none" dirty="0"/>
            <a:t>Infrastructure Asset Management (IAM) </a:t>
          </a:r>
          <a:r>
            <a:rPr lang="de-DE" b="0" i="0" u="none" dirty="0"/>
            <a:t>and</a:t>
          </a:r>
          <a:r>
            <a:rPr lang="de-DE" b="1" i="0" u="none" dirty="0"/>
            <a:t> Public Financial Management (PFM)</a:t>
          </a:r>
          <a:endParaRPr lang="de-DE" b="1" dirty="0"/>
        </a:p>
      </dgm:t>
    </dgm:pt>
    <dgm:pt modelId="{CDC86B5C-AD5A-6544-B3A1-58A9C02936DF}" type="parTrans" cxnId="{12E6948D-6549-9D4A-9830-EB0B9A05A09D}">
      <dgm:prSet/>
      <dgm:spPr/>
      <dgm:t>
        <a:bodyPr/>
        <a:lstStyle/>
        <a:p>
          <a:endParaRPr lang="de-DE"/>
        </a:p>
      </dgm:t>
    </dgm:pt>
    <dgm:pt modelId="{F262E852-54BC-4D4A-ADF1-BAE33F8C1FE3}" type="sibTrans" cxnId="{12E6948D-6549-9D4A-9830-EB0B9A05A09D}">
      <dgm:prSet/>
      <dgm:spPr/>
      <dgm:t>
        <a:bodyPr/>
        <a:lstStyle/>
        <a:p>
          <a:endParaRPr lang="de-DE"/>
        </a:p>
      </dgm:t>
    </dgm:pt>
    <dgm:pt modelId="{349112E7-B5C7-1A45-B20D-E0E52209DD9C}">
      <dgm:prSet phldrT="[Text]"/>
      <dgm:spPr/>
      <dgm:t>
        <a:bodyPr/>
        <a:lstStyle/>
        <a:p>
          <a:r>
            <a:rPr lang="de-DE" b="1" i="0" u="none" dirty="0" err="1"/>
            <a:t>Inadequate</a:t>
          </a:r>
          <a:r>
            <a:rPr lang="de-DE" b="1" i="0" u="none" dirty="0"/>
            <a:t> </a:t>
          </a:r>
          <a:r>
            <a:rPr lang="de-DE" b="1" i="0" u="none" dirty="0" err="1"/>
            <a:t>management</a:t>
          </a:r>
          <a:r>
            <a:rPr lang="de-DE" b="1" i="0" u="none" dirty="0"/>
            <a:t> </a:t>
          </a:r>
          <a:r>
            <a:rPr lang="de-DE" b="0" i="0" u="none" dirty="0" err="1"/>
            <a:t>of</a:t>
          </a:r>
          <a:r>
            <a:rPr lang="de-DE" b="0" i="0" u="none" dirty="0"/>
            <a:t> </a:t>
          </a:r>
          <a:r>
            <a:rPr lang="de-DE" b="0" i="0" u="none" dirty="0" err="1"/>
            <a:t>local</a:t>
          </a:r>
          <a:r>
            <a:rPr lang="de-DE" b="0" i="0" u="none" dirty="0"/>
            <a:t> </a:t>
          </a:r>
          <a:r>
            <a:rPr lang="de-DE" b="0" i="0" u="none" dirty="0" err="1"/>
            <a:t>infrastructure</a:t>
          </a:r>
          <a:r>
            <a:rPr lang="de-DE" b="0" i="0" u="none" dirty="0"/>
            <a:t> </a:t>
          </a:r>
          <a:r>
            <a:rPr lang="de-DE" b="0" i="0" u="none" dirty="0" err="1"/>
            <a:t>assets</a:t>
          </a:r>
          <a:r>
            <a:rPr lang="de-DE" b="0" i="0" u="none" dirty="0"/>
            <a:t> (</a:t>
          </a:r>
          <a:r>
            <a:rPr lang="de-DE" b="0" i="0" u="none" dirty="0" err="1"/>
            <a:t>lifecycle</a:t>
          </a:r>
          <a:r>
            <a:rPr lang="de-DE" b="0" i="0" u="none" dirty="0"/>
            <a:t> </a:t>
          </a:r>
          <a:r>
            <a:rPr lang="de-DE" b="0" i="0" u="none" dirty="0" err="1"/>
            <a:t>issues</a:t>
          </a:r>
          <a:r>
            <a:rPr lang="de-DE" b="0" i="0" u="none" dirty="0"/>
            <a:t>)</a:t>
          </a:r>
          <a:endParaRPr lang="de-DE" dirty="0"/>
        </a:p>
      </dgm:t>
    </dgm:pt>
    <dgm:pt modelId="{17A53D8A-29E4-AA4A-B751-A70165951DB2}" type="parTrans" cxnId="{B2584082-ACC6-FD45-AAC3-BCE9A16A72C6}">
      <dgm:prSet/>
      <dgm:spPr/>
      <dgm:t>
        <a:bodyPr/>
        <a:lstStyle/>
        <a:p>
          <a:endParaRPr lang="de-DE"/>
        </a:p>
      </dgm:t>
    </dgm:pt>
    <dgm:pt modelId="{A0240785-C60E-AA4B-889F-C79CFE22257F}" type="sibTrans" cxnId="{B2584082-ACC6-FD45-AAC3-BCE9A16A72C6}">
      <dgm:prSet/>
      <dgm:spPr/>
      <dgm:t>
        <a:bodyPr/>
        <a:lstStyle/>
        <a:p>
          <a:endParaRPr lang="de-DE"/>
        </a:p>
      </dgm:t>
    </dgm:pt>
    <dgm:pt modelId="{A3AFF9B1-04F7-7645-B8EB-E6156E466B24}">
      <dgm:prSet phldrT="[Text]"/>
      <dgm:spPr/>
      <dgm:t>
        <a:bodyPr/>
        <a:lstStyle/>
        <a:p>
          <a:r>
            <a:rPr lang="de-DE" b="0" i="0" u="none" dirty="0" err="1"/>
            <a:t>Ensures</a:t>
          </a:r>
          <a:r>
            <a:rPr lang="de-DE" b="0" i="0" u="none" dirty="0"/>
            <a:t> </a:t>
          </a:r>
          <a:r>
            <a:rPr lang="de-DE" b="1" i="0" u="none" dirty="0" err="1"/>
            <a:t>revenue</a:t>
          </a:r>
          <a:r>
            <a:rPr lang="de-DE" b="1" i="0" u="none" dirty="0"/>
            <a:t> </a:t>
          </a:r>
          <a:r>
            <a:rPr lang="de-DE" b="1" i="0" u="none" dirty="0" err="1"/>
            <a:t>adequacy</a:t>
          </a:r>
          <a:r>
            <a:rPr lang="de-DE" b="0" i="0" u="none" dirty="0"/>
            <a:t>, </a:t>
          </a:r>
          <a:r>
            <a:rPr lang="de-DE" b="0" i="0" u="none" dirty="0" err="1"/>
            <a:t>buoyancy</a:t>
          </a:r>
          <a:r>
            <a:rPr lang="de-DE" b="0" i="0" u="none" dirty="0"/>
            <a:t>, </a:t>
          </a:r>
          <a:r>
            <a:rPr lang="de-DE" b="1" i="0" u="none" dirty="0" err="1"/>
            <a:t>stability</a:t>
          </a:r>
          <a:r>
            <a:rPr lang="de-DE" b="0" i="0" u="none" dirty="0"/>
            <a:t>, and </a:t>
          </a:r>
          <a:r>
            <a:rPr lang="de-DE" b="0" i="0" u="none" dirty="0" err="1"/>
            <a:t>equity</a:t>
          </a:r>
          <a:endParaRPr lang="de-DE" b="1" dirty="0"/>
        </a:p>
      </dgm:t>
    </dgm:pt>
    <dgm:pt modelId="{F44C4B75-EAF7-5A40-869E-64D6E1F7FF84}" type="parTrans" cxnId="{B897ED78-EFB1-B642-9611-CF8630A83402}">
      <dgm:prSet/>
      <dgm:spPr/>
      <dgm:t>
        <a:bodyPr/>
        <a:lstStyle/>
        <a:p>
          <a:endParaRPr lang="de-DE"/>
        </a:p>
      </dgm:t>
    </dgm:pt>
    <dgm:pt modelId="{A837B871-89CB-6C46-9086-4EB5C9033621}" type="sibTrans" cxnId="{B897ED78-EFB1-B642-9611-CF8630A83402}">
      <dgm:prSet/>
      <dgm:spPr/>
      <dgm:t>
        <a:bodyPr/>
        <a:lstStyle/>
        <a:p>
          <a:endParaRPr lang="de-DE"/>
        </a:p>
      </dgm:t>
    </dgm:pt>
    <dgm:pt modelId="{56320ACE-03E2-AB4E-B8BB-0CA04272FC0F}">
      <dgm:prSet phldrT="[Text]"/>
      <dgm:spPr/>
      <dgm:t>
        <a:bodyPr/>
        <a:lstStyle/>
        <a:p>
          <a:r>
            <a:rPr lang="de-DE" b="0" dirty="0" err="1"/>
            <a:t>Tax</a:t>
          </a:r>
          <a:r>
            <a:rPr lang="de-DE" b="0" dirty="0"/>
            <a:t> </a:t>
          </a:r>
          <a:r>
            <a:rPr lang="de-DE" b="0" dirty="0" err="1"/>
            <a:t>admin</a:t>
          </a:r>
          <a:r>
            <a:rPr lang="de-DE" b="0" dirty="0"/>
            <a:t> </a:t>
          </a:r>
          <a:r>
            <a:rPr lang="de-DE" b="0" dirty="0" err="1"/>
            <a:t>capacity</a:t>
          </a:r>
          <a:r>
            <a:rPr lang="de-DE" b="0" dirty="0"/>
            <a:t> </a:t>
          </a:r>
          <a:r>
            <a:rPr lang="de-DE" b="0" dirty="0" err="1"/>
            <a:t>challenges</a:t>
          </a:r>
          <a:endParaRPr lang="de-DE" b="0" dirty="0"/>
        </a:p>
      </dgm:t>
    </dgm:pt>
    <dgm:pt modelId="{B0A5A3F9-1566-764E-B55E-781624F84B5E}" type="parTrans" cxnId="{8737B38D-F2A0-F941-8081-DDD71A376728}">
      <dgm:prSet/>
      <dgm:spPr/>
      <dgm:t>
        <a:bodyPr/>
        <a:lstStyle/>
        <a:p>
          <a:endParaRPr lang="de-DE"/>
        </a:p>
      </dgm:t>
    </dgm:pt>
    <dgm:pt modelId="{5C2B7A06-01B4-7B4E-81DA-E46E765134E6}" type="sibTrans" cxnId="{8737B38D-F2A0-F941-8081-DDD71A376728}">
      <dgm:prSet/>
      <dgm:spPr/>
      <dgm:t>
        <a:bodyPr/>
        <a:lstStyle/>
        <a:p>
          <a:endParaRPr lang="de-DE"/>
        </a:p>
      </dgm:t>
    </dgm:pt>
    <dgm:pt modelId="{C8890C06-2A97-114F-BC0D-2F26AA1DF34C}" type="pres">
      <dgm:prSet presAssocID="{41C5D92E-68C0-E949-A546-4248DABB4439}" presName="linearFlow" presStyleCnt="0">
        <dgm:presLayoutVars>
          <dgm:dir/>
          <dgm:animLvl val="lvl"/>
          <dgm:resizeHandles val="exact"/>
        </dgm:presLayoutVars>
      </dgm:prSet>
      <dgm:spPr/>
    </dgm:pt>
    <dgm:pt modelId="{65A16D78-23A8-4C44-9509-49FD1ECD21E9}" type="pres">
      <dgm:prSet presAssocID="{55BD6DE6-757E-3D4A-9AF2-12C8EAF4BAD1}" presName="composite" presStyleCnt="0"/>
      <dgm:spPr/>
    </dgm:pt>
    <dgm:pt modelId="{75E0CEB1-5E4C-1345-8B74-9D265D508AA5}" type="pres">
      <dgm:prSet presAssocID="{55BD6DE6-757E-3D4A-9AF2-12C8EAF4BAD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0A7B6DE-7496-5C48-B711-AC599E5483DD}" type="pres">
      <dgm:prSet presAssocID="{55BD6DE6-757E-3D4A-9AF2-12C8EAF4BAD1}" presName="descendantText" presStyleLbl="alignAcc1" presStyleIdx="0" presStyleCnt="3">
        <dgm:presLayoutVars>
          <dgm:bulletEnabled val="1"/>
        </dgm:presLayoutVars>
      </dgm:prSet>
      <dgm:spPr/>
    </dgm:pt>
    <dgm:pt modelId="{432EA24A-D955-0841-BC18-B752BDB36E82}" type="pres">
      <dgm:prSet presAssocID="{81D7928D-8CEB-2045-9EF0-ABA78BA6238F}" presName="sp" presStyleCnt="0"/>
      <dgm:spPr/>
    </dgm:pt>
    <dgm:pt modelId="{14E02F86-8422-DF43-81A9-505919B3B855}" type="pres">
      <dgm:prSet presAssocID="{A6F30C1C-1B5F-184D-8779-BF050B1B2C15}" presName="composite" presStyleCnt="0"/>
      <dgm:spPr/>
    </dgm:pt>
    <dgm:pt modelId="{383677D5-35AB-7F49-AAC2-3C7BF963B5C7}" type="pres">
      <dgm:prSet presAssocID="{A6F30C1C-1B5F-184D-8779-BF050B1B2C1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00DDEB9-78A0-8B4D-BA08-C708FCB8D82C}" type="pres">
      <dgm:prSet presAssocID="{A6F30C1C-1B5F-184D-8779-BF050B1B2C15}" presName="descendantText" presStyleLbl="alignAcc1" presStyleIdx="1" presStyleCnt="3">
        <dgm:presLayoutVars>
          <dgm:bulletEnabled val="1"/>
        </dgm:presLayoutVars>
      </dgm:prSet>
      <dgm:spPr/>
    </dgm:pt>
    <dgm:pt modelId="{DBC8AC7E-002B-A745-9DE0-76B6A5857B71}" type="pres">
      <dgm:prSet presAssocID="{9214B4CD-A0B1-8F4C-99C6-E37868E42563}" presName="sp" presStyleCnt="0"/>
      <dgm:spPr/>
    </dgm:pt>
    <dgm:pt modelId="{84625823-EC19-5647-9632-6B712557C324}" type="pres">
      <dgm:prSet presAssocID="{FA02D551-40DB-3B4B-A3A8-4C8087C395ED}" presName="composite" presStyleCnt="0"/>
      <dgm:spPr/>
    </dgm:pt>
    <dgm:pt modelId="{61B176E7-B502-3645-98A7-A65302FABF43}" type="pres">
      <dgm:prSet presAssocID="{FA02D551-40DB-3B4B-A3A8-4C8087C395E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E6A0CD3-D8B0-FB42-9F5A-D8B4CE16E55D}" type="pres">
      <dgm:prSet presAssocID="{FA02D551-40DB-3B4B-A3A8-4C8087C395E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B860421-D787-0441-B40C-0D8BB41AA7B6}" srcId="{FA02D551-40DB-3B4B-A3A8-4C8087C395ED}" destId="{B8DA5CCC-216C-C04B-B045-CCB2B6495653}" srcOrd="0" destOrd="0" parTransId="{37B4490E-12B3-984C-BD37-42C43EAA26BF}" sibTransId="{99A3F2C7-DE0F-2246-836E-D250288F7F0D}"/>
    <dgm:cxn modelId="{D5C0BC26-0F28-C845-9221-787DB4C8276A}" type="presOf" srcId="{349112E7-B5C7-1A45-B20D-E0E52209DD9C}" destId="{000DDEB9-78A0-8B4D-BA08-C708FCB8D82C}" srcOrd="0" destOrd="2" presId="urn:microsoft.com/office/officeart/2005/8/layout/chevron2"/>
    <dgm:cxn modelId="{6C55B92F-D43C-2149-9515-AACB689C997E}" type="presOf" srcId="{A6F30C1C-1B5F-184D-8779-BF050B1B2C15}" destId="{383677D5-35AB-7F49-AAC2-3C7BF963B5C7}" srcOrd="0" destOrd="0" presId="urn:microsoft.com/office/officeart/2005/8/layout/chevron2"/>
    <dgm:cxn modelId="{18C4C933-3936-D54E-8CE2-B52A4D81D294}" srcId="{41C5D92E-68C0-E949-A546-4248DABB4439}" destId="{55BD6DE6-757E-3D4A-9AF2-12C8EAF4BAD1}" srcOrd="0" destOrd="0" parTransId="{15BB983E-D610-444A-98C7-291D0EC10A0B}" sibTransId="{81D7928D-8CEB-2045-9EF0-ABA78BA6238F}"/>
    <dgm:cxn modelId="{C8755E41-D7E7-924F-A8B4-FED57E117CBE}" type="presOf" srcId="{F4F09949-B12A-B646-9F91-A640E2099357}" destId="{000DDEB9-78A0-8B4D-BA08-C708FCB8D82C}" srcOrd="0" destOrd="0" presId="urn:microsoft.com/office/officeart/2005/8/layout/chevron2"/>
    <dgm:cxn modelId="{B897ED78-EFB1-B642-9611-CF8630A83402}" srcId="{FA02D551-40DB-3B4B-A3A8-4C8087C395ED}" destId="{A3AFF9B1-04F7-7645-B8EB-E6156E466B24}" srcOrd="2" destOrd="0" parTransId="{F44C4B75-EAF7-5A40-869E-64D6E1F7FF84}" sibTransId="{A837B871-89CB-6C46-9086-4EB5C9033621}"/>
    <dgm:cxn modelId="{B2584082-ACC6-FD45-AAC3-BCE9A16A72C6}" srcId="{A6F30C1C-1B5F-184D-8779-BF050B1B2C15}" destId="{349112E7-B5C7-1A45-B20D-E0E52209DD9C}" srcOrd="2" destOrd="0" parTransId="{17A53D8A-29E4-AA4A-B751-A70165951DB2}" sibTransId="{A0240785-C60E-AA4B-889F-C79CFE22257F}"/>
    <dgm:cxn modelId="{16E7E286-9DB3-D642-A598-F0BC2D2B2D47}" type="presOf" srcId="{FA02D551-40DB-3B4B-A3A8-4C8087C395ED}" destId="{61B176E7-B502-3645-98A7-A65302FABF43}" srcOrd="0" destOrd="0" presId="urn:microsoft.com/office/officeart/2005/8/layout/chevron2"/>
    <dgm:cxn modelId="{12E6948D-6549-9D4A-9830-EB0B9A05A09D}" srcId="{FA02D551-40DB-3B4B-A3A8-4C8087C395ED}" destId="{E1143F2E-E946-864F-966D-EB6E3DC0100D}" srcOrd="1" destOrd="0" parTransId="{CDC86B5C-AD5A-6544-B3A1-58A9C02936DF}" sibTransId="{F262E852-54BC-4D4A-ADF1-BAE33F8C1FE3}"/>
    <dgm:cxn modelId="{8737B38D-F2A0-F941-8081-DDD71A376728}" srcId="{A6F30C1C-1B5F-184D-8779-BF050B1B2C15}" destId="{56320ACE-03E2-AB4E-B8BB-0CA04272FC0F}" srcOrd="1" destOrd="0" parTransId="{B0A5A3F9-1566-764E-B55E-781624F84B5E}" sibTransId="{5C2B7A06-01B4-7B4E-81DA-E46E765134E6}"/>
    <dgm:cxn modelId="{BBFD3392-851C-434D-9134-B64C7359CDB2}" type="presOf" srcId="{03EB3F26-328D-AF4C-835B-E34720432639}" destId="{00A7B6DE-7496-5C48-B711-AC599E5483DD}" srcOrd="0" destOrd="0" presId="urn:microsoft.com/office/officeart/2005/8/layout/chevron2"/>
    <dgm:cxn modelId="{44472394-D52B-8245-BE86-8314C48750A1}" type="presOf" srcId="{B8DA5CCC-216C-C04B-B045-CCB2B6495653}" destId="{4E6A0CD3-D8B0-FB42-9F5A-D8B4CE16E55D}" srcOrd="0" destOrd="0" presId="urn:microsoft.com/office/officeart/2005/8/layout/chevron2"/>
    <dgm:cxn modelId="{B83FB3B7-A148-FF4C-9A70-F769CD93FABE}" type="presOf" srcId="{A3AFF9B1-04F7-7645-B8EB-E6156E466B24}" destId="{4E6A0CD3-D8B0-FB42-9F5A-D8B4CE16E55D}" srcOrd="0" destOrd="2" presId="urn:microsoft.com/office/officeart/2005/8/layout/chevron2"/>
    <dgm:cxn modelId="{3BFEAABD-CC46-D446-86B0-462F16954ECA}" type="presOf" srcId="{55BD6DE6-757E-3D4A-9AF2-12C8EAF4BAD1}" destId="{75E0CEB1-5E4C-1345-8B74-9D265D508AA5}" srcOrd="0" destOrd="0" presId="urn:microsoft.com/office/officeart/2005/8/layout/chevron2"/>
    <dgm:cxn modelId="{FA6BDDBD-761C-4545-925A-197550098022}" srcId="{A6F30C1C-1B5F-184D-8779-BF050B1B2C15}" destId="{F4F09949-B12A-B646-9F91-A640E2099357}" srcOrd="0" destOrd="0" parTransId="{F97D4EF0-A3E4-8542-B80F-B780F99903F8}" sibTransId="{B68FF06F-6AB2-C746-BE24-B56AB3D97FEE}"/>
    <dgm:cxn modelId="{B3B042D3-4E45-034B-8DD8-EA5DEC6EDB3F}" srcId="{55BD6DE6-757E-3D4A-9AF2-12C8EAF4BAD1}" destId="{5184F865-9C79-AB4C-9BE7-96376F4621E2}" srcOrd="1" destOrd="0" parTransId="{C0567D8E-D242-274C-98E2-DEF9B2D24CE9}" sibTransId="{A3AF12EF-2780-6A4D-976A-87060B884686}"/>
    <dgm:cxn modelId="{AEC36DD4-4E18-044F-B794-B3C95F67D32C}" type="presOf" srcId="{56320ACE-03E2-AB4E-B8BB-0CA04272FC0F}" destId="{000DDEB9-78A0-8B4D-BA08-C708FCB8D82C}" srcOrd="0" destOrd="1" presId="urn:microsoft.com/office/officeart/2005/8/layout/chevron2"/>
    <dgm:cxn modelId="{C38E4AD5-0367-0C40-81D3-DB6C934D92D4}" srcId="{41C5D92E-68C0-E949-A546-4248DABB4439}" destId="{FA02D551-40DB-3B4B-A3A8-4C8087C395ED}" srcOrd="2" destOrd="0" parTransId="{669029DB-96BA-7F49-BB4D-D4C2A8E157C9}" sibTransId="{298B4D71-839B-9041-85FF-2F76E5632086}"/>
    <dgm:cxn modelId="{A8D375D7-226D-424B-B336-7A546A29F81E}" type="presOf" srcId="{5184F865-9C79-AB4C-9BE7-96376F4621E2}" destId="{00A7B6DE-7496-5C48-B711-AC599E5483DD}" srcOrd="0" destOrd="1" presId="urn:microsoft.com/office/officeart/2005/8/layout/chevron2"/>
    <dgm:cxn modelId="{728120EE-04D6-0048-BF92-44DAB8B8411C}" srcId="{41C5D92E-68C0-E949-A546-4248DABB4439}" destId="{A6F30C1C-1B5F-184D-8779-BF050B1B2C15}" srcOrd="1" destOrd="0" parTransId="{5C2B8251-E7BA-2540-9144-EF1A564F98C6}" sibTransId="{9214B4CD-A0B1-8F4C-99C6-E37868E42563}"/>
    <dgm:cxn modelId="{2F33A1F2-C089-8B48-8E77-52AC3F549260}" type="presOf" srcId="{41C5D92E-68C0-E949-A546-4248DABB4439}" destId="{C8890C06-2A97-114F-BC0D-2F26AA1DF34C}" srcOrd="0" destOrd="0" presId="urn:microsoft.com/office/officeart/2005/8/layout/chevron2"/>
    <dgm:cxn modelId="{5A9920F5-B053-BE4B-8661-1C635B7BECF4}" type="presOf" srcId="{E1143F2E-E946-864F-966D-EB6E3DC0100D}" destId="{4E6A0CD3-D8B0-FB42-9F5A-D8B4CE16E55D}" srcOrd="0" destOrd="1" presId="urn:microsoft.com/office/officeart/2005/8/layout/chevron2"/>
    <dgm:cxn modelId="{D27A81FD-07C1-E443-8726-7707E6F460A3}" srcId="{55BD6DE6-757E-3D4A-9AF2-12C8EAF4BAD1}" destId="{03EB3F26-328D-AF4C-835B-E34720432639}" srcOrd="0" destOrd="0" parTransId="{80BC2304-768E-C148-B80D-A8A027F62929}" sibTransId="{FE6C712D-6960-7A47-A8A2-58715A87AFF3}"/>
    <dgm:cxn modelId="{6418D616-51C2-B448-926D-6F4134A085FA}" type="presParOf" srcId="{C8890C06-2A97-114F-BC0D-2F26AA1DF34C}" destId="{65A16D78-23A8-4C44-9509-49FD1ECD21E9}" srcOrd="0" destOrd="0" presId="urn:microsoft.com/office/officeart/2005/8/layout/chevron2"/>
    <dgm:cxn modelId="{4F7805B0-67DF-7F40-872A-1D9F495859A4}" type="presParOf" srcId="{65A16D78-23A8-4C44-9509-49FD1ECD21E9}" destId="{75E0CEB1-5E4C-1345-8B74-9D265D508AA5}" srcOrd="0" destOrd="0" presId="urn:microsoft.com/office/officeart/2005/8/layout/chevron2"/>
    <dgm:cxn modelId="{362A6E7B-FB89-294B-92B2-203B045F0E4C}" type="presParOf" srcId="{65A16D78-23A8-4C44-9509-49FD1ECD21E9}" destId="{00A7B6DE-7496-5C48-B711-AC599E5483DD}" srcOrd="1" destOrd="0" presId="urn:microsoft.com/office/officeart/2005/8/layout/chevron2"/>
    <dgm:cxn modelId="{FF721CA3-F188-0C45-B7B7-98C3C1661230}" type="presParOf" srcId="{C8890C06-2A97-114F-BC0D-2F26AA1DF34C}" destId="{432EA24A-D955-0841-BC18-B752BDB36E82}" srcOrd="1" destOrd="0" presId="urn:microsoft.com/office/officeart/2005/8/layout/chevron2"/>
    <dgm:cxn modelId="{DE59F202-451E-8540-AE75-9E882EEA6206}" type="presParOf" srcId="{C8890C06-2A97-114F-BC0D-2F26AA1DF34C}" destId="{14E02F86-8422-DF43-81A9-505919B3B855}" srcOrd="2" destOrd="0" presId="urn:microsoft.com/office/officeart/2005/8/layout/chevron2"/>
    <dgm:cxn modelId="{D5D056D1-CF00-7245-B51C-3F07EC1905B8}" type="presParOf" srcId="{14E02F86-8422-DF43-81A9-505919B3B855}" destId="{383677D5-35AB-7F49-AAC2-3C7BF963B5C7}" srcOrd="0" destOrd="0" presId="urn:microsoft.com/office/officeart/2005/8/layout/chevron2"/>
    <dgm:cxn modelId="{E7B78101-ADD4-B348-AD68-BA6D33BFE790}" type="presParOf" srcId="{14E02F86-8422-DF43-81A9-505919B3B855}" destId="{000DDEB9-78A0-8B4D-BA08-C708FCB8D82C}" srcOrd="1" destOrd="0" presId="urn:microsoft.com/office/officeart/2005/8/layout/chevron2"/>
    <dgm:cxn modelId="{D6C92173-0766-3849-ACD8-32507D32BBE6}" type="presParOf" srcId="{C8890C06-2A97-114F-BC0D-2F26AA1DF34C}" destId="{DBC8AC7E-002B-A745-9DE0-76B6A5857B71}" srcOrd="3" destOrd="0" presId="urn:microsoft.com/office/officeart/2005/8/layout/chevron2"/>
    <dgm:cxn modelId="{1E39ACA3-E371-704D-9286-99A420F8556F}" type="presParOf" srcId="{C8890C06-2A97-114F-BC0D-2F26AA1DF34C}" destId="{84625823-EC19-5647-9632-6B712557C324}" srcOrd="4" destOrd="0" presId="urn:microsoft.com/office/officeart/2005/8/layout/chevron2"/>
    <dgm:cxn modelId="{3CDA17F0-A362-C649-B4F4-E16A4DDDE4BF}" type="presParOf" srcId="{84625823-EC19-5647-9632-6B712557C324}" destId="{61B176E7-B502-3645-98A7-A65302FABF43}" srcOrd="0" destOrd="0" presId="urn:microsoft.com/office/officeart/2005/8/layout/chevron2"/>
    <dgm:cxn modelId="{1D3FA29B-382D-7C44-BB02-9987707D0F4B}" type="presParOf" srcId="{84625823-EC19-5647-9632-6B712557C324}" destId="{4E6A0CD3-D8B0-FB42-9F5A-D8B4CE16E5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C4911-9FC0-1B40-93F2-3FE359400B86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0D57F2E-D896-624E-92A5-EE9CAE85D6D8}">
      <dgm:prSet phldrT="[Text]"/>
      <dgm:spPr/>
      <dgm:t>
        <a:bodyPr/>
        <a:lstStyle/>
        <a:p>
          <a:r>
            <a:rPr lang="de-DE" dirty="0"/>
            <a:t>IMPORTANCE</a:t>
          </a:r>
        </a:p>
      </dgm:t>
    </dgm:pt>
    <dgm:pt modelId="{C21F6919-D8B0-3749-98DC-D10A9FC5159C}" type="parTrans" cxnId="{51445D3B-82ED-6A41-B9CB-F956960F3FD6}">
      <dgm:prSet/>
      <dgm:spPr/>
      <dgm:t>
        <a:bodyPr/>
        <a:lstStyle/>
        <a:p>
          <a:endParaRPr lang="de-DE"/>
        </a:p>
      </dgm:t>
    </dgm:pt>
    <dgm:pt modelId="{34ADD67F-FAB5-044A-86DE-C4C9380C0DC7}" type="sibTrans" cxnId="{51445D3B-82ED-6A41-B9CB-F956960F3FD6}">
      <dgm:prSet/>
      <dgm:spPr/>
      <dgm:t>
        <a:bodyPr/>
        <a:lstStyle/>
        <a:p>
          <a:endParaRPr lang="de-DE"/>
        </a:p>
      </dgm:t>
    </dgm:pt>
    <dgm:pt modelId="{37FEF03D-DEA5-E74F-AA97-00FE476506DF}">
      <dgm:prSet phldrT="[Text]"/>
      <dgm:spPr/>
      <dgm:t>
        <a:bodyPr/>
        <a:lstStyle/>
        <a:p>
          <a:r>
            <a:rPr lang="de-DE" b="1" dirty="0"/>
            <a:t>Large </a:t>
          </a:r>
          <a:r>
            <a:rPr lang="de-DE" b="1" dirty="0" err="1"/>
            <a:t>scale</a:t>
          </a:r>
          <a:r>
            <a:rPr lang="de-DE" b="1" dirty="0"/>
            <a:t> </a:t>
          </a:r>
          <a:r>
            <a:rPr lang="de-DE" b="1" dirty="0" err="1"/>
            <a:t>financing</a:t>
          </a:r>
          <a:r>
            <a:rPr lang="de-DE" b="1" dirty="0"/>
            <a:t> </a:t>
          </a:r>
          <a:r>
            <a:rPr lang="de-DE" b="1" dirty="0" err="1"/>
            <a:t>needs</a:t>
          </a:r>
          <a:r>
            <a:rPr lang="de-DE" dirty="0"/>
            <a:t>: </a:t>
          </a:r>
          <a:r>
            <a:rPr lang="de-DE" b="0" i="0" u="none" dirty="0"/>
            <a:t>Traditional </a:t>
          </a:r>
          <a:r>
            <a:rPr lang="de-DE" b="0" i="0" u="none" dirty="0" err="1"/>
            <a:t>financing</a:t>
          </a:r>
          <a:r>
            <a:rPr lang="de-DE" b="0" i="0" u="none" dirty="0"/>
            <a:t> </a:t>
          </a:r>
          <a:r>
            <a:rPr lang="de-DE" b="0" i="0" u="none" dirty="0" err="1"/>
            <a:t>can't</a:t>
          </a:r>
          <a:r>
            <a:rPr lang="de-DE" b="0" i="0" u="none" dirty="0"/>
            <a:t> </a:t>
          </a:r>
          <a:r>
            <a:rPr lang="de-DE" b="0" i="0" u="none" dirty="0" err="1"/>
            <a:t>meet</a:t>
          </a:r>
          <a:r>
            <a:rPr lang="de-DE" b="0" i="0" u="none" dirty="0"/>
            <a:t> </a:t>
          </a:r>
          <a:r>
            <a:rPr lang="de-DE" b="0" i="0" u="none" dirty="0" err="1"/>
            <a:t>growing</a:t>
          </a:r>
          <a:r>
            <a:rPr lang="de-DE" b="0" i="0" u="none" dirty="0"/>
            <a:t> </a:t>
          </a:r>
          <a:r>
            <a:rPr lang="de-DE" b="0" i="0" u="none" dirty="0" err="1"/>
            <a:t>public</a:t>
          </a:r>
          <a:r>
            <a:rPr lang="de-DE" b="0" i="0" u="none" dirty="0"/>
            <a:t> </a:t>
          </a:r>
          <a:r>
            <a:rPr lang="de-DE" b="0" i="0" u="none" dirty="0" err="1"/>
            <a:t>service</a:t>
          </a:r>
          <a:r>
            <a:rPr lang="de-DE" b="0" i="0" u="none" dirty="0"/>
            <a:t> </a:t>
          </a:r>
          <a:r>
            <a:rPr lang="de-DE" b="0" i="0" u="none" dirty="0" err="1"/>
            <a:t>demand</a:t>
          </a:r>
          <a:endParaRPr lang="de-DE" dirty="0"/>
        </a:p>
      </dgm:t>
    </dgm:pt>
    <dgm:pt modelId="{FE551E5E-4A7C-9B41-B436-69BF14E83A7C}" type="parTrans" cxnId="{A4C3746A-01E2-E942-BEB4-A2A270CF2322}">
      <dgm:prSet/>
      <dgm:spPr/>
      <dgm:t>
        <a:bodyPr/>
        <a:lstStyle/>
        <a:p>
          <a:endParaRPr lang="de-DE"/>
        </a:p>
      </dgm:t>
    </dgm:pt>
    <dgm:pt modelId="{30855902-F261-654F-8D0D-8C9082AED788}" type="sibTrans" cxnId="{A4C3746A-01E2-E942-BEB4-A2A270CF2322}">
      <dgm:prSet/>
      <dgm:spPr/>
      <dgm:t>
        <a:bodyPr/>
        <a:lstStyle/>
        <a:p>
          <a:endParaRPr lang="de-DE"/>
        </a:p>
      </dgm:t>
    </dgm:pt>
    <dgm:pt modelId="{4ABF8CDD-9604-9C4E-A623-A36EFB884CE2}">
      <dgm:prSet phldrT="[Text]"/>
      <dgm:spPr/>
      <dgm:t>
        <a:bodyPr/>
        <a:lstStyle/>
        <a:p>
          <a:r>
            <a:rPr lang="de-DE" b="1" i="0" u="none" dirty="0" err="1"/>
            <a:t>Domestic</a:t>
          </a:r>
          <a:r>
            <a:rPr lang="de-DE" b="1" i="0" u="none" dirty="0"/>
            <a:t> </a:t>
          </a:r>
          <a:r>
            <a:rPr lang="de-DE" b="1" i="0" u="none" dirty="0" err="1"/>
            <a:t>capital</a:t>
          </a:r>
          <a:r>
            <a:rPr lang="de-DE" b="1" i="0" u="none" dirty="0"/>
            <a:t> </a:t>
          </a:r>
          <a:r>
            <a:rPr lang="de-DE" b="1" i="0" u="none" dirty="0" err="1"/>
            <a:t>markets</a:t>
          </a:r>
          <a:r>
            <a:rPr lang="de-DE" b="1" i="0" u="none" dirty="0"/>
            <a:t>  </a:t>
          </a:r>
          <a:r>
            <a:rPr lang="de-DE" b="0" i="0" u="none" dirty="0" err="1"/>
            <a:t>can</a:t>
          </a:r>
          <a:r>
            <a:rPr lang="de-DE" b="0" i="0" u="none" dirty="0"/>
            <a:t> support large-</a:t>
          </a:r>
          <a:r>
            <a:rPr lang="de-DE" b="0" i="0" u="none" dirty="0" err="1"/>
            <a:t>scale</a:t>
          </a:r>
          <a:r>
            <a:rPr lang="de-DE" b="0" i="0" u="none" dirty="0"/>
            <a:t> </a:t>
          </a:r>
          <a:r>
            <a:rPr lang="de-DE" b="0" i="0" u="none" dirty="0" err="1"/>
            <a:t>investments</a:t>
          </a:r>
          <a:r>
            <a:rPr lang="de-DE" b="0" i="0" u="none" dirty="0"/>
            <a:t> in </a:t>
          </a:r>
          <a:r>
            <a:rPr lang="de-DE" b="0" i="0" u="none" dirty="0" err="1"/>
            <a:t>infrastructure</a:t>
          </a:r>
          <a:endParaRPr lang="de-DE" dirty="0"/>
        </a:p>
      </dgm:t>
    </dgm:pt>
    <dgm:pt modelId="{9CA2EAA3-D485-824E-A6CB-F2841222B27F}" type="parTrans" cxnId="{817118D1-39A1-5E48-8C01-7F3439B1A0CE}">
      <dgm:prSet/>
      <dgm:spPr/>
      <dgm:t>
        <a:bodyPr/>
        <a:lstStyle/>
        <a:p>
          <a:endParaRPr lang="de-DE"/>
        </a:p>
      </dgm:t>
    </dgm:pt>
    <dgm:pt modelId="{F20E9167-253C-2F4F-873A-34B7EB666790}" type="sibTrans" cxnId="{817118D1-39A1-5E48-8C01-7F3439B1A0CE}">
      <dgm:prSet/>
      <dgm:spPr/>
      <dgm:t>
        <a:bodyPr/>
        <a:lstStyle/>
        <a:p>
          <a:endParaRPr lang="de-DE"/>
        </a:p>
      </dgm:t>
    </dgm:pt>
    <dgm:pt modelId="{21EC5307-57BA-2549-A7AA-A3CC9DD20831}">
      <dgm:prSet phldrT="[Text]"/>
      <dgm:spPr/>
      <dgm:t>
        <a:bodyPr/>
        <a:lstStyle/>
        <a:p>
          <a:r>
            <a:rPr lang="de-DE" dirty="0"/>
            <a:t>CURRENT STATUS</a:t>
          </a:r>
        </a:p>
      </dgm:t>
    </dgm:pt>
    <dgm:pt modelId="{F51517E7-55DF-2947-A179-ABE859517DB1}" type="parTrans" cxnId="{462BF8B9-9A21-4841-9FE0-0CC186FEFDE2}">
      <dgm:prSet/>
      <dgm:spPr/>
      <dgm:t>
        <a:bodyPr/>
        <a:lstStyle/>
        <a:p>
          <a:endParaRPr lang="de-DE"/>
        </a:p>
      </dgm:t>
    </dgm:pt>
    <dgm:pt modelId="{EC53A2EC-8305-A149-9AD7-1B7641C09C67}" type="sibTrans" cxnId="{462BF8B9-9A21-4841-9FE0-0CC186FEFDE2}">
      <dgm:prSet/>
      <dgm:spPr/>
      <dgm:t>
        <a:bodyPr/>
        <a:lstStyle/>
        <a:p>
          <a:endParaRPr lang="de-DE"/>
        </a:p>
      </dgm:t>
    </dgm:pt>
    <dgm:pt modelId="{D5F0CEEF-321C-8D49-B6F6-896919340177}">
      <dgm:prSet phldrT="[Text]"/>
      <dgm:spPr/>
      <dgm:t>
        <a:bodyPr/>
        <a:lstStyle/>
        <a:p>
          <a:r>
            <a:rPr lang="de-DE" b="0" i="0" u="none" dirty="0" err="1"/>
            <a:t>underdeveloped</a:t>
          </a:r>
          <a:r>
            <a:rPr lang="de-DE" b="0" i="0" u="none" dirty="0"/>
            <a:t> </a:t>
          </a:r>
          <a:r>
            <a:rPr lang="de-DE" b="0" i="0" u="none" dirty="0" err="1"/>
            <a:t>capital</a:t>
          </a:r>
          <a:r>
            <a:rPr lang="de-DE" b="0" i="0" u="none" dirty="0"/>
            <a:t> </a:t>
          </a:r>
          <a:r>
            <a:rPr lang="de-DE" b="0" i="0" u="none" dirty="0" err="1"/>
            <a:t>markets</a:t>
          </a:r>
          <a:r>
            <a:rPr lang="de-DE" b="0" i="0" u="none" dirty="0"/>
            <a:t>, </a:t>
          </a:r>
          <a:r>
            <a:rPr lang="de-DE" b="0" i="0" u="none" dirty="0" err="1"/>
            <a:t>restrictive</a:t>
          </a:r>
          <a:r>
            <a:rPr lang="de-DE" b="0" i="0" u="none" dirty="0"/>
            <a:t> </a:t>
          </a:r>
          <a:r>
            <a:rPr lang="de-DE" b="0" i="0" u="none" dirty="0" err="1"/>
            <a:t>laws</a:t>
          </a:r>
          <a:r>
            <a:rPr lang="de-DE" b="1" i="0" u="none" dirty="0"/>
            <a:t>, </a:t>
          </a:r>
          <a:r>
            <a:rPr lang="de-DE" b="1" i="0" u="none" dirty="0" err="1"/>
            <a:t>low</a:t>
          </a:r>
          <a:r>
            <a:rPr lang="de-DE" b="1" i="0" u="none" dirty="0"/>
            <a:t> </a:t>
          </a:r>
          <a:r>
            <a:rPr lang="de-DE" b="1" i="0" u="none" dirty="0" err="1"/>
            <a:t>creditworthiness</a:t>
          </a:r>
          <a:r>
            <a:rPr lang="de-DE" b="0" i="0" u="none" dirty="0"/>
            <a:t>, limited </a:t>
          </a:r>
          <a:r>
            <a:rPr lang="de-DE" b="0" i="0" u="none" dirty="0" err="1"/>
            <a:t>managerial</a:t>
          </a:r>
          <a:r>
            <a:rPr lang="de-DE" b="0" i="0" u="none" dirty="0"/>
            <a:t> </a:t>
          </a:r>
          <a:r>
            <a:rPr lang="de-DE" b="0" i="0" u="none" dirty="0" err="1"/>
            <a:t>capacity</a:t>
          </a:r>
          <a:r>
            <a:rPr lang="de-DE" b="0" i="0" u="none" dirty="0"/>
            <a:t>, and </a:t>
          </a:r>
          <a:r>
            <a:rPr lang="de-DE" b="1" i="0" u="none" dirty="0" err="1"/>
            <a:t>weak</a:t>
          </a:r>
          <a:r>
            <a:rPr lang="de-DE" b="1" i="0" u="none" dirty="0"/>
            <a:t> </a:t>
          </a:r>
          <a:r>
            <a:rPr lang="de-DE" b="1" i="0" u="none" dirty="0" err="1"/>
            <a:t>borrowing</a:t>
          </a:r>
          <a:r>
            <a:rPr lang="de-DE" b="1" i="0" u="none" dirty="0"/>
            <a:t> </a:t>
          </a:r>
          <a:r>
            <a:rPr lang="de-DE" b="1" i="0" u="none" dirty="0" err="1"/>
            <a:t>incentives</a:t>
          </a:r>
          <a:r>
            <a:rPr lang="de-DE" b="1" i="0" u="none" dirty="0"/>
            <a:t> </a:t>
          </a:r>
          <a:r>
            <a:rPr lang="de-DE" b="0" i="0" u="none" dirty="0"/>
            <a:t>at </a:t>
          </a:r>
          <a:r>
            <a:rPr lang="de-DE" b="0" i="0" u="none" dirty="0" err="1"/>
            <a:t>the</a:t>
          </a:r>
          <a:r>
            <a:rPr lang="de-DE" b="0" i="0" u="none" dirty="0"/>
            <a:t> </a:t>
          </a:r>
          <a:r>
            <a:rPr lang="de-DE" b="0" i="0" u="none" dirty="0" err="1"/>
            <a:t>local</a:t>
          </a:r>
          <a:r>
            <a:rPr lang="de-DE" b="0" i="0" u="none" dirty="0"/>
            <a:t> </a:t>
          </a:r>
          <a:r>
            <a:rPr lang="de-DE" b="0" i="0" u="none" dirty="0" err="1"/>
            <a:t>level</a:t>
          </a:r>
          <a:endParaRPr lang="de-DE" dirty="0"/>
        </a:p>
      </dgm:t>
    </dgm:pt>
    <dgm:pt modelId="{C32B03BB-D612-2A42-9FC3-78C99F9AC8A7}" type="parTrans" cxnId="{7E5269EC-2A70-5C4F-87A0-3711782A349B}">
      <dgm:prSet/>
      <dgm:spPr/>
      <dgm:t>
        <a:bodyPr/>
        <a:lstStyle/>
        <a:p>
          <a:endParaRPr lang="de-DE"/>
        </a:p>
      </dgm:t>
    </dgm:pt>
    <dgm:pt modelId="{9470AF65-9F16-4C4D-B334-790C31704776}" type="sibTrans" cxnId="{7E5269EC-2A70-5C4F-87A0-3711782A349B}">
      <dgm:prSet/>
      <dgm:spPr/>
      <dgm:t>
        <a:bodyPr/>
        <a:lstStyle/>
        <a:p>
          <a:endParaRPr lang="de-DE"/>
        </a:p>
      </dgm:t>
    </dgm:pt>
    <dgm:pt modelId="{590935FA-E5BD-774F-9889-428D5CAAC623}">
      <dgm:prSet phldrT="[Text]"/>
      <dgm:spPr/>
      <dgm:t>
        <a:bodyPr/>
        <a:lstStyle/>
        <a:p>
          <a:r>
            <a:rPr lang="de-DE" dirty="0"/>
            <a:t>ACTIONS</a:t>
          </a:r>
        </a:p>
      </dgm:t>
    </dgm:pt>
    <dgm:pt modelId="{FC1596A2-6E38-214A-85A7-6603D16A2C8A}" type="parTrans" cxnId="{E2E482DE-6E06-5144-A5AD-07F67BAE2AF1}">
      <dgm:prSet/>
      <dgm:spPr/>
      <dgm:t>
        <a:bodyPr/>
        <a:lstStyle/>
        <a:p>
          <a:endParaRPr lang="de-DE"/>
        </a:p>
      </dgm:t>
    </dgm:pt>
    <dgm:pt modelId="{BC16B308-4A14-3543-9F1D-B054C0435110}" type="sibTrans" cxnId="{E2E482DE-6E06-5144-A5AD-07F67BAE2AF1}">
      <dgm:prSet/>
      <dgm:spPr/>
      <dgm:t>
        <a:bodyPr/>
        <a:lstStyle/>
        <a:p>
          <a:endParaRPr lang="de-DE"/>
        </a:p>
      </dgm:t>
    </dgm:pt>
    <dgm:pt modelId="{9E3799D0-80F4-FB4B-B29F-B6AC06FB1DD2}">
      <dgm:prSet phldrT="[Text]"/>
      <dgm:spPr/>
      <dgm:t>
        <a:bodyPr/>
        <a:lstStyle/>
        <a:p>
          <a:r>
            <a:rPr lang="de-DE" b="1" dirty="0" err="1"/>
            <a:t>Deepen</a:t>
          </a:r>
          <a:r>
            <a:rPr lang="de-DE" b="1" dirty="0"/>
            <a:t> </a:t>
          </a:r>
          <a:r>
            <a:rPr lang="de-DE" b="1" dirty="0" err="1"/>
            <a:t>domestic</a:t>
          </a:r>
          <a:r>
            <a:rPr lang="de-DE" b="1" dirty="0"/>
            <a:t> </a:t>
          </a:r>
          <a:r>
            <a:rPr lang="de-DE" b="1" dirty="0" err="1"/>
            <a:t>capital</a:t>
          </a:r>
          <a:r>
            <a:rPr lang="de-DE" b="1" dirty="0"/>
            <a:t> </a:t>
          </a:r>
          <a:r>
            <a:rPr lang="de-DE" b="1" dirty="0" err="1"/>
            <a:t>markets</a:t>
          </a:r>
          <a:endParaRPr lang="de-DE" b="1" dirty="0"/>
        </a:p>
      </dgm:t>
    </dgm:pt>
    <dgm:pt modelId="{A8F0D1CF-4DB2-274F-B22F-D6E582AA9FB1}" type="parTrans" cxnId="{A8EFA85D-1CE4-1C47-8BBE-5D38619A3F13}">
      <dgm:prSet/>
      <dgm:spPr/>
      <dgm:t>
        <a:bodyPr/>
        <a:lstStyle/>
        <a:p>
          <a:endParaRPr lang="de-DE"/>
        </a:p>
      </dgm:t>
    </dgm:pt>
    <dgm:pt modelId="{D67D0426-F566-224C-B2B5-7E74E857DAFF}" type="sibTrans" cxnId="{A8EFA85D-1CE4-1C47-8BBE-5D38619A3F13}">
      <dgm:prSet/>
      <dgm:spPr/>
      <dgm:t>
        <a:bodyPr/>
        <a:lstStyle/>
        <a:p>
          <a:endParaRPr lang="de-DE"/>
        </a:p>
      </dgm:t>
    </dgm:pt>
    <dgm:pt modelId="{73815116-9DFF-8E4F-8EFF-5B8E4DAACD89}">
      <dgm:prSet phldrT="[Text]"/>
      <dgm:spPr/>
      <dgm:t>
        <a:bodyPr/>
        <a:lstStyle/>
        <a:p>
          <a:r>
            <a:rPr lang="de-DE" b="1" i="0" u="none" dirty="0" err="1"/>
            <a:t>Improving</a:t>
          </a:r>
          <a:r>
            <a:rPr lang="de-DE" b="1" i="0" u="none" dirty="0"/>
            <a:t> </a:t>
          </a:r>
          <a:r>
            <a:rPr lang="de-DE" b="1" i="0" u="none" dirty="0" err="1"/>
            <a:t>creditworthiness</a:t>
          </a:r>
          <a:r>
            <a:rPr lang="de-DE" b="1" i="0" u="none" dirty="0"/>
            <a:t> </a:t>
          </a:r>
          <a:r>
            <a:rPr lang="de-DE" b="0" i="0" u="none" dirty="0" err="1"/>
            <a:t>of</a:t>
          </a:r>
          <a:r>
            <a:rPr lang="de-DE" b="0" i="0" u="none" dirty="0"/>
            <a:t> </a:t>
          </a:r>
          <a:r>
            <a:rPr lang="de-DE" b="0" i="0" u="none" dirty="0" err="1"/>
            <a:t>cities</a:t>
          </a:r>
          <a:r>
            <a:rPr lang="de-DE" b="0" i="0" u="none" dirty="0"/>
            <a:t> and </a:t>
          </a:r>
          <a:r>
            <a:rPr lang="de-DE" b="0" i="0" u="none" dirty="0" err="1"/>
            <a:t>local</a:t>
          </a:r>
          <a:r>
            <a:rPr lang="de-DE" b="0" i="0" u="none" dirty="0"/>
            <a:t> </a:t>
          </a:r>
          <a:r>
            <a:rPr lang="de-DE" b="0" i="0" u="none" dirty="0" err="1"/>
            <a:t>governments</a:t>
          </a:r>
          <a:endParaRPr lang="de-DE" b="0" dirty="0"/>
        </a:p>
      </dgm:t>
    </dgm:pt>
    <dgm:pt modelId="{9AAB2558-6743-F240-B4CE-6224250053E6}" type="parTrans" cxnId="{17565518-523A-CA4A-B8B8-E026E6844261}">
      <dgm:prSet/>
      <dgm:spPr/>
      <dgm:t>
        <a:bodyPr/>
        <a:lstStyle/>
        <a:p>
          <a:endParaRPr lang="de-DE"/>
        </a:p>
      </dgm:t>
    </dgm:pt>
    <dgm:pt modelId="{4E49182C-5F02-604E-950C-390A5DFBBAC5}" type="sibTrans" cxnId="{17565518-523A-CA4A-B8B8-E026E6844261}">
      <dgm:prSet/>
      <dgm:spPr/>
      <dgm:t>
        <a:bodyPr/>
        <a:lstStyle/>
        <a:p>
          <a:endParaRPr lang="de-DE"/>
        </a:p>
      </dgm:t>
    </dgm:pt>
    <dgm:pt modelId="{960055BA-53FF-EB4D-A2AA-C1444A3A657B}">
      <dgm:prSet phldrT="[Text]"/>
      <dgm:spPr/>
      <dgm:t>
        <a:bodyPr/>
        <a:lstStyle/>
        <a:p>
          <a:r>
            <a:rPr lang="de-DE" b="1" i="0" u="none" dirty="0"/>
            <a:t>Blending Public and Private Finance</a:t>
          </a:r>
          <a:endParaRPr lang="de-DE" b="1" dirty="0"/>
        </a:p>
      </dgm:t>
    </dgm:pt>
    <dgm:pt modelId="{A39C417E-3828-6C4C-B240-26D61779E210}" type="parTrans" cxnId="{3536BE07-C301-0948-AAC4-37B8A8B29A43}">
      <dgm:prSet/>
      <dgm:spPr/>
      <dgm:t>
        <a:bodyPr/>
        <a:lstStyle/>
        <a:p>
          <a:endParaRPr lang="de-DE"/>
        </a:p>
      </dgm:t>
    </dgm:pt>
    <dgm:pt modelId="{E0FBECA8-01A6-5D41-BE72-853810F578CB}" type="sibTrans" cxnId="{3536BE07-C301-0948-AAC4-37B8A8B29A43}">
      <dgm:prSet/>
      <dgm:spPr/>
      <dgm:t>
        <a:bodyPr/>
        <a:lstStyle/>
        <a:p>
          <a:endParaRPr lang="de-DE"/>
        </a:p>
      </dgm:t>
    </dgm:pt>
    <dgm:pt modelId="{B6DD3810-5EDF-734E-86AB-AC2E4B93CC29}" type="pres">
      <dgm:prSet presAssocID="{072C4911-9FC0-1B40-93F2-3FE359400B86}" presName="linearFlow" presStyleCnt="0">
        <dgm:presLayoutVars>
          <dgm:dir/>
          <dgm:animLvl val="lvl"/>
          <dgm:resizeHandles val="exact"/>
        </dgm:presLayoutVars>
      </dgm:prSet>
      <dgm:spPr/>
    </dgm:pt>
    <dgm:pt modelId="{4F23EBC5-B67F-0740-A424-047A9F6423AE}" type="pres">
      <dgm:prSet presAssocID="{40D57F2E-D896-624E-92A5-EE9CAE85D6D8}" presName="composite" presStyleCnt="0"/>
      <dgm:spPr/>
    </dgm:pt>
    <dgm:pt modelId="{266B5490-6252-0B4E-96FD-DB476FA14550}" type="pres">
      <dgm:prSet presAssocID="{40D57F2E-D896-624E-92A5-EE9CAE85D6D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84DE428-D352-3D48-8C6D-AB79B028B50E}" type="pres">
      <dgm:prSet presAssocID="{40D57F2E-D896-624E-92A5-EE9CAE85D6D8}" presName="descendantText" presStyleLbl="alignAcc1" presStyleIdx="0" presStyleCnt="3">
        <dgm:presLayoutVars>
          <dgm:bulletEnabled val="1"/>
        </dgm:presLayoutVars>
      </dgm:prSet>
      <dgm:spPr/>
    </dgm:pt>
    <dgm:pt modelId="{97440F4C-B8CF-B746-9FD7-C414548FFBA3}" type="pres">
      <dgm:prSet presAssocID="{34ADD67F-FAB5-044A-86DE-C4C9380C0DC7}" presName="sp" presStyleCnt="0"/>
      <dgm:spPr/>
    </dgm:pt>
    <dgm:pt modelId="{998F4896-0760-0140-9BE7-EA5300CCEDDE}" type="pres">
      <dgm:prSet presAssocID="{21EC5307-57BA-2549-A7AA-A3CC9DD20831}" presName="composite" presStyleCnt="0"/>
      <dgm:spPr/>
    </dgm:pt>
    <dgm:pt modelId="{DC120191-88F7-614F-A8B2-56125D40FCEA}" type="pres">
      <dgm:prSet presAssocID="{21EC5307-57BA-2549-A7AA-A3CC9DD2083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C13F40A-00F5-E744-9816-20FBB0B2CF2E}" type="pres">
      <dgm:prSet presAssocID="{21EC5307-57BA-2549-A7AA-A3CC9DD20831}" presName="descendantText" presStyleLbl="alignAcc1" presStyleIdx="1" presStyleCnt="3">
        <dgm:presLayoutVars>
          <dgm:bulletEnabled val="1"/>
        </dgm:presLayoutVars>
      </dgm:prSet>
      <dgm:spPr/>
    </dgm:pt>
    <dgm:pt modelId="{4BA86B07-7F7B-A541-B464-54BAF32D491B}" type="pres">
      <dgm:prSet presAssocID="{EC53A2EC-8305-A149-9AD7-1B7641C09C67}" presName="sp" presStyleCnt="0"/>
      <dgm:spPr/>
    </dgm:pt>
    <dgm:pt modelId="{E2D1559B-7857-D749-AC79-B4C90D48D826}" type="pres">
      <dgm:prSet presAssocID="{590935FA-E5BD-774F-9889-428D5CAAC623}" presName="composite" presStyleCnt="0"/>
      <dgm:spPr/>
    </dgm:pt>
    <dgm:pt modelId="{059BBABC-44C5-4244-B7DF-392FC0A74064}" type="pres">
      <dgm:prSet presAssocID="{590935FA-E5BD-774F-9889-428D5CAAC62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4C6FB11-5D5F-2F49-8AB9-9B1CB81544A5}" type="pres">
      <dgm:prSet presAssocID="{590935FA-E5BD-774F-9889-428D5CAAC62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CE8B102-615E-DD43-8F91-DBA7C5F02733}" type="presOf" srcId="{37FEF03D-DEA5-E74F-AA97-00FE476506DF}" destId="{D84DE428-D352-3D48-8C6D-AB79B028B50E}" srcOrd="0" destOrd="0" presId="urn:microsoft.com/office/officeart/2005/8/layout/chevron2"/>
    <dgm:cxn modelId="{3536BE07-C301-0948-AAC4-37B8A8B29A43}" srcId="{590935FA-E5BD-774F-9889-428D5CAAC623}" destId="{960055BA-53FF-EB4D-A2AA-C1444A3A657B}" srcOrd="2" destOrd="0" parTransId="{A39C417E-3828-6C4C-B240-26D61779E210}" sibTransId="{E0FBECA8-01A6-5D41-BE72-853810F578CB}"/>
    <dgm:cxn modelId="{17565518-523A-CA4A-B8B8-E026E6844261}" srcId="{590935FA-E5BD-774F-9889-428D5CAAC623}" destId="{73815116-9DFF-8E4F-8EFF-5B8E4DAACD89}" srcOrd="1" destOrd="0" parTransId="{9AAB2558-6743-F240-B4CE-6224250053E6}" sibTransId="{4E49182C-5F02-604E-950C-390A5DFBBAC5}"/>
    <dgm:cxn modelId="{C367382F-9369-6E4E-82B7-2F4D9EA5F12F}" type="presOf" srcId="{960055BA-53FF-EB4D-A2AA-C1444A3A657B}" destId="{F4C6FB11-5D5F-2F49-8AB9-9B1CB81544A5}" srcOrd="0" destOrd="2" presId="urn:microsoft.com/office/officeart/2005/8/layout/chevron2"/>
    <dgm:cxn modelId="{A507472F-F9F6-D643-B074-16C33607B152}" type="presOf" srcId="{21EC5307-57BA-2549-A7AA-A3CC9DD20831}" destId="{DC120191-88F7-614F-A8B2-56125D40FCEA}" srcOrd="0" destOrd="0" presId="urn:microsoft.com/office/officeart/2005/8/layout/chevron2"/>
    <dgm:cxn modelId="{2DFE6735-5E84-714A-80FE-4B4222D64973}" type="presOf" srcId="{73815116-9DFF-8E4F-8EFF-5B8E4DAACD89}" destId="{F4C6FB11-5D5F-2F49-8AB9-9B1CB81544A5}" srcOrd="0" destOrd="1" presId="urn:microsoft.com/office/officeart/2005/8/layout/chevron2"/>
    <dgm:cxn modelId="{E2483039-4BE5-A44D-A07E-B4C544F8A960}" type="presOf" srcId="{D5F0CEEF-321C-8D49-B6F6-896919340177}" destId="{3C13F40A-00F5-E744-9816-20FBB0B2CF2E}" srcOrd="0" destOrd="0" presId="urn:microsoft.com/office/officeart/2005/8/layout/chevron2"/>
    <dgm:cxn modelId="{51445D3B-82ED-6A41-B9CB-F956960F3FD6}" srcId="{072C4911-9FC0-1B40-93F2-3FE359400B86}" destId="{40D57F2E-D896-624E-92A5-EE9CAE85D6D8}" srcOrd="0" destOrd="0" parTransId="{C21F6919-D8B0-3749-98DC-D10A9FC5159C}" sibTransId="{34ADD67F-FAB5-044A-86DE-C4C9380C0DC7}"/>
    <dgm:cxn modelId="{A8EFA85D-1CE4-1C47-8BBE-5D38619A3F13}" srcId="{590935FA-E5BD-774F-9889-428D5CAAC623}" destId="{9E3799D0-80F4-FB4B-B29F-B6AC06FB1DD2}" srcOrd="0" destOrd="0" parTransId="{A8F0D1CF-4DB2-274F-B22F-D6E582AA9FB1}" sibTransId="{D67D0426-F566-224C-B2B5-7E74E857DAFF}"/>
    <dgm:cxn modelId="{1827D062-C47F-884B-AE83-D9D7619EEAA0}" type="presOf" srcId="{9E3799D0-80F4-FB4B-B29F-B6AC06FB1DD2}" destId="{F4C6FB11-5D5F-2F49-8AB9-9B1CB81544A5}" srcOrd="0" destOrd="0" presId="urn:microsoft.com/office/officeart/2005/8/layout/chevron2"/>
    <dgm:cxn modelId="{A4C3746A-01E2-E942-BEB4-A2A270CF2322}" srcId="{40D57F2E-D896-624E-92A5-EE9CAE85D6D8}" destId="{37FEF03D-DEA5-E74F-AA97-00FE476506DF}" srcOrd="0" destOrd="0" parTransId="{FE551E5E-4A7C-9B41-B436-69BF14E83A7C}" sibTransId="{30855902-F261-654F-8D0D-8C9082AED788}"/>
    <dgm:cxn modelId="{1B31909F-56AE-4540-B4C4-8779B8B0A8CB}" type="presOf" srcId="{4ABF8CDD-9604-9C4E-A623-A36EFB884CE2}" destId="{D84DE428-D352-3D48-8C6D-AB79B028B50E}" srcOrd="0" destOrd="1" presId="urn:microsoft.com/office/officeart/2005/8/layout/chevron2"/>
    <dgm:cxn modelId="{F91AC79F-97D2-F74B-818E-4BDF81D2A40D}" type="presOf" srcId="{590935FA-E5BD-774F-9889-428D5CAAC623}" destId="{059BBABC-44C5-4244-B7DF-392FC0A74064}" srcOrd="0" destOrd="0" presId="urn:microsoft.com/office/officeart/2005/8/layout/chevron2"/>
    <dgm:cxn modelId="{462BF8B9-9A21-4841-9FE0-0CC186FEFDE2}" srcId="{072C4911-9FC0-1B40-93F2-3FE359400B86}" destId="{21EC5307-57BA-2549-A7AA-A3CC9DD20831}" srcOrd="1" destOrd="0" parTransId="{F51517E7-55DF-2947-A179-ABE859517DB1}" sibTransId="{EC53A2EC-8305-A149-9AD7-1B7641C09C67}"/>
    <dgm:cxn modelId="{817118D1-39A1-5E48-8C01-7F3439B1A0CE}" srcId="{40D57F2E-D896-624E-92A5-EE9CAE85D6D8}" destId="{4ABF8CDD-9604-9C4E-A623-A36EFB884CE2}" srcOrd="1" destOrd="0" parTransId="{9CA2EAA3-D485-824E-A6CB-F2841222B27F}" sibTransId="{F20E9167-253C-2F4F-873A-34B7EB666790}"/>
    <dgm:cxn modelId="{F995DCD2-8371-D149-B44F-FAB2B13C6786}" type="presOf" srcId="{40D57F2E-D896-624E-92A5-EE9CAE85D6D8}" destId="{266B5490-6252-0B4E-96FD-DB476FA14550}" srcOrd="0" destOrd="0" presId="urn:microsoft.com/office/officeart/2005/8/layout/chevron2"/>
    <dgm:cxn modelId="{E2E482DE-6E06-5144-A5AD-07F67BAE2AF1}" srcId="{072C4911-9FC0-1B40-93F2-3FE359400B86}" destId="{590935FA-E5BD-774F-9889-428D5CAAC623}" srcOrd="2" destOrd="0" parTransId="{FC1596A2-6E38-214A-85A7-6603D16A2C8A}" sibTransId="{BC16B308-4A14-3543-9F1D-B054C0435110}"/>
    <dgm:cxn modelId="{E16705DF-643F-D94B-A7E7-70DB9CA849D5}" type="presOf" srcId="{072C4911-9FC0-1B40-93F2-3FE359400B86}" destId="{B6DD3810-5EDF-734E-86AB-AC2E4B93CC29}" srcOrd="0" destOrd="0" presId="urn:microsoft.com/office/officeart/2005/8/layout/chevron2"/>
    <dgm:cxn modelId="{7E5269EC-2A70-5C4F-87A0-3711782A349B}" srcId="{21EC5307-57BA-2549-A7AA-A3CC9DD20831}" destId="{D5F0CEEF-321C-8D49-B6F6-896919340177}" srcOrd="0" destOrd="0" parTransId="{C32B03BB-D612-2A42-9FC3-78C99F9AC8A7}" sibTransId="{9470AF65-9F16-4C4D-B334-790C31704776}"/>
    <dgm:cxn modelId="{A491D048-AD85-6F4D-B009-4FC7C74CA3A7}" type="presParOf" srcId="{B6DD3810-5EDF-734E-86AB-AC2E4B93CC29}" destId="{4F23EBC5-B67F-0740-A424-047A9F6423AE}" srcOrd="0" destOrd="0" presId="urn:microsoft.com/office/officeart/2005/8/layout/chevron2"/>
    <dgm:cxn modelId="{BBE9A565-8C33-5144-ADC1-2FFD42C427A9}" type="presParOf" srcId="{4F23EBC5-B67F-0740-A424-047A9F6423AE}" destId="{266B5490-6252-0B4E-96FD-DB476FA14550}" srcOrd="0" destOrd="0" presId="urn:microsoft.com/office/officeart/2005/8/layout/chevron2"/>
    <dgm:cxn modelId="{B01C1817-0121-C146-B81A-CC19AF044E53}" type="presParOf" srcId="{4F23EBC5-B67F-0740-A424-047A9F6423AE}" destId="{D84DE428-D352-3D48-8C6D-AB79B028B50E}" srcOrd="1" destOrd="0" presId="urn:microsoft.com/office/officeart/2005/8/layout/chevron2"/>
    <dgm:cxn modelId="{6C5DCD21-0B75-4745-BB44-0412508963F3}" type="presParOf" srcId="{B6DD3810-5EDF-734E-86AB-AC2E4B93CC29}" destId="{97440F4C-B8CF-B746-9FD7-C414548FFBA3}" srcOrd="1" destOrd="0" presId="urn:microsoft.com/office/officeart/2005/8/layout/chevron2"/>
    <dgm:cxn modelId="{047DDAD0-AC16-5A4F-BD40-A0E58B4B8EB2}" type="presParOf" srcId="{B6DD3810-5EDF-734E-86AB-AC2E4B93CC29}" destId="{998F4896-0760-0140-9BE7-EA5300CCEDDE}" srcOrd="2" destOrd="0" presId="urn:microsoft.com/office/officeart/2005/8/layout/chevron2"/>
    <dgm:cxn modelId="{07E36565-BF6C-1C45-B996-9FF881246E7B}" type="presParOf" srcId="{998F4896-0760-0140-9BE7-EA5300CCEDDE}" destId="{DC120191-88F7-614F-A8B2-56125D40FCEA}" srcOrd="0" destOrd="0" presId="urn:microsoft.com/office/officeart/2005/8/layout/chevron2"/>
    <dgm:cxn modelId="{C441F139-7EDB-B447-839B-15EC59901514}" type="presParOf" srcId="{998F4896-0760-0140-9BE7-EA5300CCEDDE}" destId="{3C13F40A-00F5-E744-9816-20FBB0B2CF2E}" srcOrd="1" destOrd="0" presId="urn:microsoft.com/office/officeart/2005/8/layout/chevron2"/>
    <dgm:cxn modelId="{25700BC4-AC94-B54E-808E-83CAB7864991}" type="presParOf" srcId="{B6DD3810-5EDF-734E-86AB-AC2E4B93CC29}" destId="{4BA86B07-7F7B-A541-B464-54BAF32D491B}" srcOrd="3" destOrd="0" presId="urn:microsoft.com/office/officeart/2005/8/layout/chevron2"/>
    <dgm:cxn modelId="{A73E8E13-16EB-6C48-8E35-5A1F74FF5009}" type="presParOf" srcId="{B6DD3810-5EDF-734E-86AB-AC2E4B93CC29}" destId="{E2D1559B-7857-D749-AC79-B4C90D48D826}" srcOrd="4" destOrd="0" presId="urn:microsoft.com/office/officeart/2005/8/layout/chevron2"/>
    <dgm:cxn modelId="{CF87214E-9D94-9940-A8D5-7EE98DBDB8E8}" type="presParOf" srcId="{E2D1559B-7857-D749-AC79-B4C90D48D826}" destId="{059BBABC-44C5-4244-B7DF-392FC0A74064}" srcOrd="0" destOrd="0" presId="urn:microsoft.com/office/officeart/2005/8/layout/chevron2"/>
    <dgm:cxn modelId="{9C777D8F-C214-3548-AD52-B34445544B4F}" type="presParOf" srcId="{E2D1559B-7857-D749-AC79-B4C90D48D826}" destId="{F4C6FB11-5D5F-2F49-8AB9-9B1CB81544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2C697D-9819-B74D-AC47-A873CE07558C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866F0F-D9F3-0A4C-BF1E-8868D4CA2B53}">
      <dgm:prSet phldrT="[Text]"/>
      <dgm:spPr/>
      <dgm:t>
        <a:bodyPr/>
        <a:lstStyle/>
        <a:p>
          <a:r>
            <a:rPr lang="de-DE" dirty="0"/>
            <a:t>CHALLENGE</a:t>
          </a:r>
        </a:p>
      </dgm:t>
    </dgm:pt>
    <dgm:pt modelId="{48B988AA-A07E-264B-A658-5B6CC2C8EF5F}" type="parTrans" cxnId="{7B0973D2-5141-E44C-A5E1-9080D121378C}">
      <dgm:prSet/>
      <dgm:spPr/>
      <dgm:t>
        <a:bodyPr/>
        <a:lstStyle/>
        <a:p>
          <a:endParaRPr lang="de-DE"/>
        </a:p>
      </dgm:t>
    </dgm:pt>
    <dgm:pt modelId="{CA87A7B0-453C-E844-AEF2-A13C9980BDD4}" type="sibTrans" cxnId="{7B0973D2-5141-E44C-A5E1-9080D121378C}">
      <dgm:prSet/>
      <dgm:spPr/>
      <dgm:t>
        <a:bodyPr/>
        <a:lstStyle/>
        <a:p>
          <a:endParaRPr lang="de-DE"/>
        </a:p>
      </dgm:t>
    </dgm:pt>
    <dgm:pt modelId="{EF28ACA7-C3ED-644D-96DC-C0AB2B36C205}">
      <dgm:prSet phldrT="[Text]"/>
      <dgm:spPr/>
      <dgm:t>
        <a:bodyPr/>
        <a:lstStyle/>
        <a:p>
          <a:r>
            <a:rPr lang="de-DE" b="0" i="0" u="none" dirty="0"/>
            <a:t>Global </a:t>
          </a:r>
          <a:r>
            <a:rPr lang="de-DE" b="0" i="0" u="none" dirty="0" err="1"/>
            <a:t>foreign</a:t>
          </a:r>
          <a:r>
            <a:rPr lang="de-DE" b="0" i="0" u="none" dirty="0"/>
            <a:t> </a:t>
          </a:r>
          <a:r>
            <a:rPr lang="de-DE" b="0" i="0" u="none" dirty="0" err="1"/>
            <a:t>direct</a:t>
          </a:r>
          <a:r>
            <a:rPr lang="de-DE" b="0" i="0" u="none" dirty="0"/>
            <a:t> </a:t>
          </a:r>
          <a:r>
            <a:rPr lang="de-DE" b="0" i="0" u="none" dirty="0" err="1"/>
            <a:t>investment</a:t>
          </a:r>
          <a:r>
            <a:rPr lang="de-DE" b="0" i="0" u="none" dirty="0"/>
            <a:t> </a:t>
          </a:r>
          <a:r>
            <a:rPr lang="de-DE" b="1" i="0" u="none" dirty="0"/>
            <a:t>(FDI) </a:t>
          </a:r>
          <a:r>
            <a:rPr lang="de-DE" b="1" i="0" u="none" dirty="0" err="1"/>
            <a:t>fell</a:t>
          </a:r>
          <a:r>
            <a:rPr lang="de-DE" b="1" i="0" u="none" dirty="0"/>
            <a:t> </a:t>
          </a:r>
          <a:r>
            <a:rPr lang="de-DE" b="1" i="0" u="none" dirty="0" err="1"/>
            <a:t>by</a:t>
          </a:r>
          <a:r>
            <a:rPr lang="de-DE" b="1" i="0" u="none" dirty="0"/>
            <a:t> 42% </a:t>
          </a:r>
          <a:r>
            <a:rPr lang="de-DE" b="0" i="0" u="none" dirty="0"/>
            <a:t>in 2020 due </a:t>
          </a:r>
          <a:r>
            <a:rPr lang="de-DE" b="0" i="0" u="none" dirty="0" err="1"/>
            <a:t>to</a:t>
          </a:r>
          <a:r>
            <a:rPr lang="de-DE" b="0" i="0" u="none" dirty="0"/>
            <a:t> COVID-19</a:t>
          </a:r>
          <a:endParaRPr lang="de-DE" dirty="0"/>
        </a:p>
      </dgm:t>
    </dgm:pt>
    <dgm:pt modelId="{9F3270C5-5A0F-E94B-B4DC-DB9B7D58D836}" type="parTrans" cxnId="{70E3E588-6DD6-2B4A-BDFF-B794585E6B23}">
      <dgm:prSet/>
      <dgm:spPr/>
      <dgm:t>
        <a:bodyPr/>
        <a:lstStyle/>
        <a:p>
          <a:endParaRPr lang="de-DE"/>
        </a:p>
      </dgm:t>
    </dgm:pt>
    <dgm:pt modelId="{A162D3AA-BB50-0B49-8397-53CCA06DA887}" type="sibTrans" cxnId="{70E3E588-6DD6-2B4A-BDFF-B794585E6B23}">
      <dgm:prSet/>
      <dgm:spPr/>
      <dgm:t>
        <a:bodyPr/>
        <a:lstStyle/>
        <a:p>
          <a:endParaRPr lang="de-DE"/>
        </a:p>
      </dgm:t>
    </dgm:pt>
    <dgm:pt modelId="{E1E00069-E1AE-A149-BADB-44EB571CA0A1}">
      <dgm:prSet phldrT="[Text]"/>
      <dgm:spPr/>
      <dgm:t>
        <a:bodyPr/>
        <a:lstStyle/>
        <a:p>
          <a:r>
            <a:rPr lang="de-DE" dirty="0"/>
            <a:t>ACTIONS</a:t>
          </a:r>
        </a:p>
      </dgm:t>
    </dgm:pt>
    <dgm:pt modelId="{8A63DC3B-479B-1D45-8FCF-EE52D171CB53}" type="parTrans" cxnId="{3B46C726-1315-684D-98FA-1C3C3B91CB7A}">
      <dgm:prSet/>
      <dgm:spPr/>
      <dgm:t>
        <a:bodyPr/>
        <a:lstStyle/>
        <a:p>
          <a:endParaRPr lang="de-DE"/>
        </a:p>
      </dgm:t>
    </dgm:pt>
    <dgm:pt modelId="{B189D90E-8C74-B64E-9655-79D84F5E4960}" type="sibTrans" cxnId="{3B46C726-1315-684D-98FA-1C3C3B91CB7A}">
      <dgm:prSet/>
      <dgm:spPr/>
      <dgm:t>
        <a:bodyPr/>
        <a:lstStyle/>
        <a:p>
          <a:endParaRPr lang="de-DE"/>
        </a:p>
      </dgm:t>
    </dgm:pt>
    <dgm:pt modelId="{DB13F5F9-8AD4-C042-95E6-E2EE12DFFAE9}">
      <dgm:prSet phldrT="[Text]"/>
      <dgm:spPr/>
      <dgm:t>
        <a:bodyPr/>
        <a:lstStyle/>
        <a:p>
          <a:r>
            <a:rPr lang="de-DE" b="1" i="0" u="none" dirty="0" err="1"/>
            <a:t>Mitigate</a:t>
          </a:r>
          <a:r>
            <a:rPr lang="de-DE" b="1" i="0" u="none" dirty="0"/>
            <a:t> </a:t>
          </a:r>
          <a:r>
            <a:rPr lang="de-DE" b="1" i="0" u="none" dirty="0" err="1"/>
            <a:t>risks</a:t>
          </a:r>
          <a:r>
            <a:rPr lang="de-DE" b="1" i="0" u="none" dirty="0"/>
            <a:t> </a:t>
          </a:r>
          <a:r>
            <a:rPr lang="de-DE" b="0" i="0" u="none" dirty="0"/>
            <a:t>and </a:t>
          </a:r>
          <a:r>
            <a:rPr lang="de-DE" b="0" i="0" u="none" dirty="0" err="1"/>
            <a:t>increase</a:t>
          </a:r>
          <a:r>
            <a:rPr lang="de-DE" b="0" i="0" u="none" dirty="0"/>
            <a:t> </a:t>
          </a:r>
          <a:r>
            <a:rPr lang="de-DE" b="0" i="0" u="none" dirty="0" err="1"/>
            <a:t>investor</a:t>
          </a:r>
          <a:r>
            <a:rPr lang="de-DE" b="0" i="0" u="none" dirty="0"/>
            <a:t> </a:t>
          </a:r>
          <a:r>
            <a:rPr lang="de-DE" b="0" i="0" u="none" dirty="0" err="1"/>
            <a:t>confidence</a:t>
          </a:r>
          <a:r>
            <a:rPr lang="de-DE" b="0" i="0" u="none" dirty="0"/>
            <a:t> in </a:t>
          </a:r>
          <a:r>
            <a:rPr lang="de-DE" b="0" i="0" u="none" dirty="0" err="1"/>
            <a:t>local</a:t>
          </a:r>
          <a:r>
            <a:rPr lang="de-DE" b="0" i="0" u="none" dirty="0"/>
            <a:t> </a:t>
          </a:r>
          <a:r>
            <a:rPr lang="de-DE" b="0" i="0" u="none" dirty="0" err="1"/>
            <a:t>governments</a:t>
          </a:r>
          <a:r>
            <a:rPr lang="de-DE" b="0" i="0" u="none" dirty="0"/>
            <a:t> </a:t>
          </a:r>
          <a:r>
            <a:rPr lang="de-DE" b="0" i="0" u="none" dirty="0" err="1"/>
            <a:t>t</a:t>
          </a:r>
          <a:r>
            <a:rPr lang="de-DE" dirty="0" err="1"/>
            <a:t>horough</a:t>
          </a:r>
          <a:r>
            <a:rPr lang="de-DE" dirty="0"/>
            <a:t> multilateral </a:t>
          </a:r>
          <a:r>
            <a:rPr lang="de-DE" dirty="0" err="1"/>
            <a:t>investment</a:t>
          </a:r>
          <a:r>
            <a:rPr lang="de-DE" dirty="0"/>
            <a:t> </a:t>
          </a:r>
          <a:r>
            <a:rPr lang="de-DE" dirty="0" err="1"/>
            <a:t>guarantees</a:t>
          </a:r>
          <a:r>
            <a:rPr lang="de-DE" dirty="0"/>
            <a:t> </a:t>
          </a:r>
        </a:p>
      </dgm:t>
    </dgm:pt>
    <dgm:pt modelId="{394C7FB2-D650-1B4E-86A0-05CE6627502B}" type="parTrans" cxnId="{CDA15369-C366-264D-BC49-BEADB958A86F}">
      <dgm:prSet/>
      <dgm:spPr/>
      <dgm:t>
        <a:bodyPr/>
        <a:lstStyle/>
        <a:p>
          <a:endParaRPr lang="de-DE"/>
        </a:p>
      </dgm:t>
    </dgm:pt>
    <dgm:pt modelId="{D28F5F0F-945C-E747-851C-4FCE42898401}" type="sibTrans" cxnId="{CDA15369-C366-264D-BC49-BEADB958A86F}">
      <dgm:prSet/>
      <dgm:spPr/>
      <dgm:t>
        <a:bodyPr/>
        <a:lstStyle/>
        <a:p>
          <a:endParaRPr lang="de-DE"/>
        </a:p>
      </dgm:t>
    </dgm:pt>
    <dgm:pt modelId="{55EA9961-074D-C647-8637-DE5E8400468E}">
      <dgm:prSet/>
      <dgm:spPr/>
      <dgm:t>
        <a:bodyPr/>
        <a:lstStyle/>
        <a:p>
          <a:r>
            <a:rPr lang="de-DE" b="0" i="0" u="none"/>
            <a:t>Limited </a:t>
          </a:r>
          <a:r>
            <a:rPr lang="de-DE" b="1" i="0" u="none"/>
            <a:t>public/private guarantors </a:t>
          </a:r>
          <a:r>
            <a:rPr lang="de-DE" b="0" i="0" u="none"/>
            <a:t>for sub-sovereign infrastructure</a:t>
          </a:r>
          <a:endParaRPr lang="de-DE" dirty="0"/>
        </a:p>
      </dgm:t>
    </dgm:pt>
    <dgm:pt modelId="{0C012D9F-7106-2644-BC0F-2C636E9609D0}" type="parTrans" cxnId="{0DD3A83C-FF47-F240-A9D5-3A728FC96761}">
      <dgm:prSet/>
      <dgm:spPr/>
      <dgm:t>
        <a:bodyPr/>
        <a:lstStyle/>
        <a:p>
          <a:endParaRPr lang="de-DE"/>
        </a:p>
      </dgm:t>
    </dgm:pt>
    <dgm:pt modelId="{283C2008-584E-D24B-B8F2-799186398D8B}" type="sibTrans" cxnId="{0DD3A83C-FF47-F240-A9D5-3A728FC96761}">
      <dgm:prSet/>
      <dgm:spPr/>
      <dgm:t>
        <a:bodyPr/>
        <a:lstStyle/>
        <a:p>
          <a:endParaRPr lang="de-DE"/>
        </a:p>
      </dgm:t>
    </dgm:pt>
    <dgm:pt modelId="{77286015-0C83-EB4C-8B36-E1B706A09CF5}">
      <dgm:prSet/>
      <dgm:spPr/>
      <dgm:t>
        <a:bodyPr/>
        <a:lstStyle/>
        <a:p>
          <a:r>
            <a:rPr lang="de-DE" b="0" i="0" u="none" dirty="0" err="1"/>
            <a:t>Existing</a:t>
          </a:r>
          <a:r>
            <a:rPr lang="de-DE" b="0" i="0" u="none" dirty="0"/>
            <a:t> </a:t>
          </a:r>
          <a:r>
            <a:rPr lang="de-DE" b="0" i="0" u="none" dirty="0" err="1"/>
            <a:t>mechanisms</a:t>
          </a:r>
          <a:r>
            <a:rPr lang="de-DE" b="0" i="0" u="none" dirty="0"/>
            <a:t> </a:t>
          </a:r>
          <a:r>
            <a:rPr lang="de-DE" b="0" i="0" u="none" dirty="0" err="1"/>
            <a:t>insufficient</a:t>
          </a:r>
          <a:r>
            <a:rPr lang="de-DE" b="0" i="0" u="none" dirty="0"/>
            <a:t> </a:t>
          </a:r>
          <a:r>
            <a:rPr lang="de-DE" b="0" i="0" u="none" dirty="0" err="1"/>
            <a:t>for</a:t>
          </a:r>
          <a:r>
            <a:rPr lang="de-DE" b="0" i="0" u="none" dirty="0"/>
            <a:t> </a:t>
          </a:r>
          <a:r>
            <a:rPr lang="de-DE" b="0" i="0" u="none" dirty="0" err="1"/>
            <a:t>local</a:t>
          </a:r>
          <a:r>
            <a:rPr lang="de-DE" b="0" i="0" u="none" dirty="0"/>
            <a:t> </a:t>
          </a:r>
          <a:r>
            <a:rPr lang="de-DE" b="0" i="0" u="none" dirty="0" err="1"/>
            <a:t>government</a:t>
          </a:r>
          <a:r>
            <a:rPr lang="de-DE" b="0" i="0" u="none" dirty="0"/>
            <a:t> </a:t>
          </a:r>
          <a:r>
            <a:rPr lang="de-DE" b="0" i="0" u="none" dirty="0" err="1"/>
            <a:t>development</a:t>
          </a:r>
          <a:r>
            <a:rPr lang="de-DE" b="0" i="0" u="none" dirty="0"/>
            <a:t> </a:t>
          </a:r>
          <a:r>
            <a:rPr lang="de-DE" b="0" i="0" u="none" dirty="0" err="1"/>
            <a:t>finance</a:t>
          </a:r>
          <a:r>
            <a:rPr lang="de-DE" b="0" i="0" u="none" dirty="0"/>
            <a:t> </a:t>
          </a:r>
          <a:r>
            <a:rPr lang="de-DE" b="0" i="0" u="none" dirty="0" err="1"/>
            <a:t>needs</a:t>
          </a:r>
          <a:endParaRPr lang="de-DE" dirty="0"/>
        </a:p>
      </dgm:t>
    </dgm:pt>
    <dgm:pt modelId="{A4196359-1EDA-F945-8CFB-F8721771E955}" type="parTrans" cxnId="{F29784FC-F186-6542-AB8F-9A45004EE833}">
      <dgm:prSet/>
      <dgm:spPr/>
      <dgm:t>
        <a:bodyPr/>
        <a:lstStyle/>
        <a:p>
          <a:endParaRPr lang="de-DE"/>
        </a:p>
      </dgm:t>
    </dgm:pt>
    <dgm:pt modelId="{61C4ED91-0C07-9144-9825-0C9ABC52A3F1}" type="sibTrans" cxnId="{F29784FC-F186-6542-AB8F-9A45004EE833}">
      <dgm:prSet/>
      <dgm:spPr/>
      <dgm:t>
        <a:bodyPr/>
        <a:lstStyle/>
        <a:p>
          <a:endParaRPr lang="de-DE"/>
        </a:p>
      </dgm:t>
    </dgm:pt>
    <dgm:pt modelId="{0B6513A1-AB8F-9745-BD0F-28D88FC8E421}">
      <dgm:prSet/>
      <dgm:spPr/>
      <dgm:t>
        <a:bodyPr/>
        <a:lstStyle/>
        <a:p>
          <a:r>
            <a:rPr lang="de-DE" b="0" i="0" u="none" dirty="0" err="1"/>
            <a:t>Reduce</a:t>
          </a:r>
          <a:r>
            <a:rPr lang="de-DE" b="0" i="0" u="none" dirty="0"/>
            <a:t> </a:t>
          </a:r>
          <a:r>
            <a:rPr lang="de-DE" b="0" i="0" u="none" dirty="0" err="1"/>
            <a:t>cost</a:t>
          </a:r>
          <a:r>
            <a:rPr lang="de-DE" b="0" i="0" u="none" dirty="0"/>
            <a:t> </a:t>
          </a:r>
          <a:r>
            <a:rPr lang="de-DE" b="0" i="0" u="none" dirty="0" err="1"/>
            <a:t>of</a:t>
          </a:r>
          <a:r>
            <a:rPr lang="de-DE" b="0" i="0" u="none" dirty="0"/>
            <a:t> </a:t>
          </a:r>
          <a:r>
            <a:rPr lang="de-DE" b="0" i="0" u="none" dirty="0" err="1"/>
            <a:t>capital</a:t>
          </a:r>
          <a:r>
            <a:rPr lang="de-DE" b="0" i="0" u="none" dirty="0"/>
            <a:t> </a:t>
          </a:r>
          <a:r>
            <a:rPr lang="de-DE" b="0" i="0" u="none" dirty="0" err="1"/>
            <a:t>for</a:t>
          </a:r>
          <a:r>
            <a:rPr lang="de-DE" b="0" i="0" u="none" dirty="0"/>
            <a:t> </a:t>
          </a:r>
          <a:r>
            <a:rPr lang="de-DE" b="1" i="0" u="none" dirty="0"/>
            <a:t>municipal </a:t>
          </a:r>
          <a:r>
            <a:rPr lang="de-DE" b="1" i="0" u="none" dirty="0" err="1"/>
            <a:t>borrowing</a:t>
          </a:r>
          <a:endParaRPr lang="de-DE" b="1" dirty="0"/>
        </a:p>
      </dgm:t>
    </dgm:pt>
    <dgm:pt modelId="{797EC394-2525-7D46-BA1F-F104328900B8}" type="parTrans" cxnId="{83D4D0EA-1769-174B-BC68-FFCE340F5E36}">
      <dgm:prSet/>
      <dgm:spPr/>
      <dgm:t>
        <a:bodyPr/>
        <a:lstStyle/>
        <a:p>
          <a:endParaRPr lang="de-DE"/>
        </a:p>
      </dgm:t>
    </dgm:pt>
    <dgm:pt modelId="{629EB8F7-B9CB-7249-84AE-6CBA05060CE1}" type="sibTrans" cxnId="{83D4D0EA-1769-174B-BC68-FFCE340F5E36}">
      <dgm:prSet/>
      <dgm:spPr/>
      <dgm:t>
        <a:bodyPr/>
        <a:lstStyle/>
        <a:p>
          <a:endParaRPr lang="de-DE"/>
        </a:p>
      </dgm:t>
    </dgm:pt>
    <dgm:pt modelId="{CCDA7A19-9D8A-B24B-98C2-79FC2348A744}">
      <dgm:prSet/>
      <dgm:spPr/>
      <dgm:t>
        <a:bodyPr/>
        <a:lstStyle/>
        <a:p>
          <a:r>
            <a:rPr lang="de-DE" b="0" i="0" u="none" strike="noStrike" dirty="0" err="1">
              <a:solidFill>
                <a:srgbClr val="000000"/>
              </a:solidFill>
              <a:effectLst/>
              <a:latin typeface="-webkit-standard"/>
            </a:rPr>
            <a:t>Accelerate</a:t>
          </a:r>
          <a:r>
            <a:rPr lang="de-DE" b="0" i="0" u="none" strike="noStrike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b="1" i="0" u="none" strike="noStrike" dirty="0">
              <a:solidFill>
                <a:srgbClr val="000000"/>
              </a:solidFill>
              <a:effectLst/>
              <a:latin typeface="-webkit-standard"/>
            </a:rPr>
            <a:t>transformative </a:t>
          </a:r>
          <a:r>
            <a:rPr lang="de-DE" b="1" i="0" u="none" strike="noStrike" dirty="0" err="1">
              <a:solidFill>
                <a:srgbClr val="000000"/>
              </a:solidFill>
              <a:effectLst/>
              <a:latin typeface="-webkit-standard"/>
            </a:rPr>
            <a:t>investments</a:t>
          </a:r>
          <a:endParaRPr lang="de-DE" dirty="0"/>
        </a:p>
      </dgm:t>
    </dgm:pt>
    <dgm:pt modelId="{29CD0CDE-A40A-5C4F-9FB7-96AA6393680D}" type="parTrans" cxnId="{1A23B2F5-A748-184F-A918-F5A76C564B53}">
      <dgm:prSet/>
      <dgm:spPr/>
      <dgm:t>
        <a:bodyPr/>
        <a:lstStyle/>
        <a:p>
          <a:endParaRPr lang="de-DE"/>
        </a:p>
      </dgm:t>
    </dgm:pt>
    <dgm:pt modelId="{E4D2A775-C294-344B-9DFC-13D43CED8B7C}" type="sibTrans" cxnId="{1A23B2F5-A748-184F-A918-F5A76C564B53}">
      <dgm:prSet/>
      <dgm:spPr/>
      <dgm:t>
        <a:bodyPr/>
        <a:lstStyle/>
        <a:p>
          <a:endParaRPr lang="de-DE"/>
        </a:p>
      </dgm:t>
    </dgm:pt>
    <dgm:pt modelId="{1AD065EA-BD99-2849-9983-56B2118A9288}" type="pres">
      <dgm:prSet presAssocID="{672C697D-9819-B74D-AC47-A873CE07558C}" presName="linearFlow" presStyleCnt="0">
        <dgm:presLayoutVars>
          <dgm:dir/>
          <dgm:animLvl val="lvl"/>
          <dgm:resizeHandles val="exact"/>
        </dgm:presLayoutVars>
      </dgm:prSet>
      <dgm:spPr/>
    </dgm:pt>
    <dgm:pt modelId="{463BBCC8-6532-8840-93F7-8CFD5E332380}" type="pres">
      <dgm:prSet presAssocID="{EF866F0F-D9F3-0A4C-BF1E-8868D4CA2B53}" presName="composite" presStyleCnt="0"/>
      <dgm:spPr/>
    </dgm:pt>
    <dgm:pt modelId="{7609A1F9-232C-914C-95AC-37BF85D98250}" type="pres">
      <dgm:prSet presAssocID="{EF866F0F-D9F3-0A4C-BF1E-8868D4CA2B5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2B3F5E8-F927-5A4E-BA54-6DD6581A5DCC}" type="pres">
      <dgm:prSet presAssocID="{EF866F0F-D9F3-0A4C-BF1E-8868D4CA2B53}" presName="descendantText" presStyleLbl="alignAcc1" presStyleIdx="0" presStyleCnt="2">
        <dgm:presLayoutVars>
          <dgm:bulletEnabled val="1"/>
        </dgm:presLayoutVars>
      </dgm:prSet>
      <dgm:spPr/>
    </dgm:pt>
    <dgm:pt modelId="{15F0DB43-2CCF-5A45-A65F-42BB5019726A}" type="pres">
      <dgm:prSet presAssocID="{CA87A7B0-453C-E844-AEF2-A13C9980BDD4}" presName="sp" presStyleCnt="0"/>
      <dgm:spPr/>
    </dgm:pt>
    <dgm:pt modelId="{41840A32-7D4B-DC45-90E6-473766C7AB12}" type="pres">
      <dgm:prSet presAssocID="{E1E00069-E1AE-A149-BADB-44EB571CA0A1}" presName="composite" presStyleCnt="0"/>
      <dgm:spPr/>
    </dgm:pt>
    <dgm:pt modelId="{B9A8631B-4E94-4D47-84CD-461E00F6478E}" type="pres">
      <dgm:prSet presAssocID="{E1E00069-E1AE-A149-BADB-44EB571CA0A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B08B113-7505-CB4F-BC7A-404DB8333CC1}" type="pres">
      <dgm:prSet presAssocID="{E1E00069-E1AE-A149-BADB-44EB571CA0A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B1C0C12-04DB-5A4B-9E3C-50BB8DB1E75B}" type="presOf" srcId="{CCDA7A19-9D8A-B24B-98C2-79FC2348A744}" destId="{1B08B113-7505-CB4F-BC7A-404DB8333CC1}" srcOrd="0" destOrd="2" presId="urn:microsoft.com/office/officeart/2005/8/layout/chevron2"/>
    <dgm:cxn modelId="{3B46C726-1315-684D-98FA-1C3C3B91CB7A}" srcId="{672C697D-9819-B74D-AC47-A873CE07558C}" destId="{E1E00069-E1AE-A149-BADB-44EB571CA0A1}" srcOrd="1" destOrd="0" parTransId="{8A63DC3B-479B-1D45-8FCF-EE52D171CB53}" sibTransId="{B189D90E-8C74-B64E-9655-79D84F5E4960}"/>
    <dgm:cxn modelId="{07043735-5F7D-E84B-9E43-098BC8300001}" type="presOf" srcId="{EF28ACA7-C3ED-644D-96DC-C0AB2B36C205}" destId="{62B3F5E8-F927-5A4E-BA54-6DD6581A5DCC}" srcOrd="0" destOrd="0" presId="urn:microsoft.com/office/officeart/2005/8/layout/chevron2"/>
    <dgm:cxn modelId="{0DD3A83C-FF47-F240-A9D5-3A728FC96761}" srcId="{EF866F0F-D9F3-0A4C-BF1E-8868D4CA2B53}" destId="{55EA9961-074D-C647-8637-DE5E8400468E}" srcOrd="1" destOrd="0" parTransId="{0C012D9F-7106-2644-BC0F-2C636E9609D0}" sibTransId="{283C2008-584E-D24B-B8F2-799186398D8B}"/>
    <dgm:cxn modelId="{CDA15369-C366-264D-BC49-BEADB958A86F}" srcId="{E1E00069-E1AE-A149-BADB-44EB571CA0A1}" destId="{DB13F5F9-8AD4-C042-95E6-E2EE12DFFAE9}" srcOrd="0" destOrd="0" parTransId="{394C7FB2-D650-1B4E-86A0-05CE6627502B}" sibTransId="{D28F5F0F-945C-E747-851C-4FCE42898401}"/>
    <dgm:cxn modelId="{430AE66C-97DC-814C-B136-97A84C08426B}" type="presOf" srcId="{0B6513A1-AB8F-9745-BD0F-28D88FC8E421}" destId="{1B08B113-7505-CB4F-BC7A-404DB8333CC1}" srcOrd="0" destOrd="1" presId="urn:microsoft.com/office/officeart/2005/8/layout/chevron2"/>
    <dgm:cxn modelId="{2D2E9650-9809-2246-8964-4A9CCB1E66D0}" type="presOf" srcId="{EF866F0F-D9F3-0A4C-BF1E-8868D4CA2B53}" destId="{7609A1F9-232C-914C-95AC-37BF85D98250}" srcOrd="0" destOrd="0" presId="urn:microsoft.com/office/officeart/2005/8/layout/chevron2"/>
    <dgm:cxn modelId="{E71D7073-656F-9549-990D-FF316DD0FCFA}" type="presOf" srcId="{E1E00069-E1AE-A149-BADB-44EB571CA0A1}" destId="{B9A8631B-4E94-4D47-84CD-461E00F6478E}" srcOrd="0" destOrd="0" presId="urn:microsoft.com/office/officeart/2005/8/layout/chevron2"/>
    <dgm:cxn modelId="{03A29981-85FE-5B4B-A14D-8BE239C47564}" type="presOf" srcId="{672C697D-9819-B74D-AC47-A873CE07558C}" destId="{1AD065EA-BD99-2849-9983-56B2118A9288}" srcOrd="0" destOrd="0" presId="urn:microsoft.com/office/officeart/2005/8/layout/chevron2"/>
    <dgm:cxn modelId="{70E3E588-6DD6-2B4A-BDFF-B794585E6B23}" srcId="{EF866F0F-D9F3-0A4C-BF1E-8868D4CA2B53}" destId="{EF28ACA7-C3ED-644D-96DC-C0AB2B36C205}" srcOrd="0" destOrd="0" parTransId="{9F3270C5-5A0F-E94B-B4DC-DB9B7D58D836}" sibTransId="{A162D3AA-BB50-0B49-8397-53CCA06DA887}"/>
    <dgm:cxn modelId="{35530FC6-E7B8-1346-BE8F-346CB0ACD73B}" type="presOf" srcId="{77286015-0C83-EB4C-8B36-E1B706A09CF5}" destId="{62B3F5E8-F927-5A4E-BA54-6DD6581A5DCC}" srcOrd="0" destOrd="2" presId="urn:microsoft.com/office/officeart/2005/8/layout/chevron2"/>
    <dgm:cxn modelId="{7B0973D2-5141-E44C-A5E1-9080D121378C}" srcId="{672C697D-9819-B74D-AC47-A873CE07558C}" destId="{EF866F0F-D9F3-0A4C-BF1E-8868D4CA2B53}" srcOrd="0" destOrd="0" parTransId="{48B988AA-A07E-264B-A658-5B6CC2C8EF5F}" sibTransId="{CA87A7B0-453C-E844-AEF2-A13C9980BDD4}"/>
    <dgm:cxn modelId="{83D4D0EA-1769-174B-BC68-FFCE340F5E36}" srcId="{E1E00069-E1AE-A149-BADB-44EB571CA0A1}" destId="{0B6513A1-AB8F-9745-BD0F-28D88FC8E421}" srcOrd="1" destOrd="0" parTransId="{797EC394-2525-7D46-BA1F-F104328900B8}" sibTransId="{629EB8F7-B9CB-7249-84AE-6CBA05060CE1}"/>
    <dgm:cxn modelId="{05F561F1-A5A0-6944-A83B-DDFC22848F9C}" type="presOf" srcId="{DB13F5F9-8AD4-C042-95E6-E2EE12DFFAE9}" destId="{1B08B113-7505-CB4F-BC7A-404DB8333CC1}" srcOrd="0" destOrd="0" presId="urn:microsoft.com/office/officeart/2005/8/layout/chevron2"/>
    <dgm:cxn modelId="{1A23B2F5-A748-184F-A918-F5A76C564B53}" srcId="{E1E00069-E1AE-A149-BADB-44EB571CA0A1}" destId="{CCDA7A19-9D8A-B24B-98C2-79FC2348A744}" srcOrd="2" destOrd="0" parTransId="{29CD0CDE-A40A-5C4F-9FB7-96AA6393680D}" sibTransId="{E4D2A775-C294-344B-9DFC-13D43CED8B7C}"/>
    <dgm:cxn modelId="{0B11B9F8-5036-EE4B-84B1-CC323F14FF01}" type="presOf" srcId="{55EA9961-074D-C647-8637-DE5E8400468E}" destId="{62B3F5E8-F927-5A4E-BA54-6DD6581A5DCC}" srcOrd="0" destOrd="1" presId="urn:microsoft.com/office/officeart/2005/8/layout/chevron2"/>
    <dgm:cxn modelId="{F29784FC-F186-6542-AB8F-9A45004EE833}" srcId="{EF866F0F-D9F3-0A4C-BF1E-8868D4CA2B53}" destId="{77286015-0C83-EB4C-8B36-E1B706A09CF5}" srcOrd="2" destOrd="0" parTransId="{A4196359-1EDA-F945-8CFB-F8721771E955}" sibTransId="{61C4ED91-0C07-9144-9825-0C9ABC52A3F1}"/>
    <dgm:cxn modelId="{5A2F565C-6BD0-FC4D-962F-4DD2001F110F}" type="presParOf" srcId="{1AD065EA-BD99-2849-9983-56B2118A9288}" destId="{463BBCC8-6532-8840-93F7-8CFD5E332380}" srcOrd="0" destOrd="0" presId="urn:microsoft.com/office/officeart/2005/8/layout/chevron2"/>
    <dgm:cxn modelId="{513E7C86-A52B-AD42-92F3-9F679D0D2708}" type="presParOf" srcId="{463BBCC8-6532-8840-93F7-8CFD5E332380}" destId="{7609A1F9-232C-914C-95AC-37BF85D98250}" srcOrd="0" destOrd="0" presId="urn:microsoft.com/office/officeart/2005/8/layout/chevron2"/>
    <dgm:cxn modelId="{8412A92E-F6D5-EC42-ACED-7806FF7247F1}" type="presParOf" srcId="{463BBCC8-6532-8840-93F7-8CFD5E332380}" destId="{62B3F5E8-F927-5A4E-BA54-6DD6581A5DCC}" srcOrd="1" destOrd="0" presId="urn:microsoft.com/office/officeart/2005/8/layout/chevron2"/>
    <dgm:cxn modelId="{82F09834-1AFC-DE4E-856D-F0A9179794E6}" type="presParOf" srcId="{1AD065EA-BD99-2849-9983-56B2118A9288}" destId="{15F0DB43-2CCF-5A45-A65F-42BB5019726A}" srcOrd="1" destOrd="0" presId="urn:microsoft.com/office/officeart/2005/8/layout/chevron2"/>
    <dgm:cxn modelId="{1DE70A03-0C6B-C144-AB30-1AE4247A5BB0}" type="presParOf" srcId="{1AD065EA-BD99-2849-9983-56B2118A9288}" destId="{41840A32-7D4B-DC45-90E6-473766C7AB12}" srcOrd="2" destOrd="0" presId="urn:microsoft.com/office/officeart/2005/8/layout/chevron2"/>
    <dgm:cxn modelId="{3CF393D4-628A-5B48-B211-B9107C066A63}" type="presParOf" srcId="{41840A32-7D4B-DC45-90E6-473766C7AB12}" destId="{B9A8631B-4E94-4D47-84CD-461E00F6478E}" srcOrd="0" destOrd="0" presId="urn:microsoft.com/office/officeart/2005/8/layout/chevron2"/>
    <dgm:cxn modelId="{17B7447B-F836-7449-8D19-B47B5F6D1F4E}" type="presParOf" srcId="{41840A32-7D4B-DC45-90E6-473766C7AB12}" destId="{1B08B113-7505-CB4F-BC7A-404DB8333C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C9F5C8-AE0B-AA46-AD8B-0E56ED6B8F32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AF8469C-B0B4-0D44-B8FC-D22026E465A5}">
      <dgm:prSet phldrT="[Text]"/>
      <dgm:spPr/>
      <dgm:t>
        <a:bodyPr/>
        <a:lstStyle/>
        <a:p>
          <a:r>
            <a:rPr lang="de-DE" dirty="0"/>
            <a:t>CHALLENGES</a:t>
          </a:r>
        </a:p>
      </dgm:t>
    </dgm:pt>
    <dgm:pt modelId="{88FD3C08-F706-E241-900C-A7A0ADF3D936}" type="parTrans" cxnId="{A0A17FC3-536E-D740-ADB4-1E3DB176B5F3}">
      <dgm:prSet/>
      <dgm:spPr/>
      <dgm:t>
        <a:bodyPr/>
        <a:lstStyle/>
        <a:p>
          <a:endParaRPr lang="de-DE"/>
        </a:p>
      </dgm:t>
    </dgm:pt>
    <dgm:pt modelId="{BCCE8381-063A-EC43-BD93-3C94158E8C5E}" type="sibTrans" cxnId="{A0A17FC3-536E-D740-ADB4-1E3DB176B5F3}">
      <dgm:prSet/>
      <dgm:spPr/>
      <dgm:t>
        <a:bodyPr/>
        <a:lstStyle/>
        <a:p>
          <a:endParaRPr lang="de-DE"/>
        </a:p>
      </dgm:t>
    </dgm:pt>
    <dgm:pt modelId="{6E7E636A-6F83-3643-869C-A9B5BADFD298}">
      <dgm:prSet phldrT="[Text]"/>
      <dgm:spPr/>
      <dgm:t>
        <a:bodyPr/>
        <a:lstStyle/>
        <a:p>
          <a:endParaRPr lang="de-DE" sz="1700" dirty="0"/>
        </a:p>
      </dgm:t>
    </dgm:pt>
    <dgm:pt modelId="{3E232E39-D64A-0E4C-A248-B163404488A2}" type="parTrans" cxnId="{325823D5-2E30-3C4D-8CF1-D05917ED9F7F}">
      <dgm:prSet/>
      <dgm:spPr/>
      <dgm:t>
        <a:bodyPr/>
        <a:lstStyle/>
        <a:p>
          <a:endParaRPr lang="de-DE"/>
        </a:p>
      </dgm:t>
    </dgm:pt>
    <dgm:pt modelId="{B3435FBE-D1F2-C64B-903F-CD540AB1B624}" type="sibTrans" cxnId="{325823D5-2E30-3C4D-8CF1-D05917ED9F7F}">
      <dgm:prSet/>
      <dgm:spPr/>
      <dgm:t>
        <a:bodyPr/>
        <a:lstStyle/>
        <a:p>
          <a:endParaRPr lang="de-DE"/>
        </a:p>
      </dgm:t>
    </dgm:pt>
    <dgm:pt modelId="{ECD0828B-B406-3146-A792-A9B2CB251832}">
      <dgm:prSet phldrT="[Text]" custT="1"/>
      <dgm:spPr/>
      <dgm:t>
        <a:bodyPr/>
        <a:lstStyle/>
        <a:p>
          <a:r>
            <a:rPr lang="en-US" sz="1800" dirty="0"/>
            <a:t>Missed out on tax revenue and disincentivized tax compliance by undermanaged assets</a:t>
          </a:r>
          <a:endParaRPr lang="de-DE" sz="1800" dirty="0"/>
        </a:p>
      </dgm:t>
    </dgm:pt>
    <dgm:pt modelId="{1D76EFDC-5098-5046-B902-DE588E6331F8}" type="parTrans" cxnId="{AA22445A-99AE-F245-9555-2D3087746B9B}">
      <dgm:prSet/>
      <dgm:spPr/>
      <dgm:t>
        <a:bodyPr/>
        <a:lstStyle/>
        <a:p>
          <a:endParaRPr lang="de-DE"/>
        </a:p>
      </dgm:t>
    </dgm:pt>
    <dgm:pt modelId="{B75EB8AC-CD55-414E-A8BF-B20DEED21007}" type="sibTrans" cxnId="{AA22445A-99AE-F245-9555-2D3087746B9B}">
      <dgm:prSet/>
      <dgm:spPr/>
      <dgm:t>
        <a:bodyPr/>
        <a:lstStyle/>
        <a:p>
          <a:endParaRPr lang="de-DE"/>
        </a:p>
      </dgm:t>
    </dgm:pt>
    <dgm:pt modelId="{F032F957-0B98-D444-97D8-D83220A6B6C0}">
      <dgm:prSet phldrT="[Text]"/>
      <dgm:spPr/>
      <dgm:t>
        <a:bodyPr/>
        <a:lstStyle/>
        <a:p>
          <a:r>
            <a:rPr lang="de-DE" dirty="0"/>
            <a:t>ACTIONS</a:t>
          </a:r>
        </a:p>
      </dgm:t>
    </dgm:pt>
    <dgm:pt modelId="{D5D64560-2EA5-EC45-94B5-72C825CD1DC1}" type="parTrans" cxnId="{4A1B62FC-A433-A346-8157-76B84A9D6C1C}">
      <dgm:prSet/>
      <dgm:spPr/>
      <dgm:t>
        <a:bodyPr/>
        <a:lstStyle/>
        <a:p>
          <a:endParaRPr lang="de-DE"/>
        </a:p>
      </dgm:t>
    </dgm:pt>
    <dgm:pt modelId="{303E538A-8BE5-254A-AE4A-174EC1EBD365}" type="sibTrans" cxnId="{4A1B62FC-A433-A346-8157-76B84A9D6C1C}">
      <dgm:prSet/>
      <dgm:spPr/>
      <dgm:t>
        <a:bodyPr/>
        <a:lstStyle/>
        <a:p>
          <a:endParaRPr lang="de-DE"/>
        </a:p>
      </dgm:t>
    </dgm:pt>
    <dgm:pt modelId="{4FEA6431-1201-8242-98FF-CD3A98AB8048}">
      <dgm:prSet phldrT="[Text]"/>
      <dgm:spPr/>
      <dgm:t>
        <a:bodyPr/>
        <a:lstStyle/>
        <a:p>
          <a:endParaRPr lang="de-DE" b="0" dirty="0"/>
        </a:p>
      </dgm:t>
    </dgm:pt>
    <dgm:pt modelId="{DCDB69E8-EFF6-7848-8902-6B7D92DC80AB}" type="parTrans" cxnId="{3FCB05C2-4FC4-AF44-BCC5-EADEFB105869}">
      <dgm:prSet/>
      <dgm:spPr/>
      <dgm:t>
        <a:bodyPr/>
        <a:lstStyle/>
        <a:p>
          <a:endParaRPr lang="de-DE"/>
        </a:p>
      </dgm:t>
    </dgm:pt>
    <dgm:pt modelId="{D0B8C9F7-9B76-CC44-8183-F469518A0E19}" type="sibTrans" cxnId="{3FCB05C2-4FC4-AF44-BCC5-EADEFB105869}">
      <dgm:prSet/>
      <dgm:spPr/>
      <dgm:t>
        <a:bodyPr/>
        <a:lstStyle/>
        <a:p>
          <a:endParaRPr lang="de-DE"/>
        </a:p>
      </dgm:t>
    </dgm:pt>
    <dgm:pt modelId="{24EF31EE-3B94-164A-BC94-496BC19F42B7}">
      <dgm:prSet phldrT="[Text]"/>
      <dgm:spPr/>
      <dgm:t>
        <a:bodyPr/>
        <a:lstStyle/>
        <a:p>
          <a:r>
            <a:rPr lang="en-US" b="0" dirty="0"/>
            <a:t>ensure these assets are managed to support reliable, resilient, inclusive, and sustainable essential services in the long term</a:t>
          </a:r>
          <a:endParaRPr lang="de-DE" b="0" dirty="0"/>
        </a:p>
      </dgm:t>
    </dgm:pt>
    <dgm:pt modelId="{09799FC3-6AE2-3146-BE70-C82B84264560}" type="parTrans" cxnId="{6DC6CEF8-4C61-E741-8DBA-2965FBF73D84}">
      <dgm:prSet/>
      <dgm:spPr/>
      <dgm:t>
        <a:bodyPr/>
        <a:lstStyle/>
        <a:p>
          <a:endParaRPr lang="de-DE"/>
        </a:p>
      </dgm:t>
    </dgm:pt>
    <dgm:pt modelId="{FA8893A8-2E0F-8C45-A579-36A523E999DE}" type="sibTrans" cxnId="{6DC6CEF8-4C61-E741-8DBA-2965FBF73D84}">
      <dgm:prSet/>
      <dgm:spPr/>
      <dgm:t>
        <a:bodyPr/>
        <a:lstStyle/>
        <a:p>
          <a:endParaRPr lang="de-DE"/>
        </a:p>
      </dgm:t>
    </dgm:pt>
    <dgm:pt modelId="{2193DF85-1489-A740-BD1B-D46F536077C3}">
      <dgm:prSet custT="1"/>
      <dgm:spPr/>
      <dgm:t>
        <a:bodyPr/>
        <a:lstStyle/>
        <a:p>
          <a:r>
            <a:rPr lang="en-US" sz="1800" dirty="0"/>
            <a:t>OSR directly and indirectly linked to physical assets owned/managed by local governments</a:t>
          </a:r>
          <a:endParaRPr lang="de-DE" sz="1800" dirty="0"/>
        </a:p>
      </dgm:t>
    </dgm:pt>
    <dgm:pt modelId="{5DAB8135-742E-CE45-98F3-CA90D39ABDE7}" type="parTrans" cxnId="{462F7956-5DEE-E944-A4E1-1B478732FF48}">
      <dgm:prSet/>
      <dgm:spPr/>
      <dgm:t>
        <a:bodyPr/>
        <a:lstStyle/>
        <a:p>
          <a:endParaRPr lang="de-DE"/>
        </a:p>
      </dgm:t>
    </dgm:pt>
    <dgm:pt modelId="{DE201C79-057C-D54E-9F2F-C01F4940C22A}" type="sibTrans" cxnId="{462F7956-5DEE-E944-A4E1-1B478732FF48}">
      <dgm:prSet/>
      <dgm:spPr/>
      <dgm:t>
        <a:bodyPr/>
        <a:lstStyle/>
        <a:p>
          <a:endParaRPr lang="de-DE"/>
        </a:p>
      </dgm:t>
    </dgm:pt>
    <dgm:pt modelId="{1CE0B51A-ADFA-B940-AF27-1C109410C22E}">
      <dgm:prSet phldrT="[Text]" custT="1"/>
      <dgm:spPr/>
      <dgm:t>
        <a:bodyPr/>
        <a:lstStyle/>
        <a:p>
          <a:r>
            <a:rPr lang="en-US" sz="1800" dirty="0"/>
            <a:t>Frequently infrastructure assets not adequately managed over lifetime and portfolio</a:t>
          </a:r>
          <a:endParaRPr lang="de-DE" sz="1800" dirty="0"/>
        </a:p>
      </dgm:t>
    </dgm:pt>
    <dgm:pt modelId="{7799961E-4B01-634F-9FF4-BBC78FF24251}" type="parTrans" cxnId="{4B99A303-604D-174D-9A25-90E53CC24EB4}">
      <dgm:prSet/>
      <dgm:spPr/>
      <dgm:t>
        <a:bodyPr/>
        <a:lstStyle/>
        <a:p>
          <a:endParaRPr lang="de-DE"/>
        </a:p>
      </dgm:t>
    </dgm:pt>
    <dgm:pt modelId="{8B7C185C-A599-BC4B-80FB-AA466BB88113}" type="sibTrans" cxnId="{4B99A303-604D-174D-9A25-90E53CC24EB4}">
      <dgm:prSet/>
      <dgm:spPr/>
      <dgm:t>
        <a:bodyPr/>
        <a:lstStyle/>
        <a:p>
          <a:endParaRPr lang="de-DE"/>
        </a:p>
      </dgm:t>
    </dgm:pt>
    <dgm:pt modelId="{6AA4F339-1702-6743-B72D-65CD3CF11116}">
      <dgm:prSet/>
      <dgm:spPr/>
      <dgm:t>
        <a:bodyPr/>
        <a:lstStyle/>
        <a:p>
          <a:r>
            <a:rPr lang="en-US" b="0" dirty="0"/>
            <a:t>Putting in place an IAM framework and corresponding policies</a:t>
          </a:r>
          <a:endParaRPr lang="de-DE" b="0" dirty="0"/>
        </a:p>
      </dgm:t>
    </dgm:pt>
    <dgm:pt modelId="{7E14355E-6CBC-B140-B33E-E351F6E99870}" type="parTrans" cxnId="{8AD2BE71-09E0-DF4C-A801-EED22333359F}">
      <dgm:prSet/>
      <dgm:spPr/>
      <dgm:t>
        <a:bodyPr/>
        <a:lstStyle/>
        <a:p>
          <a:endParaRPr lang="de-DE"/>
        </a:p>
      </dgm:t>
    </dgm:pt>
    <dgm:pt modelId="{210EC748-725E-EF48-8172-C3BEA39F24CA}" type="sibTrans" cxnId="{8AD2BE71-09E0-DF4C-A801-EED22333359F}">
      <dgm:prSet/>
      <dgm:spPr/>
      <dgm:t>
        <a:bodyPr/>
        <a:lstStyle/>
        <a:p>
          <a:endParaRPr lang="de-DE"/>
        </a:p>
      </dgm:t>
    </dgm:pt>
    <dgm:pt modelId="{22C8F541-0D60-2149-9807-B0D3FCC4A72D}" type="pres">
      <dgm:prSet presAssocID="{6DC9F5C8-AE0B-AA46-AD8B-0E56ED6B8F32}" presName="linearFlow" presStyleCnt="0">
        <dgm:presLayoutVars>
          <dgm:dir/>
          <dgm:animLvl val="lvl"/>
          <dgm:resizeHandles val="exact"/>
        </dgm:presLayoutVars>
      </dgm:prSet>
      <dgm:spPr/>
    </dgm:pt>
    <dgm:pt modelId="{3CE72B06-D04B-BB4C-9621-7B955CD2D5AA}" type="pres">
      <dgm:prSet presAssocID="{BAF8469C-B0B4-0D44-B8FC-D22026E465A5}" presName="composite" presStyleCnt="0"/>
      <dgm:spPr/>
    </dgm:pt>
    <dgm:pt modelId="{3E0E76D9-1EBE-D04F-B1CA-9316BFDD39C0}" type="pres">
      <dgm:prSet presAssocID="{BAF8469C-B0B4-0D44-B8FC-D22026E465A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787AC5-D72C-174A-8471-EE417575200A}" type="pres">
      <dgm:prSet presAssocID="{BAF8469C-B0B4-0D44-B8FC-D22026E465A5}" presName="descendantText" presStyleLbl="alignAcc1" presStyleIdx="0" presStyleCnt="2">
        <dgm:presLayoutVars>
          <dgm:bulletEnabled val="1"/>
        </dgm:presLayoutVars>
      </dgm:prSet>
      <dgm:spPr/>
    </dgm:pt>
    <dgm:pt modelId="{01F3641E-694B-8F49-8F8C-196C6847EA15}" type="pres">
      <dgm:prSet presAssocID="{BCCE8381-063A-EC43-BD93-3C94158E8C5E}" presName="sp" presStyleCnt="0"/>
      <dgm:spPr/>
    </dgm:pt>
    <dgm:pt modelId="{EF826557-29D9-984F-A869-C9978F240654}" type="pres">
      <dgm:prSet presAssocID="{F032F957-0B98-D444-97D8-D83220A6B6C0}" presName="composite" presStyleCnt="0"/>
      <dgm:spPr/>
    </dgm:pt>
    <dgm:pt modelId="{17076090-50BE-1147-9895-1D1681C600D8}" type="pres">
      <dgm:prSet presAssocID="{F032F957-0B98-D444-97D8-D83220A6B6C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8B76FF2-A86D-3444-A8C4-F6F25C25B91A}" type="pres">
      <dgm:prSet presAssocID="{F032F957-0B98-D444-97D8-D83220A6B6C0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B99A303-604D-174D-9A25-90E53CC24EB4}" srcId="{BAF8469C-B0B4-0D44-B8FC-D22026E465A5}" destId="{1CE0B51A-ADFA-B940-AF27-1C109410C22E}" srcOrd="2" destOrd="0" parTransId="{7799961E-4B01-634F-9FF4-BBC78FF24251}" sibTransId="{8B7C185C-A599-BC4B-80FB-AA466BB88113}"/>
    <dgm:cxn modelId="{C2FCE803-7AA9-7246-8B45-4B0B3F927D0E}" type="presOf" srcId="{ECD0828B-B406-3146-A792-A9B2CB251832}" destId="{77787AC5-D72C-174A-8471-EE417575200A}" srcOrd="0" destOrd="3" presId="urn:microsoft.com/office/officeart/2005/8/layout/chevron2"/>
    <dgm:cxn modelId="{14CE290B-7863-9440-BF45-14B25F9A9C46}" type="presOf" srcId="{6AA4F339-1702-6743-B72D-65CD3CF11116}" destId="{78B76FF2-A86D-3444-A8C4-F6F25C25B91A}" srcOrd="0" destOrd="1" presId="urn:microsoft.com/office/officeart/2005/8/layout/chevron2"/>
    <dgm:cxn modelId="{CD81161F-BBB6-AD4A-9001-39CF4BE06773}" type="presOf" srcId="{4FEA6431-1201-8242-98FF-CD3A98AB8048}" destId="{78B76FF2-A86D-3444-A8C4-F6F25C25B91A}" srcOrd="0" destOrd="0" presId="urn:microsoft.com/office/officeart/2005/8/layout/chevron2"/>
    <dgm:cxn modelId="{0566006B-386E-BD46-A263-84EDDF9DF40D}" type="presOf" srcId="{1CE0B51A-ADFA-B940-AF27-1C109410C22E}" destId="{77787AC5-D72C-174A-8471-EE417575200A}" srcOrd="0" destOrd="2" presId="urn:microsoft.com/office/officeart/2005/8/layout/chevron2"/>
    <dgm:cxn modelId="{8AD2BE71-09E0-DF4C-A801-EED22333359F}" srcId="{F032F957-0B98-D444-97D8-D83220A6B6C0}" destId="{6AA4F339-1702-6743-B72D-65CD3CF11116}" srcOrd="1" destOrd="0" parTransId="{7E14355E-6CBC-B140-B33E-E351F6E99870}" sibTransId="{210EC748-725E-EF48-8172-C3BEA39F24CA}"/>
    <dgm:cxn modelId="{EA377254-7E83-CF45-ABD4-857FAAD16FE5}" type="presOf" srcId="{6E7E636A-6F83-3643-869C-A9B5BADFD298}" destId="{77787AC5-D72C-174A-8471-EE417575200A}" srcOrd="0" destOrd="0" presId="urn:microsoft.com/office/officeart/2005/8/layout/chevron2"/>
    <dgm:cxn modelId="{462F7956-5DEE-E944-A4E1-1B478732FF48}" srcId="{BAF8469C-B0B4-0D44-B8FC-D22026E465A5}" destId="{2193DF85-1489-A740-BD1B-D46F536077C3}" srcOrd="1" destOrd="0" parTransId="{5DAB8135-742E-CE45-98F3-CA90D39ABDE7}" sibTransId="{DE201C79-057C-D54E-9F2F-C01F4940C22A}"/>
    <dgm:cxn modelId="{AA22445A-99AE-F245-9555-2D3087746B9B}" srcId="{BAF8469C-B0B4-0D44-B8FC-D22026E465A5}" destId="{ECD0828B-B406-3146-A792-A9B2CB251832}" srcOrd="3" destOrd="0" parTransId="{1D76EFDC-5098-5046-B902-DE588E6331F8}" sibTransId="{B75EB8AC-CD55-414E-A8BF-B20DEED21007}"/>
    <dgm:cxn modelId="{4EC8BC7B-F9A9-724F-A018-07329B9C03FF}" type="presOf" srcId="{6DC9F5C8-AE0B-AA46-AD8B-0E56ED6B8F32}" destId="{22C8F541-0D60-2149-9807-B0D3FCC4A72D}" srcOrd="0" destOrd="0" presId="urn:microsoft.com/office/officeart/2005/8/layout/chevron2"/>
    <dgm:cxn modelId="{3FCB05C2-4FC4-AF44-BCC5-EADEFB105869}" srcId="{F032F957-0B98-D444-97D8-D83220A6B6C0}" destId="{4FEA6431-1201-8242-98FF-CD3A98AB8048}" srcOrd="0" destOrd="0" parTransId="{DCDB69E8-EFF6-7848-8902-6B7D92DC80AB}" sibTransId="{D0B8C9F7-9B76-CC44-8183-F469518A0E19}"/>
    <dgm:cxn modelId="{A0A17FC3-536E-D740-ADB4-1E3DB176B5F3}" srcId="{6DC9F5C8-AE0B-AA46-AD8B-0E56ED6B8F32}" destId="{BAF8469C-B0B4-0D44-B8FC-D22026E465A5}" srcOrd="0" destOrd="0" parTransId="{88FD3C08-F706-E241-900C-A7A0ADF3D936}" sibTransId="{BCCE8381-063A-EC43-BD93-3C94158E8C5E}"/>
    <dgm:cxn modelId="{C45E5CC7-316B-B449-91C7-64FAA576BB8B}" type="presOf" srcId="{BAF8469C-B0B4-0D44-B8FC-D22026E465A5}" destId="{3E0E76D9-1EBE-D04F-B1CA-9316BFDD39C0}" srcOrd="0" destOrd="0" presId="urn:microsoft.com/office/officeart/2005/8/layout/chevron2"/>
    <dgm:cxn modelId="{325823D5-2E30-3C4D-8CF1-D05917ED9F7F}" srcId="{BAF8469C-B0B4-0D44-B8FC-D22026E465A5}" destId="{6E7E636A-6F83-3643-869C-A9B5BADFD298}" srcOrd="0" destOrd="0" parTransId="{3E232E39-D64A-0E4C-A248-B163404488A2}" sibTransId="{B3435FBE-D1F2-C64B-903F-CD540AB1B624}"/>
    <dgm:cxn modelId="{4AA896DF-35B4-FD49-84A7-C70A4CADC19A}" type="presOf" srcId="{F032F957-0B98-D444-97D8-D83220A6B6C0}" destId="{17076090-50BE-1147-9895-1D1681C600D8}" srcOrd="0" destOrd="0" presId="urn:microsoft.com/office/officeart/2005/8/layout/chevron2"/>
    <dgm:cxn modelId="{11C560E8-F8B4-6848-AB47-962115BAE94B}" type="presOf" srcId="{2193DF85-1489-A740-BD1B-D46F536077C3}" destId="{77787AC5-D72C-174A-8471-EE417575200A}" srcOrd="0" destOrd="1" presId="urn:microsoft.com/office/officeart/2005/8/layout/chevron2"/>
    <dgm:cxn modelId="{EBB49BEB-0E32-574E-946E-56409AF05CD0}" type="presOf" srcId="{24EF31EE-3B94-164A-BC94-496BC19F42B7}" destId="{78B76FF2-A86D-3444-A8C4-F6F25C25B91A}" srcOrd="0" destOrd="2" presId="urn:microsoft.com/office/officeart/2005/8/layout/chevron2"/>
    <dgm:cxn modelId="{6DC6CEF8-4C61-E741-8DBA-2965FBF73D84}" srcId="{F032F957-0B98-D444-97D8-D83220A6B6C0}" destId="{24EF31EE-3B94-164A-BC94-496BC19F42B7}" srcOrd="2" destOrd="0" parTransId="{09799FC3-6AE2-3146-BE70-C82B84264560}" sibTransId="{FA8893A8-2E0F-8C45-A579-36A523E999DE}"/>
    <dgm:cxn modelId="{4A1B62FC-A433-A346-8157-76B84A9D6C1C}" srcId="{6DC9F5C8-AE0B-AA46-AD8B-0E56ED6B8F32}" destId="{F032F957-0B98-D444-97D8-D83220A6B6C0}" srcOrd="1" destOrd="0" parTransId="{D5D64560-2EA5-EC45-94B5-72C825CD1DC1}" sibTransId="{303E538A-8BE5-254A-AE4A-174EC1EBD365}"/>
    <dgm:cxn modelId="{28D20ABD-38EA-C041-8244-658D6B2D9CF1}" type="presParOf" srcId="{22C8F541-0D60-2149-9807-B0D3FCC4A72D}" destId="{3CE72B06-D04B-BB4C-9621-7B955CD2D5AA}" srcOrd="0" destOrd="0" presId="urn:microsoft.com/office/officeart/2005/8/layout/chevron2"/>
    <dgm:cxn modelId="{EC27E956-8097-C04D-A52C-AF95C9676C41}" type="presParOf" srcId="{3CE72B06-D04B-BB4C-9621-7B955CD2D5AA}" destId="{3E0E76D9-1EBE-D04F-B1CA-9316BFDD39C0}" srcOrd="0" destOrd="0" presId="urn:microsoft.com/office/officeart/2005/8/layout/chevron2"/>
    <dgm:cxn modelId="{887E1E39-E8E1-9841-8B2D-CAACDB8F60C8}" type="presParOf" srcId="{3CE72B06-D04B-BB4C-9621-7B955CD2D5AA}" destId="{77787AC5-D72C-174A-8471-EE417575200A}" srcOrd="1" destOrd="0" presId="urn:microsoft.com/office/officeart/2005/8/layout/chevron2"/>
    <dgm:cxn modelId="{1829E1A7-B9A5-1444-9BE8-ABF0A68EEE69}" type="presParOf" srcId="{22C8F541-0D60-2149-9807-B0D3FCC4A72D}" destId="{01F3641E-694B-8F49-8F8C-196C6847EA15}" srcOrd="1" destOrd="0" presId="urn:microsoft.com/office/officeart/2005/8/layout/chevron2"/>
    <dgm:cxn modelId="{B601256B-EB3E-B442-B9CF-B327A13B5531}" type="presParOf" srcId="{22C8F541-0D60-2149-9807-B0D3FCC4A72D}" destId="{EF826557-29D9-984F-A869-C9978F240654}" srcOrd="2" destOrd="0" presId="urn:microsoft.com/office/officeart/2005/8/layout/chevron2"/>
    <dgm:cxn modelId="{7BAB5971-F586-8A4F-B573-40BD863B2139}" type="presParOf" srcId="{EF826557-29D9-984F-A869-C9978F240654}" destId="{17076090-50BE-1147-9895-1D1681C600D8}" srcOrd="0" destOrd="0" presId="urn:microsoft.com/office/officeart/2005/8/layout/chevron2"/>
    <dgm:cxn modelId="{B5274718-24E9-184D-B72D-B81B32532718}" type="presParOf" srcId="{EF826557-29D9-984F-A869-C9978F240654}" destId="{78B76FF2-A86D-3444-A8C4-F6F25C25B9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003B75-1973-4CB2-BAE2-315A16BF83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00FDE-6468-492A-8A0A-7B49157B8A00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Key </a:t>
          </a:r>
          <a:r>
            <a:rPr lang="de-DE" dirty="0" err="1"/>
            <a:t>to</a:t>
          </a:r>
          <a:r>
            <a:rPr lang="de-DE" dirty="0"/>
            <a:t> boost SDGs</a:t>
          </a:r>
          <a:r>
            <a:rPr lang="de-DE" b="1" dirty="0"/>
            <a:t>: </a:t>
          </a:r>
        </a:p>
        <a:p>
          <a:pPr>
            <a:lnSpc>
              <a:spcPct val="100000"/>
            </a:lnSpc>
          </a:pPr>
          <a:r>
            <a:rPr lang="de-DE" b="1" dirty="0" err="1"/>
            <a:t>Enable</a:t>
          </a:r>
          <a:r>
            <a:rPr lang="de-DE" b="1" dirty="0"/>
            <a:t> </a:t>
          </a:r>
          <a:r>
            <a:rPr lang="de-DE" b="1" dirty="0" err="1"/>
            <a:t>local</a:t>
          </a:r>
          <a:r>
            <a:rPr lang="de-DE" b="1" dirty="0"/>
            <a:t> </a:t>
          </a:r>
          <a:r>
            <a:rPr lang="de-DE" b="1" dirty="0" err="1"/>
            <a:t>government</a:t>
          </a:r>
          <a:r>
            <a:rPr lang="de-DE" b="1" dirty="0"/>
            <a:t> </a:t>
          </a:r>
          <a:r>
            <a:rPr lang="de-DE" b="1" dirty="0" err="1"/>
            <a:t>financing</a:t>
          </a:r>
          <a:endParaRPr lang="en-US" b="1" dirty="0"/>
        </a:p>
      </dgm:t>
    </dgm:pt>
    <dgm:pt modelId="{463135AC-3D4A-4702-B63F-882ABBB3DEA4}" type="parTrans" cxnId="{09FF8E75-F150-4252-A40E-908E13B6B179}">
      <dgm:prSet/>
      <dgm:spPr/>
      <dgm:t>
        <a:bodyPr/>
        <a:lstStyle/>
        <a:p>
          <a:endParaRPr lang="en-US"/>
        </a:p>
      </dgm:t>
    </dgm:pt>
    <dgm:pt modelId="{F834B66C-12A0-40FF-A104-4CC4FB94CE86}" type="sibTrans" cxnId="{09FF8E75-F150-4252-A40E-908E13B6B179}">
      <dgm:prSet/>
      <dgm:spPr/>
      <dgm:t>
        <a:bodyPr/>
        <a:lstStyle/>
        <a:p>
          <a:endParaRPr lang="en-US"/>
        </a:p>
      </dgm:t>
    </dgm:pt>
    <dgm:pt modelId="{0638A344-43EA-49F9-9537-7D601CA6ED5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Fourth International Conference on Financing for Development (</a:t>
          </a:r>
          <a:r>
            <a:rPr lang="de-DE" b="1"/>
            <a:t>FfD4</a:t>
          </a:r>
          <a:r>
            <a:rPr lang="de-DE"/>
            <a:t>)</a:t>
          </a:r>
          <a:endParaRPr lang="en-US"/>
        </a:p>
      </dgm:t>
    </dgm:pt>
    <dgm:pt modelId="{9A4D6802-0302-4507-B974-B3F65973C241}" type="parTrans" cxnId="{2377C3E0-1A6A-4C01-A29D-951D8481C0C6}">
      <dgm:prSet/>
      <dgm:spPr/>
      <dgm:t>
        <a:bodyPr/>
        <a:lstStyle/>
        <a:p>
          <a:endParaRPr lang="en-US"/>
        </a:p>
      </dgm:t>
    </dgm:pt>
    <dgm:pt modelId="{58E4D0A5-16F6-4CB9-8A76-D03150F1DC99}" type="sibTrans" cxnId="{2377C3E0-1A6A-4C01-A29D-951D8481C0C6}">
      <dgm:prSet/>
      <dgm:spPr/>
      <dgm:t>
        <a:bodyPr/>
        <a:lstStyle/>
        <a:p>
          <a:endParaRPr lang="en-US"/>
        </a:p>
      </dgm:t>
    </dgm:pt>
    <dgm:pt modelId="{C33413B6-C483-4419-AB20-B94895DA5596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Spain</a:t>
          </a:r>
        </a:p>
        <a:p>
          <a:pPr>
            <a:lnSpc>
              <a:spcPct val="100000"/>
            </a:lnSpc>
          </a:pPr>
          <a:r>
            <a:rPr lang="de-DE" b="1" dirty="0"/>
            <a:t>30 June </a:t>
          </a:r>
          <a:r>
            <a:rPr lang="de-DE" b="1" dirty="0" err="1"/>
            <a:t>to</a:t>
          </a:r>
          <a:r>
            <a:rPr lang="de-DE" b="1" dirty="0"/>
            <a:t> 3 </a:t>
          </a:r>
          <a:r>
            <a:rPr lang="de-DE" b="1" dirty="0" err="1"/>
            <a:t>July</a:t>
          </a:r>
          <a:r>
            <a:rPr lang="de-DE" b="1" dirty="0"/>
            <a:t> 2025 </a:t>
          </a:r>
          <a:endParaRPr lang="en-US" dirty="0"/>
        </a:p>
      </dgm:t>
    </dgm:pt>
    <dgm:pt modelId="{D551C1A8-41EA-4D5C-8774-A62E4F64A0D0}" type="parTrans" cxnId="{78BB7962-4DFF-49C1-BB71-30A99BAC2BA1}">
      <dgm:prSet/>
      <dgm:spPr/>
      <dgm:t>
        <a:bodyPr/>
        <a:lstStyle/>
        <a:p>
          <a:endParaRPr lang="en-US"/>
        </a:p>
      </dgm:t>
    </dgm:pt>
    <dgm:pt modelId="{95B0DEAC-73A2-4D43-8D73-1CCA43E31D05}" type="sibTrans" cxnId="{78BB7962-4DFF-49C1-BB71-30A99BAC2BA1}">
      <dgm:prSet/>
      <dgm:spPr/>
      <dgm:t>
        <a:bodyPr/>
        <a:lstStyle/>
        <a:p>
          <a:endParaRPr lang="en-US"/>
        </a:p>
      </dgm:t>
    </dgm:pt>
    <dgm:pt modelId="{08292468-26C7-4022-8D89-072DC8186539}" type="pres">
      <dgm:prSet presAssocID="{B9003B75-1973-4CB2-BAE2-315A16BF83DE}" presName="root" presStyleCnt="0">
        <dgm:presLayoutVars>
          <dgm:dir/>
          <dgm:resizeHandles val="exact"/>
        </dgm:presLayoutVars>
      </dgm:prSet>
      <dgm:spPr/>
    </dgm:pt>
    <dgm:pt modelId="{CEA54A2A-983E-4A16-A53A-10F6F39FD266}" type="pres">
      <dgm:prSet presAssocID="{04900FDE-6468-492A-8A0A-7B49157B8A00}" presName="compNode" presStyleCnt="0"/>
      <dgm:spPr/>
    </dgm:pt>
    <dgm:pt modelId="{6BBB064C-761B-42DE-9BBF-B9DA15D1DA79}" type="pres">
      <dgm:prSet presAssocID="{04900FDE-6468-492A-8A0A-7B49157B8A00}" presName="bgRect" presStyleLbl="bgShp" presStyleIdx="0" presStyleCnt="2"/>
      <dgm:spPr/>
    </dgm:pt>
    <dgm:pt modelId="{4B22D142-276D-4FEA-A7C4-8DD151B72063}" type="pres">
      <dgm:prSet presAssocID="{04900FDE-6468-492A-8A0A-7B49157B8A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kendiagramm mit Aufwärtstrend mit einfarbiger Füllung"/>
        </a:ext>
      </dgm:extLst>
    </dgm:pt>
    <dgm:pt modelId="{8BD63B7B-5EB4-4C24-B050-A7DD0BCB177F}" type="pres">
      <dgm:prSet presAssocID="{04900FDE-6468-492A-8A0A-7B49157B8A00}" presName="spaceRect" presStyleCnt="0"/>
      <dgm:spPr/>
    </dgm:pt>
    <dgm:pt modelId="{C576E7F7-7F6F-46A5-AF0B-C12A31F02E26}" type="pres">
      <dgm:prSet presAssocID="{04900FDE-6468-492A-8A0A-7B49157B8A00}" presName="parTx" presStyleLbl="revTx" presStyleIdx="0" presStyleCnt="3">
        <dgm:presLayoutVars>
          <dgm:chMax val="0"/>
          <dgm:chPref val="0"/>
        </dgm:presLayoutVars>
      </dgm:prSet>
      <dgm:spPr/>
    </dgm:pt>
    <dgm:pt modelId="{DA31E764-5710-4111-9CED-B02E954119F8}" type="pres">
      <dgm:prSet presAssocID="{F834B66C-12A0-40FF-A104-4CC4FB94CE86}" presName="sibTrans" presStyleCnt="0"/>
      <dgm:spPr/>
    </dgm:pt>
    <dgm:pt modelId="{4CDA80AD-F545-4CF7-8F84-9A06F00EC9CC}" type="pres">
      <dgm:prSet presAssocID="{0638A344-43EA-49F9-9537-7D601CA6ED51}" presName="compNode" presStyleCnt="0"/>
      <dgm:spPr/>
    </dgm:pt>
    <dgm:pt modelId="{00606C55-37B3-4F03-BAA9-622BF825F45A}" type="pres">
      <dgm:prSet presAssocID="{0638A344-43EA-49F9-9537-7D601CA6ED51}" presName="bgRect" presStyleLbl="bgShp" presStyleIdx="1" presStyleCnt="2"/>
      <dgm:spPr/>
    </dgm:pt>
    <dgm:pt modelId="{A514C5DD-8992-4E3C-82AD-33665AD83766}" type="pres">
      <dgm:prSet presAssocID="{0638A344-43EA-49F9-9537-7D601CA6ED5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CAFD6F3-BF9D-4417-ABF1-D35CF465FD13}" type="pres">
      <dgm:prSet presAssocID="{0638A344-43EA-49F9-9537-7D601CA6ED51}" presName="spaceRect" presStyleCnt="0"/>
      <dgm:spPr/>
    </dgm:pt>
    <dgm:pt modelId="{17793691-4942-4252-93C7-3EA69150892F}" type="pres">
      <dgm:prSet presAssocID="{0638A344-43EA-49F9-9537-7D601CA6ED51}" presName="parTx" presStyleLbl="revTx" presStyleIdx="1" presStyleCnt="3">
        <dgm:presLayoutVars>
          <dgm:chMax val="0"/>
          <dgm:chPref val="0"/>
        </dgm:presLayoutVars>
      </dgm:prSet>
      <dgm:spPr/>
    </dgm:pt>
    <dgm:pt modelId="{5044E607-9C00-4AC0-95B7-A5B7F7F9C1EE}" type="pres">
      <dgm:prSet presAssocID="{0638A344-43EA-49F9-9537-7D601CA6ED51}" presName="desTx" presStyleLbl="revTx" presStyleIdx="2" presStyleCnt="3">
        <dgm:presLayoutVars/>
      </dgm:prSet>
      <dgm:spPr/>
    </dgm:pt>
  </dgm:ptLst>
  <dgm:cxnLst>
    <dgm:cxn modelId="{1FB96809-D682-4093-B707-08D9F7174F24}" type="presOf" srcId="{0638A344-43EA-49F9-9537-7D601CA6ED51}" destId="{17793691-4942-4252-93C7-3EA69150892F}" srcOrd="0" destOrd="0" presId="urn:microsoft.com/office/officeart/2018/2/layout/IconVerticalSolidList"/>
    <dgm:cxn modelId="{78BB7962-4DFF-49C1-BB71-30A99BAC2BA1}" srcId="{0638A344-43EA-49F9-9537-7D601CA6ED51}" destId="{C33413B6-C483-4419-AB20-B94895DA5596}" srcOrd="0" destOrd="0" parTransId="{D551C1A8-41EA-4D5C-8774-A62E4F64A0D0}" sibTransId="{95B0DEAC-73A2-4D43-8D73-1CCA43E31D05}"/>
    <dgm:cxn modelId="{876CC346-ADE7-43F7-B60D-886D14D4411D}" type="presOf" srcId="{C33413B6-C483-4419-AB20-B94895DA5596}" destId="{5044E607-9C00-4AC0-95B7-A5B7F7F9C1EE}" srcOrd="0" destOrd="0" presId="urn:microsoft.com/office/officeart/2018/2/layout/IconVerticalSolidList"/>
    <dgm:cxn modelId="{09FF8E75-F150-4252-A40E-908E13B6B179}" srcId="{B9003B75-1973-4CB2-BAE2-315A16BF83DE}" destId="{04900FDE-6468-492A-8A0A-7B49157B8A00}" srcOrd="0" destOrd="0" parTransId="{463135AC-3D4A-4702-B63F-882ABBB3DEA4}" sibTransId="{F834B66C-12A0-40FF-A104-4CC4FB94CE86}"/>
    <dgm:cxn modelId="{F9087CB9-1FDA-45A6-A710-4907F5EC0CF9}" type="presOf" srcId="{04900FDE-6468-492A-8A0A-7B49157B8A00}" destId="{C576E7F7-7F6F-46A5-AF0B-C12A31F02E26}" srcOrd="0" destOrd="0" presId="urn:microsoft.com/office/officeart/2018/2/layout/IconVerticalSolidList"/>
    <dgm:cxn modelId="{97B8FBD0-6CDD-4D46-97C1-C9BD02041649}" type="presOf" srcId="{B9003B75-1973-4CB2-BAE2-315A16BF83DE}" destId="{08292468-26C7-4022-8D89-072DC8186539}" srcOrd="0" destOrd="0" presId="urn:microsoft.com/office/officeart/2018/2/layout/IconVerticalSolidList"/>
    <dgm:cxn modelId="{2377C3E0-1A6A-4C01-A29D-951D8481C0C6}" srcId="{B9003B75-1973-4CB2-BAE2-315A16BF83DE}" destId="{0638A344-43EA-49F9-9537-7D601CA6ED51}" srcOrd="1" destOrd="0" parTransId="{9A4D6802-0302-4507-B974-B3F65973C241}" sibTransId="{58E4D0A5-16F6-4CB9-8A76-D03150F1DC99}"/>
    <dgm:cxn modelId="{1AB98AE8-932B-4746-A666-E106BFD25912}" type="presParOf" srcId="{08292468-26C7-4022-8D89-072DC8186539}" destId="{CEA54A2A-983E-4A16-A53A-10F6F39FD266}" srcOrd="0" destOrd="0" presId="urn:microsoft.com/office/officeart/2018/2/layout/IconVerticalSolidList"/>
    <dgm:cxn modelId="{0AC7702F-FC4C-462C-BE31-A2E2E17596A4}" type="presParOf" srcId="{CEA54A2A-983E-4A16-A53A-10F6F39FD266}" destId="{6BBB064C-761B-42DE-9BBF-B9DA15D1DA79}" srcOrd="0" destOrd="0" presId="urn:microsoft.com/office/officeart/2018/2/layout/IconVerticalSolidList"/>
    <dgm:cxn modelId="{9F23E13C-A322-4695-9B44-402DB3B65765}" type="presParOf" srcId="{CEA54A2A-983E-4A16-A53A-10F6F39FD266}" destId="{4B22D142-276D-4FEA-A7C4-8DD151B72063}" srcOrd="1" destOrd="0" presId="urn:microsoft.com/office/officeart/2018/2/layout/IconVerticalSolidList"/>
    <dgm:cxn modelId="{7264894F-F153-4F0C-BA0F-37FAEF8E2466}" type="presParOf" srcId="{CEA54A2A-983E-4A16-A53A-10F6F39FD266}" destId="{8BD63B7B-5EB4-4C24-B050-A7DD0BCB177F}" srcOrd="2" destOrd="0" presId="urn:microsoft.com/office/officeart/2018/2/layout/IconVerticalSolidList"/>
    <dgm:cxn modelId="{DDEEF086-DC82-4431-8471-CE9092EA49DF}" type="presParOf" srcId="{CEA54A2A-983E-4A16-A53A-10F6F39FD266}" destId="{C576E7F7-7F6F-46A5-AF0B-C12A31F02E26}" srcOrd="3" destOrd="0" presId="urn:microsoft.com/office/officeart/2018/2/layout/IconVerticalSolidList"/>
    <dgm:cxn modelId="{1A443625-DAFD-457D-97E1-CD2744FE1AD1}" type="presParOf" srcId="{08292468-26C7-4022-8D89-072DC8186539}" destId="{DA31E764-5710-4111-9CED-B02E954119F8}" srcOrd="1" destOrd="0" presId="urn:microsoft.com/office/officeart/2018/2/layout/IconVerticalSolidList"/>
    <dgm:cxn modelId="{B4E5C90C-7C70-4B64-82E6-02FB13308247}" type="presParOf" srcId="{08292468-26C7-4022-8D89-072DC8186539}" destId="{4CDA80AD-F545-4CF7-8F84-9A06F00EC9CC}" srcOrd="2" destOrd="0" presId="urn:microsoft.com/office/officeart/2018/2/layout/IconVerticalSolidList"/>
    <dgm:cxn modelId="{AB5F8AE4-A1DB-44A7-B259-EBC2F5D6AE70}" type="presParOf" srcId="{4CDA80AD-F545-4CF7-8F84-9A06F00EC9CC}" destId="{00606C55-37B3-4F03-BAA9-622BF825F45A}" srcOrd="0" destOrd="0" presId="urn:microsoft.com/office/officeart/2018/2/layout/IconVerticalSolidList"/>
    <dgm:cxn modelId="{0BF8471A-001C-4934-8477-9B24139AA658}" type="presParOf" srcId="{4CDA80AD-F545-4CF7-8F84-9A06F00EC9CC}" destId="{A514C5DD-8992-4E3C-82AD-33665AD83766}" srcOrd="1" destOrd="0" presId="urn:microsoft.com/office/officeart/2018/2/layout/IconVerticalSolidList"/>
    <dgm:cxn modelId="{8DAC1FCA-B017-424D-BCA2-CBDA377A48A2}" type="presParOf" srcId="{4CDA80AD-F545-4CF7-8F84-9A06F00EC9CC}" destId="{ECAFD6F3-BF9D-4417-ABF1-D35CF465FD13}" srcOrd="2" destOrd="0" presId="urn:microsoft.com/office/officeart/2018/2/layout/IconVerticalSolidList"/>
    <dgm:cxn modelId="{46A4EC36-4556-4A44-A680-661891357C33}" type="presParOf" srcId="{4CDA80AD-F545-4CF7-8F84-9A06F00EC9CC}" destId="{17793691-4942-4252-93C7-3EA69150892F}" srcOrd="3" destOrd="0" presId="urn:microsoft.com/office/officeart/2018/2/layout/IconVerticalSolidList"/>
    <dgm:cxn modelId="{613FD867-0E46-4200-B7F9-640420FE792C}" type="presParOf" srcId="{4CDA80AD-F545-4CF7-8F84-9A06F00EC9CC}" destId="{5044E607-9C00-4AC0-95B7-A5B7F7F9C1EE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EBD03-E2ED-4E5F-B70B-0404EEDDCE72}">
      <dsp:nvSpPr>
        <dsp:cNvPr id="0" name=""/>
        <dsp:cNvSpPr/>
      </dsp:nvSpPr>
      <dsp:spPr>
        <a:xfrm>
          <a:off x="739514" y="28608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195FD-65E7-43B1-9E3E-3B155C376A71}">
      <dsp:nvSpPr>
        <dsp:cNvPr id="0" name=""/>
        <dsp:cNvSpPr/>
      </dsp:nvSpPr>
      <dsp:spPr>
        <a:xfrm>
          <a:off x="792223" y="1915803"/>
          <a:ext cx="4320000" cy="142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200" kern="1200" dirty="0" err="1"/>
            <a:t>Local</a:t>
          </a:r>
          <a:r>
            <a:rPr lang="de-DE" sz="2200" kern="1200" dirty="0"/>
            <a:t>/regional </a:t>
          </a:r>
          <a:r>
            <a:rPr lang="de-DE" sz="2200" kern="1200" dirty="0" err="1"/>
            <a:t>governments</a:t>
          </a:r>
          <a:r>
            <a:rPr lang="de-DE" sz="2200" kern="1200" dirty="0"/>
            <a:t> </a:t>
          </a:r>
          <a:r>
            <a:rPr lang="de-DE" sz="2200" kern="1200" dirty="0" err="1"/>
            <a:t>responsible</a:t>
          </a:r>
          <a:r>
            <a:rPr lang="de-DE" sz="2200" kern="1200" dirty="0"/>
            <a:t> </a:t>
          </a:r>
          <a:r>
            <a:rPr lang="de-DE" sz="2200" kern="1200" dirty="0" err="1"/>
            <a:t>for</a:t>
          </a:r>
          <a:r>
            <a:rPr lang="de-DE" sz="2200" kern="1200" dirty="0"/>
            <a:t> 60% </a:t>
          </a:r>
          <a:r>
            <a:rPr lang="de-DE" sz="2200" kern="1200" dirty="0" err="1"/>
            <a:t>of</a:t>
          </a:r>
          <a:r>
            <a:rPr lang="de-DE" sz="2200" kern="1200" dirty="0"/>
            <a:t> </a:t>
          </a:r>
          <a:r>
            <a:rPr lang="de-DE" sz="2200" kern="1200" dirty="0" err="1"/>
            <a:t>public</a:t>
          </a:r>
          <a:r>
            <a:rPr lang="de-DE" sz="2200" kern="1200" dirty="0"/>
            <a:t> </a:t>
          </a:r>
          <a:r>
            <a:rPr lang="de-DE" sz="2200" kern="1200" dirty="0" err="1"/>
            <a:t>investments</a:t>
          </a:r>
          <a:r>
            <a:rPr lang="de-DE" sz="2200" kern="1200" dirty="0"/>
            <a:t> in </a:t>
          </a:r>
          <a:r>
            <a:rPr lang="de-DE" sz="2200" kern="1200" dirty="0" err="1"/>
            <a:t>developed</a:t>
          </a:r>
          <a:r>
            <a:rPr lang="de-DE" sz="2200" kern="1200" dirty="0"/>
            <a:t> countries</a:t>
          </a:r>
          <a:endParaRPr lang="en-US" sz="2200" kern="1200" dirty="0"/>
        </a:p>
      </dsp:txBody>
      <dsp:txXfrm>
        <a:off x="792223" y="1915803"/>
        <a:ext cx="4320000" cy="1425456"/>
      </dsp:txXfrm>
    </dsp:sp>
    <dsp:sp modelId="{800D1AA9-850A-4597-88CF-A88B59307C3A}">
      <dsp:nvSpPr>
        <dsp:cNvPr id="0" name=""/>
        <dsp:cNvSpPr/>
      </dsp:nvSpPr>
      <dsp:spPr>
        <a:xfrm>
          <a:off x="765914" y="3637513"/>
          <a:ext cx="4320000" cy="1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C2418-173F-4A0F-B4B1-B8829BF0908B}">
      <dsp:nvSpPr>
        <dsp:cNvPr id="0" name=""/>
        <dsp:cNvSpPr/>
      </dsp:nvSpPr>
      <dsp:spPr>
        <a:xfrm>
          <a:off x="5815514" y="28608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D0965-30C8-468C-B30D-D5EC1B935E49}">
      <dsp:nvSpPr>
        <dsp:cNvPr id="0" name=""/>
        <dsp:cNvSpPr/>
      </dsp:nvSpPr>
      <dsp:spPr>
        <a:xfrm>
          <a:off x="5794351" y="1843380"/>
          <a:ext cx="4320000" cy="13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200" kern="1200" dirty="0" err="1"/>
            <a:t>Local</a:t>
          </a:r>
          <a:r>
            <a:rPr lang="de-DE" sz="2200" kern="1200" dirty="0"/>
            <a:t>/Regional </a:t>
          </a:r>
          <a:r>
            <a:rPr lang="de-DE" sz="2200" kern="1200" dirty="0" err="1"/>
            <a:t>governments</a:t>
          </a:r>
          <a:r>
            <a:rPr lang="de-DE" sz="2200" kern="1200" dirty="0"/>
            <a:t> </a:t>
          </a:r>
          <a:r>
            <a:rPr lang="de-DE" sz="2200" kern="1200" dirty="0" err="1"/>
            <a:t>responsible</a:t>
          </a:r>
          <a:r>
            <a:rPr lang="de-DE" sz="2200" kern="1200" dirty="0"/>
            <a:t> </a:t>
          </a:r>
          <a:r>
            <a:rPr lang="de-DE" sz="2200" kern="1200" dirty="0" err="1"/>
            <a:t>for</a:t>
          </a:r>
          <a:r>
            <a:rPr lang="de-DE" sz="2200" kern="1200" dirty="0"/>
            <a:t> 65% of SDGs and </a:t>
          </a:r>
          <a:r>
            <a:rPr lang="de-DE" sz="2200" kern="1200" dirty="0" err="1"/>
            <a:t>targets</a:t>
          </a:r>
          <a:endParaRPr lang="en-US" sz="2200" kern="1200" dirty="0"/>
        </a:p>
      </dsp:txBody>
      <dsp:txXfrm>
        <a:off x="5794351" y="1843380"/>
        <a:ext cx="4320000" cy="1377000"/>
      </dsp:txXfrm>
    </dsp:sp>
    <dsp:sp modelId="{DE1AABE4-9E99-41CA-83E0-67ACFE17C48C}">
      <dsp:nvSpPr>
        <dsp:cNvPr id="0" name=""/>
        <dsp:cNvSpPr/>
      </dsp:nvSpPr>
      <dsp:spPr>
        <a:xfrm>
          <a:off x="5761519" y="3637184"/>
          <a:ext cx="4320000" cy="1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761519" y="3637184"/>
        <a:ext cx="4320000" cy="1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5AC7C-BB2F-473A-8E3E-76536CFC6D17}">
      <dsp:nvSpPr>
        <dsp:cNvPr id="0" name=""/>
        <dsp:cNvSpPr/>
      </dsp:nvSpPr>
      <dsp:spPr>
        <a:xfrm>
          <a:off x="765914" y="25017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86CC4-63F1-481A-871C-3E787F851E70}">
      <dsp:nvSpPr>
        <dsp:cNvPr id="0" name=""/>
        <dsp:cNvSpPr/>
      </dsp:nvSpPr>
      <dsp:spPr>
        <a:xfrm>
          <a:off x="765914" y="192095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Progress on Public Financial Management (PFM)</a:t>
          </a:r>
          <a:endParaRPr lang="en-US" sz="2000" kern="1200" dirty="0"/>
        </a:p>
      </dsp:txBody>
      <dsp:txXfrm>
        <a:off x="765914" y="1920951"/>
        <a:ext cx="4320000" cy="648000"/>
      </dsp:txXfrm>
    </dsp:sp>
    <dsp:sp modelId="{D95D3179-1498-4660-9F0A-3AE6CFA8FC20}">
      <dsp:nvSpPr>
        <dsp:cNvPr id="0" name=""/>
        <dsp:cNvSpPr/>
      </dsp:nvSpPr>
      <dsp:spPr>
        <a:xfrm>
          <a:off x="765914" y="2642800"/>
          <a:ext cx="4320000" cy="129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Budget </a:t>
          </a:r>
          <a:r>
            <a:rPr lang="de-DE" sz="1900" kern="1200" dirty="0" err="1"/>
            <a:t>management</a:t>
          </a:r>
          <a:r>
            <a:rPr lang="de-DE" sz="1900" kern="1200" dirty="0"/>
            <a:t> </a:t>
          </a:r>
          <a:r>
            <a:rPr lang="de-DE" sz="1900" kern="1200" dirty="0" err="1"/>
            <a:t>capacities</a:t>
          </a:r>
          <a:r>
            <a:rPr lang="de-DE" sz="1900" kern="1200" dirty="0"/>
            <a:t> </a:t>
          </a:r>
          <a:r>
            <a:rPr lang="de-DE" sz="1900" kern="1200" dirty="0" err="1"/>
            <a:t>have</a:t>
          </a:r>
          <a:r>
            <a:rPr lang="de-DE" sz="1900" kern="1200" dirty="0"/>
            <a:t> </a:t>
          </a:r>
          <a:r>
            <a:rPr lang="de-DE" sz="1900" kern="1200" dirty="0" err="1"/>
            <a:t>increased</a:t>
          </a:r>
          <a:r>
            <a:rPr lang="de-DE" sz="1900" kern="1200" dirty="0"/>
            <a:t> </a:t>
          </a:r>
          <a:r>
            <a:rPr lang="de-DE" sz="1900" kern="1200" dirty="0" err="1"/>
            <a:t>over</a:t>
          </a:r>
          <a:r>
            <a:rPr lang="de-DE" sz="1900" kern="1200" dirty="0"/>
            <a:t> </a:t>
          </a:r>
          <a:r>
            <a:rPr lang="de-DE" sz="1900" kern="1200" dirty="0" err="1"/>
            <a:t>the</a:t>
          </a:r>
          <a:r>
            <a:rPr lang="de-DE" sz="1900" kern="1200" dirty="0"/>
            <a:t> last 25 </a:t>
          </a:r>
          <a:r>
            <a:rPr lang="de-DE" sz="1900" kern="1200" dirty="0" err="1"/>
            <a:t>years</a:t>
          </a:r>
          <a:endParaRPr lang="en-US" sz="1900" kern="1200" dirty="0"/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Local</a:t>
          </a:r>
          <a:r>
            <a:rPr lang="de-DE" sz="1900" kern="1200" dirty="0"/>
            <a:t> </a:t>
          </a:r>
          <a:r>
            <a:rPr lang="de-DE" sz="1900" kern="1200" dirty="0" err="1"/>
            <a:t>government</a:t>
          </a:r>
          <a:r>
            <a:rPr lang="de-DE" sz="1900" kern="1200" dirty="0"/>
            <a:t> </a:t>
          </a:r>
          <a:r>
            <a:rPr lang="de-DE" sz="1900" kern="1200" dirty="0" err="1"/>
            <a:t>investments</a:t>
          </a:r>
          <a:r>
            <a:rPr lang="de-DE" sz="1900" kern="1200" dirty="0"/>
            <a:t>: </a:t>
          </a:r>
          <a:r>
            <a:rPr lang="de-DE" sz="1900" b="0" kern="1200" dirty="0"/>
            <a:t>visible and fast-</a:t>
          </a:r>
          <a:r>
            <a:rPr lang="de-DE" sz="1900" b="0" kern="1200" dirty="0" err="1"/>
            <a:t>paced</a:t>
          </a:r>
          <a:endParaRPr lang="en-US" sz="1900" b="0" kern="1200" dirty="0"/>
        </a:p>
      </dsp:txBody>
      <dsp:txXfrm>
        <a:off x="765914" y="2642800"/>
        <a:ext cx="4320000" cy="1299828"/>
      </dsp:txXfrm>
    </dsp:sp>
    <dsp:sp modelId="{B2725BF3-2994-48C6-AF7A-5B89781B496B}">
      <dsp:nvSpPr>
        <dsp:cNvPr id="0" name=""/>
        <dsp:cNvSpPr/>
      </dsp:nvSpPr>
      <dsp:spPr>
        <a:xfrm>
          <a:off x="5841914" y="25017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ABF74-5713-4D3F-83DC-A7395E260F12}">
      <dsp:nvSpPr>
        <dsp:cNvPr id="0" name=""/>
        <dsp:cNvSpPr/>
      </dsp:nvSpPr>
      <dsp:spPr>
        <a:xfrm>
          <a:off x="5841914" y="192095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/>
            <a:t>Public Trust</a:t>
          </a:r>
          <a:endParaRPr lang="en-US" sz="2000" kern="1200"/>
        </a:p>
      </dsp:txBody>
      <dsp:txXfrm>
        <a:off x="5841914" y="1920951"/>
        <a:ext cx="4320000" cy="648000"/>
      </dsp:txXfrm>
    </dsp:sp>
    <dsp:sp modelId="{9958FAD5-B15A-46F5-993C-0AC41E3822E1}">
      <dsp:nvSpPr>
        <dsp:cNvPr id="0" name=""/>
        <dsp:cNvSpPr/>
      </dsp:nvSpPr>
      <dsp:spPr>
        <a:xfrm>
          <a:off x="5841914" y="2642800"/>
          <a:ext cx="4320000" cy="129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Increased</a:t>
          </a:r>
          <a:r>
            <a:rPr lang="de-DE" sz="1900" kern="1200" dirty="0"/>
            <a:t> </a:t>
          </a:r>
          <a:r>
            <a:rPr lang="de-DE" sz="1900" kern="1200" dirty="0" err="1"/>
            <a:t>trust</a:t>
          </a:r>
          <a:r>
            <a:rPr lang="de-DE" sz="1900" kern="1200" dirty="0"/>
            <a:t> due </a:t>
          </a:r>
          <a:r>
            <a:rPr lang="de-DE" sz="1900" kern="1200" dirty="0" err="1"/>
            <a:t>to</a:t>
          </a:r>
          <a:r>
            <a:rPr lang="de-DE" sz="1900" kern="1200" dirty="0"/>
            <a:t> </a:t>
          </a:r>
          <a:r>
            <a:rPr lang="de-DE" sz="1900" kern="1200" dirty="0" err="1"/>
            <a:t>visibility</a:t>
          </a:r>
          <a:r>
            <a:rPr lang="de-DE" sz="1900" kern="1200" dirty="0"/>
            <a:t> at </a:t>
          </a:r>
          <a:r>
            <a:rPr lang="de-DE" sz="1900" kern="1200" dirty="0" err="1"/>
            <a:t>local</a:t>
          </a:r>
          <a:r>
            <a:rPr lang="de-DE" sz="1900" kern="1200" dirty="0"/>
            <a:t> </a:t>
          </a:r>
          <a:r>
            <a:rPr lang="de-DE" sz="1900" kern="1200" dirty="0" err="1"/>
            <a:t>level</a:t>
          </a:r>
          <a:r>
            <a:rPr lang="de-DE" sz="1900" kern="1200" dirty="0"/>
            <a:t> </a:t>
          </a:r>
          <a:r>
            <a:rPr lang="de-DE" sz="1900" kern="1200" dirty="0" err="1"/>
            <a:t>can</a:t>
          </a:r>
          <a:r>
            <a:rPr lang="de-DE" sz="1900" kern="1200" dirty="0"/>
            <a:t> </a:t>
          </a:r>
          <a:r>
            <a:rPr lang="de-DE" sz="1900" kern="1200" dirty="0" err="1"/>
            <a:t>increase</a:t>
          </a:r>
          <a:r>
            <a:rPr lang="de-DE" sz="1900" kern="1200" dirty="0"/>
            <a:t> </a:t>
          </a:r>
          <a:r>
            <a:rPr lang="de-DE" sz="1900" kern="1200" dirty="0" err="1"/>
            <a:t>tax</a:t>
          </a:r>
          <a:r>
            <a:rPr lang="de-DE" sz="1900" kern="1200" dirty="0"/>
            <a:t> </a:t>
          </a:r>
          <a:r>
            <a:rPr lang="de-DE" sz="1900" kern="1200" dirty="0" err="1"/>
            <a:t>compliance</a:t>
          </a:r>
          <a:endParaRPr lang="en-US" sz="1900" kern="1200" dirty="0"/>
        </a:p>
      </dsp:txBody>
      <dsp:txXfrm>
        <a:off x="5841914" y="2642800"/>
        <a:ext cx="4320000" cy="1299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542B-8426-4641-A3E2-FFED205ABF61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IMPORTANCE</a:t>
          </a:r>
        </a:p>
      </dsp:txBody>
      <dsp:txXfrm rot="-5400000">
        <a:off x="0" y="554579"/>
        <a:ext cx="1105044" cy="473590"/>
      </dsp:txXfrm>
    </dsp:sp>
    <dsp:sp modelId="{069E35D9-E274-7A4B-9938-029246B07E1F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Addresses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fiscal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imbalances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and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financing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gaps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,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promoting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SDGs</a:t>
          </a:r>
          <a:endParaRPr lang="de-DE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Issues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with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insufficient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transfer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sizes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,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unclear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distribution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criteria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, and 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high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transaction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costs</a:t>
          </a:r>
          <a:endParaRPr lang="de-DE" sz="1900" b="1" i="0" u="none" strike="noStrike" kern="1200" dirty="0">
            <a:solidFill>
              <a:srgbClr val="000000"/>
            </a:solidFill>
            <a:effectLst/>
            <a:latin typeface="-webkit-standard"/>
          </a:endParaRPr>
        </a:p>
      </dsp:txBody>
      <dsp:txXfrm rot="-5400000">
        <a:off x="1105044" y="52149"/>
        <a:ext cx="9360464" cy="925930"/>
      </dsp:txXfrm>
    </dsp:sp>
    <dsp:sp modelId="{B282321F-EBCD-9847-AF16-2EBBA82244A8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CURRENT STATE</a:t>
          </a:r>
        </a:p>
      </dsp:txBody>
      <dsp:txXfrm rot="-5400000">
        <a:off x="0" y="1938873"/>
        <a:ext cx="1105044" cy="473590"/>
      </dsp:txXfrm>
    </dsp:sp>
    <dsp:sp modelId="{00E5A3E4-1E93-A64A-B6E3-E7666C27DD58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IGFTs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key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revenue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source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for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local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governments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but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insufficient</a:t>
          </a:r>
          <a:endParaRPr lang="de-DE" sz="1900" kern="1200" dirty="0"/>
        </a:p>
      </dsp:txBody>
      <dsp:txXfrm rot="-5400000">
        <a:off x="1105044" y="1436443"/>
        <a:ext cx="9360464" cy="925930"/>
      </dsp:txXfrm>
    </dsp:sp>
    <dsp:sp modelId="{79B8AFE7-FF99-0247-AD5D-ACE55F978C00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ACTIONS</a:t>
          </a:r>
        </a:p>
      </dsp:txBody>
      <dsp:txXfrm rot="-5400000">
        <a:off x="0" y="3323167"/>
        <a:ext cx="1105044" cy="473590"/>
      </dsp:txXfrm>
    </dsp:sp>
    <dsp:sp modelId="{343E9B5F-0B45-434D-9D42-346B68193FF4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Ensure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predictability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and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security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of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transfers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 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Base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grants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on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revenue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potential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and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expenditure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needs</a:t>
          </a:r>
          <a:endParaRPr lang="de-DE" sz="1900" kern="1200" dirty="0">
            <a:solidFill>
              <a:srgbClr val="000000"/>
            </a:solidFill>
            <a:latin typeface="-webkit-standard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Reduce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transaction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costs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with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common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reporting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systems</a:t>
          </a:r>
          <a:r>
            <a:rPr lang="de-DE" sz="19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and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strategic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grant</a:t>
          </a:r>
          <a:r>
            <a:rPr lang="de-DE" sz="19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19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focusing</a:t>
          </a:r>
          <a:endParaRPr lang="de-DE" sz="1900" b="1" i="0" u="none" strike="noStrike" kern="1200" dirty="0">
            <a:solidFill>
              <a:srgbClr val="000000"/>
            </a:solidFill>
            <a:effectLst/>
            <a:latin typeface="-webkit-standard"/>
          </a:endParaRPr>
        </a:p>
      </dsp:txBody>
      <dsp:txXfrm rot="-5400000">
        <a:off x="1105044" y="2820736"/>
        <a:ext cx="9360464" cy="92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0CEB1-5E4C-1345-8B74-9D265D508AA5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IMPORTANCE</a:t>
          </a:r>
        </a:p>
      </dsp:txBody>
      <dsp:txXfrm rot="-5400000">
        <a:off x="0" y="554579"/>
        <a:ext cx="1105044" cy="473590"/>
      </dsp:txXfrm>
    </dsp:sp>
    <dsp:sp modelId="{00A7B6DE-7496-5C48-B711-AC599E5483DD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kern="1200" dirty="0"/>
            <a:t>OSR </a:t>
          </a:r>
          <a:r>
            <a:rPr lang="de-DE" sz="1900" b="0" i="0" u="none" kern="1200" dirty="0" err="1"/>
            <a:t>sources</a:t>
          </a:r>
          <a:r>
            <a:rPr lang="de-DE" sz="1900" b="0" i="0" u="none" kern="1200" dirty="0"/>
            <a:t> like </a:t>
          </a:r>
          <a:r>
            <a:rPr lang="de-DE" sz="1900" b="0" i="0" u="none" kern="1200" dirty="0" err="1"/>
            <a:t>user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fees</a:t>
          </a:r>
          <a:r>
            <a:rPr lang="de-DE" sz="1900" b="0" i="0" u="none" kern="1200" dirty="0"/>
            <a:t>, </a:t>
          </a:r>
          <a:r>
            <a:rPr lang="de-DE" sz="1900" b="0" i="0" u="none" kern="1200" dirty="0" err="1"/>
            <a:t>local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taxes</a:t>
          </a:r>
          <a:r>
            <a:rPr lang="de-DE" sz="1900" b="0" i="0" u="none" kern="1200" dirty="0"/>
            <a:t> and </a:t>
          </a:r>
          <a:r>
            <a:rPr lang="de-DE" sz="1900" b="0" i="0" u="none" kern="1200" dirty="0" err="1"/>
            <a:t>licenses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can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bridge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financing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gaps</a:t>
          </a:r>
          <a:endParaRPr lang="de-DE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kern="1200" dirty="0" err="1"/>
            <a:t>Enhances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local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government</a:t>
          </a:r>
          <a:r>
            <a:rPr lang="de-DE" sz="1900" b="0" i="0" u="none" kern="1200" dirty="0"/>
            <a:t> </a:t>
          </a:r>
          <a:r>
            <a:rPr lang="de-DE" sz="1900" b="1" i="0" u="none" kern="1200" dirty="0" err="1"/>
            <a:t>autonomy</a:t>
          </a:r>
          <a:r>
            <a:rPr lang="de-DE" sz="1900" b="1" i="0" u="none" kern="1200" dirty="0"/>
            <a:t> and </a:t>
          </a:r>
          <a:r>
            <a:rPr lang="de-DE" sz="1900" b="1" i="0" u="none" kern="1200" dirty="0" err="1"/>
            <a:t>accountability</a:t>
          </a:r>
          <a:endParaRPr lang="de-DE" sz="1900" b="1" kern="1200" dirty="0"/>
        </a:p>
      </dsp:txBody>
      <dsp:txXfrm rot="-5400000">
        <a:off x="1105044" y="52149"/>
        <a:ext cx="9360464" cy="925930"/>
      </dsp:txXfrm>
    </dsp:sp>
    <dsp:sp modelId="{383677D5-35AB-7F49-AAC2-3C7BF963B5C7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CURRENT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STATUS</a:t>
          </a:r>
        </a:p>
      </dsp:txBody>
      <dsp:txXfrm rot="-5400000">
        <a:off x="0" y="1938873"/>
        <a:ext cx="1105044" cy="473590"/>
      </dsp:txXfrm>
    </dsp:sp>
    <dsp:sp modelId="{000DDEB9-78A0-8B4D-BA08-C708FCB8D82C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kern="1200" dirty="0"/>
            <a:t>Limited </a:t>
          </a:r>
          <a:r>
            <a:rPr lang="de-DE" sz="1900" b="0" kern="1200" dirty="0" err="1"/>
            <a:t>local</a:t>
          </a:r>
          <a:r>
            <a:rPr lang="de-DE" sz="1900" b="0" kern="1200" dirty="0"/>
            <a:t> </a:t>
          </a:r>
          <a:r>
            <a:rPr lang="de-DE" sz="1900" b="0" kern="1200" dirty="0" err="1"/>
            <a:t>taxing</a:t>
          </a:r>
          <a:r>
            <a:rPr lang="de-DE" sz="1900" b="0" kern="1200" dirty="0"/>
            <a:t> power</a:t>
          </a:r>
          <a:endParaRPr lang="de-DE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kern="1200" dirty="0" err="1"/>
            <a:t>Tax</a:t>
          </a:r>
          <a:r>
            <a:rPr lang="de-DE" sz="1900" b="0" kern="1200" dirty="0"/>
            <a:t> </a:t>
          </a:r>
          <a:r>
            <a:rPr lang="de-DE" sz="1900" b="0" kern="1200" dirty="0" err="1"/>
            <a:t>admin</a:t>
          </a:r>
          <a:r>
            <a:rPr lang="de-DE" sz="1900" b="0" kern="1200" dirty="0"/>
            <a:t> </a:t>
          </a:r>
          <a:r>
            <a:rPr lang="de-DE" sz="1900" b="0" kern="1200" dirty="0" err="1"/>
            <a:t>capacity</a:t>
          </a:r>
          <a:r>
            <a:rPr lang="de-DE" sz="1900" b="0" kern="1200" dirty="0"/>
            <a:t> </a:t>
          </a:r>
          <a:r>
            <a:rPr lang="de-DE" sz="1900" b="0" kern="1200" dirty="0" err="1"/>
            <a:t>challenges</a:t>
          </a:r>
          <a:endParaRPr lang="de-DE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1" i="0" u="none" kern="1200" dirty="0" err="1"/>
            <a:t>Inadequate</a:t>
          </a:r>
          <a:r>
            <a:rPr lang="de-DE" sz="1900" b="1" i="0" u="none" kern="1200" dirty="0"/>
            <a:t> </a:t>
          </a:r>
          <a:r>
            <a:rPr lang="de-DE" sz="1900" b="1" i="0" u="none" kern="1200" dirty="0" err="1"/>
            <a:t>management</a:t>
          </a:r>
          <a:r>
            <a:rPr lang="de-DE" sz="1900" b="1" i="0" u="none" kern="1200" dirty="0"/>
            <a:t> </a:t>
          </a:r>
          <a:r>
            <a:rPr lang="de-DE" sz="1900" b="0" i="0" u="none" kern="1200" dirty="0" err="1"/>
            <a:t>of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local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infrastructure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assets</a:t>
          </a:r>
          <a:r>
            <a:rPr lang="de-DE" sz="1900" b="0" i="0" u="none" kern="1200" dirty="0"/>
            <a:t> (</a:t>
          </a:r>
          <a:r>
            <a:rPr lang="de-DE" sz="1900" b="0" i="0" u="none" kern="1200" dirty="0" err="1"/>
            <a:t>lifecycle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issues</a:t>
          </a:r>
          <a:r>
            <a:rPr lang="de-DE" sz="1900" b="0" i="0" u="none" kern="1200" dirty="0"/>
            <a:t>)</a:t>
          </a:r>
          <a:endParaRPr lang="de-DE" sz="1900" kern="1200" dirty="0"/>
        </a:p>
      </dsp:txBody>
      <dsp:txXfrm rot="-5400000">
        <a:off x="1105044" y="1436443"/>
        <a:ext cx="9360464" cy="925930"/>
      </dsp:txXfrm>
    </dsp:sp>
    <dsp:sp modelId="{61B176E7-B502-3645-98A7-A65302FABF43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ACTIONS</a:t>
          </a:r>
        </a:p>
      </dsp:txBody>
      <dsp:txXfrm rot="-5400000">
        <a:off x="0" y="3323167"/>
        <a:ext cx="1105044" cy="473590"/>
      </dsp:txXfrm>
    </dsp:sp>
    <dsp:sp modelId="{4E6A0CD3-D8B0-FB42-9F5A-D8B4CE16E55D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kern="1200" dirty="0" err="1"/>
            <a:t>Improved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local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tax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policy</a:t>
          </a:r>
          <a:r>
            <a:rPr lang="de-DE" sz="1900" b="0" i="0" u="none" kern="1200" dirty="0"/>
            <a:t> and </a:t>
          </a:r>
          <a:r>
            <a:rPr lang="de-DE" sz="1900" b="0" i="0" u="none" kern="1200" dirty="0" err="1"/>
            <a:t>administration</a:t>
          </a:r>
          <a:endParaRPr lang="de-DE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1" i="0" u="none" kern="1200" dirty="0"/>
            <a:t>Infrastructure Asset Management (IAM) </a:t>
          </a:r>
          <a:r>
            <a:rPr lang="de-DE" sz="1900" b="0" i="0" u="none" kern="1200" dirty="0"/>
            <a:t>and</a:t>
          </a:r>
          <a:r>
            <a:rPr lang="de-DE" sz="1900" b="1" i="0" u="none" kern="1200" dirty="0"/>
            <a:t> Public Financial Management (PFM)</a:t>
          </a:r>
          <a:endParaRPr lang="de-DE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kern="1200" dirty="0" err="1"/>
            <a:t>Ensures</a:t>
          </a:r>
          <a:r>
            <a:rPr lang="de-DE" sz="1900" b="0" i="0" u="none" kern="1200" dirty="0"/>
            <a:t> </a:t>
          </a:r>
          <a:r>
            <a:rPr lang="de-DE" sz="1900" b="1" i="0" u="none" kern="1200" dirty="0" err="1"/>
            <a:t>revenue</a:t>
          </a:r>
          <a:r>
            <a:rPr lang="de-DE" sz="1900" b="1" i="0" u="none" kern="1200" dirty="0"/>
            <a:t> </a:t>
          </a:r>
          <a:r>
            <a:rPr lang="de-DE" sz="1900" b="1" i="0" u="none" kern="1200" dirty="0" err="1"/>
            <a:t>adequacy</a:t>
          </a:r>
          <a:r>
            <a:rPr lang="de-DE" sz="1900" b="0" i="0" u="none" kern="1200" dirty="0"/>
            <a:t>, </a:t>
          </a:r>
          <a:r>
            <a:rPr lang="de-DE" sz="1900" b="0" i="0" u="none" kern="1200" dirty="0" err="1"/>
            <a:t>buoyancy</a:t>
          </a:r>
          <a:r>
            <a:rPr lang="de-DE" sz="1900" b="0" i="0" u="none" kern="1200" dirty="0"/>
            <a:t>, </a:t>
          </a:r>
          <a:r>
            <a:rPr lang="de-DE" sz="1900" b="1" i="0" u="none" kern="1200" dirty="0" err="1"/>
            <a:t>stability</a:t>
          </a:r>
          <a:r>
            <a:rPr lang="de-DE" sz="1900" b="0" i="0" u="none" kern="1200" dirty="0"/>
            <a:t>, and </a:t>
          </a:r>
          <a:r>
            <a:rPr lang="de-DE" sz="1900" b="0" i="0" u="none" kern="1200" dirty="0" err="1"/>
            <a:t>equity</a:t>
          </a:r>
          <a:endParaRPr lang="de-DE" sz="1900" b="1" kern="1200" dirty="0"/>
        </a:p>
      </dsp:txBody>
      <dsp:txXfrm rot="-5400000">
        <a:off x="1105044" y="2820736"/>
        <a:ext cx="9360464" cy="925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B5490-6252-0B4E-96FD-DB476FA14550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IMPORTANCE</a:t>
          </a:r>
        </a:p>
      </dsp:txBody>
      <dsp:txXfrm rot="-5400000">
        <a:off x="0" y="554579"/>
        <a:ext cx="1105044" cy="473590"/>
      </dsp:txXfrm>
    </dsp:sp>
    <dsp:sp modelId="{D84DE428-D352-3D48-8C6D-AB79B028B50E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1" kern="1200" dirty="0"/>
            <a:t>Large </a:t>
          </a:r>
          <a:r>
            <a:rPr lang="de-DE" sz="1900" b="1" kern="1200" dirty="0" err="1"/>
            <a:t>scale</a:t>
          </a:r>
          <a:r>
            <a:rPr lang="de-DE" sz="1900" b="1" kern="1200" dirty="0"/>
            <a:t> </a:t>
          </a:r>
          <a:r>
            <a:rPr lang="de-DE" sz="1900" b="1" kern="1200" dirty="0" err="1"/>
            <a:t>financing</a:t>
          </a:r>
          <a:r>
            <a:rPr lang="de-DE" sz="1900" b="1" kern="1200" dirty="0"/>
            <a:t> </a:t>
          </a:r>
          <a:r>
            <a:rPr lang="de-DE" sz="1900" b="1" kern="1200" dirty="0" err="1"/>
            <a:t>needs</a:t>
          </a:r>
          <a:r>
            <a:rPr lang="de-DE" sz="1900" kern="1200" dirty="0"/>
            <a:t>: </a:t>
          </a:r>
          <a:r>
            <a:rPr lang="de-DE" sz="1900" b="0" i="0" u="none" kern="1200" dirty="0"/>
            <a:t>Traditional </a:t>
          </a:r>
          <a:r>
            <a:rPr lang="de-DE" sz="1900" b="0" i="0" u="none" kern="1200" dirty="0" err="1"/>
            <a:t>financing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can't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meet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growing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public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service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demand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1" i="0" u="none" kern="1200" dirty="0" err="1"/>
            <a:t>Domestic</a:t>
          </a:r>
          <a:r>
            <a:rPr lang="de-DE" sz="1900" b="1" i="0" u="none" kern="1200" dirty="0"/>
            <a:t> </a:t>
          </a:r>
          <a:r>
            <a:rPr lang="de-DE" sz="1900" b="1" i="0" u="none" kern="1200" dirty="0" err="1"/>
            <a:t>capital</a:t>
          </a:r>
          <a:r>
            <a:rPr lang="de-DE" sz="1900" b="1" i="0" u="none" kern="1200" dirty="0"/>
            <a:t> </a:t>
          </a:r>
          <a:r>
            <a:rPr lang="de-DE" sz="1900" b="1" i="0" u="none" kern="1200" dirty="0" err="1"/>
            <a:t>markets</a:t>
          </a:r>
          <a:r>
            <a:rPr lang="de-DE" sz="1900" b="1" i="0" u="none" kern="1200" dirty="0"/>
            <a:t>  </a:t>
          </a:r>
          <a:r>
            <a:rPr lang="de-DE" sz="1900" b="0" i="0" u="none" kern="1200" dirty="0" err="1"/>
            <a:t>can</a:t>
          </a:r>
          <a:r>
            <a:rPr lang="de-DE" sz="1900" b="0" i="0" u="none" kern="1200" dirty="0"/>
            <a:t> support large-</a:t>
          </a:r>
          <a:r>
            <a:rPr lang="de-DE" sz="1900" b="0" i="0" u="none" kern="1200" dirty="0" err="1"/>
            <a:t>scale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investments</a:t>
          </a:r>
          <a:r>
            <a:rPr lang="de-DE" sz="1900" b="0" i="0" u="none" kern="1200" dirty="0"/>
            <a:t> in </a:t>
          </a:r>
          <a:r>
            <a:rPr lang="de-DE" sz="1900" b="0" i="0" u="none" kern="1200" dirty="0" err="1"/>
            <a:t>infrastructure</a:t>
          </a:r>
          <a:endParaRPr lang="de-DE" sz="1900" kern="1200" dirty="0"/>
        </a:p>
      </dsp:txBody>
      <dsp:txXfrm rot="-5400000">
        <a:off x="1105044" y="52149"/>
        <a:ext cx="9360464" cy="925930"/>
      </dsp:txXfrm>
    </dsp:sp>
    <dsp:sp modelId="{DC120191-88F7-614F-A8B2-56125D40FCEA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CURRENT STATUS</a:t>
          </a:r>
        </a:p>
      </dsp:txBody>
      <dsp:txXfrm rot="-5400000">
        <a:off x="0" y="1938873"/>
        <a:ext cx="1105044" cy="473590"/>
      </dsp:txXfrm>
    </dsp:sp>
    <dsp:sp modelId="{3C13F40A-00F5-E744-9816-20FBB0B2CF2E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0" i="0" u="none" kern="1200" dirty="0" err="1"/>
            <a:t>underdeveloped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capital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markets</a:t>
          </a:r>
          <a:r>
            <a:rPr lang="de-DE" sz="1900" b="0" i="0" u="none" kern="1200" dirty="0"/>
            <a:t>, </a:t>
          </a:r>
          <a:r>
            <a:rPr lang="de-DE" sz="1900" b="0" i="0" u="none" kern="1200" dirty="0" err="1"/>
            <a:t>restrictive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laws</a:t>
          </a:r>
          <a:r>
            <a:rPr lang="de-DE" sz="1900" b="1" i="0" u="none" kern="1200" dirty="0"/>
            <a:t>, </a:t>
          </a:r>
          <a:r>
            <a:rPr lang="de-DE" sz="1900" b="1" i="0" u="none" kern="1200" dirty="0" err="1"/>
            <a:t>low</a:t>
          </a:r>
          <a:r>
            <a:rPr lang="de-DE" sz="1900" b="1" i="0" u="none" kern="1200" dirty="0"/>
            <a:t> </a:t>
          </a:r>
          <a:r>
            <a:rPr lang="de-DE" sz="1900" b="1" i="0" u="none" kern="1200" dirty="0" err="1"/>
            <a:t>creditworthiness</a:t>
          </a:r>
          <a:r>
            <a:rPr lang="de-DE" sz="1900" b="0" i="0" u="none" kern="1200" dirty="0"/>
            <a:t>, limited </a:t>
          </a:r>
          <a:r>
            <a:rPr lang="de-DE" sz="1900" b="0" i="0" u="none" kern="1200" dirty="0" err="1"/>
            <a:t>managerial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capacity</a:t>
          </a:r>
          <a:r>
            <a:rPr lang="de-DE" sz="1900" b="0" i="0" u="none" kern="1200" dirty="0"/>
            <a:t>, and </a:t>
          </a:r>
          <a:r>
            <a:rPr lang="de-DE" sz="1900" b="1" i="0" u="none" kern="1200" dirty="0" err="1"/>
            <a:t>weak</a:t>
          </a:r>
          <a:r>
            <a:rPr lang="de-DE" sz="1900" b="1" i="0" u="none" kern="1200" dirty="0"/>
            <a:t> </a:t>
          </a:r>
          <a:r>
            <a:rPr lang="de-DE" sz="1900" b="1" i="0" u="none" kern="1200" dirty="0" err="1"/>
            <a:t>borrowing</a:t>
          </a:r>
          <a:r>
            <a:rPr lang="de-DE" sz="1900" b="1" i="0" u="none" kern="1200" dirty="0"/>
            <a:t> </a:t>
          </a:r>
          <a:r>
            <a:rPr lang="de-DE" sz="1900" b="1" i="0" u="none" kern="1200" dirty="0" err="1"/>
            <a:t>incentives</a:t>
          </a:r>
          <a:r>
            <a:rPr lang="de-DE" sz="1900" b="1" i="0" u="none" kern="1200" dirty="0"/>
            <a:t> </a:t>
          </a:r>
          <a:r>
            <a:rPr lang="de-DE" sz="1900" b="0" i="0" u="none" kern="1200" dirty="0"/>
            <a:t>at </a:t>
          </a:r>
          <a:r>
            <a:rPr lang="de-DE" sz="1900" b="0" i="0" u="none" kern="1200" dirty="0" err="1"/>
            <a:t>the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local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level</a:t>
          </a:r>
          <a:endParaRPr lang="de-DE" sz="1900" kern="1200" dirty="0"/>
        </a:p>
      </dsp:txBody>
      <dsp:txXfrm rot="-5400000">
        <a:off x="1105044" y="1436443"/>
        <a:ext cx="9360464" cy="925930"/>
      </dsp:txXfrm>
    </dsp:sp>
    <dsp:sp modelId="{059BBABC-44C5-4244-B7DF-392FC0A74064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ACTIONS</a:t>
          </a:r>
        </a:p>
      </dsp:txBody>
      <dsp:txXfrm rot="-5400000">
        <a:off x="0" y="3323167"/>
        <a:ext cx="1105044" cy="473590"/>
      </dsp:txXfrm>
    </dsp:sp>
    <dsp:sp modelId="{F4C6FB11-5D5F-2F49-8AB9-9B1CB81544A5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1" kern="1200" dirty="0" err="1"/>
            <a:t>Deepen</a:t>
          </a:r>
          <a:r>
            <a:rPr lang="de-DE" sz="1900" b="1" kern="1200" dirty="0"/>
            <a:t> </a:t>
          </a:r>
          <a:r>
            <a:rPr lang="de-DE" sz="1900" b="1" kern="1200" dirty="0" err="1"/>
            <a:t>domestic</a:t>
          </a:r>
          <a:r>
            <a:rPr lang="de-DE" sz="1900" b="1" kern="1200" dirty="0"/>
            <a:t> </a:t>
          </a:r>
          <a:r>
            <a:rPr lang="de-DE" sz="1900" b="1" kern="1200" dirty="0" err="1"/>
            <a:t>capital</a:t>
          </a:r>
          <a:r>
            <a:rPr lang="de-DE" sz="1900" b="1" kern="1200" dirty="0"/>
            <a:t> </a:t>
          </a:r>
          <a:r>
            <a:rPr lang="de-DE" sz="1900" b="1" kern="1200" dirty="0" err="1"/>
            <a:t>markets</a:t>
          </a:r>
          <a:endParaRPr lang="de-DE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1" i="0" u="none" kern="1200" dirty="0" err="1"/>
            <a:t>Improving</a:t>
          </a:r>
          <a:r>
            <a:rPr lang="de-DE" sz="1900" b="1" i="0" u="none" kern="1200" dirty="0"/>
            <a:t> </a:t>
          </a:r>
          <a:r>
            <a:rPr lang="de-DE" sz="1900" b="1" i="0" u="none" kern="1200" dirty="0" err="1"/>
            <a:t>creditworthiness</a:t>
          </a:r>
          <a:r>
            <a:rPr lang="de-DE" sz="1900" b="1" i="0" u="none" kern="1200" dirty="0"/>
            <a:t> </a:t>
          </a:r>
          <a:r>
            <a:rPr lang="de-DE" sz="1900" b="0" i="0" u="none" kern="1200" dirty="0" err="1"/>
            <a:t>of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cities</a:t>
          </a:r>
          <a:r>
            <a:rPr lang="de-DE" sz="1900" b="0" i="0" u="none" kern="1200" dirty="0"/>
            <a:t> and </a:t>
          </a:r>
          <a:r>
            <a:rPr lang="de-DE" sz="1900" b="0" i="0" u="none" kern="1200" dirty="0" err="1"/>
            <a:t>local</a:t>
          </a:r>
          <a:r>
            <a:rPr lang="de-DE" sz="1900" b="0" i="0" u="none" kern="1200" dirty="0"/>
            <a:t> </a:t>
          </a:r>
          <a:r>
            <a:rPr lang="de-DE" sz="1900" b="0" i="0" u="none" kern="1200" dirty="0" err="1"/>
            <a:t>governments</a:t>
          </a:r>
          <a:endParaRPr lang="de-DE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1" i="0" u="none" kern="1200" dirty="0"/>
            <a:t>Blending Public and Private Finance</a:t>
          </a:r>
          <a:endParaRPr lang="de-DE" sz="1900" b="1" kern="1200" dirty="0"/>
        </a:p>
      </dsp:txBody>
      <dsp:txXfrm rot="-5400000">
        <a:off x="1105044" y="2820736"/>
        <a:ext cx="9360464" cy="925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9A1F9-232C-914C-95AC-37BF85D98250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CHALLENGE</a:t>
          </a:r>
        </a:p>
      </dsp:txBody>
      <dsp:txXfrm rot="-5400000">
        <a:off x="1" y="812886"/>
        <a:ext cx="1621128" cy="694769"/>
      </dsp:txXfrm>
    </dsp:sp>
    <dsp:sp modelId="{62B3F5E8-F927-5A4E-BA54-6DD6581A5DCC}">
      <dsp:nvSpPr>
        <dsp:cNvPr id="0" name=""/>
        <dsp:cNvSpPr/>
      </dsp:nvSpPr>
      <dsp:spPr>
        <a:xfrm rot="5400000">
          <a:off x="5315697" y="-3692246"/>
          <a:ext cx="1505333" cy="8894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i="0" u="none" kern="1200" dirty="0"/>
            <a:t>Global </a:t>
          </a:r>
          <a:r>
            <a:rPr lang="de-DE" sz="2000" b="0" i="0" u="none" kern="1200" dirty="0" err="1"/>
            <a:t>foreign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direct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investment</a:t>
          </a:r>
          <a:r>
            <a:rPr lang="de-DE" sz="2000" b="0" i="0" u="none" kern="1200" dirty="0"/>
            <a:t> </a:t>
          </a:r>
          <a:r>
            <a:rPr lang="de-DE" sz="2000" b="1" i="0" u="none" kern="1200" dirty="0"/>
            <a:t>(FDI) </a:t>
          </a:r>
          <a:r>
            <a:rPr lang="de-DE" sz="2000" b="1" i="0" u="none" kern="1200" dirty="0" err="1"/>
            <a:t>fell</a:t>
          </a:r>
          <a:r>
            <a:rPr lang="de-DE" sz="2000" b="1" i="0" u="none" kern="1200" dirty="0"/>
            <a:t> </a:t>
          </a:r>
          <a:r>
            <a:rPr lang="de-DE" sz="2000" b="1" i="0" u="none" kern="1200" dirty="0" err="1"/>
            <a:t>by</a:t>
          </a:r>
          <a:r>
            <a:rPr lang="de-DE" sz="2000" b="1" i="0" u="none" kern="1200" dirty="0"/>
            <a:t> 42% </a:t>
          </a:r>
          <a:r>
            <a:rPr lang="de-DE" sz="2000" b="0" i="0" u="none" kern="1200" dirty="0"/>
            <a:t>in 2020 due </a:t>
          </a:r>
          <a:r>
            <a:rPr lang="de-DE" sz="2000" b="0" i="0" u="none" kern="1200" dirty="0" err="1"/>
            <a:t>to</a:t>
          </a:r>
          <a:r>
            <a:rPr lang="de-DE" sz="2000" b="0" i="0" u="none" kern="1200" dirty="0"/>
            <a:t> COVID-19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i="0" u="none" kern="1200"/>
            <a:t>Limited </a:t>
          </a:r>
          <a:r>
            <a:rPr lang="de-DE" sz="2000" b="1" i="0" u="none" kern="1200"/>
            <a:t>public/private guarantors </a:t>
          </a:r>
          <a:r>
            <a:rPr lang="de-DE" sz="2000" b="0" i="0" u="none" kern="1200"/>
            <a:t>for sub-sovereign infrastructure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i="0" u="none" kern="1200" dirty="0" err="1"/>
            <a:t>Existing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mechanisms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insufficient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for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local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government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development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finance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needs</a:t>
          </a:r>
          <a:endParaRPr lang="de-DE" sz="2000" kern="1200" dirty="0"/>
        </a:p>
      </dsp:txBody>
      <dsp:txXfrm rot="-5400000">
        <a:off x="1621128" y="75807"/>
        <a:ext cx="8820987" cy="1358365"/>
      </dsp:txXfrm>
    </dsp:sp>
    <dsp:sp modelId="{B9A8631B-4E94-4D47-84CD-461E00F6478E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ACTIONS</a:t>
          </a:r>
        </a:p>
      </dsp:txBody>
      <dsp:txXfrm rot="-5400000">
        <a:off x="1" y="2843681"/>
        <a:ext cx="1621128" cy="694769"/>
      </dsp:txXfrm>
    </dsp:sp>
    <dsp:sp modelId="{1B08B113-7505-CB4F-BC7A-404DB8333CC1}">
      <dsp:nvSpPr>
        <dsp:cNvPr id="0" name=""/>
        <dsp:cNvSpPr/>
      </dsp:nvSpPr>
      <dsp:spPr>
        <a:xfrm rot="5400000">
          <a:off x="5315697" y="-1661451"/>
          <a:ext cx="1505333" cy="8894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i="0" u="none" kern="1200" dirty="0" err="1"/>
            <a:t>Mitigate</a:t>
          </a:r>
          <a:r>
            <a:rPr lang="de-DE" sz="2000" b="1" i="0" u="none" kern="1200" dirty="0"/>
            <a:t> </a:t>
          </a:r>
          <a:r>
            <a:rPr lang="de-DE" sz="2000" b="1" i="0" u="none" kern="1200" dirty="0" err="1"/>
            <a:t>risks</a:t>
          </a:r>
          <a:r>
            <a:rPr lang="de-DE" sz="2000" b="1" i="0" u="none" kern="1200" dirty="0"/>
            <a:t> </a:t>
          </a:r>
          <a:r>
            <a:rPr lang="de-DE" sz="2000" b="0" i="0" u="none" kern="1200" dirty="0"/>
            <a:t>and </a:t>
          </a:r>
          <a:r>
            <a:rPr lang="de-DE" sz="2000" b="0" i="0" u="none" kern="1200" dirty="0" err="1"/>
            <a:t>increase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investor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confidence</a:t>
          </a:r>
          <a:r>
            <a:rPr lang="de-DE" sz="2000" b="0" i="0" u="none" kern="1200" dirty="0"/>
            <a:t> in </a:t>
          </a:r>
          <a:r>
            <a:rPr lang="de-DE" sz="2000" b="0" i="0" u="none" kern="1200" dirty="0" err="1"/>
            <a:t>local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governments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t</a:t>
          </a:r>
          <a:r>
            <a:rPr lang="de-DE" sz="2000" kern="1200" dirty="0" err="1"/>
            <a:t>horough</a:t>
          </a:r>
          <a:r>
            <a:rPr lang="de-DE" sz="2000" kern="1200" dirty="0"/>
            <a:t> multilateral </a:t>
          </a:r>
          <a:r>
            <a:rPr lang="de-DE" sz="2000" kern="1200" dirty="0" err="1"/>
            <a:t>investment</a:t>
          </a:r>
          <a:r>
            <a:rPr lang="de-DE" sz="2000" kern="1200" dirty="0"/>
            <a:t> </a:t>
          </a:r>
          <a:r>
            <a:rPr lang="de-DE" sz="2000" kern="1200" dirty="0" err="1"/>
            <a:t>guarantees</a:t>
          </a:r>
          <a:r>
            <a:rPr lang="de-DE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i="0" u="none" kern="1200" dirty="0" err="1"/>
            <a:t>Reduce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cost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of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capital</a:t>
          </a:r>
          <a:r>
            <a:rPr lang="de-DE" sz="2000" b="0" i="0" u="none" kern="1200" dirty="0"/>
            <a:t> </a:t>
          </a:r>
          <a:r>
            <a:rPr lang="de-DE" sz="2000" b="0" i="0" u="none" kern="1200" dirty="0" err="1"/>
            <a:t>for</a:t>
          </a:r>
          <a:r>
            <a:rPr lang="de-DE" sz="2000" b="0" i="0" u="none" kern="1200" dirty="0"/>
            <a:t> </a:t>
          </a:r>
          <a:r>
            <a:rPr lang="de-DE" sz="2000" b="1" i="0" u="none" kern="1200" dirty="0"/>
            <a:t>municipal </a:t>
          </a:r>
          <a:r>
            <a:rPr lang="de-DE" sz="2000" b="1" i="0" u="none" kern="1200" dirty="0" err="1"/>
            <a:t>borrowing</a:t>
          </a:r>
          <a:endParaRPr lang="de-DE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Accelerate</a:t>
          </a:r>
          <a:r>
            <a:rPr lang="de-DE" sz="2000" b="0" i="0" u="none" strike="noStrike" kern="1200" dirty="0">
              <a:solidFill>
                <a:srgbClr val="000000"/>
              </a:solidFill>
              <a:effectLst/>
              <a:latin typeface="-webkit-standard"/>
            </a:rPr>
            <a:t> </a:t>
          </a:r>
          <a:r>
            <a:rPr lang="de-DE" sz="2000" b="1" i="0" u="none" strike="noStrike" kern="1200" dirty="0">
              <a:solidFill>
                <a:srgbClr val="000000"/>
              </a:solidFill>
              <a:effectLst/>
              <a:latin typeface="-webkit-standard"/>
            </a:rPr>
            <a:t>transformative </a:t>
          </a:r>
          <a:r>
            <a:rPr lang="de-DE" sz="2000" b="1" i="0" u="none" strike="noStrike" kern="1200" dirty="0" err="1">
              <a:solidFill>
                <a:srgbClr val="000000"/>
              </a:solidFill>
              <a:effectLst/>
              <a:latin typeface="-webkit-standard"/>
            </a:rPr>
            <a:t>investments</a:t>
          </a:r>
          <a:endParaRPr lang="de-DE" sz="2000" kern="1200" dirty="0"/>
        </a:p>
      </dsp:txBody>
      <dsp:txXfrm rot="-5400000">
        <a:off x="1621128" y="2106602"/>
        <a:ext cx="8820987" cy="1358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E76D9-1EBE-D04F-B1CA-9316BFDD39C0}">
      <dsp:nvSpPr>
        <dsp:cNvPr id="0" name=""/>
        <dsp:cNvSpPr/>
      </dsp:nvSpPr>
      <dsp:spPr>
        <a:xfrm rot="5400000">
          <a:off x="-347045" y="351490"/>
          <a:ext cx="2313636" cy="1619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CHALLENGES</a:t>
          </a:r>
        </a:p>
      </dsp:txBody>
      <dsp:txXfrm rot="-5400000">
        <a:off x="1" y="814218"/>
        <a:ext cx="1619545" cy="694091"/>
      </dsp:txXfrm>
    </dsp:sp>
    <dsp:sp modelId="{77787AC5-D72C-174A-8471-EE417575200A}">
      <dsp:nvSpPr>
        <dsp:cNvPr id="0" name=""/>
        <dsp:cNvSpPr/>
      </dsp:nvSpPr>
      <dsp:spPr>
        <a:xfrm rot="5400000">
          <a:off x="5315640" y="-3691650"/>
          <a:ext cx="1503863" cy="8896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OSR directly and indirectly linked to physical assets owned/managed by local governments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Frequently infrastructure assets not adequately managed over lifetime and portfolio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Missed out on tax revenue and disincentivized tax compliance by undermanaged assets</a:t>
          </a:r>
          <a:endParaRPr lang="de-DE" sz="1800" kern="1200" dirty="0"/>
        </a:p>
      </dsp:txBody>
      <dsp:txXfrm rot="-5400000">
        <a:off x="1619545" y="77858"/>
        <a:ext cx="8822641" cy="1357037"/>
      </dsp:txXfrm>
    </dsp:sp>
    <dsp:sp modelId="{17076090-50BE-1147-9895-1D1681C600D8}">
      <dsp:nvSpPr>
        <dsp:cNvPr id="0" name=""/>
        <dsp:cNvSpPr/>
      </dsp:nvSpPr>
      <dsp:spPr>
        <a:xfrm rot="5400000">
          <a:off x="-347045" y="2380302"/>
          <a:ext cx="2313636" cy="1619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ACTIONS</a:t>
          </a:r>
        </a:p>
      </dsp:txBody>
      <dsp:txXfrm rot="-5400000">
        <a:off x="1" y="2843030"/>
        <a:ext cx="1619545" cy="694091"/>
      </dsp:txXfrm>
    </dsp:sp>
    <dsp:sp modelId="{78B76FF2-A86D-3444-A8C4-F6F25C25B91A}">
      <dsp:nvSpPr>
        <dsp:cNvPr id="0" name=""/>
        <dsp:cNvSpPr/>
      </dsp:nvSpPr>
      <dsp:spPr>
        <a:xfrm rot="5400000">
          <a:off x="5315640" y="-1662839"/>
          <a:ext cx="1503863" cy="8896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Putting in place an IAM framework and corresponding policies</a:t>
          </a:r>
          <a:endParaRPr lang="de-DE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ensure these assets are managed to support reliable, resilient, inclusive, and sustainable essential services in the long term</a:t>
          </a:r>
          <a:endParaRPr lang="de-DE" sz="2100" b="0" kern="1200" dirty="0"/>
        </a:p>
      </dsp:txBody>
      <dsp:txXfrm rot="-5400000">
        <a:off x="1619545" y="2106669"/>
        <a:ext cx="8822641" cy="13570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B064C-761B-42DE-9BBF-B9DA15D1DA79}">
      <dsp:nvSpPr>
        <dsp:cNvPr id="0" name=""/>
        <dsp:cNvSpPr/>
      </dsp:nvSpPr>
      <dsp:spPr>
        <a:xfrm>
          <a:off x="0" y="707092"/>
          <a:ext cx="6889595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2D142-276D-4FEA-A7C4-8DD151B72063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6E7F7-7F6F-46A5-AF0B-C12A31F02E26}">
      <dsp:nvSpPr>
        <dsp:cNvPr id="0" name=""/>
        <dsp:cNvSpPr/>
      </dsp:nvSpPr>
      <dsp:spPr>
        <a:xfrm>
          <a:off x="1507738" y="707092"/>
          <a:ext cx="538185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Key </a:t>
          </a:r>
          <a:r>
            <a:rPr lang="de-DE" sz="2000" kern="1200" dirty="0" err="1"/>
            <a:t>to</a:t>
          </a:r>
          <a:r>
            <a:rPr lang="de-DE" sz="2000" kern="1200" dirty="0"/>
            <a:t> boost SDGs</a:t>
          </a:r>
          <a:r>
            <a:rPr lang="de-DE" sz="2000" b="1" kern="1200" dirty="0"/>
            <a:t>: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/>
            <a:t>Enable</a:t>
          </a:r>
          <a:r>
            <a:rPr lang="de-DE" sz="2000" b="1" kern="1200" dirty="0"/>
            <a:t> </a:t>
          </a:r>
          <a:r>
            <a:rPr lang="de-DE" sz="2000" b="1" kern="1200" dirty="0" err="1"/>
            <a:t>local</a:t>
          </a:r>
          <a:r>
            <a:rPr lang="de-DE" sz="2000" b="1" kern="1200" dirty="0"/>
            <a:t> </a:t>
          </a:r>
          <a:r>
            <a:rPr lang="de-DE" sz="2000" b="1" kern="1200" dirty="0" err="1"/>
            <a:t>government</a:t>
          </a:r>
          <a:r>
            <a:rPr lang="de-DE" sz="2000" b="1" kern="1200" dirty="0"/>
            <a:t> </a:t>
          </a:r>
          <a:r>
            <a:rPr lang="de-DE" sz="2000" b="1" kern="1200" dirty="0" err="1"/>
            <a:t>financing</a:t>
          </a:r>
          <a:endParaRPr lang="en-US" sz="2000" b="1" kern="1200" dirty="0"/>
        </a:p>
      </dsp:txBody>
      <dsp:txXfrm>
        <a:off x="1507738" y="707092"/>
        <a:ext cx="5381856" cy="1305401"/>
      </dsp:txXfrm>
    </dsp:sp>
    <dsp:sp modelId="{00606C55-37B3-4F03-BAA9-622BF825F45A}">
      <dsp:nvSpPr>
        <dsp:cNvPr id="0" name=""/>
        <dsp:cNvSpPr/>
      </dsp:nvSpPr>
      <dsp:spPr>
        <a:xfrm>
          <a:off x="0" y="2338844"/>
          <a:ext cx="6889595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4C5DD-8992-4E3C-82AD-33665AD83766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93691-4942-4252-93C7-3EA69150892F}">
      <dsp:nvSpPr>
        <dsp:cNvPr id="0" name=""/>
        <dsp:cNvSpPr/>
      </dsp:nvSpPr>
      <dsp:spPr>
        <a:xfrm>
          <a:off x="1507738" y="2338844"/>
          <a:ext cx="3100317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Fourth International Conference on Financing for Development (</a:t>
          </a:r>
          <a:r>
            <a:rPr lang="de-DE" sz="2000" b="1" kern="1200"/>
            <a:t>FfD4</a:t>
          </a:r>
          <a:r>
            <a:rPr lang="de-DE" sz="2000" kern="1200"/>
            <a:t>)</a:t>
          </a:r>
          <a:endParaRPr lang="en-US" sz="2000" kern="1200"/>
        </a:p>
      </dsp:txBody>
      <dsp:txXfrm>
        <a:off x="1507738" y="2338844"/>
        <a:ext cx="3100317" cy="1305401"/>
      </dsp:txXfrm>
    </dsp:sp>
    <dsp:sp modelId="{5044E607-9C00-4AC0-95B7-A5B7F7F9C1EE}">
      <dsp:nvSpPr>
        <dsp:cNvPr id="0" name=""/>
        <dsp:cNvSpPr/>
      </dsp:nvSpPr>
      <dsp:spPr>
        <a:xfrm>
          <a:off x="4608056" y="2338844"/>
          <a:ext cx="2281538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Spain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30 June </a:t>
          </a:r>
          <a:r>
            <a:rPr lang="de-DE" sz="1500" b="1" kern="1200" dirty="0" err="1"/>
            <a:t>to</a:t>
          </a:r>
          <a:r>
            <a:rPr lang="de-DE" sz="1500" b="1" kern="1200" dirty="0"/>
            <a:t> 3 </a:t>
          </a:r>
          <a:r>
            <a:rPr lang="de-DE" sz="1500" b="1" kern="1200" dirty="0" err="1"/>
            <a:t>July</a:t>
          </a:r>
          <a:r>
            <a:rPr lang="de-DE" sz="1500" b="1" kern="1200" dirty="0"/>
            <a:t> 2025 </a:t>
          </a:r>
          <a:endParaRPr lang="en-US" sz="1500" kern="1200" dirty="0"/>
        </a:p>
      </dsp:txBody>
      <dsp:txXfrm>
        <a:off x="4608056" y="2338844"/>
        <a:ext cx="2281538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F6E5-6A23-7F43-946C-F0F3B4D579DE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BC155-87E1-B94B-BD37-534BB6A7C68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79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BC155-87E1-B94B-BD37-534BB6A7C68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54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Malawi, Uganda, Rwanda e.g. </a:t>
            </a:r>
            <a:r>
              <a:rPr lang="de-DE" dirty="0" err="1"/>
              <a:t>avg</a:t>
            </a:r>
            <a:r>
              <a:rPr lang="de-DE" dirty="0"/>
              <a:t> subnational </a:t>
            </a:r>
            <a:r>
              <a:rPr lang="de-DE" dirty="0" err="1"/>
              <a:t>gov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9.7 % </a:t>
            </a:r>
            <a:r>
              <a:rPr lang="de-DE" dirty="0" err="1"/>
              <a:t>ot</a:t>
            </a:r>
            <a:r>
              <a:rPr lang="de-DE" dirty="0"/>
              <a:t> total </a:t>
            </a:r>
            <a:r>
              <a:rPr lang="de-DE" dirty="0" err="1"/>
              <a:t>gov</a:t>
            </a:r>
            <a:r>
              <a:rPr lang="de-DE" dirty="0"/>
              <a:t> </a:t>
            </a:r>
            <a:r>
              <a:rPr lang="de-DE" dirty="0" err="1"/>
              <a:t>revnenue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Grants and subsidies from the central governments are the primary source of subnational government revenue in a large majority of countries around the world.</a:t>
            </a:r>
            <a:r>
              <a:rPr lang="de-DE" dirty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 income level of countries is correlated with the level of subnational debt, both as a percentage of GDP and as a percentage of general government debt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But many local governments still have reduced capacities, both legal and in terms of human resources, to manage their own finances</a:t>
            </a:r>
            <a:r>
              <a:rPr lang="de-DE" dirty="0">
                <a:effectLst/>
              </a:rPr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BC155-87E1-B94B-BD37-534BB6A7C68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9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Solutions: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dirty="0"/>
              <a:t>-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Blending Public and Private Finance: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Combine IGFTs, OSRs, and private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sources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finance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green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projects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Example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: Paragraph 34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Addis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Ababa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Action Agenda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emphasizes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strengthening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debt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management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municipal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bond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markets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Improving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Creditworthiness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Enhance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policies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practices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improve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local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government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creditworthiness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Example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: Tanga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water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revenue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bond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Tanzania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sustainable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investment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Holistic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 Support: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Strengthen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own source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revenues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intergovernmental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fiscal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rules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and municipal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borrowing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frameworks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Broaden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deepen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domestic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capital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markets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with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enabling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environment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Innovative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Measures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Use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intermediary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instruments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channel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climate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finance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local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governments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Non-sovereign regional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global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guarantees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transformative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investments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BC155-87E1-B94B-BD37-534BB6A7C68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64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Solutions: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Partial/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Full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Credit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Guarantees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Central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government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international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development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partner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guarantees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Tailored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local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characteristics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Example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: Philippines’ LGUGC,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Cameroon’s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public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body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Nepal’s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autonomous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agency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Blended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 Finance: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Combine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guarantees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with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public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-private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partnerships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direct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grants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concessional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lending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Local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government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revolving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recovery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funds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short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-term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liquidity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BC155-87E1-B94B-BD37-534BB6A7C68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5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BC155-87E1-B94B-BD37-534BB6A7C68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02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B7D08-0E43-7C01-D370-DB37B9600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7EF179-2F6F-9508-439E-7785BFCA1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28DC88-D968-C8D6-483B-EB42569A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C7FBE5-7C58-F25C-5C82-2E241B24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69A34F-5E04-90F1-88F5-507DD4C0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85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D2DE0-2282-FA33-8B7F-642FAEB1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21C9CA-8AB2-DD52-0F93-03FBEBC7D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7777CA-213F-6C9B-562D-2A1676D8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C0512-4CAF-BBAF-61FB-30C324E5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E348AB-CABA-B715-48E6-65974BFE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7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80A6A49-E106-DB22-1EF2-B6588FF97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222789-3E79-720A-2721-38829411B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DA9D21-B221-D91C-C94C-0DADC8FD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C9DE8-8D0A-38D9-F31B-8CCA238A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8641D8-D44D-9287-D99D-505C2C8B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11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70142-35F1-CB9C-9995-3A482670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01D5E-C43E-B2CA-DF1D-E5C7517E3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D7873-9F45-49E5-2FDE-A5C4BD7A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7F5F89-39A6-EB4C-4B57-513B9E1E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D1F8CB-57E8-CA9F-DA46-9E445DE6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40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A4332-0A98-0528-500C-91CE5C41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A48FAA-7819-9BFF-989B-ED267A38E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297DA1-6F84-B3C3-24FE-80C94D7B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7ED38D-7080-2AE2-3763-0C6EBC0A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23F4FA-3FB5-ED49-9E39-59BCA592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23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7C2C8-4E68-3120-0172-D44AE46A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8DBD6D-F176-0CCE-8C2C-A363D9C3E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77D63D-93DB-45DF-7A6D-EEAD1F07B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BF3744-E266-73BC-80EF-D72A86DA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ACBCB1-72DA-93EC-A219-078863CE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099701-8969-1267-3A9F-33FB0C26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34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1AF53-09E7-3386-6B30-E27ABB01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FE1E00-960A-D230-C254-75CD8181A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06DEEE-7969-238E-569A-96D2B24B0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DC76EE-319B-6359-F901-E51A55AC7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641428-286E-8A58-D0FE-8EAFDE376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4A373C-2498-5122-EBF8-4FF03AA0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263B25-99FC-ABC2-779D-99F41BBB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B3424E-0701-2137-3F13-E7752335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0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E2096-9D2F-DBDC-1B2D-34DA7EC2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8EC8F8-0E7C-DC6A-9F6E-F3AF43D0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EADFF-1B55-16C6-B251-5CC83184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BA969B-F0DA-9D8E-68ED-746E9AF8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16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0885E5C-5750-C41A-A5EB-483272DD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EFD75E-81C0-7065-8581-A8D30627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7928A6-562D-C88D-3175-E68068D5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8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FB99D-0574-211E-1D9D-8CFB1E8D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18D1F-F6DA-FB71-53B6-20E59104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7282A4-8EF6-D28E-4DB6-99A90C6E1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72811C-9B5A-6E00-D33A-8255EEF8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353225-0724-95A6-DA9B-FAAD812E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C06531-2CAD-39D4-F873-45BF9FCC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27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1A8E0-B9EF-8A5A-A0BD-2A5FFF8F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1FBFA2-C1E9-389B-7A0C-8396D0150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42C49F-4C3E-9F0F-4057-0E40FC40A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C9A2E-411B-7F0F-1312-2CCF0713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71680A-C1AE-10BA-9D23-3AA4AC1B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698CB1-8AC8-CF2A-9F2A-DDB99740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52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096A1F-39C9-6D56-CBF5-635652B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0B0A9-FBB5-9931-7DE5-3377B79E7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06168D-5449-2739-D1FE-A815D27FC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ADFF6B-D20A-D148-8C25-4878E97BEE9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CF29B1-0206-2570-EA72-F98A08316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A73C2C-70D1-6EA6-8BB3-3161DB84F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285FD5-2A05-8C44-9519-E0F52BC906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7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19.emf"/><Relationship Id="rId4" Type="http://schemas.openxmlformats.org/officeDocument/2006/relationships/image" Target="../media/image2.emf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5ABA76-C21E-ED72-FDE1-7AC0DEA28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1055696"/>
            <a:ext cx="5384800" cy="3210689"/>
          </a:xfrm>
        </p:spPr>
        <p:txBody>
          <a:bodyPr anchor="b">
            <a:normAutofit/>
          </a:bodyPr>
          <a:lstStyle/>
          <a:p>
            <a:pPr lvl="0" algn="l"/>
            <a:r>
              <a:rPr lang="en-US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the SDG finance gridlock through strengthening local government finance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Policy </a:t>
            </a:r>
            <a:r>
              <a:rPr lang="de-DE" sz="2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Recommendations</a:t>
            </a:r>
            <a:r>
              <a:rPr lang="de-DE" sz="2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de-DE" sz="2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Actionable</a:t>
            </a:r>
            <a:r>
              <a:rPr lang="de-DE" sz="2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Proposals</a:t>
            </a:r>
            <a:br>
              <a:rPr lang="de-DE" sz="23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de-DE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de-DE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23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A78834-0353-6AE7-FC74-EE3BD2387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107162" cy="1304278"/>
          </a:xfrm>
        </p:spPr>
        <p:txBody>
          <a:bodyPr anchor="t">
            <a:normAutofit/>
          </a:bodyPr>
          <a:lstStyle/>
          <a:p>
            <a:pPr algn="l"/>
            <a:r>
              <a:rPr lang="de-DE" sz="2300" dirty="0"/>
              <a:t>Daniel Platz</a:t>
            </a:r>
          </a:p>
          <a:p>
            <a:pPr algn="l"/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Senior Economic Affairs Officer</a:t>
            </a:r>
          </a:p>
          <a:p>
            <a:pPr algn="l"/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DCF Team Leader</a:t>
            </a:r>
            <a:endParaRPr lang="de-DE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F81D6A8-E4FE-99BB-8C77-A13BE88D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58" y="1760412"/>
            <a:ext cx="3510140" cy="10052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DDC036-5A61-F241-BEF4-457E7581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02" y="3581108"/>
            <a:ext cx="3069053" cy="19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9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909EF-C759-5DE9-5657-382985CE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New </a:t>
            </a:r>
            <a:r>
              <a:rPr lang="de-DE" dirty="0" err="1"/>
              <a:t>Idea</a:t>
            </a:r>
            <a:r>
              <a:rPr lang="de-DE" dirty="0"/>
              <a:t>: </a:t>
            </a:r>
            <a:r>
              <a:rPr lang="de-DE" dirty="0" err="1"/>
              <a:t>Guarantee</a:t>
            </a:r>
            <a:r>
              <a:rPr lang="de-DE" dirty="0"/>
              <a:t> </a:t>
            </a:r>
            <a:r>
              <a:rPr lang="de-DE" dirty="0" err="1"/>
              <a:t>funds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cities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7FA187A-BAB7-3C0A-FB33-49A651B87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591923"/>
              </p:ext>
            </p:extLst>
          </p:nvPr>
        </p:nvGraphicFramePr>
        <p:xfrm>
          <a:off x="838200" y="180332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22A99FF-AC8B-9148-62C7-A49FB82F6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A82D21-12C0-7D15-7EE3-0AB52931E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6439" y="5438303"/>
            <a:ext cx="3512634" cy="22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18107-0D45-5352-C3A1-2D645FF3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New </a:t>
            </a:r>
            <a:r>
              <a:rPr lang="de-DE" dirty="0" err="1"/>
              <a:t>idea</a:t>
            </a:r>
            <a:r>
              <a:rPr lang="de-DE" dirty="0"/>
              <a:t>: Infrastructure Asset Management (IAM)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B219B30-C27B-B2C0-7DAE-6696D3319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550765"/>
              </p:ext>
            </p:extLst>
          </p:nvPr>
        </p:nvGraphicFramePr>
        <p:xfrm>
          <a:off x="838200" y="183677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76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CAEB1-37D9-7E00-C73F-469394A0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Outlook</a:t>
            </a:r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65E57C3-479A-0DD7-3B10-EC88C886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604D1E-B87E-DF39-0D26-3BCD20AC7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273" y="2949931"/>
            <a:ext cx="5350727" cy="4047893"/>
          </a:xfrm>
          <a:prstGeom prst="rect">
            <a:avLst/>
          </a:prstGeom>
        </p:spPr>
      </p:pic>
      <p:graphicFrame>
        <p:nvGraphicFramePr>
          <p:cNvPr id="12" name="Inhaltsplatzhalter 2">
            <a:extLst>
              <a:ext uri="{FF2B5EF4-FFF2-40B4-BE49-F238E27FC236}">
                <a16:creationId xmlns:a16="http://schemas.microsoft.com/office/drawing/2014/main" id="{FB534186-D503-A1CD-B9D2-6E58662B0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40705"/>
              </p:ext>
            </p:extLst>
          </p:nvPr>
        </p:nvGraphicFramePr>
        <p:xfrm>
          <a:off x="648628" y="1792201"/>
          <a:ext cx="688959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2D1C1E4D-F582-1D6B-6AA1-9E41C5009A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6179" y="1690688"/>
            <a:ext cx="3259218" cy="2518486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81CEDC51-5282-21CB-DF8C-96B9E8710DDB}"/>
              </a:ext>
            </a:extLst>
          </p:cNvPr>
          <p:cNvCxnSpPr>
            <a:cxnSpLocks/>
          </p:cNvCxnSpPr>
          <p:nvPr/>
        </p:nvCxnSpPr>
        <p:spPr>
          <a:xfrm>
            <a:off x="5192751" y="4209174"/>
            <a:ext cx="0" cy="1109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6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67C029-64C9-B42D-547A-553869A3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331" y="652847"/>
            <a:ext cx="4905239" cy="1642850"/>
          </a:xfrm>
        </p:spPr>
        <p:txBody>
          <a:bodyPr>
            <a:noAutofit/>
          </a:bodyPr>
          <a:lstStyle/>
          <a:p>
            <a:r>
              <a:rPr lang="de-DE" sz="2800" b="1" dirty="0"/>
              <a:t>FfD4 </a:t>
            </a:r>
            <a:r>
              <a:rPr lang="de-DE" sz="2800" b="1" dirty="0" err="1"/>
              <a:t>is</a:t>
            </a:r>
            <a:r>
              <a:rPr lang="de-DE" sz="2800" b="1" dirty="0"/>
              <a:t> a </a:t>
            </a:r>
            <a:r>
              <a:rPr lang="de-DE" sz="2800" b="1" dirty="0" err="1"/>
              <a:t>key</a:t>
            </a:r>
            <a:r>
              <a:rPr lang="de-DE" sz="2800" b="1" dirty="0"/>
              <a:t> </a:t>
            </a:r>
            <a:r>
              <a:rPr lang="de-DE" sz="2800" b="1" dirty="0" err="1"/>
              <a:t>opportunity</a:t>
            </a:r>
            <a:r>
              <a:rPr lang="de-DE" sz="2800" b="1" dirty="0"/>
              <a:t>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/>
              <a:t>strengthening</a:t>
            </a:r>
            <a:r>
              <a:rPr lang="de-DE" sz="2800" b="1" dirty="0"/>
              <a:t> </a:t>
            </a:r>
            <a:r>
              <a:rPr lang="de-DE" sz="2800" b="1" dirty="0" err="1"/>
              <a:t>local</a:t>
            </a:r>
            <a:r>
              <a:rPr lang="de-DE" sz="2800" b="1" dirty="0"/>
              <a:t> </a:t>
            </a:r>
            <a:r>
              <a:rPr lang="de-DE" sz="2800" b="1" dirty="0" err="1"/>
              <a:t>development</a:t>
            </a:r>
            <a:r>
              <a:rPr lang="de-DE" sz="2800" b="1" dirty="0"/>
              <a:t>  </a:t>
            </a:r>
            <a:r>
              <a:rPr lang="de-DE" sz="2800" b="1" dirty="0" err="1"/>
              <a:t>local</a:t>
            </a:r>
            <a:r>
              <a:rPr lang="de-DE" sz="2800" b="1" dirty="0"/>
              <a:t> </a:t>
            </a:r>
            <a:r>
              <a:rPr lang="de-DE" sz="2800" b="1" dirty="0" err="1"/>
              <a:t>finance</a:t>
            </a:r>
            <a:endParaRPr lang="de-DE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C1822-B600-E8F3-49B2-CE0FED27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31" y="2408632"/>
            <a:ext cx="3747097" cy="2888165"/>
          </a:xfrm>
        </p:spPr>
        <p:txBody>
          <a:bodyPr anchor="t">
            <a:noAutofit/>
          </a:bodyPr>
          <a:lstStyle/>
          <a:p>
            <a:r>
              <a:rPr lang="de-DE" sz="1800" dirty="0" err="1"/>
              <a:t>Fourth</a:t>
            </a:r>
            <a:r>
              <a:rPr lang="de-DE" sz="1800" dirty="0"/>
              <a:t> International Conference on Financing </a:t>
            </a:r>
            <a:r>
              <a:rPr lang="de-DE" sz="1800" dirty="0" err="1"/>
              <a:t>for</a:t>
            </a:r>
            <a:r>
              <a:rPr lang="de-DE" sz="1800" dirty="0"/>
              <a:t> Development (</a:t>
            </a:r>
            <a:r>
              <a:rPr lang="de-DE" sz="1800" b="1" dirty="0"/>
              <a:t>FfD4</a:t>
            </a:r>
            <a:r>
              <a:rPr lang="de-DE" sz="1800" dirty="0"/>
              <a:t>)</a:t>
            </a:r>
          </a:p>
          <a:p>
            <a:pPr lvl="1"/>
            <a:r>
              <a:rPr lang="de-DE" sz="1800" dirty="0" err="1"/>
              <a:t>Huge</a:t>
            </a:r>
            <a:r>
              <a:rPr lang="de-DE" sz="1800" dirty="0"/>
              <a:t> </a:t>
            </a:r>
            <a:r>
              <a:rPr lang="de-DE" sz="1800" dirty="0" err="1"/>
              <a:t>opportunity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international </a:t>
            </a:r>
            <a:r>
              <a:rPr lang="de-DE" sz="1800" dirty="0" err="1"/>
              <a:t>community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strengthen</a:t>
            </a:r>
            <a:r>
              <a:rPr lang="de-DE" sz="1800" dirty="0"/>
              <a:t> SDGs </a:t>
            </a:r>
            <a:r>
              <a:rPr lang="de-DE" sz="1800" dirty="0" err="1"/>
              <a:t>achievment</a:t>
            </a:r>
            <a:r>
              <a:rPr lang="de-DE" sz="1800" dirty="0"/>
              <a:t> via </a:t>
            </a:r>
            <a:r>
              <a:rPr lang="de-DE" sz="1800" dirty="0" err="1"/>
              <a:t>local</a:t>
            </a:r>
            <a:r>
              <a:rPr lang="de-DE" sz="1800" dirty="0"/>
              <a:t> </a:t>
            </a:r>
            <a:r>
              <a:rPr lang="de-DE" sz="1800" dirty="0" err="1"/>
              <a:t>development</a:t>
            </a:r>
            <a:r>
              <a:rPr lang="de-DE" sz="1800" dirty="0"/>
              <a:t>  </a:t>
            </a:r>
            <a:r>
              <a:rPr lang="de-DE" sz="1800" dirty="0" err="1"/>
              <a:t>finance</a:t>
            </a:r>
            <a:r>
              <a:rPr lang="de-DE" sz="1800" dirty="0"/>
              <a:t> </a:t>
            </a:r>
          </a:p>
          <a:p>
            <a:pPr lvl="1"/>
            <a:r>
              <a:rPr lang="de-DE" sz="1800" dirty="0"/>
              <a:t>Spain </a:t>
            </a:r>
            <a:r>
              <a:rPr lang="de-DE" sz="1800" b="1" dirty="0"/>
              <a:t>30 June </a:t>
            </a:r>
            <a:r>
              <a:rPr lang="de-DE" sz="1800" b="1" dirty="0" err="1"/>
              <a:t>to</a:t>
            </a:r>
            <a:r>
              <a:rPr lang="de-DE" sz="1800" b="1" dirty="0"/>
              <a:t> 3 </a:t>
            </a:r>
            <a:r>
              <a:rPr lang="de-DE" sz="1800" b="1" dirty="0" err="1"/>
              <a:t>July</a:t>
            </a:r>
            <a:r>
              <a:rPr lang="de-DE" sz="1800" b="1" dirty="0"/>
              <a:t> 2025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01D809-897F-1647-CEF6-317D04D2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112" y="4270227"/>
            <a:ext cx="4463528" cy="2888165"/>
          </a:xfrm>
          <a:prstGeom prst="rect">
            <a:avLst/>
          </a:prstGeom>
        </p:spPr>
      </p:pic>
      <p:pic>
        <p:nvPicPr>
          <p:cNvPr id="15" name="Grafik 1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3569ECCE-EEBB-6616-DC29-D2DCCE200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pic>
        <p:nvPicPr>
          <p:cNvPr id="19" name="Grafik 18" descr="Ein Bild, das Text, Logo, Schrift, Grafiken enthält.&#10;&#10;Automatisch generierte Beschreibung">
            <a:extLst>
              <a:ext uri="{FF2B5EF4-FFF2-40B4-BE49-F238E27FC236}">
                <a16:creationId xmlns:a16="http://schemas.microsoft.com/office/drawing/2014/main" id="{CA2F2C2A-DA10-942E-6BB2-E7517CB87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262" y="991047"/>
            <a:ext cx="4263309" cy="234482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DF77DAC-6851-B00A-E77C-7E9ADF91BBA6}"/>
              </a:ext>
            </a:extLst>
          </p:cNvPr>
          <p:cNvSpPr txBox="1"/>
          <p:nvPr/>
        </p:nvSpPr>
        <p:spPr>
          <a:xfrm>
            <a:off x="1368616" y="3200400"/>
            <a:ext cx="3899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effectLst/>
                <a:latin typeface="MinionPro"/>
              </a:rPr>
              <a:t>§ 34 ADDIS ABABA AGENDA:</a:t>
            </a:r>
          </a:p>
          <a:p>
            <a:r>
              <a:rPr lang="de-DE" sz="2000" dirty="0">
                <a:latin typeface="MinionPro"/>
              </a:rPr>
              <a:t>„</a:t>
            </a:r>
            <a:r>
              <a:rPr lang="de-DE" sz="2000" dirty="0" err="1">
                <a:effectLst/>
                <a:latin typeface="MinionPro"/>
              </a:rPr>
              <a:t>We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dirty="0" err="1">
                <a:effectLst/>
                <a:latin typeface="MinionPro"/>
              </a:rPr>
              <a:t>further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dirty="0" err="1">
                <a:effectLst/>
                <a:latin typeface="MinionPro"/>
              </a:rPr>
              <a:t>acknowledge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dirty="0" err="1">
                <a:effectLst/>
                <a:latin typeface="MinionPro"/>
              </a:rPr>
              <a:t>that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b="1" dirty="0" err="1">
                <a:effectLst/>
                <a:latin typeface="MinionPro"/>
              </a:rPr>
              <a:t>expenditures</a:t>
            </a:r>
            <a:r>
              <a:rPr lang="de-DE" sz="2000" b="1" dirty="0">
                <a:effectLst/>
                <a:latin typeface="MinionPro"/>
              </a:rPr>
              <a:t> and </a:t>
            </a:r>
            <a:r>
              <a:rPr lang="de-DE" sz="2000" b="1" dirty="0" err="1">
                <a:effectLst/>
                <a:latin typeface="MinionPro"/>
              </a:rPr>
              <a:t>investments</a:t>
            </a:r>
            <a:r>
              <a:rPr lang="de-DE" sz="2000" b="1" dirty="0">
                <a:effectLst/>
                <a:latin typeface="MinionPro"/>
              </a:rPr>
              <a:t> in </a:t>
            </a:r>
            <a:r>
              <a:rPr lang="de-DE" sz="2000" b="1" dirty="0" err="1">
                <a:effectLst/>
                <a:latin typeface="MinionPro"/>
              </a:rPr>
              <a:t>sustainable</a:t>
            </a:r>
            <a:r>
              <a:rPr lang="de-DE" sz="2000" b="1" dirty="0">
                <a:effectLst/>
                <a:latin typeface="MinionPro"/>
              </a:rPr>
              <a:t> </a:t>
            </a:r>
            <a:r>
              <a:rPr lang="de-DE" sz="2000" b="1" dirty="0" err="1">
                <a:effectLst/>
                <a:latin typeface="MinionPro"/>
              </a:rPr>
              <a:t>development</a:t>
            </a:r>
            <a:r>
              <a:rPr lang="de-DE" sz="2000" b="1" dirty="0">
                <a:effectLst/>
                <a:latin typeface="MinionPro"/>
              </a:rPr>
              <a:t> </a:t>
            </a:r>
            <a:r>
              <a:rPr lang="de-DE" sz="2000" b="1" dirty="0" err="1">
                <a:effectLst/>
                <a:latin typeface="MinionPro"/>
              </a:rPr>
              <a:t>are</a:t>
            </a:r>
            <a:r>
              <a:rPr lang="de-DE" sz="2000" b="1" dirty="0">
                <a:effectLst/>
                <a:latin typeface="MinionPro"/>
              </a:rPr>
              <a:t> </a:t>
            </a:r>
            <a:r>
              <a:rPr lang="de-DE" sz="2000" b="1" dirty="0" err="1">
                <a:effectLst/>
                <a:latin typeface="MinionPro"/>
              </a:rPr>
              <a:t>being</a:t>
            </a:r>
            <a:r>
              <a:rPr lang="de-DE" sz="2000" b="1" dirty="0">
                <a:effectLst/>
                <a:latin typeface="MinionPro"/>
              </a:rPr>
              <a:t> </a:t>
            </a:r>
            <a:r>
              <a:rPr lang="de-DE" sz="2000" b="1" dirty="0" err="1">
                <a:effectLst/>
                <a:latin typeface="MinionPro"/>
              </a:rPr>
              <a:t>devolved</a:t>
            </a:r>
            <a:r>
              <a:rPr lang="de-DE" sz="2000" b="1" dirty="0">
                <a:effectLst/>
                <a:latin typeface="MinionPro"/>
              </a:rPr>
              <a:t> </a:t>
            </a:r>
            <a:r>
              <a:rPr lang="de-DE" sz="2000" b="1" dirty="0" err="1">
                <a:effectLst/>
                <a:latin typeface="MinionPro"/>
              </a:rPr>
              <a:t>to</a:t>
            </a:r>
            <a:r>
              <a:rPr lang="de-DE" sz="2000" b="1" dirty="0">
                <a:effectLst/>
                <a:latin typeface="MinionPro"/>
              </a:rPr>
              <a:t> </a:t>
            </a:r>
            <a:r>
              <a:rPr lang="de-DE" sz="2000" b="1" dirty="0" err="1">
                <a:effectLst/>
                <a:latin typeface="MinionPro"/>
              </a:rPr>
              <a:t>the</a:t>
            </a:r>
            <a:r>
              <a:rPr lang="de-DE" sz="2000" b="1" dirty="0">
                <a:effectLst/>
                <a:latin typeface="MinionPro"/>
              </a:rPr>
              <a:t> subnational </a:t>
            </a:r>
            <a:r>
              <a:rPr lang="de-DE" sz="2000" b="1" dirty="0" err="1">
                <a:effectLst/>
                <a:latin typeface="MinionPro"/>
              </a:rPr>
              <a:t>level</a:t>
            </a:r>
            <a:r>
              <a:rPr lang="de-DE" sz="2000" dirty="0">
                <a:effectLst/>
                <a:latin typeface="MinionPro"/>
              </a:rPr>
              <a:t>, </a:t>
            </a:r>
            <a:r>
              <a:rPr lang="de-DE" sz="2000" dirty="0" err="1">
                <a:effectLst/>
                <a:latin typeface="MinionPro"/>
              </a:rPr>
              <a:t>which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dirty="0" err="1">
                <a:effectLst/>
                <a:latin typeface="MinionPro"/>
              </a:rPr>
              <a:t>often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dirty="0" err="1">
                <a:effectLst/>
                <a:latin typeface="MinionPro"/>
              </a:rPr>
              <a:t>lacks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dirty="0" err="1">
                <a:effectLst/>
                <a:latin typeface="MinionPro"/>
              </a:rPr>
              <a:t>adequate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dirty="0" err="1">
                <a:effectLst/>
                <a:latin typeface="MinionPro"/>
              </a:rPr>
              <a:t>technical</a:t>
            </a:r>
            <a:r>
              <a:rPr lang="de-DE" sz="2000" dirty="0">
                <a:effectLst/>
                <a:latin typeface="MinionPro"/>
              </a:rPr>
              <a:t> and </a:t>
            </a:r>
            <a:r>
              <a:rPr lang="de-DE" sz="2000" dirty="0" err="1">
                <a:effectLst/>
                <a:latin typeface="MinionPro"/>
              </a:rPr>
              <a:t>technological</a:t>
            </a:r>
            <a:r>
              <a:rPr lang="de-DE" sz="2000" dirty="0">
                <a:effectLst/>
                <a:latin typeface="MinionPro"/>
              </a:rPr>
              <a:t> </a:t>
            </a:r>
            <a:r>
              <a:rPr lang="de-DE" sz="2000" dirty="0" err="1">
                <a:effectLst/>
                <a:latin typeface="MinionPro"/>
              </a:rPr>
              <a:t>capacity</a:t>
            </a:r>
            <a:r>
              <a:rPr lang="de-DE" sz="2000" dirty="0">
                <a:effectLst/>
                <a:latin typeface="MinionPro"/>
              </a:rPr>
              <a:t>, </a:t>
            </a:r>
            <a:r>
              <a:rPr lang="de-DE" sz="2000" dirty="0" err="1">
                <a:effectLst/>
                <a:latin typeface="MinionPro"/>
              </a:rPr>
              <a:t>financing</a:t>
            </a:r>
            <a:r>
              <a:rPr lang="de-DE" sz="2000" dirty="0">
                <a:effectLst/>
                <a:latin typeface="MinionPro"/>
              </a:rPr>
              <a:t> and support. […</a:t>
            </a:r>
            <a:r>
              <a:rPr lang="de-DE" sz="2000" dirty="0">
                <a:latin typeface="MinionPro"/>
              </a:rPr>
              <a:t>]“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186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3CCAB-F606-9D9F-D608-4E357C4A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e-DE" sz="4000" dirty="0" err="1">
                <a:solidFill>
                  <a:srgbClr val="FFFFFF"/>
                </a:solidFill>
              </a:rPr>
              <a:t>Importance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  <a:r>
              <a:rPr lang="de-DE" sz="4000" dirty="0" err="1">
                <a:solidFill>
                  <a:srgbClr val="FFFFFF"/>
                </a:solidFill>
              </a:rPr>
              <a:t>of</a:t>
            </a:r>
            <a:r>
              <a:rPr lang="de-DE" sz="4000" dirty="0">
                <a:solidFill>
                  <a:srgbClr val="FFFFFF"/>
                </a:solidFill>
              </a:rPr>
              <a:t> Subnational Investments</a:t>
            </a:r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05B4E74-983C-70D8-9216-23A82971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20032618-AD20-670D-6FF9-8641F6F00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00255"/>
              </p:ext>
            </p:extLst>
          </p:nvPr>
        </p:nvGraphicFramePr>
        <p:xfrm>
          <a:off x="632085" y="1837756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FFDA8F42-9A85-6758-B638-EBB2ECD7EBC3}"/>
              </a:ext>
            </a:extLst>
          </p:cNvPr>
          <p:cNvSpPr txBox="1"/>
          <p:nvPr/>
        </p:nvSpPr>
        <p:spPr>
          <a:xfrm>
            <a:off x="1371597" y="5214897"/>
            <a:ext cx="44493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de-DE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rPr>
              <a:t>37% </a:t>
            </a:r>
            <a:r>
              <a:rPr lang="de-DE" sz="17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rPr>
              <a:t>public</a:t>
            </a:r>
            <a:r>
              <a:rPr lang="de-DE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rPr>
              <a:t> </a:t>
            </a:r>
            <a:r>
              <a:rPr lang="de-DE" sz="17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rPr>
              <a:t>investments</a:t>
            </a:r>
            <a:r>
              <a:rPr lang="de-DE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rPr>
              <a:t> </a:t>
            </a:r>
            <a:r>
              <a:rPr lang="de-DE" sz="17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rPr>
              <a:t>worldwide</a:t>
            </a:r>
            <a:endParaRPr lang="de-DE" sz="17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C8FAEC9-3DD1-A359-F35B-3784739B2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6439" y="5438303"/>
            <a:ext cx="3512634" cy="22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1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19FF1-A885-E317-BF5D-8D476A7E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err="1"/>
              <a:t>Urbanization</a:t>
            </a:r>
            <a:r>
              <a:rPr lang="de-DE" sz="4400" dirty="0"/>
              <a:t> </a:t>
            </a:r>
            <a:r>
              <a:rPr lang="de-DE" sz="4400" dirty="0" err="1"/>
              <a:t>outpaces</a:t>
            </a:r>
            <a:r>
              <a:rPr lang="de-DE" sz="4400" dirty="0"/>
              <a:t> </a:t>
            </a:r>
            <a:r>
              <a:rPr lang="de-DE" sz="4400" dirty="0" err="1"/>
              <a:t>capital</a:t>
            </a:r>
            <a:r>
              <a:rPr lang="de-DE" sz="4400" dirty="0"/>
              <a:t> </a:t>
            </a:r>
            <a:r>
              <a:rPr lang="de-DE" sz="4400" dirty="0" err="1"/>
              <a:t>investments</a:t>
            </a:r>
            <a:r>
              <a:rPr lang="de-DE" sz="4400" dirty="0"/>
              <a:t> </a:t>
            </a:r>
            <a:br>
              <a:rPr lang="en-US" sz="4400" dirty="0"/>
            </a:br>
            <a:endParaRPr lang="de-DE" dirty="0"/>
          </a:p>
        </p:txBody>
      </p:sp>
      <p:pic>
        <p:nvPicPr>
          <p:cNvPr id="4" name="Inhaltsplatzhalter 4" descr="Ein Bild, das Text, Reihe, Diagramm, Zahl enthält.&#10;&#10;Automatisch generierte Beschreibung">
            <a:extLst>
              <a:ext uri="{FF2B5EF4-FFF2-40B4-BE49-F238E27FC236}">
                <a16:creationId xmlns:a16="http://schemas.microsoft.com/office/drawing/2014/main" id="{84E18DA4-8E0E-8C0B-F1BC-6C81DF521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601" y="1184517"/>
            <a:ext cx="5060536" cy="5060536"/>
          </a:xfrm>
          <a:prstGeom prst="rect">
            <a:avLst/>
          </a:prstGeom>
        </p:spPr>
      </p:pic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81733AD-11FF-0C7A-AC43-A86F7CAB6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D09327C-F396-97FA-1B16-15959D1E2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439" y="5438303"/>
            <a:ext cx="3512634" cy="2272881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A4F3628-83E4-E44F-74AC-7536855AACF2}"/>
              </a:ext>
            </a:extLst>
          </p:cNvPr>
          <p:cNvGrpSpPr/>
          <p:nvPr/>
        </p:nvGrpSpPr>
        <p:grpSpPr>
          <a:xfrm>
            <a:off x="838200" y="3158280"/>
            <a:ext cx="4315781" cy="1009791"/>
            <a:chOff x="5761228" y="2816862"/>
            <a:chExt cx="4315781" cy="100979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5E1FC31-D9E4-2BE3-3084-1F9FCEDF2427}"/>
                </a:ext>
              </a:extLst>
            </p:cNvPr>
            <p:cNvSpPr/>
            <p:nvPr/>
          </p:nvSpPr>
          <p:spPr>
            <a:xfrm>
              <a:off x="5761228" y="2816862"/>
              <a:ext cx="4315781" cy="10097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AC294C7-EE6D-5A94-2E3F-4D00EC285B7A}"/>
                </a:ext>
              </a:extLst>
            </p:cNvPr>
            <p:cNvSpPr txBox="1"/>
            <p:nvPr/>
          </p:nvSpPr>
          <p:spPr>
            <a:xfrm>
              <a:off x="5761228" y="2816862"/>
              <a:ext cx="4315781" cy="1009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300" kern="1200" dirty="0"/>
                <a:t>High </a:t>
              </a:r>
              <a:r>
                <a:rPr lang="de-DE" sz="2300" kern="1200" dirty="0" err="1"/>
                <a:t>income</a:t>
              </a:r>
              <a:r>
                <a:rPr lang="de-DE" sz="2300" kern="1200" dirty="0"/>
                <a:t>: </a:t>
              </a:r>
              <a:r>
                <a:rPr lang="de-DE" sz="2300" kern="1200" dirty="0" err="1"/>
                <a:t>Stable</a:t>
              </a:r>
              <a:r>
                <a:rPr lang="de-DE" sz="2300" kern="1200" dirty="0"/>
                <a:t> </a:t>
              </a:r>
              <a:r>
                <a:rPr lang="de-DE" sz="2300" kern="1200" dirty="0" err="1"/>
                <a:t>rates</a:t>
              </a:r>
              <a:r>
                <a:rPr lang="de-DE" sz="2300" kern="1200" dirty="0"/>
                <a:t> </a:t>
              </a:r>
              <a:r>
                <a:rPr lang="de-DE" sz="2300" kern="1200" dirty="0" err="1"/>
                <a:t>of</a:t>
              </a:r>
              <a:r>
                <a:rPr lang="de-DE" sz="2300" kern="1200" dirty="0"/>
                <a:t> </a:t>
              </a:r>
              <a:r>
                <a:rPr lang="de-DE" sz="2300" kern="1200" dirty="0" err="1"/>
                <a:t>fixed</a:t>
              </a:r>
              <a:r>
                <a:rPr lang="de-DE" sz="2300" kern="1200" dirty="0"/>
                <a:t> </a:t>
              </a:r>
              <a:r>
                <a:rPr lang="de-DE" sz="2300" kern="1200" dirty="0" err="1"/>
                <a:t>income</a:t>
              </a:r>
              <a:r>
                <a:rPr lang="de-DE" sz="2300" kern="1200" dirty="0"/>
                <a:t> </a:t>
              </a:r>
              <a:r>
                <a:rPr lang="de-DE" sz="2300" kern="1200" dirty="0" err="1"/>
                <a:t>capital</a:t>
              </a:r>
              <a:r>
                <a:rPr lang="de-DE" sz="2300" kern="1200" dirty="0"/>
                <a:t> and </a:t>
              </a:r>
              <a:r>
                <a:rPr lang="de-DE" sz="2300" kern="1200" dirty="0" err="1"/>
                <a:t>urbanisation</a:t>
              </a:r>
              <a:endParaRPr lang="en-US" sz="2300" kern="1200" dirty="0"/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300" kern="1200" dirty="0"/>
                <a:t>Low </a:t>
              </a:r>
              <a:r>
                <a:rPr lang="de-DE" sz="2300" kern="1200" dirty="0" err="1"/>
                <a:t>income</a:t>
              </a:r>
              <a:r>
                <a:rPr lang="de-DE" sz="2300" kern="1200" dirty="0"/>
                <a:t>: </a:t>
              </a:r>
              <a:r>
                <a:rPr lang="de-DE" sz="2300" kern="1200" dirty="0" err="1"/>
                <a:t>Increasing</a:t>
              </a:r>
              <a:r>
                <a:rPr lang="de-DE" sz="2300" kern="1200" dirty="0"/>
                <a:t> </a:t>
              </a:r>
              <a:r>
                <a:rPr lang="de-DE" sz="2300" kern="1200" dirty="0" err="1"/>
                <a:t>urbanization</a:t>
              </a:r>
              <a:r>
                <a:rPr lang="de-DE" sz="2300" kern="1200" dirty="0"/>
                <a:t>, but </a:t>
              </a:r>
              <a:r>
                <a:rPr lang="de-DE" sz="2300" kern="1200" dirty="0" err="1"/>
                <a:t>capital</a:t>
              </a:r>
              <a:r>
                <a:rPr lang="de-DE" sz="2300" kern="1200" dirty="0"/>
                <a:t> </a:t>
              </a:r>
              <a:r>
                <a:rPr lang="de-DE" sz="2300" kern="1200" dirty="0" err="1"/>
                <a:t>formation</a:t>
              </a:r>
              <a:r>
                <a:rPr lang="de-DE" sz="2300" kern="1200" dirty="0"/>
                <a:t> </a:t>
              </a:r>
              <a:r>
                <a:rPr lang="de-DE" sz="2300" kern="1200" dirty="0" err="1"/>
                <a:t>decreasing</a:t>
              </a:r>
              <a:r>
                <a:rPr lang="de-DE" sz="2300" kern="1200" dirty="0"/>
                <a:t> </a:t>
              </a:r>
              <a:endParaRPr lang="en-US" sz="2300" kern="1200" dirty="0"/>
            </a:p>
          </p:txBody>
        </p:sp>
      </p:grpSp>
      <p:sp>
        <p:nvSpPr>
          <p:cNvPr id="10" name="Rechteck 9" descr="Stadt">
            <a:extLst>
              <a:ext uri="{FF2B5EF4-FFF2-40B4-BE49-F238E27FC236}">
                <a16:creationId xmlns:a16="http://schemas.microsoft.com/office/drawing/2014/main" id="{574DC35C-FBCD-69FF-86D6-934F415D31FA}"/>
              </a:ext>
            </a:extLst>
          </p:cNvPr>
          <p:cNvSpPr/>
          <p:nvPr/>
        </p:nvSpPr>
        <p:spPr>
          <a:xfrm>
            <a:off x="737839" y="1690688"/>
            <a:ext cx="1510523" cy="146504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8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2FEB90-6E56-015E-97D5-7BD0A9C7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740574"/>
            <a:ext cx="5801917" cy="2228760"/>
          </a:xfrm>
        </p:spPr>
        <p:txBody>
          <a:bodyPr anchor="b">
            <a:normAutofit/>
          </a:bodyPr>
          <a:lstStyle/>
          <a:p>
            <a:r>
              <a:rPr lang="de-DE" sz="4000" b="1" dirty="0"/>
              <a:t>Financing </a:t>
            </a:r>
            <a:r>
              <a:rPr lang="de-DE" sz="4000" b="1" dirty="0" err="1"/>
              <a:t>of</a:t>
            </a:r>
            <a:r>
              <a:rPr lang="de-DE" sz="4000" b="1" dirty="0"/>
              <a:t> </a:t>
            </a:r>
            <a:r>
              <a:rPr lang="de-DE" sz="4000" b="1" dirty="0" err="1"/>
              <a:t>Local</a:t>
            </a:r>
            <a:r>
              <a:rPr lang="de-DE" sz="4000" b="1" dirty="0"/>
              <a:t> Governments </a:t>
            </a:r>
            <a:r>
              <a:rPr lang="de-DE" sz="4000" b="1" dirty="0" err="1"/>
              <a:t>lagging</a:t>
            </a:r>
            <a:r>
              <a:rPr lang="de-DE" sz="4000" b="1" dirty="0"/>
              <a:t> </a:t>
            </a:r>
            <a:r>
              <a:rPr lang="de-DE" sz="4000" b="1" dirty="0" err="1"/>
              <a:t>behind</a:t>
            </a:r>
            <a:endParaRPr lang="de-DE" sz="4000" b="1" dirty="0"/>
          </a:p>
        </p:txBody>
      </p:sp>
      <p:pic>
        <p:nvPicPr>
          <p:cNvPr id="7" name="Graphic 6" descr="Geld">
            <a:extLst>
              <a:ext uri="{FF2B5EF4-FFF2-40B4-BE49-F238E27FC236}">
                <a16:creationId xmlns:a16="http://schemas.microsoft.com/office/drawing/2014/main" id="{969475E9-5EA9-52CB-C736-3ABBB08E6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099" y="1436756"/>
            <a:ext cx="1198532" cy="119853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89C421-70A9-825A-4E3D-C9DB3687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3" y="3410888"/>
            <a:ext cx="6967787" cy="297868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700" dirty="0"/>
              <a:t>Own source </a:t>
            </a:r>
            <a:r>
              <a:rPr lang="de-DE" sz="2700" dirty="0" err="1"/>
              <a:t>revenue</a:t>
            </a:r>
            <a:r>
              <a:rPr lang="de-DE" sz="2700" dirty="0"/>
              <a:t> (OSR) </a:t>
            </a:r>
            <a:r>
              <a:rPr lang="de-DE" sz="2700" dirty="0" err="1"/>
              <a:t>lagging</a:t>
            </a:r>
            <a:r>
              <a:rPr lang="de-DE" sz="2700" dirty="0"/>
              <a:t> </a:t>
            </a:r>
            <a:r>
              <a:rPr lang="de-DE" sz="2700" dirty="0" err="1"/>
              <a:t>behind</a:t>
            </a:r>
            <a:r>
              <a:rPr lang="de-DE" sz="2700" dirty="0"/>
              <a:t> in </a:t>
            </a:r>
            <a:r>
              <a:rPr lang="de-DE" sz="2700" dirty="0" err="1"/>
              <a:t>developing</a:t>
            </a:r>
            <a:r>
              <a:rPr lang="de-DE" sz="2700" dirty="0"/>
              <a:t> countries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700" dirty="0"/>
              <a:t>Fiscal </a:t>
            </a:r>
            <a:r>
              <a:rPr lang="de-DE" sz="2700" dirty="0" err="1"/>
              <a:t>transfers</a:t>
            </a:r>
            <a:r>
              <a:rPr lang="de-DE" sz="2700" dirty="0"/>
              <a:t> </a:t>
            </a:r>
            <a:r>
              <a:rPr lang="de-DE" sz="2700" dirty="0" err="1"/>
              <a:t>insufficient</a:t>
            </a:r>
            <a:r>
              <a:rPr lang="de-DE" sz="2700" dirty="0"/>
              <a:t>, </a:t>
            </a:r>
            <a:r>
              <a:rPr lang="de-DE" sz="2700" dirty="0" err="1"/>
              <a:t>despite</a:t>
            </a:r>
            <a:r>
              <a:rPr lang="de-DE" sz="2700" dirty="0"/>
              <a:t> high </a:t>
            </a:r>
            <a:r>
              <a:rPr lang="de-DE" sz="2700" dirty="0" err="1"/>
              <a:t>dependency</a:t>
            </a:r>
            <a:r>
              <a:rPr lang="de-DE" sz="2700" dirty="0"/>
              <a:t> </a:t>
            </a:r>
            <a:r>
              <a:rPr lang="de-DE" sz="2700" b="0" i="0" u="none" strike="noStrike" dirty="0">
                <a:effectLst/>
                <a:latin typeface="-webkit-standard"/>
              </a:rPr>
              <a:t>(</a:t>
            </a:r>
            <a:r>
              <a:rPr lang="de-DE" sz="2700" b="0" i="0" u="none" strike="noStrike" dirty="0" err="1">
                <a:effectLst/>
                <a:latin typeface="-webkit-standard"/>
              </a:rPr>
              <a:t>over</a:t>
            </a:r>
            <a:r>
              <a:rPr lang="de-DE" sz="2700" b="0" i="0" u="none" strike="noStrike" dirty="0">
                <a:effectLst/>
                <a:latin typeface="-webkit-standard"/>
              </a:rPr>
              <a:t> 50% of subnational </a:t>
            </a:r>
            <a:r>
              <a:rPr lang="de-DE" sz="2700" b="0" i="0" u="none" strike="noStrike" dirty="0" err="1">
                <a:effectLst/>
                <a:latin typeface="-webkit-standard"/>
              </a:rPr>
              <a:t>revenues</a:t>
            </a:r>
            <a:r>
              <a:rPr lang="de-DE" sz="2700" b="0" i="0" u="none" strike="noStrike" dirty="0">
                <a:effectLst/>
                <a:latin typeface="-webkit-standard"/>
              </a:rPr>
              <a:t> in </a:t>
            </a:r>
            <a:r>
              <a:rPr lang="de-DE" sz="2700" b="0" i="0" u="none" strike="noStrike" dirty="0" err="1">
                <a:effectLst/>
                <a:latin typeface="-webkit-standard"/>
              </a:rPr>
              <a:t>most</a:t>
            </a:r>
            <a:r>
              <a:rPr lang="de-DE" sz="2700" b="0" i="0" u="none" strike="noStrike" dirty="0">
                <a:effectLst/>
                <a:latin typeface="-webkit-standard"/>
              </a:rPr>
              <a:t> countries, </a:t>
            </a:r>
            <a:r>
              <a:rPr lang="de-DE" sz="2700" b="0" i="0" u="none" strike="noStrike" dirty="0" err="1">
                <a:effectLst/>
                <a:latin typeface="-webkit-standard"/>
              </a:rPr>
              <a:t>higher</a:t>
            </a:r>
            <a:r>
              <a:rPr lang="de-DE" sz="2700" b="0" i="0" u="none" strike="noStrike" dirty="0">
                <a:effectLst/>
                <a:latin typeface="-webkit-standard"/>
              </a:rPr>
              <a:t> in </a:t>
            </a:r>
            <a:r>
              <a:rPr lang="de-DE" sz="2700" b="0" i="0" u="none" strike="noStrike" dirty="0" err="1">
                <a:effectLst/>
                <a:latin typeface="-webkit-standard"/>
              </a:rPr>
              <a:t>developing</a:t>
            </a:r>
            <a:r>
              <a:rPr lang="de-DE" sz="2700" b="0" i="0" u="none" strike="noStrike" dirty="0">
                <a:effectLst/>
                <a:latin typeface="-webkit-standard"/>
              </a:rPr>
              <a:t> countries)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700" dirty="0">
                <a:latin typeface="-webkit-standard"/>
              </a:rPr>
              <a:t>Very limited </a:t>
            </a:r>
            <a:r>
              <a:rPr lang="de-DE" sz="2700" dirty="0" err="1">
                <a:latin typeface="-webkit-standard"/>
              </a:rPr>
              <a:t>access</a:t>
            </a:r>
            <a:r>
              <a:rPr lang="de-DE" sz="2700" dirty="0">
                <a:latin typeface="-webkit-standard"/>
              </a:rPr>
              <a:t> </a:t>
            </a:r>
            <a:r>
              <a:rPr lang="de-DE" sz="2700" dirty="0" err="1">
                <a:latin typeface="-webkit-standard"/>
              </a:rPr>
              <a:t>to</a:t>
            </a:r>
            <a:r>
              <a:rPr lang="de-DE" sz="2700" dirty="0">
                <a:latin typeface="-webkit-standard"/>
              </a:rPr>
              <a:t> </a:t>
            </a:r>
            <a:r>
              <a:rPr lang="de-DE" sz="2700" dirty="0" err="1">
                <a:latin typeface="-webkit-standard"/>
              </a:rPr>
              <a:t>borrowing</a:t>
            </a:r>
            <a:endParaRPr lang="de-DE" sz="2700" dirty="0">
              <a:latin typeface="-webkit-standard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700" dirty="0">
                <a:latin typeface="-webkit-standard"/>
              </a:rPr>
              <a:t>Limited bilateral ODA (</a:t>
            </a:r>
            <a:r>
              <a:rPr lang="de-DE" sz="2700" dirty="0" err="1"/>
              <a:t>Only</a:t>
            </a:r>
            <a:r>
              <a:rPr lang="de-DE" sz="2700" dirty="0"/>
              <a:t> 1.3% </a:t>
            </a:r>
            <a:r>
              <a:rPr lang="de-DE" sz="2700" dirty="0" err="1"/>
              <a:t>of</a:t>
            </a:r>
            <a:r>
              <a:rPr lang="de-DE" sz="2700" dirty="0"/>
              <a:t> bilateral ODA </a:t>
            </a:r>
            <a:r>
              <a:rPr lang="de-DE" sz="2700" dirty="0" err="1"/>
              <a:t>provided</a:t>
            </a:r>
            <a:r>
              <a:rPr lang="de-DE" sz="2700" dirty="0"/>
              <a:t> </a:t>
            </a:r>
            <a:r>
              <a:rPr lang="de-DE" sz="2700" dirty="0" err="1"/>
              <a:t>to</a:t>
            </a:r>
            <a:r>
              <a:rPr lang="de-DE" sz="2700" dirty="0"/>
              <a:t> </a:t>
            </a:r>
            <a:r>
              <a:rPr lang="de-DE" sz="2700" dirty="0" err="1"/>
              <a:t>cities</a:t>
            </a:r>
            <a:r>
              <a:rPr lang="de-DE" sz="2700" dirty="0"/>
              <a:t> and </a:t>
            </a:r>
            <a:r>
              <a:rPr lang="de-DE" sz="2700" dirty="0" err="1"/>
              <a:t>regions</a:t>
            </a:r>
            <a:r>
              <a:rPr lang="de-DE" sz="2700" dirty="0"/>
              <a:t> in </a:t>
            </a:r>
            <a:r>
              <a:rPr lang="de-DE" sz="2700" dirty="0" err="1"/>
              <a:t>developing</a:t>
            </a:r>
            <a:r>
              <a:rPr lang="de-DE" sz="2700" dirty="0"/>
              <a:t> countries)</a:t>
            </a:r>
            <a:endParaRPr lang="en-US" sz="2700" dirty="0"/>
          </a:p>
          <a:p>
            <a:pPr lvl="1"/>
            <a:endParaRPr lang="de-DE" sz="2700" dirty="0"/>
          </a:p>
          <a:p>
            <a:endParaRPr lang="de-DE" sz="1700" dirty="0"/>
          </a:p>
        </p:txBody>
      </p:sp>
      <p:pic>
        <p:nvPicPr>
          <p:cNvPr id="9" name="Graphic 8" descr="Geld">
            <a:extLst>
              <a:ext uri="{FF2B5EF4-FFF2-40B4-BE49-F238E27FC236}">
                <a16:creationId xmlns:a16="http://schemas.microsoft.com/office/drawing/2014/main" id="{5BC42E0F-104B-4279-88A7-5D97C37C1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F3B2C-0EAD-C903-4BBE-905FAFD9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de-DE" sz="4000" dirty="0" err="1">
                <a:solidFill>
                  <a:srgbClr val="FFFFFF"/>
                </a:solidFill>
              </a:rPr>
              <a:t>Local</a:t>
            </a:r>
            <a:r>
              <a:rPr lang="de-DE" sz="4000" dirty="0">
                <a:solidFill>
                  <a:srgbClr val="FFFFFF"/>
                </a:solidFill>
              </a:rPr>
              <a:t> Governments Are </a:t>
            </a:r>
            <a:r>
              <a:rPr lang="de-DE" sz="4000" dirty="0" err="1">
                <a:solidFill>
                  <a:srgbClr val="FFFFFF"/>
                </a:solidFill>
              </a:rPr>
              <a:t>Good</a:t>
            </a:r>
            <a:r>
              <a:rPr lang="de-DE" sz="4000" dirty="0">
                <a:solidFill>
                  <a:srgbClr val="FFFFFF"/>
                </a:solidFill>
              </a:rPr>
              <a:t> Stewards of Finance</a:t>
            </a:r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A0E759E4-ECA3-05EC-D505-9545D8B28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91807"/>
              </p:ext>
            </p:extLst>
          </p:nvPr>
        </p:nvGraphicFramePr>
        <p:xfrm>
          <a:off x="632085" y="192482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93E3DC0-22B9-CB91-D71A-A42BCD111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B7ACD78-B012-4C2F-D00E-8D460F19B5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6439" y="5438303"/>
            <a:ext cx="3512634" cy="22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B4CD1-32C6-D544-411A-54FD4949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Intergovernmental</a:t>
            </a:r>
            <a:r>
              <a:rPr lang="de-DE" dirty="0"/>
              <a:t> Fiscal Transfers (IGFTs)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CA5447B-56C6-7E25-F198-6B42D5767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2270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C020E84-9AB0-DE87-9F4D-AABA8F19D6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B1E557-5281-0C5D-6F92-B29C0A9B0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6439" y="5438303"/>
            <a:ext cx="3512634" cy="22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6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967E1-6F67-2D8C-08BA-CD180683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Own Source </a:t>
            </a:r>
            <a:r>
              <a:rPr lang="de-DE" dirty="0" err="1"/>
              <a:t>Revenues</a:t>
            </a:r>
            <a:r>
              <a:rPr lang="de-DE" dirty="0"/>
              <a:t> (OSR) and Asset Management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47AECE5-4C66-6087-5DE0-92F6082B5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032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47AFEA9-CAE2-411B-9BF4-D51E78521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502015F-45E4-5A65-93CE-1D1AFFD9E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6439" y="5438303"/>
            <a:ext cx="3512634" cy="22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5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91D54-75BE-9801-13EB-D03D2667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F2D45C3-F280-7451-E068-EDAE5365C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5785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E36A3F3-A4E0-318B-C298-77B3C2354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45053"/>
            <a:ext cx="2086691" cy="5990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37C6160-6780-7C37-9780-21B2D3A0C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6439" y="5438303"/>
            <a:ext cx="3512634" cy="22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424A749FFB5419051F247D2FFC9C2" ma:contentTypeVersion="14" ma:contentTypeDescription="Create a new document." ma:contentTypeScope="" ma:versionID="63cbe0139108e968bbb4011c865e1d0d">
  <xsd:schema xmlns:xsd="http://www.w3.org/2001/XMLSchema" xmlns:xs="http://www.w3.org/2001/XMLSchema" xmlns:p="http://schemas.microsoft.com/office/2006/metadata/properties" xmlns:ns2="8b8bbc48-f7fa-4513-aa78-97ad4aac9cc7" xmlns:ns3="8330173e-37a3-4a8a-81af-c41102a3c56e" targetNamespace="http://schemas.microsoft.com/office/2006/metadata/properties" ma:root="true" ma:fieldsID="bcc839bb7aae07aa869d406dbfbc7c92" ns2:_="" ns3:_="">
    <xsd:import namespace="8b8bbc48-f7fa-4513-aa78-97ad4aac9cc7"/>
    <xsd:import namespace="8330173e-37a3-4a8a-81af-c41102a3c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bbc48-f7fa-4513-aa78-97ad4aac9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0173e-37a3-4a8a-81af-c41102a3c56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65127ac-406d-406a-a4d9-e6357dedf371}" ma:internalName="TaxCatchAll" ma:showField="CatchAllData" ma:web="8330173e-37a3-4a8a-81af-c41102a3c5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7883FC-0105-4C74-BA19-ED4FC12C1B56}"/>
</file>

<file path=customXml/itemProps2.xml><?xml version="1.0" encoding="utf-8"?>
<ds:datastoreItem xmlns:ds="http://schemas.openxmlformats.org/officeDocument/2006/customXml" ds:itemID="{39864FF3-9EF7-4D2D-99E8-055E4B1EF6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952</Words>
  <Application>Microsoft Office PowerPoint</Application>
  <PresentationFormat>Widescreen</PresentationFormat>
  <Paragraphs>114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MinionPro</vt:lpstr>
      <vt:lpstr>-webkit-standard</vt:lpstr>
      <vt:lpstr>Aptos</vt:lpstr>
      <vt:lpstr>Aptos Display</vt:lpstr>
      <vt:lpstr>Arial</vt:lpstr>
      <vt:lpstr>Calibri</vt:lpstr>
      <vt:lpstr>Times New Roman</vt:lpstr>
      <vt:lpstr>Office</vt:lpstr>
      <vt:lpstr>Breaking the SDG finance gridlock through strengthening local government finance   Policy Recommendations and Actionable Proposals    </vt:lpstr>
      <vt:lpstr>FfD4 is a key opportunity for strengthening local development  local finance</vt:lpstr>
      <vt:lpstr>Importance of Subnational Investments</vt:lpstr>
      <vt:lpstr>Urbanization outpaces capital investments  </vt:lpstr>
      <vt:lpstr>Financing of Local Governments lagging behind</vt:lpstr>
      <vt:lpstr>Local Governments Are Good Stewards of Finance</vt:lpstr>
      <vt:lpstr>1. Intergovernmental Fiscal Transfers (IGFTs)</vt:lpstr>
      <vt:lpstr>2. Own Source Revenues (OSR) and Asset Management</vt:lpstr>
      <vt:lpstr>3. Domestic capital markets</vt:lpstr>
      <vt:lpstr>4. New Idea: Guarantee funds for cities</vt:lpstr>
      <vt:lpstr>5. New idea: Infrastructure Asset Management (IAM)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SDG finance gridlock through strengthening local government finance   Policy Recommendations and Actionable Proposals</dc:title>
  <dc:creator>Gregor Kloepfer</dc:creator>
  <cp:lastModifiedBy>Daniel Platz</cp:lastModifiedBy>
  <cp:revision>9</cp:revision>
  <dcterms:created xsi:type="dcterms:W3CDTF">2024-07-11T09:09:54Z</dcterms:created>
  <dcterms:modified xsi:type="dcterms:W3CDTF">2024-07-12T18:32:10Z</dcterms:modified>
</cp:coreProperties>
</file>