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61" r:id="rId5"/>
    <p:sldId id="267" r:id="rId6"/>
    <p:sldId id="264" r:id="rId7"/>
    <p:sldId id="271" r:id="rId8"/>
    <p:sldId id="25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33928-5125-455B-8800-8803CD597B4D}" v="13" dt="2024-07-10T20:27:51.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671" autoAdjust="0"/>
  </p:normalViewPr>
  <p:slideViewPr>
    <p:cSldViewPr snapToGrid="0">
      <p:cViewPr varScale="1">
        <p:scale>
          <a:sx n="91" d="100"/>
          <a:sy n="91" d="100"/>
        </p:scale>
        <p:origin x="12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z Susar" userId="c62e4c0f-89dc-458f-b91f-edd91c5b3d9d" providerId="ADAL" clId="{F2133928-5125-455B-8800-8803CD597B4D}"/>
    <pc:docChg chg="undo custSel addSld delSld modSld sldOrd">
      <pc:chgData name="Deniz Susar" userId="c62e4c0f-89dc-458f-b91f-edd91c5b3d9d" providerId="ADAL" clId="{F2133928-5125-455B-8800-8803CD597B4D}" dt="2024-07-10T20:28:58.328" v="1096" actId="20577"/>
      <pc:docMkLst>
        <pc:docMk/>
      </pc:docMkLst>
      <pc:sldChg chg="addSp delSp modSp mod modNotesTx">
        <pc:chgData name="Deniz Susar" userId="c62e4c0f-89dc-458f-b91f-edd91c5b3d9d" providerId="ADAL" clId="{F2133928-5125-455B-8800-8803CD597B4D}" dt="2024-07-10T20:25:03.269" v="517" actId="20577"/>
        <pc:sldMkLst>
          <pc:docMk/>
          <pc:sldMk cId="3338230275" sldId="256"/>
        </pc:sldMkLst>
        <pc:spChg chg="mod">
          <ac:chgData name="Deniz Susar" userId="c62e4c0f-89dc-458f-b91f-edd91c5b3d9d" providerId="ADAL" clId="{F2133928-5125-455B-8800-8803CD597B4D}" dt="2024-07-10T19:55:52.875" v="1" actId="1076"/>
          <ac:spMkLst>
            <pc:docMk/>
            <pc:sldMk cId="3338230275" sldId="256"/>
            <ac:spMk id="8" creationId="{A8869248-2A76-0F23-76EF-68FE5EF3790E}"/>
          </ac:spMkLst>
        </pc:spChg>
        <pc:picChg chg="add del mod">
          <ac:chgData name="Deniz Susar" userId="c62e4c0f-89dc-458f-b91f-edd91c5b3d9d" providerId="ADAL" clId="{F2133928-5125-455B-8800-8803CD597B4D}" dt="2024-07-10T19:59:19.166" v="32" actId="21"/>
          <ac:picMkLst>
            <pc:docMk/>
            <pc:sldMk cId="3338230275" sldId="256"/>
            <ac:picMk id="2" creationId="{F69F6085-974E-89C5-ACBD-4D8E3FD37DE8}"/>
          </ac:picMkLst>
        </pc:picChg>
        <pc:picChg chg="add del mod">
          <ac:chgData name="Deniz Susar" userId="c62e4c0f-89dc-458f-b91f-edd91c5b3d9d" providerId="ADAL" clId="{F2133928-5125-455B-8800-8803CD597B4D}" dt="2024-07-10T19:59:19.166" v="32" actId="21"/>
          <ac:picMkLst>
            <pc:docMk/>
            <pc:sldMk cId="3338230275" sldId="256"/>
            <ac:picMk id="3" creationId="{697BB263-712C-F061-98CA-5D9C0067FE5E}"/>
          </ac:picMkLst>
        </pc:picChg>
        <pc:picChg chg="mod">
          <ac:chgData name="Deniz Susar" userId="c62e4c0f-89dc-458f-b91f-edd91c5b3d9d" providerId="ADAL" clId="{F2133928-5125-455B-8800-8803CD597B4D}" dt="2024-07-10T19:55:55.755" v="2" actId="1076"/>
          <ac:picMkLst>
            <pc:docMk/>
            <pc:sldMk cId="3338230275" sldId="256"/>
            <ac:picMk id="9" creationId="{53BC6744-3B9B-5FCF-6BD0-8628550E8F18}"/>
          </ac:picMkLst>
        </pc:picChg>
      </pc:sldChg>
      <pc:sldChg chg="addSp delSp modSp mod modNotesTx">
        <pc:chgData name="Deniz Susar" userId="c62e4c0f-89dc-458f-b91f-edd91c5b3d9d" providerId="ADAL" clId="{F2133928-5125-455B-8800-8803CD597B4D}" dt="2024-07-10T20:25:52.816" v="627" actId="20577"/>
        <pc:sldMkLst>
          <pc:docMk/>
          <pc:sldMk cId="3238307714" sldId="257"/>
        </pc:sldMkLst>
        <pc:spChg chg="mod">
          <ac:chgData name="Deniz Susar" userId="c62e4c0f-89dc-458f-b91f-edd91c5b3d9d" providerId="ADAL" clId="{F2133928-5125-455B-8800-8803CD597B4D}" dt="2024-07-10T20:03:47.150" v="70" actId="1076"/>
          <ac:spMkLst>
            <pc:docMk/>
            <pc:sldMk cId="3238307714" sldId="257"/>
            <ac:spMk id="6" creationId="{56D06371-8A81-81C2-B336-DC68468EE3CF}"/>
          </ac:spMkLst>
        </pc:spChg>
        <pc:spChg chg="del mod">
          <ac:chgData name="Deniz Susar" userId="c62e4c0f-89dc-458f-b91f-edd91c5b3d9d" providerId="ADAL" clId="{F2133928-5125-455B-8800-8803CD597B4D}" dt="2024-07-10T19:56:48.511" v="15"/>
          <ac:spMkLst>
            <pc:docMk/>
            <pc:sldMk cId="3238307714" sldId="257"/>
            <ac:spMk id="7" creationId="{E12618A7-0774-9620-0312-B22D72F6BF25}"/>
          </ac:spMkLst>
        </pc:spChg>
        <pc:spChg chg="mod">
          <ac:chgData name="Deniz Susar" userId="c62e4c0f-89dc-458f-b91f-edd91c5b3d9d" providerId="ADAL" clId="{F2133928-5125-455B-8800-8803CD597B4D}" dt="2024-07-10T20:01:48.313" v="38"/>
          <ac:spMkLst>
            <pc:docMk/>
            <pc:sldMk cId="3238307714" sldId="257"/>
            <ac:spMk id="10" creationId="{750FE3AB-2EB8-8BC2-4E78-D1E3212AC2CC}"/>
          </ac:spMkLst>
        </pc:spChg>
        <pc:spChg chg="mod">
          <ac:chgData name="Deniz Susar" userId="c62e4c0f-89dc-458f-b91f-edd91c5b3d9d" providerId="ADAL" clId="{F2133928-5125-455B-8800-8803CD597B4D}" dt="2024-07-10T20:01:48.313" v="38"/>
          <ac:spMkLst>
            <pc:docMk/>
            <pc:sldMk cId="3238307714" sldId="257"/>
            <ac:spMk id="12" creationId="{14FE0F5A-DF60-E4AE-ECF5-58F3E1CE6CC4}"/>
          </ac:spMkLst>
        </pc:spChg>
        <pc:spChg chg="del">
          <ac:chgData name="Deniz Susar" userId="c62e4c0f-89dc-458f-b91f-edd91c5b3d9d" providerId="ADAL" clId="{F2133928-5125-455B-8800-8803CD597B4D}" dt="2024-07-10T19:56:51.043" v="20" actId="478"/>
          <ac:spMkLst>
            <pc:docMk/>
            <pc:sldMk cId="3238307714" sldId="257"/>
            <ac:spMk id="14" creationId="{C0FA6B4A-DE46-9C52-DA24-457D55B48EFD}"/>
          </ac:spMkLst>
        </pc:spChg>
        <pc:spChg chg="del mod">
          <ac:chgData name="Deniz Susar" userId="c62e4c0f-89dc-458f-b91f-edd91c5b3d9d" providerId="ADAL" clId="{F2133928-5125-455B-8800-8803CD597B4D}" dt="2024-07-10T19:56:48.512" v="19"/>
          <ac:spMkLst>
            <pc:docMk/>
            <pc:sldMk cId="3238307714" sldId="257"/>
            <ac:spMk id="16" creationId="{5B4DCAB1-8DAA-9260-9932-7E96D2825931}"/>
          </ac:spMkLst>
        </pc:spChg>
        <pc:spChg chg="del">
          <ac:chgData name="Deniz Susar" userId="c62e4c0f-89dc-458f-b91f-edd91c5b3d9d" providerId="ADAL" clId="{F2133928-5125-455B-8800-8803CD597B4D}" dt="2024-07-10T19:56:51.963" v="21" actId="478"/>
          <ac:spMkLst>
            <pc:docMk/>
            <pc:sldMk cId="3238307714" sldId="257"/>
            <ac:spMk id="17" creationId="{2BF5615E-EC70-F4FB-45E9-D9A14A1C798A}"/>
          </ac:spMkLst>
        </pc:spChg>
        <pc:spChg chg="del mod">
          <ac:chgData name="Deniz Susar" userId="c62e4c0f-89dc-458f-b91f-edd91c5b3d9d" providerId="ADAL" clId="{F2133928-5125-455B-8800-8803CD597B4D}" dt="2024-07-10T19:56:48.512" v="17"/>
          <ac:spMkLst>
            <pc:docMk/>
            <pc:sldMk cId="3238307714" sldId="257"/>
            <ac:spMk id="19" creationId="{B3F7D90E-6C6A-3E2F-8D3B-692F6D444B5A}"/>
          </ac:spMkLst>
        </pc:spChg>
        <pc:spChg chg="del">
          <ac:chgData name="Deniz Susar" userId="c62e4c0f-89dc-458f-b91f-edd91c5b3d9d" providerId="ADAL" clId="{F2133928-5125-455B-8800-8803CD597B4D}" dt="2024-07-10T19:56:52.635" v="22" actId="478"/>
          <ac:spMkLst>
            <pc:docMk/>
            <pc:sldMk cId="3238307714" sldId="257"/>
            <ac:spMk id="20" creationId="{A108A84A-4BCB-2455-8CA8-FDEB524A25E8}"/>
          </ac:spMkLst>
        </pc:spChg>
        <pc:spChg chg="mod">
          <ac:chgData name="Deniz Susar" userId="c62e4c0f-89dc-458f-b91f-edd91c5b3d9d" providerId="ADAL" clId="{F2133928-5125-455B-8800-8803CD597B4D}" dt="2024-07-10T20:01:48.313" v="38"/>
          <ac:spMkLst>
            <pc:docMk/>
            <pc:sldMk cId="3238307714" sldId="257"/>
            <ac:spMk id="21" creationId="{CFE9FD1A-EC4A-13A3-13FA-826442834F81}"/>
          </ac:spMkLst>
        </pc:spChg>
        <pc:grpChg chg="add mod">
          <ac:chgData name="Deniz Susar" userId="c62e4c0f-89dc-458f-b91f-edd91c5b3d9d" providerId="ADAL" clId="{F2133928-5125-455B-8800-8803CD597B4D}" dt="2024-07-10T20:01:51.547" v="39" actId="1076"/>
          <ac:grpSpMkLst>
            <pc:docMk/>
            <pc:sldMk cId="3238307714" sldId="257"/>
            <ac:grpSpMk id="8" creationId="{7D8A3891-0134-34C1-DF37-3019A55D292C}"/>
          </ac:grpSpMkLst>
        </pc:grpChg>
        <pc:grpChg chg="add mod">
          <ac:chgData name="Deniz Susar" userId="c62e4c0f-89dc-458f-b91f-edd91c5b3d9d" providerId="ADAL" clId="{F2133928-5125-455B-8800-8803CD597B4D}" dt="2024-07-10T20:01:51.547" v="39" actId="1076"/>
          <ac:grpSpMkLst>
            <pc:docMk/>
            <pc:sldMk cId="3238307714" sldId="257"/>
            <ac:grpSpMk id="11" creationId="{B6C0E292-3E00-39D5-F509-B4A320E8DA61}"/>
          </ac:grpSpMkLst>
        </pc:grpChg>
        <pc:grpChg chg="add mod">
          <ac:chgData name="Deniz Susar" userId="c62e4c0f-89dc-458f-b91f-edd91c5b3d9d" providerId="ADAL" clId="{F2133928-5125-455B-8800-8803CD597B4D}" dt="2024-07-10T20:01:51.547" v="39" actId="1076"/>
          <ac:grpSpMkLst>
            <pc:docMk/>
            <pc:sldMk cId="3238307714" sldId="257"/>
            <ac:grpSpMk id="18" creationId="{528040B5-4EFB-ED72-C1D9-36844661D587}"/>
          </ac:grpSpMkLst>
        </pc:grpChg>
        <pc:picChg chg="add del mod">
          <ac:chgData name="Deniz Susar" userId="c62e4c0f-89dc-458f-b91f-edd91c5b3d9d" providerId="ADAL" clId="{F2133928-5125-455B-8800-8803CD597B4D}" dt="2024-07-10T20:01:06.915" v="37" actId="478"/>
          <ac:picMkLst>
            <pc:docMk/>
            <pc:sldMk cId="3238307714" sldId="257"/>
            <ac:picMk id="2" creationId="{22B755C8-5D5E-4D60-2E9A-6FC13BF957EA}"/>
          </ac:picMkLst>
        </pc:picChg>
        <pc:picChg chg="add del mod">
          <ac:chgData name="Deniz Susar" userId="c62e4c0f-89dc-458f-b91f-edd91c5b3d9d" providerId="ADAL" clId="{F2133928-5125-455B-8800-8803CD597B4D}" dt="2024-07-10T20:01:06.915" v="37" actId="478"/>
          <ac:picMkLst>
            <pc:docMk/>
            <pc:sldMk cId="3238307714" sldId="257"/>
            <ac:picMk id="3" creationId="{6BF11BFB-15A9-1FFA-FB23-640BABA1F1E8}"/>
          </ac:picMkLst>
        </pc:picChg>
        <pc:picChg chg="mod">
          <ac:chgData name="Deniz Susar" userId="c62e4c0f-89dc-458f-b91f-edd91c5b3d9d" providerId="ADAL" clId="{F2133928-5125-455B-8800-8803CD597B4D}" dt="2024-07-10T20:01:48.313" v="38"/>
          <ac:picMkLst>
            <pc:docMk/>
            <pc:sldMk cId="3238307714" sldId="257"/>
            <ac:picMk id="9" creationId="{894FBAB3-53FF-15C3-8C18-34386C8961A6}"/>
          </ac:picMkLst>
        </pc:picChg>
        <pc:picChg chg="mod">
          <ac:chgData name="Deniz Susar" userId="c62e4c0f-89dc-458f-b91f-edd91c5b3d9d" providerId="ADAL" clId="{F2133928-5125-455B-8800-8803CD597B4D}" dt="2024-07-10T20:01:48.313" v="38"/>
          <ac:picMkLst>
            <pc:docMk/>
            <pc:sldMk cId="3238307714" sldId="257"/>
            <ac:picMk id="15" creationId="{25DD6215-D358-DD33-EE82-64441B64BFBA}"/>
          </ac:picMkLst>
        </pc:picChg>
        <pc:picChg chg="mod">
          <ac:chgData name="Deniz Susar" userId="c62e4c0f-89dc-458f-b91f-edd91c5b3d9d" providerId="ADAL" clId="{F2133928-5125-455B-8800-8803CD597B4D}" dt="2024-07-10T20:01:48.313" v="38"/>
          <ac:picMkLst>
            <pc:docMk/>
            <pc:sldMk cId="3238307714" sldId="257"/>
            <ac:picMk id="22" creationId="{C92D0A4C-88A3-D907-39CE-5FCFBFF093FD}"/>
          </ac:picMkLst>
        </pc:picChg>
        <pc:cxnChg chg="del mod">
          <ac:chgData name="Deniz Susar" userId="c62e4c0f-89dc-458f-b91f-edd91c5b3d9d" providerId="ADAL" clId="{F2133928-5125-455B-8800-8803CD597B4D}" dt="2024-07-10T19:56:48.510" v="13" actId="478"/>
          <ac:cxnSpMkLst>
            <pc:docMk/>
            <pc:sldMk cId="3238307714" sldId="257"/>
            <ac:cxnSpMk id="13" creationId="{F815558C-7A2B-9D82-C57F-DC0947AC962E}"/>
          </ac:cxnSpMkLst>
        </pc:cxnChg>
      </pc:sldChg>
      <pc:sldChg chg="modSp mod modNotesTx">
        <pc:chgData name="Deniz Susar" userId="c62e4c0f-89dc-458f-b91f-edd91c5b3d9d" providerId="ADAL" clId="{F2133928-5125-455B-8800-8803CD597B4D}" dt="2024-07-10T20:28:37.577" v="1057" actId="20577"/>
        <pc:sldMkLst>
          <pc:docMk/>
          <pc:sldMk cId="0" sldId="258"/>
        </pc:sldMkLst>
        <pc:spChg chg="mod">
          <ac:chgData name="Deniz Susar" userId="c62e4c0f-89dc-458f-b91f-edd91c5b3d9d" providerId="ADAL" clId="{F2133928-5125-455B-8800-8803CD597B4D}" dt="2024-07-10T20:20:08.595" v="217" actId="20577"/>
          <ac:spMkLst>
            <pc:docMk/>
            <pc:sldMk cId="0" sldId="258"/>
            <ac:spMk id="24" creationId="{D022B475-818C-BAC6-7B8E-30CD793D8DF4}"/>
          </ac:spMkLst>
        </pc:spChg>
      </pc:sldChg>
      <pc:sldChg chg="del">
        <pc:chgData name="Deniz Susar" userId="c62e4c0f-89dc-458f-b91f-edd91c5b3d9d" providerId="ADAL" clId="{F2133928-5125-455B-8800-8803CD597B4D}" dt="2024-07-10T19:57:15.869" v="23" actId="47"/>
        <pc:sldMkLst>
          <pc:docMk/>
          <pc:sldMk cId="0" sldId="259"/>
        </pc:sldMkLst>
      </pc:sldChg>
      <pc:sldChg chg="addSp delSp modSp mod ord modNotesTx">
        <pc:chgData name="Deniz Susar" userId="c62e4c0f-89dc-458f-b91f-edd91c5b3d9d" providerId="ADAL" clId="{F2133928-5125-455B-8800-8803CD597B4D}" dt="2024-07-10T20:26:23.343" v="708" actId="20577"/>
        <pc:sldMkLst>
          <pc:docMk/>
          <pc:sldMk cId="4153860446" sldId="260"/>
        </pc:sldMkLst>
        <pc:spChg chg="add mod">
          <ac:chgData name="Deniz Susar" userId="c62e4c0f-89dc-458f-b91f-edd91c5b3d9d" providerId="ADAL" clId="{F2133928-5125-455B-8800-8803CD597B4D}" dt="2024-07-10T20:16:18.720" v="162" actId="1076"/>
          <ac:spMkLst>
            <pc:docMk/>
            <pc:sldMk cId="4153860446" sldId="260"/>
            <ac:spMk id="6" creationId="{A241A4DE-BEAB-9DC4-0DEE-14CC58C2978B}"/>
          </ac:spMkLst>
        </pc:spChg>
        <pc:spChg chg="add mod">
          <ac:chgData name="Deniz Susar" userId="c62e4c0f-89dc-458f-b91f-edd91c5b3d9d" providerId="ADAL" clId="{F2133928-5125-455B-8800-8803CD597B4D}" dt="2024-07-10T20:16:18.720" v="162" actId="1076"/>
          <ac:spMkLst>
            <pc:docMk/>
            <pc:sldMk cId="4153860446" sldId="260"/>
            <ac:spMk id="8" creationId="{19F0E0DC-7D76-928D-194C-C6939F78E37D}"/>
          </ac:spMkLst>
        </pc:spChg>
        <pc:spChg chg="mod">
          <ac:chgData name="Deniz Susar" userId="c62e4c0f-89dc-458f-b91f-edd91c5b3d9d" providerId="ADAL" clId="{F2133928-5125-455B-8800-8803CD597B4D}" dt="2024-07-10T20:15:08.318" v="150" actId="14100"/>
          <ac:spMkLst>
            <pc:docMk/>
            <pc:sldMk cId="4153860446" sldId="260"/>
            <ac:spMk id="9" creationId="{345C88D6-3E0C-0B6D-DD02-305BBAA184D8}"/>
          </ac:spMkLst>
        </pc:spChg>
        <pc:spChg chg="mod">
          <ac:chgData name="Deniz Susar" userId="c62e4c0f-89dc-458f-b91f-edd91c5b3d9d" providerId="ADAL" clId="{F2133928-5125-455B-8800-8803CD597B4D}" dt="2024-07-10T20:16:05.128" v="160" actId="1076"/>
          <ac:spMkLst>
            <pc:docMk/>
            <pc:sldMk cId="4153860446" sldId="260"/>
            <ac:spMk id="11" creationId="{678BF758-7E07-0042-96E4-CAED2A3AB75E}"/>
          </ac:spMkLst>
        </pc:spChg>
        <pc:spChg chg="mod">
          <ac:chgData name="Deniz Susar" userId="c62e4c0f-89dc-458f-b91f-edd91c5b3d9d" providerId="ADAL" clId="{F2133928-5125-455B-8800-8803CD597B4D}" dt="2024-07-10T20:16:05.128" v="160" actId="1076"/>
          <ac:spMkLst>
            <pc:docMk/>
            <pc:sldMk cId="4153860446" sldId="260"/>
            <ac:spMk id="12" creationId="{A75D08D9-7C9A-4F07-57B9-C1CDADF7CD03}"/>
          </ac:spMkLst>
        </pc:spChg>
        <pc:spChg chg="add mod">
          <ac:chgData name="Deniz Susar" userId="c62e4c0f-89dc-458f-b91f-edd91c5b3d9d" providerId="ADAL" clId="{F2133928-5125-455B-8800-8803CD597B4D}" dt="2024-07-10T20:16:18.720" v="162" actId="1076"/>
          <ac:spMkLst>
            <pc:docMk/>
            <pc:sldMk cId="4153860446" sldId="260"/>
            <ac:spMk id="13" creationId="{3A98A91D-B7F8-5CF6-C746-D2F2822D4C7D}"/>
          </ac:spMkLst>
        </pc:spChg>
        <pc:spChg chg="mod">
          <ac:chgData name="Deniz Susar" userId="c62e4c0f-89dc-458f-b91f-edd91c5b3d9d" providerId="ADAL" clId="{F2133928-5125-455B-8800-8803CD597B4D}" dt="2024-07-10T20:16:05.128" v="160" actId="1076"/>
          <ac:spMkLst>
            <pc:docMk/>
            <pc:sldMk cId="4153860446" sldId="260"/>
            <ac:spMk id="14" creationId="{58927632-74A9-2A98-1853-5EF14A9475F5}"/>
          </ac:spMkLst>
        </pc:spChg>
        <pc:spChg chg="mod">
          <ac:chgData name="Deniz Susar" userId="c62e4c0f-89dc-458f-b91f-edd91c5b3d9d" providerId="ADAL" clId="{F2133928-5125-455B-8800-8803CD597B4D}" dt="2024-07-10T20:16:11.560" v="161" actId="1076"/>
          <ac:spMkLst>
            <pc:docMk/>
            <pc:sldMk cId="4153860446" sldId="260"/>
            <ac:spMk id="15" creationId="{156E982C-BA50-8561-9B09-BA2829002915}"/>
          </ac:spMkLst>
        </pc:spChg>
        <pc:spChg chg="mod">
          <ac:chgData name="Deniz Susar" userId="c62e4c0f-89dc-458f-b91f-edd91c5b3d9d" providerId="ADAL" clId="{F2133928-5125-455B-8800-8803CD597B4D}" dt="2024-07-10T20:16:11.560" v="161" actId="1076"/>
          <ac:spMkLst>
            <pc:docMk/>
            <pc:sldMk cId="4153860446" sldId="260"/>
            <ac:spMk id="16" creationId="{CECD46D3-162A-0733-7FDD-FE4E20A18203}"/>
          </ac:spMkLst>
        </pc:spChg>
        <pc:spChg chg="mod">
          <ac:chgData name="Deniz Susar" userId="c62e4c0f-89dc-458f-b91f-edd91c5b3d9d" providerId="ADAL" clId="{F2133928-5125-455B-8800-8803CD597B4D}" dt="2024-07-10T20:16:11.560" v="161" actId="1076"/>
          <ac:spMkLst>
            <pc:docMk/>
            <pc:sldMk cId="4153860446" sldId="260"/>
            <ac:spMk id="17" creationId="{6C65DCD2-D49A-E8EC-1309-F2DC5331987D}"/>
          </ac:spMkLst>
        </pc:spChg>
        <pc:picChg chg="del mod">
          <ac:chgData name="Deniz Susar" userId="c62e4c0f-89dc-458f-b91f-edd91c5b3d9d" providerId="ADAL" clId="{F2133928-5125-455B-8800-8803CD597B4D}" dt="2024-07-10T20:14:48.461" v="148" actId="478"/>
          <ac:picMkLst>
            <pc:docMk/>
            <pc:sldMk cId="4153860446" sldId="260"/>
            <ac:picMk id="7" creationId="{E1B0334C-93F4-0681-88F7-3248FD978C3F}"/>
          </ac:picMkLst>
        </pc:picChg>
      </pc:sldChg>
      <pc:sldChg chg="addSp delSp modSp mod modNotesTx">
        <pc:chgData name="Deniz Susar" userId="c62e4c0f-89dc-458f-b91f-edd91c5b3d9d" providerId="ADAL" clId="{F2133928-5125-455B-8800-8803CD597B4D}" dt="2024-07-10T20:21:44.122" v="354" actId="20577"/>
        <pc:sldMkLst>
          <pc:docMk/>
          <pc:sldMk cId="2105262076" sldId="261"/>
        </pc:sldMkLst>
        <pc:spChg chg="add del mod">
          <ac:chgData name="Deniz Susar" userId="c62e4c0f-89dc-458f-b91f-edd91c5b3d9d" providerId="ADAL" clId="{F2133928-5125-455B-8800-8803CD597B4D}" dt="2024-07-10T20:17:57.682" v="180"/>
          <ac:spMkLst>
            <pc:docMk/>
            <pc:sldMk cId="2105262076" sldId="261"/>
            <ac:spMk id="6" creationId="{39AF6225-1F11-064B-CE93-9E8939B251F9}"/>
          </ac:spMkLst>
        </pc:spChg>
        <pc:spChg chg="del mod">
          <ac:chgData name="Deniz Susar" userId="c62e4c0f-89dc-458f-b91f-edd91c5b3d9d" providerId="ADAL" clId="{F2133928-5125-455B-8800-8803CD597B4D}" dt="2024-07-10T20:17:20.143" v="165" actId="21"/>
          <ac:spMkLst>
            <pc:docMk/>
            <pc:sldMk cId="2105262076" sldId="261"/>
            <ac:spMk id="7" creationId="{AFF67414-98CF-2A71-80F7-98C2EAA59234}"/>
          </ac:spMkLst>
        </pc:spChg>
        <pc:spChg chg="del">
          <ac:chgData name="Deniz Susar" userId="c62e4c0f-89dc-458f-b91f-edd91c5b3d9d" providerId="ADAL" clId="{F2133928-5125-455B-8800-8803CD597B4D}" dt="2024-07-10T20:18:06.868" v="181" actId="478"/>
          <ac:spMkLst>
            <pc:docMk/>
            <pc:sldMk cId="2105262076" sldId="261"/>
            <ac:spMk id="9" creationId="{69A29557-AC72-50C4-034E-5DF4898A5C05}"/>
          </ac:spMkLst>
        </pc:spChg>
        <pc:spChg chg="del">
          <ac:chgData name="Deniz Susar" userId="c62e4c0f-89dc-458f-b91f-edd91c5b3d9d" providerId="ADAL" clId="{F2133928-5125-455B-8800-8803CD597B4D}" dt="2024-07-10T20:04:55.115" v="82" actId="478"/>
          <ac:spMkLst>
            <pc:docMk/>
            <pc:sldMk cId="2105262076" sldId="261"/>
            <ac:spMk id="11" creationId="{F9A50479-9709-2E86-9CBD-E136E19E8417}"/>
          </ac:spMkLst>
        </pc:spChg>
        <pc:spChg chg="del">
          <ac:chgData name="Deniz Susar" userId="c62e4c0f-89dc-458f-b91f-edd91c5b3d9d" providerId="ADAL" clId="{F2133928-5125-455B-8800-8803CD597B4D}" dt="2024-07-10T20:04:55.115" v="82" actId="478"/>
          <ac:spMkLst>
            <pc:docMk/>
            <pc:sldMk cId="2105262076" sldId="261"/>
            <ac:spMk id="12" creationId="{8383BEAA-3D2F-D3AD-B9D9-A791E360B379}"/>
          </ac:spMkLst>
        </pc:spChg>
        <pc:spChg chg="del mod">
          <ac:chgData name="Deniz Susar" userId="c62e4c0f-89dc-458f-b91f-edd91c5b3d9d" providerId="ADAL" clId="{F2133928-5125-455B-8800-8803CD597B4D}" dt="2024-07-10T20:04:20.582" v="76"/>
          <ac:spMkLst>
            <pc:docMk/>
            <pc:sldMk cId="2105262076" sldId="261"/>
            <ac:spMk id="14" creationId="{365E332A-D5D1-ABF8-FD94-CF344141066D}"/>
          </ac:spMkLst>
        </pc:spChg>
        <pc:spChg chg="add mod">
          <ac:chgData name="Deniz Susar" userId="c62e4c0f-89dc-458f-b91f-edd91c5b3d9d" providerId="ADAL" clId="{F2133928-5125-455B-8800-8803CD597B4D}" dt="2024-07-10T20:18:11.068" v="183" actId="1076"/>
          <ac:spMkLst>
            <pc:docMk/>
            <pc:sldMk cId="2105262076" sldId="261"/>
            <ac:spMk id="16" creationId="{488D49BA-769F-AFD7-2F16-F748E719CA31}"/>
          </ac:spMkLst>
        </pc:spChg>
        <pc:picChg chg="add mod">
          <ac:chgData name="Deniz Susar" userId="c62e4c0f-89dc-458f-b91f-edd91c5b3d9d" providerId="ADAL" clId="{F2133928-5125-455B-8800-8803CD597B4D}" dt="2024-07-10T20:17:54.210" v="177" actId="1076"/>
          <ac:picMkLst>
            <pc:docMk/>
            <pc:sldMk cId="2105262076" sldId="261"/>
            <ac:picMk id="3" creationId="{3F19AEC2-35FB-B441-B8AF-A5D8CC8F8F50}"/>
          </ac:picMkLst>
        </pc:picChg>
        <pc:picChg chg="del mod">
          <ac:chgData name="Deniz Susar" userId="c62e4c0f-89dc-458f-b91f-edd91c5b3d9d" providerId="ADAL" clId="{F2133928-5125-455B-8800-8803CD597B4D}" dt="2024-07-10T20:06:40.882" v="86" actId="478"/>
          <ac:picMkLst>
            <pc:docMk/>
            <pc:sldMk cId="2105262076" sldId="261"/>
            <ac:picMk id="8" creationId="{7C71273A-A889-7B81-0C58-5B8175F755DE}"/>
          </ac:picMkLst>
        </pc:picChg>
        <pc:picChg chg="add mod">
          <ac:chgData name="Deniz Susar" userId="c62e4c0f-89dc-458f-b91f-edd91c5b3d9d" providerId="ADAL" clId="{F2133928-5125-455B-8800-8803CD597B4D}" dt="2024-07-10T20:17:56.834" v="178" actId="1076"/>
          <ac:picMkLst>
            <pc:docMk/>
            <pc:sldMk cId="2105262076" sldId="261"/>
            <ac:picMk id="15" creationId="{0D288622-6241-4F32-AAAF-53ABB9A3CB17}"/>
          </ac:picMkLst>
        </pc:picChg>
        <pc:cxnChg chg="del">
          <ac:chgData name="Deniz Susar" userId="c62e4c0f-89dc-458f-b91f-edd91c5b3d9d" providerId="ADAL" clId="{F2133928-5125-455B-8800-8803CD597B4D}" dt="2024-07-10T20:04:55.115" v="82" actId="478"/>
          <ac:cxnSpMkLst>
            <pc:docMk/>
            <pc:sldMk cId="2105262076" sldId="261"/>
            <ac:cxnSpMk id="10" creationId="{64588424-1578-DD59-BC15-B14C57272695}"/>
          </ac:cxnSpMkLst>
        </pc:cxnChg>
      </pc:sldChg>
      <pc:sldChg chg="delSp modSp del mod">
        <pc:chgData name="Deniz Susar" userId="c62e4c0f-89dc-458f-b91f-edd91c5b3d9d" providerId="ADAL" clId="{F2133928-5125-455B-8800-8803CD597B4D}" dt="2024-07-10T20:19:22.012" v="186" actId="47"/>
        <pc:sldMkLst>
          <pc:docMk/>
          <pc:sldMk cId="199058375" sldId="262"/>
        </pc:sldMkLst>
        <pc:spChg chg="del">
          <ac:chgData name="Deniz Susar" userId="c62e4c0f-89dc-458f-b91f-edd91c5b3d9d" providerId="ADAL" clId="{F2133928-5125-455B-8800-8803CD597B4D}" dt="2024-07-10T20:15:36.659" v="156" actId="21"/>
          <ac:spMkLst>
            <pc:docMk/>
            <pc:sldMk cId="199058375" sldId="262"/>
            <ac:spMk id="5" creationId="{9C8CF82F-9EFD-99D1-A43E-889064F28903}"/>
          </ac:spMkLst>
        </pc:spChg>
        <pc:spChg chg="del">
          <ac:chgData name="Deniz Susar" userId="c62e4c0f-89dc-458f-b91f-edd91c5b3d9d" providerId="ADAL" clId="{F2133928-5125-455B-8800-8803CD597B4D}" dt="2024-07-10T20:15:36.659" v="156" actId="21"/>
          <ac:spMkLst>
            <pc:docMk/>
            <pc:sldMk cId="199058375" sldId="262"/>
            <ac:spMk id="6" creationId="{E3CDA5A1-27A9-FFBF-F0AC-67BDD457EE54}"/>
          </ac:spMkLst>
        </pc:spChg>
        <pc:spChg chg="del">
          <ac:chgData name="Deniz Susar" userId="c62e4c0f-89dc-458f-b91f-edd91c5b3d9d" providerId="ADAL" clId="{F2133928-5125-455B-8800-8803CD597B4D}" dt="2024-07-10T20:15:36.659" v="156" actId="21"/>
          <ac:spMkLst>
            <pc:docMk/>
            <pc:sldMk cId="199058375" sldId="262"/>
            <ac:spMk id="8" creationId="{496AFD10-9BF2-FE14-80C4-E451D01F2F40}"/>
          </ac:spMkLst>
        </pc:spChg>
        <pc:picChg chg="del mod">
          <ac:chgData name="Deniz Susar" userId="c62e4c0f-89dc-458f-b91f-edd91c5b3d9d" providerId="ADAL" clId="{F2133928-5125-455B-8800-8803CD597B4D}" dt="2024-07-10T20:18:30.333" v="184" actId="478"/>
          <ac:picMkLst>
            <pc:docMk/>
            <pc:sldMk cId="199058375" sldId="262"/>
            <ac:picMk id="10" creationId="{2336E063-9D8E-C678-42ED-395EDE843FD8}"/>
          </ac:picMkLst>
        </pc:picChg>
        <pc:picChg chg="del">
          <ac:chgData name="Deniz Susar" userId="c62e4c0f-89dc-458f-b91f-edd91c5b3d9d" providerId="ADAL" clId="{F2133928-5125-455B-8800-8803CD597B4D}" dt="2024-07-10T20:19:19.502" v="185" actId="478"/>
          <ac:picMkLst>
            <pc:docMk/>
            <pc:sldMk cId="199058375" sldId="262"/>
            <ac:picMk id="15" creationId="{C46F54BA-3C93-A000-B075-0FD03EBE2B50}"/>
          </ac:picMkLst>
        </pc:picChg>
      </pc:sldChg>
      <pc:sldChg chg="modNotesTx">
        <pc:chgData name="Deniz Susar" userId="c62e4c0f-89dc-458f-b91f-edd91c5b3d9d" providerId="ADAL" clId="{F2133928-5125-455B-8800-8803CD597B4D}" dt="2024-07-10T20:28:21.416" v="998" actId="20577"/>
        <pc:sldMkLst>
          <pc:docMk/>
          <pc:sldMk cId="1158808250" sldId="264"/>
        </pc:sldMkLst>
      </pc:sldChg>
      <pc:sldChg chg="addSp delSp mod modNotesTx">
        <pc:chgData name="Deniz Susar" userId="c62e4c0f-89dc-458f-b91f-edd91c5b3d9d" providerId="ADAL" clId="{F2133928-5125-455B-8800-8803CD597B4D}" dt="2024-07-10T20:27:54.988" v="930" actId="20577"/>
        <pc:sldMkLst>
          <pc:docMk/>
          <pc:sldMk cId="0" sldId="267"/>
        </pc:sldMkLst>
        <pc:spChg chg="add del">
          <ac:chgData name="Deniz Susar" userId="c62e4c0f-89dc-458f-b91f-edd91c5b3d9d" providerId="ADAL" clId="{F2133928-5125-455B-8800-8803CD597B4D}" dt="2024-07-10T20:22:12.001" v="356" actId="22"/>
          <ac:spMkLst>
            <pc:docMk/>
            <pc:sldMk cId="0" sldId="267"/>
            <ac:spMk id="3" creationId="{9FA46561-562D-8BEA-AAC7-0D10377534C9}"/>
          </ac:spMkLst>
        </pc:spChg>
      </pc:sldChg>
      <pc:sldChg chg="addSp delSp modSp mod modNotesTx">
        <pc:chgData name="Deniz Susar" userId="c62e4c0f-89dc-458f-b91f-edd91c5b3d9d" providerId="ADAL" clId="{F2133928-5125-455B-8800-8803CD597B4D}" dt="2024-07-10T20:28:58.328" v="1096" actId="20577"/>
        <pc:sldMkLst>
          <pc:docMk/>
          <pc:sldMk cId="0" sldId="269"/>
        </pc:sldMkLst>
        <pc:spChg chg="del">
          <ac:chgData name="Deniz Susar" userId="c62e4c0f-89dc-458f-b91f-edd91c5b3d9d" providerId="ADAL" clId="{F2133928-5125-455B-8800-8803CD597B4D}" dt="2024-07-10T19:58:50.570" v="27" actId="478"/>
          <ac:spMkLst>
            <pc:docMk/>
            <pc:sldMk cId="0" sldId="269"/>
            <ac:spMk id="6" creationId="{00000000-0000-0000-0000-000000000000}"/>
          </ac:spMkLst>
        </pc:spChg>
        <pc:spChg chg="del">
          <ac:chgData name="Deniz Susar" userId="c62e4c0f-89dc-458f-b91f-edd91c5b3d9d" providerId="ADAL" clId="{F2133928-5125-455B-8800-8803CD597B4D}" dt="2024-07-10T19:58:50.570" v="27" actId="478"/>
          <ac:spMkLst>
            <pc:docMk/>
            <pc:sldMk cId="0" sldId="269"/>
            <ac:spMk id="7" creationId="{00000000-0000-0000-0000-000000000000}"/>
          </ac:spMkLst>
        </pc:spChg>
        <pc:spChg chg="del">
          <ac:chgData name="Deniz Susar" userId="c62e4c0f-89dc-458f-b91f-edd91c5b3d9d" providerId="ADAL" clId="{F2133928-5125-455B-8800-8803CD597B4D}" dt="2024-07-10T19:58:50.570" v="27" actId="478"/>
          <ac:spMkLst>
            <pc:docMk/>
            <pc:sldMk cId="0" sldId="269"/>
            <ac:spMk id="8" creationId="{00000000-0000-0000-0000-000000000000}"/>
          </ac:spMkLst>
        </pc:spChg>
        <pc:spChg chg="del">
          <ac:chgData name="Deniz Susar" userId="c62e4c0f-89dc-458f-b91f-edd91c5b3d9d" providerId="ADAL" clId="{F2133928-5125-455B-8800-8803CD597B4D}" dt="2024-07-10T19:58:50.570" v="27" actId="478"/>
          <ac:spMkLst>
            <pc:docMk/>
            <pc:sldMk cId="0" sldId="269"/>
            <ac:spMk id="9" creationId="{00000000-0000-0000-0000-000000000000}"/>
          </ac:spMkLst>
        </pc:spChg>
        <pc:spChg chg="del">
          <ac:chgData name="Deniz Susar" userId="c62e4c0f-89dc-458f-b91f-edd91c5b3d9d" providerId="ADAL" clId="{F2133928-5125-455B-8800-8803CD597B4D}" dt="2024-07-10T19:58:50.570" v="27" actId="478"/>
          <ac:spMkLst>
            <pc:docMk/>
            <pc:sldMk cId="0" sldId="269"/>
            <ac:spMk id="10" creationId="{00000000-0000-0000-0000-000000000000}"/>
          </ac:spMkLst>
        </pc:spChg>
        <pc:spChg chg="del">
          <ac:chgData name="Deniz Susar" userId="c62e4c0f-89dc-458f-b91f-edd91c5b3d9d" providerId="ADAL" clId="{F2133928-5125-455B-8800-8803CD597B4D}" dt="2024-07-10T19:58:50.570" v="27" actId="478"/>
          <ac:spMkLst>
            <pc:docMk/>
            <pc:sldMk cId="0" sldId="269"/>
            <ac:spMk id="11" creationId="{00000000-0000-0000-0000-000000000000}"/>
          </ac:spMkLst>
        </pc:spChg>
        <pc:spChg chg="del">
          <ac:chgData name="Deniz Susar" userId="c62e4c0f-89dc-458f-b91f-edd91c5b3d9d" providerId="ADAL" clId="{F2133928-5125-455B-8800-8803CD597B4D}" dt="2024-07-10T19:58:50.570" v="27" actId="478"/>
          <ac:spMkLst>
            <pc:docMk/>
            <pc:sldMk cId="0" sldId="269"/>
            <ac:spMk id="12" creationId="{00000000-0000-0000-0000-000000000000}"/>
          </ac:spMkLst>
        </pc:spChg>
        <pc:spChg chg="del">
          <ac:chgData name="Deniz Susar" userId="c62e4c0f-89dc-458f-b91f-edd91c5b3d9d" providerId="ADAL" clId="{F2133928-5125-455B-8800-8803CD597B4D}" dt="2024-07-10T19:58:50.570" v="27" actId="478"/>
          <ac:spMkLst>
            <pc:docMk/>
            <pc:sldMk cId="0" sldId="269"/>
            <ac:spMk id="13" creationId="{00000000-0000-0000-0000-000000000000}"/>
          </ac:spMkLst>
        </pc:spChg>
        <pc:spChg chg="del">
          <ac:chgData name="Deniz Susar" userId="c62e4c0f-89dc-458f-b91f-edd91c5b3d9d" providerId="ADAL" clId="{F2133928-5125-455B-8800-8803CD597B4D}" dt="2024-07-10T19:58:50.570" v="27" actId="478"/>
          <ac:spMkLst>
            <pc:docMk/>
            <pc:sldMk cId="0" sldId="269"/>
            <ac:spMk id="14" creationId="{00000000-0000-0000-0000-000000000000}"/>
          </ac:spMkLst>
        </pc:spChg>
        <pc:spChg chg="del">
          <ac:chgData name="Deniz Susar" userId="c62e4c0f-89dc-458f-b91f-edd91c5b3d9d" providerId="ADAL" clId="{F2133928-5125-455B-8800-8803CD597B4D}" dt="2024-07-10T19:58:50.570" v="27" actId="478"/>
          <ac:spMkLst>
            <pc:docMk/>
            <pc:sldMk cId="0" sldId="269"/>
            <ac:spMk id="15" creationId="{00000000-0000-0000-0000-000000000000}"/>
          </ac:spMkLst>
        </pc:spChg>
        <pc:spChg chg="del">
          <ac:chgData name="Deniz Susar" userId="c62e4c0f-89dc-458f-b91f-edd91c5b3d9d" providerId="ADAL" clId="{F2133928-5125-455B-8800-8803CD597B4D}" dt="2024-07-10T19:58:50.570" v="27" actId="478"/>
          <ac:spMkLst>
            <pc:docMk/>
            <pc:sldMk cId="0" sldId="269"/>
            <ac:spMk id="16" creationId="{00000000-0000-0000-0000-000000000000}"/>
          </ac:spMkLst>
        </pc:spChg>
        <pc:spChg chg="del">
          <ac:chgData name="Deniz Susar" userId="c62e4c0f-89dc-458f-b91f-edd91c5b3d9d" providerId="ADAL" clId="{F2133928-5125-455B-8800-8803CD597B4D}" dt="2024-07-10T19:58:50.570" v="27" actId="478"/>
          <ac:spMkLst>
            <pc:docMk/>
            <pc:sldMk cId="0" sldId="269"/>
            <ac:spMk id="17" creationId="{00000000-0000-0000-0000-000000000000}"/>
          </ac:spMkLst>
        </pc:spChg>
        <pc:spChg chg="del">
          <ac:chgData name="Deniz Susar" userId="c62e4c0f-89dc-458f-b91f-edd91c5b3d9d" providerId="ADAL" clId="{F2133928-5125-455B-8800-8803CD597B4D}" dt="2024-07-10T19:58:50.570" v="27" actId="478"/>
          <ac:spMkLst>
            <pc:docMk/>
            <pc:sldMk cId="0" sldId="269"/>
            <ac:spMk id="18" creationId="{00000000-0000-0000-0000-000000000000}"/>
          </ac:spMkLst>
        </pc:spChg>
        <pc:spChg chg="del">
          <ac:chgData name="Deniz Susar" userId="c62e4c0f-89dc-458f-b91f-edd91c5b3d9d" providerId="ADAL" clId="{F2133928-5125-455B-8800-8803CD597B4D}" dt="2024-07-10T19:58:50.570" v="27" actId="478"/>
          <ac:spMkLst>
            <pc:docMk/>
            <pc:sldMk cId="0" sldId="269"/>
            <ac:spMk id="19" creationId="{00000000-0000-0000-0000-000000000000}"/>
          </ac:spMkLst>
        </pc:spChg>
        <pc:spChg chg="del">
          <ac:chgData name="Deniz Susar" userId="c62e4c0f-89dc-458f-b91f-edd91c5b3d9d" providerId="ADAL" clId="{F2133928-5125-455B-8800-8803CD597B4D}" dt="2024-07-10T19:58:50.570" v="27" actId="478"/>
          <ac:spMkLst>
            <pc:docMk/>
            <pc:sldMk cId="0" sldId="269"/>
            <ac:spMk id="20" creationId="{00000000-0000-0000-0000-000000000000}"/>
          </ac:spMkLst>
        </pc:spChg>
        <pc:spChg chg="del">
          <ac:chgData name="Deniz Susar" userId="c62e4c0f-89dc-458f-b91f-edd91c5b3d9d" providerId="ADAL" clId="{F2133928-5125-455B-8800-8803CD597B4D}" dt="2024-07-10T19:58:50.570" v="27" actId="478"/>
          <ac:spMkLst>
            <pc:docMk/>
            <pc:sldMk cId="0" sldId="269"/>
            <ac:spMk id="21" creationId="{00000000-0000-0000-0000-000000000000}"/>
          </ac:spMkLst>
        </pc:spChg>
        <pc:spChg chg="del">
          <ac:chgData name="Deniz Susar" userId="c62e4c0f-89dc-458f-b91f-edd91c5b3d9d" providerId="ADAL" clId="{F2133928-5125-455B-8800-8803CD597B4D}" dt="2024-07-10T19:58:50.570" v="27" actId="478"/>
          <ac:spMkLst>
            <pc:docMk/>
            <pc:sldMk cId="0" sldId="269"/>
            <ac:spMk id="22" creationId="{00000000-0000-0000-0000-000000000000}"/>
          </ac:spMkLst>
        </pc:spChg>
        <pc:picChg chg="add mod">
          <ac:chgData name="Deniz Susar" userId="c62e4c0f-89dc-458f-b91f-edd91c5b3d9d" providerId="ADAL" clId="{F2133928-5125-455B-8800-8803CD597B4D}" dt="2024-07-10T20:03:58.713" v="73" actId="1076"/>
          <ac:picMkLst>
            <pc:docMk/>
            <pc:sldMk cId="0" sldId="269"/>
            <ac:picMk id="24" creationId="{444AA516-2737-2840-B942-EC4268335C98}"/>
          </ac:picMkLst>
        </pc:picChg>
      </pc:sldChg>
      <pc:sldChg chg="new del">
        <pc:chgData name="Deniz Susar" userId="c62e4c0f-89dc-458f-b91f-edd91c5b3d9d" providerId="ADAL" clId="{F2133928-5125-455B-8800-8803CD597B4D}" dt="2024-07-10T20:10:01.375" v="122" actId="47"/>
        <pc:sldMkLst>
          <pc:docMk/>
          <pc:sldMk cId="2807137442" sldId="270"/>
        </pc:sldMkLst>
      </pc:sldChg>
      <pc:sldChg chg="addSp delSp modSp add mod ord">
        <pc:chgData name="Deniz Susar" userId="c62e4c0f-89dc-458f-b91f-edd91c5b3d9d" providerId="ADAL" clId="{F2133928-5125-455B-8800-8803CD597B4D}" dt="2024-07-10T20:12:52.200" v="147"/>
        <pc:sldMkLst>
          <pc:docMk/>
          <pc:sldMk cId="385289298" sldId="271"/>
        </pc:sldMkLst>
        <pc:spChg chg="mod">
          <ac:chgData name="Deniz Susar" userId="c62e4c0f-89dc-458f-b91f-edd91c5b3d9d" providerId="ADAL" clId="{F2133928-5125-455B-8800-8803CD597B4D}" dt="2024-07-10T20:10:08.464" v="135" actId="20577"/>
          <ac:spMkLst>
            <pc:docMk/>
            <pc:sldMk cId="385289298" sldId="271"/>
            <ac:spMk id="4" creationId="{E84D7AF5-76A7-6524-9505-FA2EB1C43CD9}"/>
          </ac:spMkLst>
        </pc:spChg>
        <pc:spChg chg="del">
          <ac:chgData name="Deniz Susar" userId="c62e4c0f-89dc-458f-b91f-edd91c5b3d9d" providerId="ADAL" clId="{F2133928-5125-455B-8800-8803CD597B4D}" dt="2024-07-10T20:10:20.337" v="137" actId="478"/>
          <ac:spMkLst>
            <pc:docMk/>
            <pc:sldMk cId="385289298" sldId="271"/>
            <ac:spMk id="5" creationId="{AFB86403-AEBD-899B-F021-A2EEC3FA9116}"/>
          </ac:spMkLst>
        </pc:spChg>
        <pc:spChg chg="del">
          <ac:chgData name="Deniz Susar" userId="c62e4c0f-89dc-458f-b91f-edd91c5b3d9d" providerId="ADAL" clId="{F2133928-5125-455B-8800-8803CD597B4D}" dt="2024-07-10T20:10:25.961" v="138" actId="478"/>
          <ac:spMkLst>
            <pc:docMk/>
            <pc:sldMk cId="385289298" sldId="271"/>
            <ac:spMk id="9" creationId="{345C88D6-3E0C-0B6D-DD02-305BBAA184D8}"/>
          </ac:spMkLst>
        </pc:spChg>
        <pc:spChg chg="del">
          <ac:chgData name="Deniz Susar" userId="c62e4c0f-89dc-458f-b91f-edd91c5b3d9d" providerId="ADAL" clId="{F2133928-5125-455B-8800-8803CD597B4D}" dt="2024-07-10T20:10:20.337" v="137" actId="478"/>
          <ac:spMkLst>
            <pc:docMk/>
            <pc:sldMk cId="385289298" sldId="271"/>
            <ac:spMk id="10" creationId="{97395557-DAE3-028A-C7D4-B5EF9FA9B952}"/>
          </ac:spMkLst>
        </pc:spChg>
        <pc:spChg chg="del">
          <ac:chgData name="Deniz Susar" userId="c62e4c0f-89dc-458f-b91f-edd91c5b3d9d" providerId="ADAL" clId="{F2133928-5125-455B-8800-8803CD597B4D}" dt="2024-07-10T20:10:20.337" v="137" actId="478"/>
          <ac:spMkLst>
            <pc:docMk/>
            <pc:sldMk cId="385289298" sldId="271"/>
            <ac:spMk id="11" creationId="{678BF758-7E07-0042-96E4-CAED2A3AB75E}"/>
          </ac:spMkLst>
        </pc:spChg>
        <pc:spChg chg="del">
          <ac:chgData name="Deniz Susar" userId="c62e4c0f-89dc-458f-b91f-edd91c5b3d9d" providerId="ADAL" clId="{F2133928-5125-455B-8800-8803CD597B4D}" dt="2024-07-10T20:10:20.337" v="137" actId="478"/>
          <ac:spMkLst>
            <pc:docMk/>
            <pc:sldMk cId="385289298" sldId="271"/>
            <ac:spMk id="12" creationId="{A75D08D9-7C9A-4F07-57B9-C1CDADF7CD03}"/>
          </ac:spMkLst>
        </pc:spChg>
        <pc:spChg chg="add mod">
          <ac:chgData name="Deniz Susar" userId="c62e4c0f-89dc-458f-b91f-edd91c5b3d9d" providerId="ADAL" clId="{F2133928-5125-455B-8800-8803CD597B4D}" dt="2024-07-10T20:12:28.998" v="143" actId="14100"/>
          <ac:spMkLst>
            <pc:docMk/>
            <pc:sldMk cId="385289298" sldId="271"/>
            <ac:spMk id="13" creationId="{C0581D6E-9336-1BC1-01CE-1B4706DF4A57}"/>
          </ac:spMkLst>
        </pc:spChg>
        <pc:spChg chg="del">
          <ac:chgData name="Deniz Susar" userId="c62e4c0f-89dc-458f-b91f-edd91c5b3d9d" providerId="ADAL" clId="{F2133928-5125-455B-8800-8803CD597B4D}" dt="2024-07-10T20:10:27.129" v="139" actId="478"/>
          <ac:spMkLst>
            <pc:docMk/>
            <pc:sldMk cId="385289298" sldId="271"/>
            <ac:spMk id="14" creationId="{58927632-74A9-2A98-1853-5EF14A9475F5}"/>
          </ac:spMkLst>
        </pc:spChg>
        <pc:spChg chg="del">
          <ac:chgData name="Deniz Susar" userId="c62e4c0f-89dc-458f-b91f-edd91c5b3d9d" providerId="ADAL" clId="{F2133928-5125-455B-8800-8803CD597B4D}" dt="2024-07-10T20:10:20.337" v="137" actId="478"/>
          <ac:spMkLst>
            <pc:docMk/>
            <pc:sldMk cId="385289298" sldId="271"/>
            <ac:spMk id="15" creationId="{156E982C-BA50-8561-9B09-BA2829002915}"/>
          </ac:spMkLst>
        </pc:spChg>
        <pc:spChg chg="del">
          <ac:chgData name="Deniz Susar" userId="c62e4c0f-89dc-458f-b91f-edd91c5b3d9d" providerId="ADAL" clId="{F2133928-5125-455B-8800-8803CD597B4D}" dt="2024-07-10T20:10:20.337" v="137" actId="478"/>
          <ac:spMkLst>
            <pc:docMk/>
            <pc:sldMk cId="385289298" sldId="271"/>
            <ac:spMk id="16" creationId="{CECD46D3-162A-0733-7FDD-FE4E20A18203}"/>
          </ac:spMkLst>
        </pc:spChg>
        <pc:spChg chg="del">
          <ac:chgData name="Deniz Susar" userId="c62e4c0f-89dc-458f-b91f-edd91c5b3d9d" providerId="ADAL" clId="{F2133928-5125-455B-8800-8803CD597B4D}" dt="2024-07-10T20:10:20.337" v="137" actId="478"/>
          <ac:spMkLst>
            <pc:docMk/>
            <pc:sldMk cId="385289298" sldId="271"/>
            <ac:spMk id="17" creationId="{6C65DCD2-D49A-E8EC-1309-F2DC5331987D}"/>
          </ac:spMkLst>
        </pc:spChg>
        <pc:picChg chg="del">
          <ac:chgData name="Deniz Susar" userId="c62e4c0f-89dc-458f-b91f-edd91c5b3d9d" providerId="ADAL" clId="{F2133928-5125-455B-8800-8803CD597B4D}" dt="2024-07-10T20:10:16.608" v="136" actId="478"/>
          <ac:picMkLst>
            <pc:docMk/>
            <pc:sldMk cId="385289298" sldId="271"/>
            <ac:picMk id="7" creationId="{E1B0334C-93F4-0681-88F7-3248FD978C3F}"/>
          </ac:picMkLst>
        </pc:picChg>
        <pc:picChg chg="add">
          <ac:chgData name="Deniz Susar" userId="c62e4c0f-89dc-458f-b91f-edd91c5b3d9d" providerId="ADAL" clId="{F2133928-5125-455B-8800-8803CD597B4D}" dt="2024-07-10T20:11:22.531" v="140" actId="22"/>
          <ac:picMkLst>
            <pc:docMk/>
            <pc:sldMk cId="385289298" sldId="271"/>
            <ac:picMk id="8" creationId="{DEAFD20E-E59C-AC33-197E-EDCFA02E3D64}"/>
          </ac:picMkLst>
        </pc:picChg>
      </pc:sldChg>
      <pc:sldChg chg="add del">
        <pc:chgData name="Deniz Susar" userId="c62e4c0f-89dc-458f-b91f-edd91c5b3d9d" providerId="ADAL" clId="{F2133928-5125-455B-8800-8803CD597B4D}" dt="2024-07-10T20:00:22.653" v="36"/>
        <pc:sldMkLst>
          <pc:docMk/>
          <pc:sldMk cId="109857222" sldId="272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F954A-343B-4407-AAF4-C4EB81C5FA3C}" type="datetimeFigureOut">
              <a:rPr lang="en-US" smtClean="0"/>
              <a:t>10/07/2024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009EC-2033-42B2-828F-8158EE84FC80}" type="slidenum">
              <a:rPr lang="en-US" smtClean="0"/>
              <a:t>‹#›</a:t>
            </a:fld>
            <a:endParaRPr lang="en-US"/>
          </a:p>
        </p:txBody>
      </p:sp>
    </p:spTree>
    <p:extLst>
      <p:ext uri="{BB962C8B-B14F-4D97-AF65-F5344CB8AC3E}">
        <p14:creationId xmlns:p14="http://schemas.microsoft.com/office/powerpoint/2010/main" val="325314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t>
            </a:r>
            <a:endParaRPr lang="en-US" sz="1800" b="0" i="0" u="none" strike="noStrike" baseline="0" dirty="0">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Wai Min Kwok</a:t>
            </a:r>
            <a:r>
              <a:rPr lang="en-US" sz="1800" b="0" i="0" u="none" strike="noStrike" baseline="0" dirty="0">
                <a:solidFill>
                  <a:srgbClr val="000000"/>
                </a:solidFill>
                <a:latin typeface="Calibri" panose="020F0502020204030204" pitchFamily="34" charset="0"/>
              </a:rPr>
              <a:t>, Senior Governance and Public Administration Officer, UNDESA Division for Public Institutions and Digital Governance </a:t>
            </a:r>
          </a:p>
          <a:p>
            <a:endParaRPr lang="en-US" sz="1800" b="0" i="0" u="none" strike="noStrike" baseline="0" dirty="0">
              <a:solidFill>
                <a:srgbClr val="000000"/>
              </a:solidFill>
              <a:latin typeface="Calibri" panose="020F0502020204030204" pitchFamily="34" charset="0"/>
            </a:endParaRPr>
          </a:p>
          <a:p>
            <a:r>
              <a:rPr lang="en-US" sz="1800" b="0" i="1" u="none" strike="noStrike" baseline="0" dirty="0">
                <a:solidFill>
                  <a:srgbClr val="000000"/>
                </a:solidFill>
                <a:latin typeface="Calibri" panose="020F0502020204030204" pitchFamily="34" charset="0"/>
              </a:rPr>
              <a:t>I will present the policy brief “Harnessing local e-government for the 2030 Agenda” developed by the Digital Government Branch, DPIDG, UN DESA. </a:t>
            </a:r>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45009EC-2033-42B2-828F-8158EE84FC80}" type="slidenum">
              <a:rPr lang="en-US" smtClean="0"/>
              <a:t>1</a:t>
            </a:fld>
            <a:endParaRPr lang="en-US"/>
          </a:p>
        </p:txBody>
      </p:sp>
    </p:spTree>
    <p:extLst>
      <p:ext uri="{BB962C8B-B14F-4D97-AF65-F5344CB8AC3E}">
        <p14:creationId xmlns:p14="http://schemas.microsoft.com/office/powerpoint/2010/main" val="27553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INTRODUCE UN E-GOV SURVEY &amp; LOSI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United Nations Department of Economic and Social Affairs (UN DESA) publishes the United Nations E-Government Survey biennially to evaluate the digital transformation in 193 Member States using the E-Government Development Index (EGDI) and supplementary indexes like E-Participation Index (EPI) and Local Online Service Index (LOSI).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PROBABLY SOMEONE ELSE WILL SAY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2023 Global Sustainable Development Report underscores the critical role of digital transformation in achieving the ambitious goals of the 2030 Agenda. Local e-government, leveraging Information and Communication Technologies (ICTs), has emerged as a powerful tool for advancing the Sustainable Development Goals (SDGs). Local and regional authorities, being the closest governing bodies to communities, are responsible for delivering a wide range of essential services such as education, healthcare, and public safety. With 65% of SDG targets falling under their jurisdiction, these local entities play a crucial role in driving progress. This makes the localization of SDGs through e-government solutions not just beneficial, but imperative for effective implementation and the realization of the 2030 Agenda's vision.</a:t>
            </a:r>
          </a:p>
          <a:p>
            <a:endParaRPr lang="en-US" dirty="0"/>
          </a:p>
        </p:txBody>
      </p:sp>
      <p:sp>
        <p:nvSpPr>
          <p:cNvPr id="4" name="Slide Number Placeholder 3"/>
          <p:cNvSpPr>
            <a:spLocks noGrp="1"/>
          </p:cNvSpPr>
          <p:nvPr>
            <p:ph type="sldNum" sz="quarter" idx="5"/>
          </p:nvPr>
        </p:nvSpPr>
        <p:spPr/>
        <p:txBody>
          <a:bodyPr/>
          <a:lstStyle/>
          <a:p>
            <a:fld id="{145009EC-2033-42B2-828F-8158EE84FC80}" type="slidenum">
              <a:rPr lang="en-US" smtClean="0"/>
              <a:t>2</a:t>
            </a:fld>
            <a:endParaRPr lang="en-US"/>
          </a:p>
        </p:txBody>
      </p:sp>
    </p:spTree>
    <p:extLst>
      <p:ext uri="{BB962C8B-B14F-4D97-AF65-F5344CB8AC3E}">
        <p14:creationId xmlns:p14="http://schemas.microsoft.com/office/powerpoint/2010/main" val="422219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THE CHALLENGES THAT THE POLICY BRIEF HIGHLIGHTED</a:t>
            </a:r>
          </a:p>
        </p:txBody>
      </p:sp>
      <p:sp>
        <p:nvSpPr>
          <p:cNvPr id="4" name="Slide Number Placeholder 3"/>
          <p:cNvSpPr>
            <a:spLocks noGrp="1"/>
          </p:cNvSpPr>
          <p:nvPr>
            <p:ph type="sldNum" sz="quarter" idx="5"/>
          </p:nvPr>
        </p:nvSpPr>
        <p:spPr/>
        <p:txBody>
          <a:bodyPr/>
          <a:lstStyle/>
          <a:p>
            <a:fld id="{145009EC-2033-42B2-828F-8158EE84FC80}" type="slidenum">
              <a:rPr lang="en-US" smtClean="0"/>
              <a:t>3</a:t>
            </a:fld>
            <a:endParaRPr lang="en-US"/>
          </a:p>
        </p:txBody>
      </p:sp>
    </p:spTree>
    <p:extLst>
      <p:ext uri="{BB962C8B-B14F-4D97-AF65-F5344CB8AC3E}">
        <p14:creationId xmlns:p14="http://schemas.microsoft.com/office/powerpoint/2010/main" val="152143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highlight challenges, I will show you two figures from the policy brief. </a:t>
            </a:r>
          </a:p>
          <a:p>
            <a:endParaRPr lang="en-US" b="1" dirty="0"/>
          </a:p>
          <a:p>
            <a:r>
              <a:rPr lang="en-US" b="1" dirty="0"/>
              <a:t>Figure 1:  The 2022 UN E-Government Survey shows significant local e-government progress, with a 54% increase in high-performing cities since 2020. However, challenges persist, as only 55% of evaluated city portals align with national counterparts, highlighting the need for equitable digital infrastructure across all government levels.  </a:t>
            </a:r>
          </a:p>
          <a:p>
            <a:endParaRPr lang="en-US" b="1" dirty="0"/>
          </a:p>
          <a:p>
            <a:r>
              <a:rPr lang="en-US" b="1" dirty="0"/>
              <a:t>Figure 3: </a:t>
            </a:r>
            <a:r>
              <a:rPr lang="en-US" sz="1800" kern="0" dirty="0">
                <a:effectLst/>
                <a:latin typeface="Times New Roman" panose="02020603050405020304" pitchFamily="18" charset="0"/>
                <a:ea typeface="DengXian" panose="02010600030101010101" pitchFamily="2" charset="-122"/>
              </a:rPr>
              <a:t>The LOSI evaluation of 2022 reveals an unequal distribution within the highest LOSI tier. While 20 cities in Europe, 10 in Asia, 6 in the Americas, and 2 in Oceania meet this criterion, the striking absence of major cities in African nations is a cause for concern, highlighting a significant disparity across various regions.</a:t>
            </a:r>
            <a:endParaRPr lang="en-US" b="1" dirty="0"/>
          </a:p>
          <a:p>
            <a:endParaRPr lang="en-US" dirty="0"/>
          </a:p>
        </p:txBody>
      </p:sp>
      <p:sp>
        <p:nvSpPr>
          <p:cNvPr id="4" name="Slide Number Placeholder 3"/>
          <p:cNvSpPr>
            <a:spLocks noGrp="1"/>
          </p:cNvSpPr>
          <p:nvPr>
            <p:ph type="sldNum" sz="quarter" idx="5"/>
          </p:nvPr>
        </p:nvSpPr>
        <p:spPr/>
        <p:txBody>
          <a:bodyPr/>
          <a:lstStyle/>
          <a:p>
            <a:fld id="{145009EC-2033-42B2-828F-8158EE84FC80}" type="slidenum">
              <a:rPr lang="en-US" smtClean="0"/>
              <a:t>4</a:t>
            </a:fld>
            <a:endParaRPr lang="en-US"/>
          </a:p>
        </p:txBody>
      </p:sp>
    </p:spTree>
    <p:extLst>
      <p:ext uri="{BB962C8B-B14F-4D97-AF65-F5344CB8AC3E}">
        <p14:creationId xmlns:p14="http://schemas.microsoft.com/office/powerpoint/2010/main" val="316351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800"/>
              </a:spcBef>
              <a:spcAft>
                <a:spcPts val="800"/>
              </a:spcAft>
            </a:pPr>
            <a:r>
              <a:rPr lang="en-US" sz="1800" dirty="0">
                <a:effectLst/>
                <a:latin typeface="Times New Roman" panose="02020603050405020304" pitchFamily="18" charset="0"/>
                <a:ea typeface="DengXian" panose="02010600030101010101" pitchFamily="2" charset="-122"/>
                <a:cs typeface="Arial" panose="020B0604020202020204" pitchFamily="34" charset="0"/>
              </a:rPr>
              <a:t>MENTION THAT THE POLICY BRIEF HIGHLIGHTS OPPORTUNITES IN THE AREA OF LOCAL E-GOVERNMENT DEVELOPMENT TO ADDRESS THESE CHALLENGES</a:t>
            </a:r>
          </a:p>
          <a:p>
            <a:pPr marL="0" marR="0" algn="just">
              <a:spcBef>
                <a:spcPts val="800"/>
              </a:spcBef>
              <a:spcAft>
                <a:spcPts val="800"/>
              </a:spcAft>
            </a:pPr>
            <a:endParaRPr lang="en-US" sz="1800" dirty="0">
              <a:effectLst/>
              <a:latin typeface="Times New Roman" panose="02020603050405020304" pitchFamily="18" charset="0"/>
              <a:ea typeface="DengXian" panose="02010600030101010101" pitchFamily="2" charset="-122"/>
              <a:cs typeface="Arial" panose="020B0604020202020204" pitchFamily="34" charset="0"/>
            </a:endParaRPr>
          </a:p>
          <a:p>
            <a:pPr marL="0" marR="0" algn="just">
              <a:spcBef>
                <a:spcPts val="800"/>
              </a:spcBef>
              <a:spcAft>
                <a:spcPts val="800"/>
              </a:spcAft>
            </a:pPr>
            <a:r>
              <a:rPr lang="en-US" sz="1800" dirty="0">
                <a:effectLst/>
                <a:latin typeface="Times New Roman" panose="02020603050405020304" pitchFamily="18" charset="0"/>
                <a:ea typeface="DengXian" panose="02010600030101010101" pitchFamily="2" charset="-122"/>
                <a:cs typeface="Arial" panose="020B0604020202020204" pitchFamily="34" charset="0"/>
              </a:rPr>
              <a:t>These suggestions are given as an example and should be part of a broader strategy that aligns and integrates local priorities/ actions with the broader sustainable development agenda. There should also be coherence and coordination amongst the different levels. </a:t>
            </a:r>
            <a:endParaRPr lang="en-US" sz="1800" dirty="0">
              <a:effectLst/>
              <a:latin typeface="Aptos" panose="020B0004020202020204" pitchFamily="34" charset="0"/>
              <a:ea typeface="DengXian" panose="02010600030101010101" pitchFamily="2" charset="-122"/>
              <a:cs typeface="Arial" panose="020B0604020202020204" pitchFamily="34" charset="0"/>
            </a:endParaRPr>
          </a:p>
          <a:p>
            <a:pPr marL="0" marR="0" algn="just">
              <a:spcBef>
                <a:spcPts val="800"/>
              </a:spcBef>
              <a:spcAft>
                <a:spcPts val="800"/>
              </a:spcAft>
            </a:pPr>
            <a:r>
              <a:rPr lang="en-US" sz="1800" dirty="0">
                <a:effectLst/>
                <a:latin typeface="Times New Roman" panose="02020603050405020304" pitchFamily="18" charset="0"/>
                <a:ea typeface="DengXian" panose="02010600030101010101" pitchFamily="2" charset="-122"/>
                <a:cs typeface="Arial" panose="020B0604020202020204" pitchFamily="34" charset="0"/>
              </a:rPr>
              <a:t>While only one innovative practice is presented for each implementation strategy due to space limitations, it is important to note that there are numerous innovative practices from around the world that address similar challenges and objectives. The examples provided serve to highlight the potential approaches and solutions available, but they are not exhaustive.</a:t>
            </a:r>
            <a:endParaRPr lang="en-US" sz="18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DengXian" panose="02010600030101010101" pitchFamily="2" charset="-122"/>
                <a:cs typeface="Arial" panose="020B0604020202020204" pitchFamily="34" charset="0"/>
              </a:rPr>
              <a:t>MAYBE READ ONE OR TWO EXAMPLES </a:t>
            </a:r>
          </a:p>
          <a:p>
            <a:endParaRPr lang="en-US" dirty="0"/>
          </a:p>
        </p:txBody>
      </p:sp>
      <p:sp>
        <p:nvSpPr>
          <p:cNvPr id="4" name="Slide Number Placeholder 3"/>
          <p:cNvSpPr>
            <a:spLocks noGrp="1"/>
          </p:cNvSpPr>
          <p:nvPr>
            <p:ph type="sldNum" sz="quarter" idx="5"/>
          </p:nvPr>
        </p:nvSpPr>
        <p:spPr/>
        <p:txBody>
          <a:bodyPr/>
          <a:lstStyle/>
          <a:p>
            <a:fld id="{145009EC-2033-42B2-828F-8158EE84FC80}" type="slidenum">
              <a:rPr lang="en-US" smtClean="0"/>
              <a:t>5</a:t>
            </a:fld>
            <a:endParaRPr lang="en-US"/>
          </a:p>
        </p:txBody>
      </p:sp>
    </p:spTree>
    <p:extLst>
      <p:ext uri="{BB962C8B-B14F-4D97-AF65-F5344CB8AC3E}">
        <p14:creationId xmlns:p14="http://schemas.microsoft.com/office/powerpoint/2010/main" val="237717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OPPORTUNITES, HIGHLIGHT LOSI NETWORK </a:t>
            </a:r>
          </a:p>
        </p:txBody>
      </p:sp>
      <p:sp>
        <p:nvSpPr>
          <p:cNvPr id="4" name="Slide Number Placeholder 3"/>
          <p:cNvSpPr>
            <a:spLocks noGrp="1"/>
          </p:cNvSpPr>
          <p:nvPr>
            <p:ph type="sldNum" sz="quarter" idx="5"/>
          </p:nvPr>
        </p:nvSpPr>
        <p:spPr/>
        <p:txBody>
          <a:bodyPr/>
          <a:lstStyle/>
          <a:p>
            <a:fld id="{145009EC-2033-42B2-828F-8158EE84FC80}" type="slidenum">
              <a:rPr lang="en-US" smtClean="0"/>
              <a:t>6</a:t>
            </a:fld>
            <a:endParaRPr lang="en-US"/>
          </a:p>
        </p:txBody>
      </p:sp>
    </p:spTree>
    <p:extLst>
      <p:ext uri="{BB962C8B-B14F-4D97-AF65-F5344CB8AC3E}">
        <p14:creationId xmlns:p14="http://schemas.microsoft.com/office/powerpoint/2010/main" val="66650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POLICY RECOMMENDATIONS OF THE POLICY BRIEF </a:t>
            </a:r>
          </a:p>
        </p:txBody>
      </p:sp>
      <p:sp>
        <p:nvSpPr>
          <p:cNvPr id="4" name="Slide Number Placeholder 3"/>
          <p:cNvSpPr>
            <a:spLocks noGrp="1"/>
          </p:cNvSpPr>
          <p:nvPr>
            <p:ph type="sldNum" sz="quarter" idx="5"/>
          </p:nvPr>
        </p:nvSpPr>
        <p:spPr/>
        <p:txBody>
          <a:bodyPr/>
          <a:lstStyle/>
          <a:p>
            <a:fld id="{145009EC-2033-42B2-828F-8158EE84FC80}" type="slidenum">
              <a:rPr lang="en-US" smtClean="0"/>
              <a:t>8</a:t>
            </a:fld>
            <a:endParaRPr lang="en-US"/>
          </a:p>
        </p:txBody>
      </p:sp>
    </p:spTree>
    <p:extLst>
      <p:ext uri="{BB962C8B-B14F-4D97-AF65-F5344CB8AC3E}">
        <p14:creationId xmlns:p14="http://schemas.microsoft.com/office/powerpoint/2010/main" val="156949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FINISH WITH UN E-GOV SURVEY 2024 </a:t>
            </a:r>
            <a:endParaRPr lang="en-US" dirty="0"/>
          </a:p>
        </p:txBody>
      </p:sp>
      <p:sp>
        <p:nvSpPr>
          <p:cNvPr id="4" name="Slide Number Placeholder 3"/>
          <p:cNvSpPr>
            <a:spLocks noGrp="1"/>
          </p:cNvSpPr>
          <p:nvPr>
            <p:ph type="sldNum" sz="quarter" idx="5"/>
          </p:nvPr>
        </p:nvSpPr>
        <p:spPr/>
        <p:txBody>
          <a:bodyPr/>
          <a:lstStyle/>
          <a:p>
            <a:fld id="{145009EC-2033-42B2-828F-8158EE84FC80}" type="slidenum">
              <a:rPr lang="en-US" smtClean="0"/>
              <a:t>9</a:t>
            </a:fld>
            <a:endParaRPr lang="en-US"/>
          </a:p>
        </p:txBody>
      </p:sp>
    </p:spTree>
    <p:extLst>
      <p:ext uri="{BB962C8B-B14F-4D97-AF65-F5344CB8AC3E}">
        <p14:creationId xmlns:p14="http://schemas.microsoft.com/office/powerpoint/2010/main" val="24466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1A52-61F3-BCE8-2813-2E194DAC4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4BC72-AF8C-B440-0D24-F4C84496F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288713-89E4-0B74-BAC3-033C7E046E6F}"/>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5" name="Footer Placeholder 4">
            <a:extLst>
              <a:ext uri="{FF2B5EF4-FFF2-40B4-BE49-F238E27FC236}">
                <a16:creationId xmlns:a16="http://schemas.microsoft.com/office/drawing/2014/main" id="{7FA581FF-B42C-C4CF-2A8C-7F8800824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57028-4245-D282-DB9A-89DC0A6E34E3}"/>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6187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64B3-656E-0C07-4179-888D97A24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8707F-D6B5-8846-D032-A7B2A82D6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5BF86-C593-C3E2-B9EE-61D987D94232}"/>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5" name="Footer Placeholder 4">
            <a:extLst>
              <a:ext uri="{FF2B5EF4-FFF2-40B4-BE49-F238E27FC236}">
                <a16:creationId xmlns:a16="http://schemas.microsoft.com/office/drawing/2014/main" id="{B80111D8-1347-6230-74FA-D7FC6063C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9F65E-020E-91D9-E3E5-92127B0C4E95}"/>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161077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EE164-A613-BACD-8E50-6D0E058F9B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A26F4-DE61-3931-314A-EC2A26E554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27EAF-2CB9-8394-2E1B-BCC3984DA2AA}"/>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5" name="Footer Placeholder 4">
            <a:extLst>
              <a:ext uri="{FF2B5EF4-FFF2-40B4-BE49-F238E27FC236}">
                <a16:creationId xmlns:a16="http://schemas.microsoft.com/office/drawing/2014/main" id="{A6D4A538-AB14-EDDB-EA81-6728F6897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23B7D-CC57-71FD-7ED9-7622FB40BD7E}"/>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163751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CF21-6276-1F20-9E9E-980D12B0E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93276-2FE6-BD89-7C2A-83FEF0A30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A5E16-6169-1C22-4183-7AE1C3DE8631}"/>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5" name="Footer Placeholder 4">
            <a:extLst>
              <a:ext uri="{FF2B5EF4-FFF2-40B4-BE49-F238E27FC236}">
                <a16:creationId xmlns:a16="http://schemas.microsoft.com/office/drawing/2014/main" id="{310C186B-71D3-1A04-A027-3F1C9B59A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6B325-0F82-2944-35F1-AE25CF437607}"/>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228478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9FD9-68BC-016A-0AAC-EDA12F2A8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6B2248-C52E-17ED-A0D9-58B39E04E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C52FD-7A00-FE07-5DFB-7B4B8DD435CE}"/>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5" name="Footer Placeholder 4">
            <a:extLst>
              <a:ext uri="{FF2B5EF4-FFF2-40B4-BE49-F238E27FC236}">
                <a16:creationId xmlns:a16="http://schemas.microsoft.com/office/drawing/2014/main" id="{378AEC72-7BBD-8F3A-8C25-66014DAB6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FEFAA-CFC7-2ADB-4888-A938717AC434}"/>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205734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A995-F3EF-FE64-73E0-7597D88E4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A71CE-0068-3E3C-A296-7A9918D295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22456E-61D8-1095-07FF-293E3C48EA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ED635-965C-C0BF-45FB-99697493896A}"/>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6" name="Footer Placeholder 5">
            <a:extLst>
              <a:ext uri="{FF2B5EF4-FFF2-40B4-BE49-F238E27FC236}">
                <a16:creationId xmlns:a16="http://schemas.microsoft.com/office/drawing/2014/main" id="{5A71782F-049F-9620-7718-DE15D0DB0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1851C-3173-FDE7-0ED7-F1CD5C5C185C}"/>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244534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0FCE-CB02-6C78-46DF-274C47A297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1EFED4-65BC-F96D-82B7-E70F5194C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66E459-38DD-3448-99F8-8F2B8E0D8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42A7A-B6E2-8CCE-2F18-86CAE2507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0D7B9-2407-669D-34F5-9D158C104B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D67DD-FE9E-88BC-C2A7-AC44167115C9}"/>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8" name="Footer Placeholder 7">
            <a:extLst>
              <a:ext uri="{FF2B5EF4-FFF2-40B4-BE49-F238E27FC236}">
                <a16:creationId xmlns:a16="http://schemas.microsoft.com/office/drawing/2014/main" id="{789874FE-9DC5-827C-34B7-0C4216A8D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652280-0316-B031-496F-17835F4AE253}"/>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214915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036D-C982-E14F-0988-57E6AECAE4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1508A-8E2F-D912-4560-11DBD604669D}"/>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4" name="Footer Placeholder 3">
            <a:extLst>
              <a:ext uri="{FF2B5EF4-FFF2-40B4-BE49-F238E27FC236}">
                <a16:creationId xmlns:a16="http://schemas.microsoft.com/office/drawing/2014/main" id="{4E221FDF-7653-7176-27F9-75F124A0F8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97426E-707C-4479-CFB8-03C740E5D823}"/>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156814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97E44-6123-C102-9E31-317084461FCB}"/>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3" name="Footer Placeholder 2">
            <a:extLst>
              <a:ext uri="{FF2B5EF4-FFF2-40B4-BE49-F238E27FC236}">
                <a16:creationId xmlns:a16="http://schemas.microsoft.com/office/drawing/2014/main" id="{EC64D003-D3B9-5826-3DEA-E54F4D95E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D7D3D7-8560-DFB6-D195-21CFBDD85756}"/>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242305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DECA-0E4F-7F4F-B16E-A67D50C1B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D457F0-71EA-4447-8CA7-B245A655D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99171-4186-7D77-EABC-FAC8DDD07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A459C-55E1-F3FE-A72E-823782F2F697}"/>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6" name="Footer Placeholder 5">
            <a:extLst>
              <a:ext uri="{FF2B5EF4-FFF2-40B4-BE49-F238E27FC236}">
                <a16:creationId xmlns:a16="http://schemas.microsoft.com/office/drawing/2014/main" id="{950E088E-DDA1-6458-30E2-108CC688D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A13E-59A6-03FD-38F7-B769F86145CA}"/>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326769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E434-232F-14EB-A815-784AE1EF1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6DD04-CF33-EF0F-EEED-4F15CC5317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12CA7-86C0-0D67-F9C4-51783D665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72837-2ACD-C1C7-D141-C3198A0B0F54}"/>
              </a:ext>
            </a:extLst>
          </p:cNvPr>
          <p:cNvSpPr>
            <a:spLocks noGrp="1"/>
          </p:cNvSpPr>
          <p:nvPr>
            <p:ph type="dt" sz="half" idx="10"/>
          </p:nvPr>
        </p:nvSpPr>
        <p:spPr/>
        <p:txBody>
          <a:bodyPr/>
          <a:lstStyle/>
          <a:p>
            <a:fld id="{7F5EBAC0-173B-4B9C-975A-6EC726273F55}" type="datetimeFigureOut">
              <a:rPr lang="en-US" smtClean="0"/>
              <a:t>10/07/2024</a:t>
            </a:fld>
            <a:endParaRPr lang="en-US"/>
          </a:p>
        </p:txBody>
      </p:sp>
      <p:sp>
        <p:nvSpPr>
          <p:cNvPr id="6" name="Footer Placeholder 5">
            <a:extLst>
              <a:ext uri="{FF2B5EF4-FFF2-40B4-BE49-F238E27FC236}">
                <a16:creationId xmlns:a16="http://schemas.microsoft.com/office/drawing/2014/main" id="{890B8523-A4EE-1376-B35E-814F47629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50CBF-D988-42E0-F01C-86124912C05D}"/>
              </a:ext>
            </a:extLst>
          </p:cNvPr>
          <p:cNvSpPr>
            <a:spLocks noGrp="1"/>
          </p:cNvSpPr>
          <p:nvPr>
            <p:ph type="sldNum" sz="quarter" idx="12"/>
          </p:nvPr>
        </p:nvSpPr>
        <p:spPr/>
        <p:txBody>
          <a:bodyPr/>
          <a:lstStyle/>
          <a:p>
            <a:fld id="{C5257FEE-5493-4641-A14D-FBDD00B8792D}" type="slidenum">
              <a:rPr lang="en-US" smtClean="0"/>
              <a:t>‹#›</a:t>
            </a:fld>
            <a:endParaRPr lang="en-US"/>
          </a:p>
        </p:txBody>
      </p:sp>
    </p:spTree>
    <p:extLst>
      <p:ext uri="{BB962C8B-B14F-4D97-AF65-F5344CB8AC3E}">
        <p14:creationId xmlns:p14="http://schemas.microsoft.com/office/powerpoint/2010/main" val="75207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EEE6D-4756-A98B-64D6-5FEB424F0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1BABC3-A8B3-5241-5DA6-21D5BF647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52441-65F7-5A55-DDEB-6F2B3A8F9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EBAC0-173B-4B9C-975A-6EC726273F55}" type="datetimeFigureOut">
              <a:rPr lang="en-US" smtClean="0"/>
              <a:t>10/07/2024</a:t>
            </a:fld>
            <a:endParaRPr lang="en-US"/>
          </a:p>
        </p:txBody>
      </p:sp>
      <p:sp>
        <p:nvSpPr>
          <p:cNvPr id="5" name="Footer Placeholder 4">
            <a:extLst>
              <a:ext uri="{FF2B5EF4-FFF2-40B4-BE49-F238E27FC236}">
                <a16:creationId xmlns:a16="http://schemas.microsoft.com/office/drawing/2014/main" id="{2D3D8730-B10A-F9BA-90ED-6F353B6E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008FE-D3EE-6590-4F7E-84F2374A0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57FEE-5493-4641-A14D-FBDD00B8792D}" type="slidenum">
              <a:rPr lang="en-US" smtClean="0"/>
              <a:t>‹#›</a:t>
            </a:fld>
            <a:endParaRPr lang="en-US"/>
          </a:p>
        </p:txBody>
      </p:sp>
    </p:spTree>
    <p:extLst>
      <p:ext uri="{BB962C8B-B14F-4D97-AF65-F5344CB8AC3E}">
        <p14:creationId xmlns:p14="http://schemas.microsoft.com/office/powerpoint/2010/main" val="165268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publicadministration.un.org/egovkb/"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3" name="Freeform: Shape 4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6874ACE6-89B6-FA9E-4C39-8E17530B44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130" y="199472"/>
            <a:ext cx="4494575" cy="814726"/>
          </a:xfrm>
          <a:prstGeom prst="rect">
            <a:avLst/>
          </a:prstGeom>
          <a:ln>
            <a:noFill/>
          </a:ln>
        </p:spPr>
      </p:pic>
      <p:sp>
        <p:nvSpPr>
          <p:cNvPr id="8" name="TextBox 7">
            <a:extLst>
              <a:ext uri="{FF2B5EF4-FFF2-40B4-BE49-F238E27FC236}">
                <a16:creationId xmlns:a16="http://schemas.microsoft.com/office/drawing/2014/main" id="{A8869248-2A76-0F23-76EF-68FE5EF3790E}"/>
              </a:ext>
            </a:extLst>
          </p:cNvPr>
          <p:cNvSpPr txBox="1"/>
          <p:nvPr/>
        </p:nvSpPr>
        <p:spPr>
          <a:xfrm>
            <a:off x="633659" y="1572072"/>
            <a:ext cx="7097761" cy="1323439"/>
          </a:xfrm>
          <a:prstGeom prst="rect">
            <a:avLst/>
          </a:prstGeom>
          <a:noFill/>
        </p:spPr>
        <p:txBody>
          <a:bodyPr wrap="square" rtlCol="0">
            <a:spAutoFit/>
          </a:bodyPr>
          <a:lstStyle/>
          <a:p>
            <a:r>
              <a:rPr lang="en-US" sz="4000" dirty="0"/>
              <a:t>Harnessing Local E-Government </a:t>
            </a:r>
          </a:p>
          <a:p>
            <a:r>
              <a:rPr lang="en-US" sz="4000" dirty="0"/>
              <a:t>for the 2030 Agenda</a:t>
            </a:r>
          </a:p>
        </p:txBody>
      </p:sp>
      <p:pic>
        <p:nvPicPr>
          <p:cNvPr id="9" name="Shape 88">
            <a:extLst>
              <a:ext uri="{FF2B5EF4-FFF2-40B4-BE49-F238E27FC236}">
                <a16:creationId xmlns:a16="http://schemas.microsoft.com/office/drawing/2014/main" id="{53BC6744-3B9B-5FCF-6BD0-8628550E8F18}"/>
              </a:ext>
            </a:extLst>
          </p:cNvPr>
          <p:cNvPicPr preferRelativeResize="0"/>
          <p:nvPr/>
        </p:nvPicPr>
        <p:blipFill>
          <a:blip r:embed="rId5">
            <a:alphaModFix/>
          </a:blip>
          <a:stretch>
            <a:fillRect/>
          </a:stretch>
        </p:blipFill>
        <p:spPr>
          <a:xfrm>
            <a:off x="738923" y="2889929"/>
            <a:ext cx="3470988" cy="289419"/>
          </a:xfrm>
          <a:prstGeom prst="rect">
            <a:avLst/>
          </a:prstGeom>
          <a:noFill/>
          <a:ln>
            <a:noFill/>
          </a:ln>
        </p:spPr>
      </p:pic>
    </p:spTree>
    <p:extLst>
      <p:ext uri="{BB962C8B-B14F-4D97-AF65-F5344CB8AC3E}">
        <p14:creationId xmlns:p14="http://schemas.microsoft.com/office/powerpoint/2010/main" val="333823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9B0CA4-1094-C152-5FA5-0A8EE8AD0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183" y="198379"/>
            <a:ext cx="3617210" cy="655688"/>
          </a:xfrm>
          <a:prstGeom prst="rect">
            <a:avLst/>
          </a:prstGeom>
        </p:spPr>
      </p:pic>
      <p:pic>
        <p:nvPicPr>
          <p:cNvPr id="5" name="Shape 88">
            <a:extLst>
              <a:ext uri="{FF2B5EF4-FFF2-40B4-BE49-F238E27FC236}">
                <a16:creationId xmlns:a16="http://schemas.microsoft.com/office/drawing/2014/main" id="{A2D2A3F7-B387-AF30-F29F-E8525184640B}"/>
              </a:ext>
            </a:extLst>
          </p:cNvPr>
          <p:cNvPicPr preferRelativeResize="0"/>
          <p:nvPr/>
        </p:nvPicPr>
        <p:blipFill>
          <a:blip r:embed="rId5">
            <a:alphaModFix/>
          </a:blip>
          <a:stretch>
            <a:fillRect/>
          </a:stretch>
        </p:blipFill>
        <p:spPr>
          <a:xfrm>
            <a:off x="152400" y="1017891"/>
            <a:ext cx="11869024" cy="289419"/>
          </a:xfrm>
          <a:prstGeom prst="rect">
            <a:avLst/>
          </a:prstGeom>
          <a:noFill/>
          <a:ln>
            <a:noFill/>
          </a:ln>
        </p:spPr>
      </p:pic>
      <p:sp>
        <p:nvSpPr>
          <p:cNvPr id="6" name="TextBox 5">
            <a:extLst>
              <a:ext uri="{FF2B5EF4-FFF2-40B4-BE49-F238E27FC236}">
                <a16:creationId xmlns:a16="http://schemas.microsoft.com/office/drawing/2014/main" id="{56D06371-8A81-81C2-B336-DC68468EE3CF}"/>
              </a:ext>
            </a:extLst>
          </p:cNvPr>
          <p:cNvSpPr txBox="1"/>
          <p:nvPr/>
        </p:nvSpPr>
        <p:spPr>
          <a:xfrm>
            <a:off x="4137808" y="207736"/>
            <a:ext cx="7709611" cy="646331"/>
          </a:xfrm>
          <a:prstGeom prst="rect">
            <a:avLst/>
          </a:prstGeom>
          <a:noFill/>
        </p:spPr>
        <p:txBody>
          <a:bodyPr wrap="none" rtlCol="0">
            <a:spAutoFit/>
          </a:bodyPr>
          <a:lstStyle/>
          <a:p>
            <a:r>
              <a:rPr lang="en-US" sz="3600" dirty="0">
                <a:solidFill>
                  <a:srgbClr val="235F91"/>
                </a:solidFill>
              </a:rPr>
              <a:t>Background – Local Online Service Index</a:t>
            </a:r>
          </a:p>
        </p:txBody>
      </p:sp>
      <p:grpSp>
        <p:nvGrpSpPr>
          <p:cNvPr id="8" name="Group 7">
            <a:extLst>
              <a:ext uri="{FF2B5EF4-FFF2-40B4-BE49-F238E27FC236}">
                <a16:creationId xmlns:a16="http://schemas.microsoft.com/office/drawing/2014/main" id="{7D8A3891-0134-34C1-DF37-3019A55D292C}"/>
              </a:ext>
            </a:extLst>
          </p:cNvPr>
          <p:cNvGrpSpPr/>
          <p:nvPr/>
        </p:nvGrpSpPr>
        <p:grpSpPr>
          <a:xfrm>
            <a:off x="1932714" y="1471134"/>
            <a:ext cx="3039443" cy="5228224"/>
            <a:chOff x="1367481" y="794366"/>
            <a:chExt cx="2373086" cy="3717762"/>
          </a:xfrm>
        </p:grpSpPr>
        <p:pic>
          <p:nvPicPr>
            <p:cNvPr id="9" name="Resim 4">
              <a:extLst>
                <a:ext uri="{FF2B5EF4-FFF2-40B4-BE49-F238E27FC236}">
                  <a16:creationId xmlns:a16="http://schemas.microsoft.com/office/drawing/2014/main" id="{894FBAB3-53FF-15C3-8C18-34386C8961A6}"/>
                </a:ext>
              </a:extLst>
            </p:cNvPr>
            <p:cNvPicPr>
              <a:picLocks noChangeAspect="1"/>
            </p:cNvPicPr>
            <p:nvPr/>
          </p:nvPicPr>
          <p:blipFill rotWithShape="1">
            <a:blip r:embed="rId6"/>
            <a:srcRect l="5786" r="65051" b="34713"/>
            <a:stretch/>
          </p:blipFill>
          <p:spPr>
            <a:xfrm>
              <a:off x="1367481" y="794366"/>
              <a:ext cx="2001648" cy="2500770"/>
            </a:xfrm>
            <a:prstGeom prst="rect">
              <a:avLst/>
            </a:prstGeom>
          </p:spPr>
        </p:pic>
        <p:sp>
          <p:nvSpPr>
            <p:cNvPr id="10" name="Arrow: Chevron 4">
              <a:extLst>
                <a:ext uri="{FF2B5EF4-FFF2-40B4-BE49-F238E27FC236}">
                  <a16:creationId xmlns:a16="http://schemas.microsoft.com/office/drawing/2014/main" id="{750FE3AB-2EB8-8BC2-4E78-D1E3212AC2CC}"/>
                </a:ext>
              </a:extLst>
            </p:cNvPr>
            <p:cNvSpPr/>
            <p:nvPr/>
          </p:nvSpPr>
          <p:spPr>
            <a:xfrm>
              <a:off x="1367481" y="3445328"/>
              <a:ext cx="2373086" cy="1066800"/>
            </a:xfrm>
            <a:prstGeom prst="chevron">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097280">
                <a:lnSpc>
                  <a:spcPts val="2520"/>
                </a:lnSpc>
                <a:buClr>
                  <a:srgbClr val="000000"/>
                </a:buClr>
                <a:defRPr/>
              </a:pPr>
              <a:r>
                <a:rPr lang="en-US" kern="0" dirty="0">
                  <a:solidFill>
                    <a:prstClr val="white"/>
                  </a:solidFill>
                  <a:latin typeface="Calibri"/>
                  <a:sym typeface="Arial"/>
                </a:rPr>
                <a:t>2018</a:t>
              </a:r>
            </a:p>
            <a:p>
              <a:pPr algn="ctr" defTabSz="1097280">
                <a:lnSpc>
                  <a:spcPts val="2520"/>
                </a:lnSpc>
                <a:buClr>
                  <a:srgbClr val="000000"/>
                </a:buClr>
                <a:defRPr/>
              </a:pPr>
              <a:r>
                <a:rPr lang="en-US" kern="0" dirty="0">
                  <a:solidFill>
                    <a:prstClr val="white"/>
                  </a:solidFill>
                  <a:latin typeface="Calibri"/>
                  <a:sym typeface="Arial"/>
                </a:rPr>
                <a:t>40 cities</a:t>
              </a:r>
            </a:p>
            <a:p>
              <a:pPr algn="ctr" defTabSz="1097280">
                <a:lnSpc>
                  <a:spcPts val="2520"/>
                </a:lnSpc>
                <a:buClr>
                  <a:srgbClr val="000000"/>
                </a:buClr>
                <a:defRPr/>
              </a:pPr>
              <a:r>
                <a:rPr lang="en-US" kern="0" dirty="0">
                  <a:solidFill>
                    <a:prstClr val="white"/>
                  </a:solidFill>
                  <a:latin typeface="Calibri"/>
                  <a:sym typeface="Arial"/>
                </a:rPr>
                <a:t>60 indicators</a:t>
              </a:r>
            </a:p>
          </p:txBody>
        </p:sp>
      </p:grpSp>
      <p:grpSp>
        <p:nvGrpSpPr>
          <p:cNvPr id="11" name="Group 10">
            <a:extLst>
              <a:ext uri="{FF2B5EF4-FFF2-40B4-BE49-F238E27FC236}">
                <a16:creationId xmlns:a16="http://schemas.microsoft.com/office/drawing/2014/main" id="{B6C0E292-3E00-39D5-F509-B4A320E8DA61}"/>
              </a:ext>
            </a:extLst>
          </p:cNvPr>
          <p:cNvGrpSpPr/>
          <p:nvPr/>
        </p:nvGrpSpPr>
        <p:grpSpPr>
          <a:xfrm>
            <a:off x="4334692" y="1623674"/>
            <a:ext cx="3039443" cy="5075684"/>
            <a:chOff x="3369129" y="902836"/>
            <a:chExt cx="2373086" cy="3609292"/>
          </a:xfrm>
        </p:grpSpPr>
        <p:sp>
          <p:nvSpPr>
            <p:cNvPr id="12" name="Arrow: Chevron 11">
              <a:extLst>
                <a:ext uri="{FF2B5EF4-FFF2-40B4-BE49-F238E27FC236}">
                  <a16:creationId xmlns:a16="http://schemas.microsoft.com/office/drawing/2014/main" id="{14FE0F5A-DF60-E4AE-ECF5-58F3E1CE6CC4}"/>
                </a:ext>
              </a:extLst>
            </p:cNvPr>
            <p:cNvSpPr/>
            <p:nvPr/>
          </p:nvSpPr>
          <p:spPr>
            <a:xfrm>
              <a:off x="3369129" y="3445328"/>
              <a:ext cx="2373086" cy="1066800"/>
            </a:xfrm>
            <a:prstGeom prst="chevron">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097280">
                <a:lnSpc>
                  <a:spcPts val="2520"/>
                </a:lnSpc>
                <a:buClr>
                  <a:srgbClr val="000000"/>
                </a:buClr>
                <a:defRPr/>
              </a:pPr>
              <a:r>
                <a:rPr lang="en-US" kern="0" dirty="0">
                  <a:solidFill>
                    <a:prstClr val="white"/>
                  </a:solidFill>
                  <a:latin typeface="Calibri"/>
                  <a:sym typeface="Arial"/>
                </a:rPr>
                <a:t>2020</a:t>
              </a:r>
            </a:p>
            <a:p>
              <a:pPr algn="ctr" defTabSz="1097280">
                <a:lnSpc>
                  <a:spcPts val="2520"/>
                </a:lnSpc>
                <a:buClr>
                  <a:srgbClr val="000000"/>
                </a:buClr>
                <a:defRPr/>
              </a:pPr>
              <a:r>
                <a:rPr lang="en-US" kern="0" dirty="0">
                  <a:solidFill>
                    <a:prstClr val="white"/>
                  </a:solidFill>
                  <a:latin typeface="Calibri"/>
                  <a:sym typeface="Arial"/>
                </a:rPr>
                <a:t>100 cities</a:t>
              </a:r>
            </a:p>
            <a:p>
              <a:pPr algn="ctr" defTabSz="1097280">
                <a:lnSpc>
                  <a:spcPts val="2520"/>
                </a:lnSpc>
                <a:buClr>
                  <a:srgbClr val="000000"/>
                </a:buClr>
                <a:defRPr/>
              </a:pPr>
              <a:r>
                <a:rPr lang="en-US" kern="0" dirty="0">
                  <a:solidFill>
                    <a:prstClr val="white"/>
                  </a:solidFill>
                  <a:latin typeface="Calibri"/>
                  <a:sym typeface="Arial"/>
                </a:rPr>
                <a:t>80 indicators</a:t>
              </a:r>
            </a:p>
          </p:txBody>
        </p:sp>
        <p:pic>
          <p:nvPicPr>
            <p:cNvPr id="15" name="Resim 4">
              <a:extLst>
                <a:ext uri="{FF2B5EF4-FFF2-40B4-BE49-F238E27FC236}">
                  <a16:creationId xmlns:a16="http://schemas.microsoft.com/office/drawing/2014/main" id="{25DD6215-D358-DD33-EE82-64441B64BFBA}"/>
                </a:ext>
              </a:extLst>
            </p:cNvPr>
            <p:cNvPicPr>
              <a:picLocks noChangeAspect="1"/>
            </p:cNvPicPr>
            <p:nvPr/>
          </p:nvPicPr>
          <p:blipFill rotWithShape="1">
            <a:blip r:embed="rId6"/>
            <a:srcRect l="36220" t="2847" r="36514" b="33723"/>
            <a:stretch/>
          </p:blipFill>
          <p:spPr>
            <a:xfrm>
              <a:off x="3443417" y="902836"/>
              <a:ext cx="1861752" cy="2417014"/>
            </a:xfrm>
            <a:prstGeom prst="rect">
              <a:avLst/>
            </a:prstGeom>
          </p:spPr>
        </p:pic>
      </p:grpSp>
      <p:grpSp>
        <p:nvGrpSpPr>
          <p:cNvPr id="18" name="Group 17">
            <a:extLst>
              <a:ext uri="{FF2B5EF4-FFF2-40B4-BE49-F238E27FC236}">
                <a16:creationId xmlns:a16="http://schemas.microsoft.com/office/drawing/2014/main" id="{528040B5-4EFB-ED72-C1D9-36844661D587}"/>
              </a:ext>
            </a:extLst>
          </p:cNvPr>
          <p:cNvGrpSpPr/>
          <p:nvPr/>
        </p:nvGrpSpPr>
        <p:grpSpPr>
          <a:xfrm>
            <a:off x="6715943" y="1623674"/>
            <a:ext cx="3060169" cy="5075684"/>
            <a:chOff x="5354595" y="902836"/>
            <a:chExt cx="2389268" cy="3609292"/>
          </a:xfrm>
        </p:grpSpPr>
        <p:sp>
          <p:nvSpPr>
            <p:cNvPr id="21" name="Arrow: Chevron 4">
              <a:extLst>
                <a:ext uri="{FF2B5EF4-FFF2-40B4-BE49-F238E27FC236}">
                  <a16:creationId xmlns:a16="http://schemas.microsoft.com/office/drawing/2014/main" id="{CFE9FD1A-EC4A-13A3-13FA-826442834F81}"/>
                </a:ext>
              </a:extLst>
            </p:cNvPr>
            <p:cNvSpPr/>
            <p:nvPr/>
          </p:nvSpPr>
          <p:spPr>
            <a:xfrm>
              <a:off x="5370777" y="3445328"/>
              <a:ext cx="2373086" cy="1066800"/>
            </a:xfrm>
            <a:prstGeom prst="chevron">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097280">
                <a:lnSpc>
                  <a:spcPts val="2520"/>
                </a:lnSpc>
                <a:buClr>
                  <a:srgbClr val="000000"/>
                </a:buClr>
                <a:defRPr/>
              </a:pPr>
              <a:r>
                <a:rPr lang="en-US" kern="0" dirty="0">
                  <a:solidFill>
                    <a:prstClr val="white"/>
                  </a:solidFill>
                  <a:latin typeface="Calibri"/>
                  <a:sym typeface="Arial"/>
                </a:rPr>
                <a:t>2022</a:t>
              </a:r>
            </a:p>
            <a:p>
              <a:pPr algn="ctr" defTabSz="1097280">
                <a:lnSpc>
                  <a:spcPts val="2520"/>
                </a:lnSpc>
                <a:buClr>
                  <a:srgbClr val="000000"/>
                </a:buClr>
                <a:defRPr/>
              </a:pPr>
              <a:r>
                <a:rPr lang="en-US" kern="0" dirty="0">
                  <a:solidFill>
                    <a:prstClr val="white"/>
                  </a:solidFill>
                  <a:latin typeface="Calibri"/>
                  <a:sym typeface="Arial"/>
                </a:rPr>
                <a:t>193 cities</a:t>
              </a:r>
            </a:p>
            <a:p>
              <a:pPr algn="ctr" defTabSz="1097280">
                <a:lnSpc>
                  <a:spcPts val="2520"/>
                </a:lnSpc>
                <a:buClr>
                  <a:srgbClr val="000000"/>
                </a:buClr>
                <a:defRPr/>
              </a:pPr>
              <a:r>
                <a:rPr lang="en-US" kern="0" dirty="0">
                  <a:solidFill>
                    <a:prstClr val="white"/>
                  </a:solidFill>
                  <a:latin typeface="Calibri"/>
                  <a:sym typeface="Arial"/>
                </a:rPr>
                <a:t>86 indicators</a:t>
              </a:r>
            </a:p>
          </p:txBody>
        </p:sp>
        <p:pic>
          <p:nvPicPr>
            <p:cNvPr id="22" name="Resim 4">
              <a:extLst>
                <a:ext uri="{FF2B5EF4-FFF2-40B4-BE49-F238E27FC236}">
                  <a16:creationId xmlns:a16="http://schemas.microsoft.com/office/drawing/2014/main" id="{C92D0A4C-88A3-D907-39CE-5FCFBFF093FD}"/>
                </a:ext>
              </a:extLst>
            </p:cNvPr>
            <p:cNvPicPr>
              <a:picLocks noChangeAspect="1"/>
            </p:cNvPicPr>
            <p:nvPr/>
          </p:nvPicPr>
          <p:blipFill rotWithShape="1">
            <a:blip r:embed="rId6"/>
            <a:srcRect l="64210" t="2847" r="6593" b="34588"/>
            <a:stretch/>
          </p:blipFill>
          <p:spPr>
            <a:xfrm>
              <a:off x="5354595" y="902836"/>
              <a:ext cx="1993556" cy="2384062"/>
            </a:xfrm>
            <a:prstGeom prst="rect">
              <a:avLst/>
            </a:prstGeom>
          </p:spPr>
        </p:pic>
      </p:grpSp>
    </p:spTree>
    <p:extLst>
      <p:ext uri="{BB962C8B-B14F-4D97-AF65-F5344CB8AC3E}">
        <p14:creationId xmlns:p14="http://schemas.microsoft.com/office/powerpoint/2010/main" val="323830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C6E7C8-1119-4585-37FC-9AE325259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250" y="92244"/>
            <a:ext cx="3406516" cy="617496"/>
          </a:xfrm>
          <a:prstGeom prst="rect">
            <a:avLst/>
          </a:prstGeom>
        </p:spPr>
      </p:pic>
      <p:pic>
        <p:nvPicPr>
          <p:cNvPr id="3" name="Shape 88">
            <a:extLst>
              <a:ext uri="{FF2B5EF4-FFF2-40B4-BE49-F238E27FC236}">
                <a16:creationId xmlns:a16="http://schemas.microsoft.com/office/drawing/2014/main" id="{9BF6BB94-591D-C137-486C-F1364BF8821A}"/>
              </a:ext>
            </a:extLst>
          </p:cNvPr>
          <p:cNvPicPr preferRelativeResize="0"/>
          <p:nvPr/>
        </p:nvPicPr>
        <p:blipFill>
          <a:blip r:embed="rId5">
            <a:alphaModFix/>
          </a:blip>
          <a:stretch>
            <a:fillRect/>
          </a:stretch>
        </p:blipFill>
        <p:spPr>
          <a:xfrm>
            <a:off x="16028" y="794425"/>
            <a:ext cx="12175972" cy="289419"/>
          </a:xfrm>
          <a:prstGeom prst="rect">
            <a:avLst/>
          </a:prstGeom>
          <a:noFill/>
          <a:ln>
            <a:noFill/>
          </a:ln>
        </p:spPr>
      </p:pic>
      <p:sp>
        <p:nvSpPr>
          <p:cNvPr id="4" name="TextBox 3">
            <a:extLst>
              <a:ext uri="{FF2B5EF4-FFF2-40B4-BE49-F238E27FC236}">
                <a16:creationId xmlns:a16="http://schemas.microsoft.com/office/drawing/2014/main" id="{E84D7AF5-76A7-6524-9505-FA2EB1C43CD9}"/>
              </a:ext>
            </a:extLst>
          </p:cNvPr>
          <p:cNvSpPr txBox="1"/>
          <p:nvPr/>
        </p:nvSpPr>
        <p:spPr>
          <a:xfrm>
            <a:off x="3881535" y="124965"/>
            <a:ext cx="8192692" cy="584775"/>
          </a:xfrm>
          <a:prstGeom prst="rect">
            <a:avLst/>
          </a:prstGeom>
          <a:noFill/>
        </p:spPr>
        <p:txBody>
          <a:bodyPr wrap="none" rtlCol="0">
            <a:spAutoFit/>
          </a:bodyPr>
          <a:lstStyle/>
          <a:p>
            <a:r>
              <a:rPr lang="en-US" sz="3200" dirty="0">
                <a:solidFill>
                  <a:srgbClr val="235F91"/>
                </a:solidFill>
              </a:rPr>
              <a:t>Challenges in Local E-Government Development</a:t>
            </a:r>
          </a:p>
        </p:txBody>
      </p:sp>
      <p:sp>
        <p:nvSpPr>
          <p:cNvPr id="5" name="TextBox 4">
            <a:extLst>
              <a:ext uri="{FF2B5EF4-FFF2-40B4-BE49-F238E27FC236}">
                <a16:creationId xmlns:a16="http://schemas.microsoft.com/office/drawing/2014/main" id="{AFB86403-AEBD-899B-F021-A2EEC3FA9116}"/>
              </a:ext>
            </a:extLst>
          </p:cNvPr>
          <p:cNvSpPr txBox="1"/>
          <p:nvPr/>
        </p:nvSpPr>
        <p:spPr>
          <a:xfrm>
            <a:off x="643951" y="1291905"/>
            <a:ext cx="3157018" cy="369332"/>
          </a:xfrm>
          <a:prstGeom prst="rect">
            <a:avLst/>
          </a:prstGeom>
          <a:noFill/>
        </p:spPr>
        <p:txBody>
          <a:bodyPr wrap="none" rtlCol="0">
            <a:spAutoFit/>
          </a:bodyPr>
          <a:lstStyle/>
          <a:p>
            <a:r>
              <a:rPr lang="en-US" b="1" dirty="0"/>
              <a:t>National and Local Discrepancy</a:t>
            </a:r>
          </a:p>
        </p:txBody>
      </p:sp>
      <p:sp>
        <p:nvSpPr>
          <p:cNvPr id="9" name="TextBox 8">
            <a:extLst>
              <a:ext uri="{FF2B5EF4-FFF2-40B4-BE49-F238E27FC236}">
                <a16:creationId xmlns:a16="http://schemas.microsoft.com/office/drawing/2014/main" id="{345C88D6-3E0C-0B6D-DD02-305BBAA184D8}"/>
              </a:ext>
            </a:extLst>
          </p:cNvPr>
          <p:cNvSpPr txBox="1"/>
          <p:nvPr/>
        </p:nvSpPr>
        <p:spPr>
          <a:xfrm>
            <a:off x="643952" y="1635095"/>
            <a:ext cx="11397046" cy="646331"/>
          </a:xfrm>
          <a:prstGeom prst="rect">
            <a:avLst/>
          </a:prstGeom>
          <a:noFill/>
        </p:spPr>
        <p:txBody>
          <a:bodyPr wrap="square">
            <a:spAutoFit/>
          </a:bodyPr>
          <a:lstStyle/>
          <a:p>
            <a:pPr marL="0" marR="0">
              <a:spcBef>
                <a:spcPts val="0"/>
              </a:spcBef>
              <a:spcAft>
                <a:spcPts val="0"/>
              </a:spcAft>
            </a:pPr>
            <a:r>
              <a:rPr lang="en-US" b="1" dirty="0"/>
              <a:t>41% </a:t>
            </a:r>
            <a:r>
              <a:rPr lang="en-US" dirty="0"/>
              <a:t>of cities fall short in comparison to their countries' Online Service levels, highlighting a gap in public service delivery due to limited resources, impeding local governments' ability to invest in digital infrastructure</a:t>
            </a:r>
            <a:endParaRPr lang="en-US" sz="2800" dirty="0">
              <a:effectLst/>
              <a:ea typeface="DengXian" panose="02010600030101010101" pitchFamily="2" charset="-122"/>
              <a:cs typeface="Arial" panose="020B0604020202020204" pitchFamily="34" charset="0"/>
            </a:endParaRPr>
          </a:p>
        </p:txBody>
      </p:sp>
      <p:sp>
        <p:nvSpPr>
          <p:cNvPr id="10" name="Rectangle: Rounded Corners 9">
            <a:extLst>
              <a:ext uri="{FF2B5EF4-FFF2-40B4-BE49-F238E27FC236}">
                <a16:creationId xmlns:a16="http://schemas.microsoft.com/office/drawing/2014/main" id="{97395557-DAE3-028A-C7D4-B5EF9FA9B952}"/>
              </a:ext>
            </a:extLst>
          </p:cNvPr>
          <p:cNvSpPr/>
          <p:nvPr/>
        </p:nvSpPr>
        <p:spPr>
          <a:xfrm>
            <a:off x="151002" y="1332555"/>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TextBox 10">
            <a:extLst>
              <a:ext uri="{FF2B5EF4-FFF2-40B4-BE49-F238E27FC236}">
                <a16:creationId xmlns:a16="http://schemas.microsoft.com/office/drawing/2014/main" id="{678BF758-7E07-0042-96E4-CAED2A3AB75E}"/>
              </a:ext>
            </a:extLst>
          </p:cNvPr>
          <p:cNvSpPr txBox="1"/>
          <p:nvPr/>
        </p:nvSpPr>
        <p:spPr>
          <a:xfrm>
            <a:off x="660440" y="2412038"/>
            <a:ext cx="2402966" cy="369332"/>
          </a:xfrm>
          <a:prstGeom prst="rect">
            <a:avLst/>
          </a:prstGeom>
          <a:noFill/>
        </p:spPr>
        <p:txBody>
          <a:bodyPr wrap="none" rtlCol="0">
            <a:spAutoFit/>
          </a:bodyPr>
          <a:lstStyle/>
          <a:p>
            <a:r>
              <a:rPr lang="en-US" b="1" dirty="0"/>
              <a:t>Urban and Rural Divide</a:t>
            </a:r>
          </a:p>
        </p:txBody>
      </p:sp>
      <p:sp>
        <p:nvSpPr>
          <p:cNvPr id="12" name="Rectangle: Rounded Corners 11">
            <a:extLst>
              <a:ext uri="{FF2B5EF4-FFF2-40B4-BE49-F238E27FC236}">
                <a16:creationId xmlns:a16="http://schemas.microsoft.com/office/drawing/2014/main" id="{A75D08D9-7C9A-4F07-57B9-C1CDADF7CD03}"/>
              </a:ext>
            </a:extLst>
          </p:cNvPr>
          <p:cNvSpPr/>
          <p:nvPr/>
        </p:nvSpPr>
        <p:spPr>
          <a:xfrm>
            <a:off x="167491" y="2439950"/>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TextBox 13">
            <a:extLst>
              <a:ext uri="{FF2B5EF4-FFF2-40B4-BE49-F238E27FC236}">
                <a16:creationId xmlns:a16="http://schemas.microsoft.com/office/drawing/2014/main" id="{58927632-74A9-2A98-1853-5EF14A9475F5}"/>
              </a:ext>
            </a:extLst>
          </p:cNvPr>
          <p:cNvSpPr txBox="1"/>
          <p:nvPr/>
        </p:nvSpPr>
        <p:spPr>
          <a:xfrm>
            <a:off x="643951" y="2702312"/>
            <a:ext cx="11397046" cy="1200329"/>
          </a:xfrm>
          <a:prstGeom prst="rect">
            <a:avLst/>
          </a:prstGeom>
          <a:noFill/>
        </p:spPr>
        <p:txBody>
          <a:bodyPr wrap="square">
            <a:spAutoFit/>
          </a:bodyPr>
          <a:lstStyle/>
          <a:p>
            <a:r>
              <a:rPr lang="en-US" dirty="0"/>
              <a:t>ITU data reveals a stark digital divide: </a:t>
            </a:r>
            <a:r>
              <a:rPr lang="en-US" b="1" dirty="0"/>
              <a:t>81% </a:t>
            </a:r>
            <a:r>
              <a:rPr lang="en-US" dirty="0"/>
              <a:t>of urban residents had internet access in 2023 versus </a:t>
            </a:r>
            <a:r>
              <a:rPr lang="en-US" b="1" dirty="0"/>
              <a:t>50% </a:t>
            </a:r>
            <a:r>
              <a:rPr lang="en-US" dirty="0"/>
              <a:t>in rural areas, dropping to </a:t>
            </a:r>
            <a:r>
              <a:rPr lang="en-US" b="1" dirty="0"/>
              <a:t>17% </a:t>
            </a:r>
            <a:r>
              <a:rPr lang="en-US" dirty="0"/>
              <a:t>in low-income countries' rural regions. Digital divides persist not only between urban and rural areas but also within cities and regions, encompassing disparities in internet access, usage, and digital literacy due to uneven distribution of educational and technological resources.</a:t>
            </a:r>
          </a:p>
        </p:txBody>
      </p:sp>
      <p:sp>
        <p:nvSpPr>
          <p:cNvPr id="15" name="Rectangle: Rounded Corners 14">
            <a:extLst>
              <a:ext uri="{FF2B5EF4-FFF2-40B4-BE49-F238E27FC236}">
                <a16:creationId xmlns:a16="http://schemas.microsoft.com/office/drawing/2014/main" id="{156E982C-BA50-8561-9B09-BA2829002915}"/>
              </a:ext>
            </a:extLst>
          </p:cNvPr>
          <p:cNvSpPr/>
          <p:nvPr/>
        </p:nvSpPr>
        <p:spPr>
          <a:xfrm>
            <a:off x="151002" y="3980722"/>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TextBox 15">
            <a:extLst>
              <a:ext uri="{FF2B5EF4-FFF2-40B4-BE49-F238E27FC236}">
                <a16:creationId xmlns:a16="http://schemas.microsoft.com/office/drawing/2014/main" id="{CECD46D3-162A-0733-7FDD-FE4E20A18203}"/>
              </a:ext>
            </a:extLst>
          </p:cNvPr>
          <p:cNvSpPr txBox="1"/>
          <p:nvPr/>
        </p:nvSpPr>
        <p:spPr>
          <a:xfrm>
            <a:off x="685039" y="3941306"/>
            <a:ext cx="2532937" cy="369332"/>
          </a:xfrm>
          <a:prstGeom prst="rect">
            <a:avLst/>
          </a:prstGeom>
          <a:noFill/>
        </p:spPr>
        <p:txBody>
          <a:bodyPr wrap="none" rtlCol="0">
            <a:spAutoFit/>
          </a:bodyPr>
          <a:lstStyle/>
          <a:p>
            <a:r>
              <a:rPr lang="en-US" b="1" dirty="0"/>
              <a:t>Lack of Skilled Personnel</a:t>
            </a:r>
          </a:p>
        </p:txBody>
      </p:sp>
      <p:sp>
        <p:nvSpPr>
          <p:cNvPr id="17" name="TextBox 16">
            <a:extLst>
              <a:ext uri="{FF2B5EF4-FFF2-40B4-BE49-F238E27FC236}">
                <a16:creationId xmlns:a16="http://schemas.microsoft.com/office/drawing/2014/main" id="{6C65DCD2-D49A-E8EC-1309-F2DC5331987D}"/>
              </a:ext>
            </a:extLst>
          </p:cNvPr>
          <p:cNvSpPr txBox="1"/>
          <p:nvPr/>
        </p:nvSpPr>
        <p:spPr>
          <a:xfrm>
            <a:off x="643951" y="4350054"/>
            <a:ext cx="11430276" cy="646331"/>
          </a:xfrm>
          <a:prstGeom prst="rect">
            <a:avLst/>
          </a:prstGeom>
          <a:noFill/>
        </p:spPr>
        <p:txBody>
          <a:bodyPr wrap="square" rtlCol="0">
            <a:spAutoFit/>
          </a:bodyPr>
          <a:lstStyle/>
          <a:p>
            <a:r>
              <a:rPr lang="en-US" dirty="0"/>
              <a:t>The shortage of skilled personnel to manage digital systems challenges local governments, potentially causing service disruptions and inadequate support for residents' digital needs.</a:t>
            </a:r>
          </a:p>
        </p:txBody>
      </p:sp>
      <p:sp>
        <p:nvSpPr>
          <p:cNvPr id="6" name="Rectangle: Rounded Corners 5">
            <a:extLst>
              <a:ext uri="{FF2B5EF4-FFF2-40B4-BE49-F238E27FC236}">
                <a16:creationId xmlns:a16="http://schemas.microsoft.com/office/drawing/2014/main" id="{A241A4DE-BEAB-9DC4-0DEE-14CC58C2978B}"/>
              </a:ext>
            </a:extLst>
          </p:cNvPr>
          <p:cNvSpPr/>
          <p:nvPr/>
        </p:nvSpPr>
        <p:spPr>
          <a:xfrm>
            <a:off x="169723" y="5112746"/>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 name="TextBox 7">
            <a:extLst>
              <a:ext uri="{FF2B5EF4-FFF2-40B4-BE49-F238E27FC236}">
                <a16:creationId xmlns:a16="http://schemas.microsoft.com/office/drawing/2014/main" id="{19F0E0DC-7D76-928D-194C-C6939F78E37D}"/>
              </a:ext>
            </a:extLst>
          </p:cNvPr>
          <p:cNvSpPr txBox="1"/>
          <p:nvPr/>
        </p:nvSpPr>
        <p:spPr>
          <a:xfrm>
            <a:off x="667922" y="5112746"/>
            <a:ext cx="2034275" cy="369332"/>
          </a:xfrm>
          <a:prstGeom prst="rect">
            <a:avLst/>
          </a:prstGeom>
          <a:noFill/>
        </p:spPr>
        <p:txBody>
          <a:bodyPr wrap="none" rtlCol="0">
            <a:spAutoFit/>
          </a:bodyPr>
          <a:lstStyle/>
          <a:p>
            <a:r>
              <a:rPr lang="en-US" b="1" dirty="0"/>
              <a:t>Resources disparity</a:t>
            </a:r>
          </a:p>
        </p:txBody>
      </p:sp>
      <p:sp>
        <p:nvSpPr>
          <p:cNvPr id="13" name="TextBox 12">
            <a:extLst>
              <a:ext uri="{FF2B5EF4-FFF2-40B4-BE49-F238E27FC236}">
                <a16:creationId xmlns:a16="http://schemas.microsoft.com/office/drawing/2014/main" id="{3A98A91D-B7F8-5CF6-C746-D2F2822D4C7D}"/>
              </a:ext>
            </a:extLst>
          </p:cNvPr>
          <p:cNvSpPr txBox="1"/>
          <p:nvPr/>
        </p:nvSpPr>
        <p:spPr>
          <a:xfrm>
            <a:off x="667921" y="5482078"/>
            <a:ext cx="11391797" cy="923330"/>
          </a:xfrm>
          <a:prstGeom prst="rect">
            <a:avLst/>
          </a:prstGeom>
          <a:noFill/>
        </p:spPr>
        <p:txBody>
          <a:bodyPr wrap="square">
            <a:spAutoFit/>
          </a:bodyPr>
          <a:lstStyle/>
          <a:p>
            <a:r>
              <a:rPr lang="en-US" sz="1800" kern="0" dirty="0">
                <a:effectLst/>
                <a:ea typeface="DengXian" panose="02010600030101010101" pitchFamily="2" charset="-122"/>
              </a:rPr>
              <a:t>The LOSI evaluation of 2022 reveals an unequal distribution within the highest LOSI tier. While 20 cities in Europe, 10 in Asia, 6 in the Americas, and 2 in Oceania meet this criterion, the striking absence of major cities in African nations is a cause for concern, highlighting a significant disparity across various regions</a:t>
            </a:r>
            <a:r>
              <a:rPr lang="en-US" sz="1800" kern="0" dirty="0">
                <a:effectLst/>
                <a:latin typeface="Times New Roman" panose="02020603050405020304" pitchFamily="18" charset="0"/>
                <a:ea typeface="DengXian" panose="02010600030101010101" pitchFamily="2" charset="-122"/>
              </a:rPr>
              <a:t>.</a:t>
            </a:r>
            <a:endParaRPr lang="en-US" dirty="0"/>
          </a:p>
        </p:txBody>
      </p:sp>
    </p:spTree>
    <p:extLst>
      <p:ext uri="{BB962C8B-B14F-4D97-AF65-F5344CB8AC3E}">
        <p14:creationId xmlns:p14="http://schemas.microsoft.com/office/powerpoint/2010/main" val="415386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4925910-3394-C01E-C159-2866E0E9F1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183" y="198379"/>
            <a:ext cx="3617210" cy="655688"/>
          </a:xfrm>
          <a:prstGeom prst="rect">
            <a:avLst/>
          </a:prstGeom>
        </p:spPr>
      </p:pic>
      <p:pic>
        <p:nvPicPr>
          <p:cNvPr id="5" name="Shape 88">
            <a:extLst>
              <a:ext uri="{FF2B5EF4-FFF2-40B4-BE49-F238E27FC236}">
                <a16:creationId xmlns:a16="http://schemas.microsoft.com/office/drawing/2014/main" id="{A977128D-0050-8BF9-35B6-0DF38755F6BE}"/>
              </a:ext>
            </a:extLst>
          </p:cNvPr>
          <p:cNvPicPr preferRelativeResize="0"/>
          <p:nvPr/>
        </p:nvPicPr>
        <p:blipFill>
          <a:blip r:embed="rId5">
            <a:alphaModFix/>
          </a:blip>
          <a:stretch>
            <a:fillRect/>
          </a:stretch>
        </p:blipFill>
        <p:spPr>
          <a:xfrm>
            <a:off x="152400" y="1017891"/>
            <a:ext cx="11869024" cy="289419"/>
          </a:xfrm>
          <a:prstGeom prst="rect">
            <a:avLst/>
          </a:prstGeom>
          <a:noFill/>
          <a:ln>
            <a:noFill/>
          </a:ln>
        </p:spPr>
      </p:pic>
      <p:pic>
        <p:nvPicPr>
          <p:cNvPr id="3" name="Picture 2">
            <a:extLst>
              <a:ext uri="{FF2B5EF4-FFF2-40B4-BE49-F238E27FC236}">
                <a16:creationId xmlns:a16="http://schemas.microsoft.com/office/drawing/2014/main" id="{3F19AEC2-35FB-B441-B8AF-A5D8CC8F8F50}"/>
              </a:ext>
            </a:extLst>
          </p:cNvPr>
          <p:cNvPicPr>
            <a:picLocks noChangeAspect="1"/>
          </p:cNvPicPr>
          <p:nvPr/>
        </p:nvPicPr>
        <p:blipFill>
          <a:blip r:embed="rId6"/>
          <a:stretch>
            <a:fillRect/>
          </a:stretch>
        </p:blipFill>
        <p:spPr>
          <a:xfrm>
            <a:off x="247687" y="1412480"/>
            <a:ext cx="5490839" cy="4946435"/>
          </a:xfrm>
          <a:prstGeom prst="rect">
            <a:avLst/>
          </a:prstGeom>
        </p:spPr>
      </p:pic>
      <p:pic>
        <p:nvPicPr>
          <p:cNvPr id="15" name="Picture 14">
            <a:extLst>
              <a:ext uri="{FF2B5EF4-FFF2-40B4-BE49-F238E27FC236}">
                <a16:creationId xmlns:a16="http://schemas.microsoft.com/office/drawing/2014/main" id="{0D288622-6241-4F32-AAAF-53ABB9A3CB17}"/>
              </a:ext>
            </a:extLst>
          </p:cNvPr>
          <p:cNvPicPr>
            <a:picLocks noChangeAspect="1"/>
          </p:cNvPicPr>
          <p:nvPr/>
        </p:nvPicPr>
        <p:blipFill>
          <a:blip r:embed="rId7"/>
          <a:stretch>
            <a:fillRect/>
          </a:stretch>
        </p:blipFill>
        <p:spPr>
          <a:xfrm>
            <a:off x="6655277" y="1395241"/>
            <a:ext cx="5071857" cy="5247140"/>
          </a:xfrm>
          <a:prstGeom prst="rect">
            <a:avLst/>
          </a:prstGeom>
        </p:spPr>
      </p:pic>
      <p:sp>
        <p:nvSpPr>
          <p:cNvPr id="16" name="TextBox 15">
            <a:extLst>
              <a:ext uri="{FF2B5EF4-FFF2-40B4-BE49-F238E27FC236}">
                <a16:creationId xmlns:a16="http://schemas.microsoft.com/office/drawing/2014/main" id="{488D49BA-769F-AFD7-2F16-F748E719CA31}"/>
              </a:ext>
            </a:extLst>
          </p:cNvPr>
          <p:cNvSpPr txBox="1"/>
          <p:nvPr/>
        </p:nvSpPr>
        <p:spPr>
          <a:xfrm>
            <a:off x="4175825" y="287874"/>
            <a:ext cx="8192692" cy="584775"/>
          </a:xfrm>
          <a:prstGeom prst="rect">
            <a:avLst/>
          </a:prstGeom>
          <a:noFill/>
        </p:spPr>
        <p:txBody>
          <a:bodyPr wrap="none" rtlCol="0">
            <a:spAutoFit/>
          </a:bodyPr>
          <a:lstStyle/>
          <a:p>
            <a:r>
              <a:rPr lang="en-US" sz="3200" dirty="0">
                <a:solidFill>
                  <a:srgbClr val="235F91"/>
                </a:solidFill>
              </a:rPr>
              <a:t>Challenges in Local E-Government Development</a:t>
            </a:r>
          </a:p>
        </p:txBody>
      </p:sp>
    </p:spTree>
    <p:extLst>
      <p:ext uri="{BB962C8B-B14F-4D97-AF65-F5344CB8AC3E}">
        <p14:creationId xmlns:p14="http://schemas.microsoft.com/office/powerpoint/2010/main" val="210526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492523" y="1457223"/>
            <a:ext cx="7032071" cy="6401"/>
          </a:xfrm>
          <a:prstGeom prst="rect">
            <a:avLst/>
          </a:prstGeom>
          <a:solidFill>
            <a:srgbClr val="38B6FF"/>
          </a:solidFill>
        </p:spPr>
      </p:sp>
      <p:sp>
        <p:nvSpPr>
          <p:cNvPr id="5" name="AutoShape 5"/>
          <p:cNvSpPr/>
          <p:nvPr/>
        </p:nvSpPr>
        <p:spPr>
          <a:xfrm>
            <a:off x="4474129" y="3063971"/>
            <a:ext cx="7159071" cy="6391"/>
          </a:xfrm>
          <a:prstGeom prst="rect">
            <a:avLst/>
          </a:prstGeom>
          <a:solidFill>
            <a:srgbClr val="38B6FF"/>
          </a:solidFill>
        </p:spPr>
      </p:sp>
      <p:sp>
        <p:nvSpPr>
          <p:cNvPr id="6" name="AutoShape 6"/>
          <p:cNvSpPr/>
          <p:nvPr/>
        </p:nvSpPr>
        <p:spPr>
          <a:xfrm>
            <a:off x="4461004" y="4809480"/>
            <a:ext cx="7233229" cy="6354"/>
          </a:xfrm>
          <a:prstGeom prst="rect">
            <a:avLst/>
          </a:prstGeom>
          <a:solidFill>
            <a:srgbClr val="38B6FF"/>
          </a:solidFill>
        </p:spPr>
      </p:sp>
      <p:grpSp>
        <p:nvGrpSpPr>
          <p:cNvPr id="7" name="Group 7"/>
          <p:cNvGrpSpPr/>
          <p:nvPr/>
        </p:nvGrpSpPr>
        <p:grpSpPr>
          <a:xfrm>
            <a:off x="0" y="1372619"/>
            <a:ext cx="4154771" cy="1837119"/>
            <a:chOff x="0" y="0"/>
            <a:chExt cx="1641391" cy="725776"/>
          </a:xfrm>
          <a:solidFill>
            <a:schemeClr val="accent5">
              <a:lumMod val="60000"/>
              <a:lumOff val="40000"/>
            </a:schemeClr>
          </a:solidFill>
        </p:grpSpPr>
        <p:sp>
          <p:nvSpPr>
            <p:cNvPr id="8" name="Freeform 8"/>
            <p:cNvSpPr/>
            <p:nvPr/>
          </p:nvSpPr>
          <p:spPr>
            <a:xfrm>
              <a:off x="0" y="0"/>
              <a:ext cx="1641391" cy="725776"/>
            </a:xfrm>
            <a:custGeom>
              <a:avLst/>
              <a:gdLst/>
              <a:ahLst/>
              <a:cxnLst/>
              <a:rect l="l" t="t" r="r" b="b"/>
              <a:pathLst>
                <a:path w="1641391" h="725776">
                  <a:moveTo>
                    <a:pt x="0" y="0"/>
                  </a:moveTo>
                  <a:lnTo>
                    <a:pt x="1641391" y="0"/>
                  </a:lnTo>
                  <a:lnTo>
                    <a:pt x="1641391" y="725776"/>
                  </a:lnTo>
                  <a:lnTo>
                    <a:pt x="0" y="725776"/>
                  </a:lnTo>
                  <a:close/>
                </a:path>
              </a:pathLst>
            </a:custGeom>
            <a:grpFill/>
          </p:spPr>
        </p:sp>
        <p:sp>
          <p:nvSpPr>
            <p:cNvPr id="9" name="TextBox 9"/>
            <p:cNvSpPr txBox="1"/>
            <p:nvPr/>
          </p:nvSpPr>
          <p:spPr>
            <a:xfrm>
              <a:off x="0" y="-47625"/>
              <a:ext cx="1641391" cy="773401"/>
            </a:xfrm>
            <a:prstGeom prst="rect">
              <a:avLst/>
            </a:prstGeom>
            <a:grpFill/>
          </p:spPr>
          <p:txBody>
            <a:bodyPr lIns="33867" tIns="33867" rIns="33867" bIns="33867" rtlCol="0" anchor="ctr"/>
            <a:lstStyle/>
            <a:p>
              <a:pPr algn="ctr">
                <a:lnSpc>
                  <a:spcPts val="2053"/>
                </a:lnSpc>
              </a:pPr>
              <a:endParaRPr sz="1200"/>
            </a:p>
          </p:txBody>
        </p:sp>
      </p:grpSp>
      <p:sp>
        <p:nvSpPr>
          <p:cNvPr id="10" name="TextBox 10"/>
          <p:cNvSpPr txBox="1"/>
          <p:nvPr/>
        </p:nvSpPr>
        <p:spPr>
          <a:xfrm>
            <a:off x="73739" y="1621569"/>
            <a:ext cx="4024529" cy="1161408"/>
          </a:xfrm>
          <a:prstGeom prst="rect">
            <a:avLst/>
          </a:prstGeom>
        </p:spPr>
        <p:txBody>
          <a:bodyPr lIns="0" tIns="0" rIns="0" bIns="0" rtlCol="0" anchor="t">
            <a:spAutoFit/>
          </a:bodyPr>
          <a:lstStyle/>
          <a:p>
            <a:pPr>
              <a:lnSpc>
                <a:spcPts val="1307"/>
              </a:lnSpc>
              <a:spcBef>
                <a:spcPct val="0"/>
              </a:spcBef>
            </a:pPr>
            <a:r>
              <a:rPr lang="en-US" sz="1200" dirty="0">
                <a:solidFill>
                  <a:srgbClr val="000000"/>
                </a:solidFill>
                <a:ea typeface="Telegraf"/>
                <a:cs typeface="Telegraf"/>
                <a:sym typeface="Telegraf"/>
              </a:rPr>
              <a:t>Recognizing local governments' diverse challenges is crucial to unlocking technology's potential for sustainable development. Understanding their needs enables effective policy-making to localize SDGs through digital tools, requiring a unified, whole-of-government approach with comprehensive guidance. This section presents seven targeted opportunities to address local e-government challenges in achieving SDGs.</a:t>
            </a:r>
          </a:p>
        </p:txBody>
      </p:sp>
      <p:sp>
        <p:nvSpPr>
          <p:cNvPr id="11" name="TextBox 11"/>
          <p:cNvSpPr txBox="1"/>
          <p:nvPr/>
        </p:nvSpPr>
        <p:spPr>
          <a:xfrm>
            <a:off x="6188791" y="1231951"/>
            <a:ext cx="1631252" cy="146450"/>
          </a:xfrm>
          <a:prstGeom prst="rect">
            <a:avLst/>
          </a:prstGeom>
        </p:spPr>
        <p:txBody>
          <a:bodyPr lIns="0" tIns="0" rIns="0" bIns="0" rtlCol="0" anchor="t">
            <a:spAutoFit/>
          </a:bodyPr>
          <a:lstStyle/>
          <a:p>
            <a:pPr algn="ctr">
              <a:lnSpc>
                <a:spcPts val="1120"/>
              </a:lnSpc>
            </a:pPr>
            <a:r>
              <a:rPr lang="en-US" sz="1200" b="1" dirty="0">
                <a:solidFill>
                  <a:srgbClr val="000000"/>
                </a:solidFill>
                <a:ea typeface="Telegraf Bold"/>
                <a:cs typeface="Telegraf Bold"/>
                <a:sym typeface="Telegraf Bold"/>
              </a:rPr>
              <a:t>Implementing Strategy</a:t>
            </a:r>
          </a:p>
        </p:txBody>
      </p:sp>
      <p:sp>
        <p:nvSpPr>
          <p:cNvPr id="12" name="TextBox 12"/>
          <p:cNvSpPr txBox="1"/>
          <p:nvPr/>
        </p:nvSpPr>
        <p:spPr>
          <a:xfrm>
            <a:off x="6311641" y="1561386"/>
            <a:ext cx="1742023" cy="1000274"/>
          </a:xfrm>
          <a:prstGeom prst="rect">
            <a:avLst/>
          </a:prstGeom>
        </p:spPr>
        <p:txBody>
          <a:bodyPr lIns="0" tIns="0" rIns="0" bIns="0" rtlCol="0" anchor="t">
            <a:spAutoFit/>
          </a:bodyPr>
          <a:lstStyle/>
          <a:p>
            <a:pPr>
              <a:lnSpc>
                <a:spcPts val="1307"/>
              </a:lnSpc>
              <a:spcBef>
                <a:spcPct val="0"/>
              </a:spcBef>
            </a:pPr>
            <a:r>
              <a:rPr lang="en-US" sz="1100" dirty="0">
                <a:solidFill>
                  <a:srgbClr val="000000"/>
                </a:solidFill>
                <a:ea typeface="Calibri (MS)"/>
                <a:cs typeface="Calibri (MS)"/>
                <a:sym typeface="Calibri (MS)"/>
              </a:rPr>
              <a:t>Establish a dedicated fund at the national level to support local and regional governments in developing and maintaining digital infrastructure</a:t>
            </a:r>
          </a:p>
        </p:txBody>
      </p:sp>
      <p:sp>
        <p:nvSpPr>
          <p:cNvPr id="13" name="TextBox 13"/>
          <p:cNvSpPr txBox="1"/>
          <p:nvPr/>
        </p:nvSpPr>
        <p:spPr>
          <a:xfrm>
            <a:off x="9883375" y="1231951"/>
            <a:ext cx="1631252" cy="146450"/>
          </a:xfrm>
          <a:prstGeom prst="rect">
            <a:avLst/>
          </a:prstGeom>
        </p:spPr>
        <p:txBody>
          <a:bodyPr lIns="0" tIns="0" rIns="0" bIns="0" rtlCol="0" anchor="t">
            <a:spAutoFit/>
          </a:bodyPr>
          <a:lstStyle/>
          <a:p>
            <a:pPr algn="ctr">
              <a:lnSpc>
                <a:spcPts val="1120"/>
              </a:lnSpc>
            </a:pPr>
            <a:r>
              <a:rPr lang="en-US" sz="1200" b="1">
                <a:solidFill>
                  <a:srgbClr val="000000"/>
                </a:solidFill>
                <a:ea typeface="Telegraf Bold"/>
                <a:cs typeface="Telegraf Bold"/>
                <a:sym typeface="Telegraf Bold"/>
              </a:rPr>
              <a:t>SDG and Target</a:t>
            </a:r>
          </a:p>
        </p:txBody>
      </p:sp>
      <p:sp>
        <p:nvSpPr>
          <p:cNvPr id="14" name="TextBox 14"/>
          <p:cNvSpPr txBox="1"/>
          <p:nvPr/>
        </p:nvSpPr>
        <p:spPr>
          <a:xfrm>
            <a:off x="8036083" y="1231951"/>
            <a:ext cx="1631252" cy="146450"/>
          </a:xfrm>
          <a:prstGeom prst="rect">
            <a:avLst/>
          </a:prstGeom>
        </p:spPr>
        <p:txBody>
          <a:bodyPr lIns="0" tIns="0" rIns="0" bIns="0" rtlCol="0" anchor="t">
            <a:spAutoFit/>
          </a:bodyPr>
          <a:lstStyle/>
          <a:p>
            <a:pPr algn="ctr">
              <a:lnSpc>
                <a:spcPts val="1120"/>
              </a:lnSpc>
            </a:pPr>
            <a:r>
              <a:rPr lang="en-US" sz="1200" b="1">
                <a:solidFill>
                  <a:srgbClr val="000000"/>
                </a:solidFill>
                <a:ea typeface="Telegraf Bold"/>
                <a:cs typeface="Telegraf Bold"/>
                <a:sym typeface="Telegraf Bold"/>
              </a:rPr>
              <a:t>Best Practice</a:t>
            </a:r>
          </a:p>
        </p:txBody>
      </p:sp>
      <p:sp>
        <p:nvSpPr>
          <p:cNvPr id="15" name="TextBox 15"/>
          <p:cNvSpPr txBox="1"/>
          <p:nvPr/>
        </p:nvSpPr>
        <p:spPr>
          <a:xfrm>
            <a:off x="8254823" y="1547832"/>
            <a:ext cx="1646133" cy="1328120"/>
          </a:xfrm>
          <a:prstGeom prst="rect">
            <a:avLst/>
          </a:prstGeom>
        </p:spPr>
        <p:txBody>
          <a:bodyPr lIns="0" tIns="0" rIns="0" bIns="0" rtlCol="0" anchor="t">
            <a:spAutoFit/>
          </a:bodyPr>
          <a:lstStyle/>
          <a:p>
            <a:pPr>
              <a:lnSpc>
                <a:spcPts val="1307"/>
              </a:lnSpc>
              <a:spcBef>
                <a:spcPct val="0"/>
              </a:spcBef>
            </a:pPr>
            <a:r>
              <a:rPr lang="en-US" sz="1100" b="1" dirty="0">
                <a:solidFill>
                  <a:srgbClr val="000000"/>
                </a:solidFill>
                <a:ea typeface="Calibri (MS)"/>
                <a:cs typeface="Calibri (MS)"/>
                <a:sym typeface="Calibri (MS)"/>
              </a:rPr>
              <a:t>India's Smart Cities Mission</a:t>
            </a:r>
            <a:r>
              <a:rPr lang="en-US" sz="1100" dirty="0">
                <a:solidFill>
                  <a:srgbClr val="000000"/>
                </a:solidFill>
                <a:ea typeface="Calibri (MS)"/>
                <a:cs typeface="Calibri (MS)"/>
                <a:sym typeface="Calibri (MS)"/>
              </a:rPr>
              <a:t>. A dedicated national fund and capacity-building program supporting local governments in developing digital infrastructure and enhancing governance and services</a:t>
            </a:r>
          </a:p>
        </p:txBody>
      </p:sp>
      <p:sp>
        <p:nvSpPr>
          <p:cNvPr id="16" name="TextBox 16"/>
          <p:cNvSpPr txBox="1"/>
          <p:nvPr/>
        </p:nvSpPr>
        <p:spPr>
          <a:xfrm>
            <a:off x="10285693" y="1547574"/>
            <a:ext cx="1228934" cy="833562"/>
          </a:xfrm>
          <a:prstGeom prst="rect">
            <a:avLst/>
          </a:prstGeom>
        </p:spPr>
        <p:txBody>
          <a:bodyPr lIns="0" tIns="0" rIns="0" bIns="0" rtlCol="0" anchor="t">
            <a:spAutoFit/>
          </a:bodyPr>
          <a:lstStyle/>
          <a:p>
            <a:pPr>
              <a:lnSpc>
                <a:spcPts val="1307"/>
              </a:lnSpc>
            </a:pPr>
            <a:r>
              <a:rPr lang="en-US" sz="1100" dirty="0">
                <a:solidFill>
                  <a:srgbClr val="000000"/>
                </a:solidFill>
                <a:ea typeface="Calibri (MS)"/>
                <a:cs typeface="Calibri (MS)"/>
                <a:sym typeface="Calibri (MS)"/>
              </a:rPr>
              <a:t>SDG 11 (Sustainable Cities and Communities), Target 11.3.</a:t>
            </a:r>
          </a:p>
          <a:p>
            <a:pPr>
              <a:lnSpc>
                <a:spcPts val="1307"/>
              </a:lnSpc>
            </a:pPr>
            <a:endParaRPr lang="en-US" sz="1100" dirty="0">
              <a:solidFill>
                <a:srgbClr val="000000"/>
              </a:solidFill>
              <a:ea typeface="Calibri (MS)"/>
              <a:cs typeface="Calibri (MS)"/>
              <a:sym typeface="Calibri (MS)"/>
            </a:endParaRPr>
          </a:p>
        </p:txBody>
      </p:sp>
      <p:sp>
        <p:nvSpPr>
          <p:cNvPr id="17" name="TextBox 17"/>
          <p:cNvSpPr txBox="1"/>
          <p:nvPr/>
        </p:nvSpPr>
        <p:spPr>
          <a:xfrm>
            <a:off x="6370806" y="3154580"/>
            <a:ext cx="1706813" cy="1333698"/>
          </a:xfrm>
          <a:prstGeom prst="rect">
            <a:avLst/>
          </a:prstGeom>
        </p:spPr>
        <p:txBody>
          <a:bodyPr lIns="0" tIns="0" rIns="0" bIns="0" rtlCol="0" anchor="t">
            <a:spAutoFit/>
          </a:bodyPr>
          <a:lstStyle/>
          <a:p>
            <a:pPr>
              <a:lnSpc>
                <a:spcPts val="1307"/>
              </a:lnSpc>
            </a:pPr>
            <a:r>
              <a:rPr lang="en-US" sz="1100" dirty="0">
                <a:solidFill>
                  <a:srgbClr val="000000"/>
                </a:solidFill>
                <a:ea typeface="Calibri (MS)"/>
                <a:cs typeface="Calibri (MS)"/>
                <a:sym typeface="Calibri (MS)"/>
              </a:rPr>
              <a:t>Launch targeted initiatives for rural connectivity, including:</a:t>
            </a:r>
          </a:p>
          <a:p>
            <a:pPr>
              <a:lnSpc>
                <a:spcPts val="1307"/>
              </a:lnSpc>
              <a:spcBef>
                <a:spcPct val="0"/>
              </a:spcBef>
            </a:pPr>
            <a:r>
              <a:rPr lang="en-US" sz="1100" dirty="0">
                <a:solidFill>
                  <a:srgbClr val="000000"/>
                </a:solidFill>
                <a:ea typeface="Calibri (MS)"/>
                <a:cs typeface="Calibri (MS)"/>
                <a:sym typeface="Calibri (MS)"/>
              </a:rPr>
              <a:t> </a:t>
            </a:r>
            <a:r>
              <a:rPr lang="en-US" sz="1100" dirty="0" err="1">
                <a:solidFill>
                  <a:srgbClr val="000000"/>
                </a:solidFill>
                <a:ea typeface="Calibri (MS)"/>
                <a:cs typeface="Calibri (MS)"/>
                <a:sym typeface="Calibri (MS)"/>
              </a:rPr>
              <a:t>i</a:t>
            </a:r>
            <a:r>
              <a:rPr lang="en-US" sz="1100" dirty="0">
                <a:solidFill>
                  <a:srgbClr val="000000"/>
                </a:solidFill>
                <a:ea typeface="Calibri (MS)"/>
                <a:cs typeface="Calibri (MS)"/>
                <a:sym typeface="Calibri (MS)"/>
              </a:rPr>
              <a:t>) partnerships with telecommunication companies to expand broadband coverage, and ii) subsidized data plans for rural residents.</a:t>
            </a:r>
          </a:p>
        </p:txBody>
      </p:sp>
      <p:sp>
        <p:nvSpPr>
          <p:cNvPr id="18" name="TextBox 18"/>
          <p:cNvSpPr txBox="1"/>
          <p:nvPr/>
        </p:nvSpPr>
        <p:spPr>
          <a:xfrm>
            <a:off x="8273457" y="3131511"/>
            <a:ext cx="1847292" cy="1667123"/>
          </a:xfrm>
          <a:prstGeom prst="rect">
            <a:avLst/>
          </a:prstGeom>
        </p:spPr>
        <p:txBody>
          <a:bodyPr lIns="0" tIns="0" rIns="0" bIns="0" rtlCol="0" anchor="t">
            <a:spAutoFit/>
          </a:bodyPr>
          <a:lstStyle/>
          <a:p>
            <a:pPr>
              <a:lnSpc>
                <a:spcPts val="1307"/>
              </a:lnSpc>
              <a:spcBef>
                <a:spcPct val="0"/>
              </a:spcBef>
            </a:pPr>
            <a:r>
              <a:rPr lang="en-US" sz="1100" b="1" dirty="0">
                <a:solidFill>
                  <a:srgbClr val="000000"/>
                </a:solidFill>
                <a:ea typeface="Calibri (MS)"/>
                <a:cs typeface="Calibri (MS)"/>
                <a:sym typeface="Calibri (MS)"/>
              </a:rPr>
              <a:t>The Philippines' Free Wi-Fi for All Program</a:t>
            </a:r>
            <a:r>
              <a:rPr lang="en-US" sz="1100" dirty="0">
                <a:solidFill>
                  <a:srgbClr val="000000"/>
                </a:solidFill>
                <a:ea typeface="Calibri (MS)"/>
                <a:cs typeface="Calibri (MS)"/>
                <a:sym typeface="Calibri (MS)"/>
              </a:rPr>
              <a:t> is a notable example of efforts to bridge the Internet access gap. Through partnerships with telecom companies, the initiative expands broadband coverage in rural areas, subsidizes data plans, and promotes digital literacy</a:t>
            </a:r>
          </a:p>
        </p:txBody>
      </p:sp>
      <p:sp>
        <p:nvSpPr>
          <p:cNvPr id="19" name="TextBox 19"/>
          <p:cNvSpPr txBox="1"/>
          <p:nvPr/>
        </p:nvSpPr>
        <p:spPr>
          <a:xfrm>
            <a:off x="10316587" y="3159170"/>
            <a:ext cx="1290075" cy="666849"/>
          </a:xfrm>
          <a:prstGeom prst="rect">
            <a:avLst/>
          </a:prstGeom>
        </p:spPr>
        <p:txBody>
          <a:bodyPr lIns="0" tIns="0" rIns="0" bIns="0" rtlCol="0" anchor="t">
            <a:spAutoFit/>
          </a:bodyPr>
          <a:lstStyle/>
          <a:p>
            <a:pPr>
              <a:lnSpc>
                <a:spcPts val="1307"/>
              </a:lnSpc>
            </a:pPr>
            <a:r>
              <a:rPr lang="en-US" sz="1100" dirty="0">
                <a:solidFill>
                  <a:srgbClr val="000000"/>
                </a:solidFill>
                <a:ea typeface="Calibri (MS)"/>
                <a:cs typeface="Calibri (MS)"/>
                <a:sym typeface="Calibri (MS)"/>
              </a:rPr>
              <a:t>SDG 9 (Industry, Innovation, and Infrastructure), Target 9. C</a:t>
            </a:r>
          </a:p>
        </p:txBody>
      </p:sp>
      <p:sp>
        <p:nvSpPr>
          <p:cNvPr id="20" name="TextBox 20"/>
          <p:cNvSpPr txBox="1"/>
          <p:nvPr/>
        </p:nvSpPr>
        <p:spPr>
          <a:xfrm>
            <a:off x="6370806" y="4864002"/>
            <a:ext cx="1228934" cy="1161408"/>
          </a:xfrm>
          <a:prstGeom prst="rect">
            <a:avLst/>
          </a:prstGeom>
        </p:spPr>
        <p:txBody>
          <a:bodyPr lIns="0" tIns="0" rIns="0" bIns="0" rtlCol="0" anchor="t">
            <a:spAutoFit/>
          </a:bodyPr>
          <a:lstStyle/>
          <a:p>
            <a:pPr>
              <a:lnSpc>
                <a:spcPts val="1307"/>
              </a:lnSpc>
              <a:spcBef>
                <a:spcPct val="0"/>
              </a:spcBef>
            </a:pPr>
            <a:r>
              <a:rPr lang="en-US" sz="1100" dirty="0">
                <a:solidFill>
                  <a:srgbClr val="000000"/>
                </a:solidFill>
                <a:ea typeface="Calibri (MS)"/>
                <a:cs typeface="Calibri (MS)"/>
                <a:sym typeface="Calibri (MS)"/>
              </a:rPr>
              <a:t>Institute specialized training programs for local personnel, focusing on e-governance policies, digital platforms, and data management</a:t>
            </a:r>
          </a:p>
        </p:txBody>
      </p:sp>
      <p:sp>
        <p:nvSpPr>
          <p:cNvPr id="21" name="TextBox 21"/>
          <p:cNvSpPr txBox="1"/>
          <p:nvPr/>
        </p:nvSpPr>
        <p:spPr>
          <a:xfrm>
            <a:off x="8254823" y="4849267"/>
            <a:ext cx="1918624" cy="1823320"/>
          </a:xfrm>
          <a:prstGeom prst="rect">
            <a:avLst/>
          </a:prstGeom>
        </p:spPr>
        <p:txBody>
          <a:bodyPr lIns="0" tIns="0" rIns="0" bIns="0" rtlCol="0" anchor="t">
            <a:spAutoFit/>
          </a:bodyPr>
          <a:lstStyle/>
          <a:p>
            <a:pPr>
              <a:lnSpc>
                <a:spcPts val="1307"/>
              </a:lnSpc>
              <a:spcBef>
                <a:spcPct val="0"/>
              </a:spcBef>
            </a:pPr>
            <a:r>
              <a:rPr lang="en-US" sz="1100" b="1" dirty="0">
                <a:solidFill>
                  <a:srgbClr val="000000"/>
                </a:solidFill>
                <a:ea typeface="Calibri (MS)"/>
                <a:cs typeface="Calibri (MS)"/>
                <a:sym typeface="Calibri (MS)"/>
              </a:rPr>
              <a:t>The Danish Government Digital Academy</a:t>
            </a:r>
            <a:r>
              <a:rPr lang="en-US" sz="1100" dirty="0">
                <a:solidFill>
                  <a:srgbClr val="000000"/>
                </a:solidFill>
                <a:ea typeface="Calibri (MS)"/>
                <a:cs typeface="Calibri (MS)"/>
                <a:sym typeface="Calibri (MS)"/>
              </a:rPr>
              <a:t> equips civil servants with essential digital skills. It offers tailored courses, such as 'Government Officials within the Digital Public Sector' and 'Cyber and Information Security,' focusing on areas like strategy, data management, and collaboration, guided by the Model of Digital Skills.</a:t>
            </a:r>
          </a:p>
        </p:txBody>
      </p:sp>
      <p:sp>
        <p:nvSpPr>
          <p:cNvPr id="22" name="TextBox 22"/>
          <p:cNvSpPr txBox="1"/>
          <p:nvPr/>
        </p:nvSpPr>
        <p:spPr>
          <a:xfrm>
            <a:off x="10332935" y="4989407"/>
            <a:ext cx="1300265" cy="666849"/>
          </a:xfrm>
          <a:prstGeom prst="rect">
            <a:avLst/>
          </a:prstGeom>
        </p:spPr>
        <p:txBody>
          <a:bodyPr lIns="0" tIns="0" rIns="0" bIns="0" rtlCol="0" anchor="t">
            <a:spAutoFit/>
          </a:bodyPr>
          <a:lstStyle/>
          <a:p>
            <a:pPr>
              <a:lnSpc>
                <a:spcPts val="1307"/>
              </a:lnSpc>
            </a:pPr>
            <a:r>
              <a:rPr lang="en-US" sz="1100" dirty="0">
                <a:solidFill>
                  <a:srgbClr val="000000"/>
                </a:solidFill>
                <a:ea typeface="Calibri (MS)"/>
                <a:cs typeface="Calibri (MS)"/>
                <a:sym typeface="Calibri (MS)"/>
              </a:rPr>
              <a:t>SDG 8 (Decent Work and Economic Growth), Target 8.6</a:t>
            </a:r>
          </a:p>
          <a:p>
            <a:pPr>
              <a:lnSpc>
                <a:spcPts val="1307"/>
              </a:lnSpc>
            </a:pPr>
            <a:endParaRPr lang="en-US" sz="1100" dirty="0">
              <a:solidFill>
                <a:srgbClr val="000000"/>
              </a:solidFill>
              <a:ea typeface="Calibri (MS)"/>
              <a:cs typeface="Calibri (MS)"/>
              <a:sym typeface="Calibri (MS)"/>
            </a:endParaRPr>
          </a:p>
        </p:txBody>
      </p:sp>
      <p:sp>
        <p:nvSpPr>
          <p:cNvPr id="23" name="TextBox 23"/>
          <p:cNvSpPr txBox="1"/>
          <p:nvPr/>
        </p:nvSpPr>
        <p:spPr>
          <a:xfrm>
            <a:off x="4473321" y="2088542"/>
            <a:ext cx="1806901" cy="333425"/>
          </a:xfrm>
          <a:prstGeom prst="rect">
            <a:avLst/>
          </a:prstGeom>
        </p:spPr>
        <p:txBody>
          <a:bodyPr lIns="0" tIns="0" rIns="0" bIns="0" rtlCol="0" anchor="t">
            <a:spAutoFit/>
          </a:bodyPr>
          <a:lstStyle/>
          <a:p>
            <a:pPr>
              <a:lnSpc>
                <a:spcPts val="1307"/>
              </a:lnSpc>
              <a:spcBef>
                <a:spcPct val="0"/>
              </a:spcBef>
            </a:pPr>
            <a:r>
              <a:rPr lang="en-US" sz="1100" b="1" dirty="0">
                <a:solidFill>
                  <a:srgbClr val="004AAD"/>
                </a:solidFill>
                <a:ea typeface="Barlow Semi-Bold"/>
                <a:cs typeface="Barlow Semi-Bold"/>
                <a:sym typeface="Barlow Semi-Bold"/>
              </a:rPr>
              <a:t>Promoting National and </a:t>
            </a:r>
          </a:p>
          <a:p>
            <a:pPr>
              <a:lnSpc>
                <a:spcPts val="1307"/>
              </a:lnSpc>
              <a:spcBef>
                <a:spcPct val="0"/>
              </a:spcBef>
            </a:pPr>
            <a:r>
              <a:rPr lang="en-US" sz="1100" b="1" dirty="0">
                <a:solidFill>
                  <a:srgbClr val="004AAD"/>
                </a:solidFill>
                <a:ea typeface="Barlow Semi-Bold"/>
                <a:cs typeface="Barlow Semi-Bold"/>
                <a:sym typeface="Barlow Semi-Bold"/>
              </a:rPr>
              <a:t>Local Alignment</a:t>
            </a:r>
          </a:p>
        </p:txBody>
      </p:sp>
      <p:sp>
        <p:nvSpPr>
          <p:cNvPr id="24" name="TextBox 24"/>
          <p:cNvSpPr txBox="1"/>
          <p:nvPr/>
        </p:nvSpPr>
        <p:spPr>
          <a:xfrm>
            <a:off x="4382064" y="1231951"/>
            <a:ext cx="1631252" cy="146450"/>
          </a:xfrm>
          <a:prstGeom prst="rect">
            <a:avLst/>
          </a:prstGeom>
        </p:spPr>
        <p:txBody>
          <a:bodyPr lIns="0" tIns="0" rIns="0" bIns="0" rtlCol="0" anchor="t">
            <a:spAutoFit/>
          </a:bodyPr>
          <a:lstStyle/>
          <a:p>
            <a:pPr algn="ctr">
              <a:lnSpc>
                <a:spcPts val="1120"/>
              </a:lnSpc>
            </a:pPr>
            <a:r>
              <a:rPr lang="en-US" sz="1200" b="1" dirty="0">
                <a:solidFill>
                  <a:srgbClr val="000000"/>
                </a:solidFill>
                <a:ea typeface="Telegraf Bold"/>
                <a:cs typeface="Telegraf Bold"/>
                <a:sym typeface="Telegraf Bold"/>
              </a:rPr>
              <a:t>Opportunity</a:t>
            </a:r>
          </a:p>
        </p:txBody>
      </p:sp>
      <p:sp>
        <p:nvSpPr>
          <p:cNvPr id="25" name="TextBox 25"/>
          <p:cNvSpPr txBox="1"/>
          <p:nvPr/>
        </p:nvSpPr>
        <p:spPr>
          <a:xfrm>
            <a:off x="4457491" y="3815504"/>
            <a:ext cx="1717477" cy="333425"/>
          </a:xfrm>
          <a:prstGeom prst="rect">
            <a:avLst/>
          </a:prstGeom>
        </p:spPr>
        <p:txBody>
          <a:bodyPr lIns="0" tIns="0" rIns="0" bIns="0" rtlCol="0" anchor="t">
            <a:spAutoFit/>
          </a:bodyPr>
          <a:lstStyle/>
          <a:p>
            <a:pPr>
              <a:lnSpc>
                <a:spcPts val="1307"/>
              </a:lnSpc>
              <a:spcBef>
                <a:spcPct val="0"/>
              </a:spcBef>
            </a:pPr>
            <a:r>
              <a:rPr lang="en-US" sz="1100" b="1" dirty="0">
                <a:solidFill>
                  <a:srgbClr val="004AAD"/>
                </a:solidFill>
                <a:ea typeface="Calibri (MS) Bold"/>
                <a:cs typeface="Calibri (MS) Bold"/>
                <a:sym typeface="Calibri (MS) Bold"/>
              </a:rPr>
              <a:t>Bridging the Internet Access Divide</a:t>
            </a:r>
          </a:p>
        </p:txBody>
      </p:sp>
      <p:sp>
        <p:nvSpPr>
          <p:cNvPr id="26" name="TextBox 26"/>
          <p:cNvSpPr txBox="1"/>
          <p:nvPr/>
        </p:nvSpPr>
        <p:spPr>
          <a:xfrm>
            <a:off x="4492523" y="5435983"/>
            <a:ext cx="1486495" cy="333425"/>
          </a:xfrm>
          <a:prstGeom prst="rect">
            <a:avLst/>
          </a:prstGeom>
        </p:spPr>
        <p:txBody>
          <a:bodyPr lIns="0" tIns="0" rIns="0" bIns="0" rtlCol="0" anchor="t">
            <a:spAutoFit/>
          </a:bodyPr>
          <a:lstStyle/>
          <a:p>
            <a:pPr>
              <a:lnSpc>
                <a:spcPts val="1307"/>
              </a:lnSpc>
              <a:spcBef>
                <a:spcPct val="0"/>
              </a:spcBef>
            </a:pPr>
            <a:r>
              <a:rPr lang="en-US" sz="1100" b="1" dirty="0">
                <a:solidFill>
                  <a:srgbClr val="004AAD"/>
                </a:solidFill>
                <a:ea typeface="Barlow Semi-Bold"/>
                <a:cs typeface="Barlow Semi-Bold"/>
                <a:sym typeface="Barlow Semi-Bold"/>
              </a:rPr>
              <a:t>Enhancing Digital Workforce</a:t>
            </a:r>
          </a:p>
        </p:txBody>
      </p:sp>
      <p:pic>
        <p:nvPicPr>
          <p:cNvPr id="27" name="Graphic 26">
            <a:extLst>
              <a:ext uri="{FF2B5EF4-FFF2-40B4-BE49-F238E27FC236}">
                <a16:creationId xmlns:a16="http://schemas.microsoft.com/office/drawing/2014/main" id="{72065EA5-C565-BFD5-A8C9-3161A46FE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250" y="92244"/>
            <a:ext cx="3406516" cy="617496"/>
          </a:xfrm>
          <a:prstGeom prst="rect">
            <a:avLst/>
          </a:prstGeom>
        </p:spPr>
      </p:pic>
      <p:pic>
        <p:nvPicPr>
          <p:cNvPr id="28" name="Shape 88">
            <a:extLst>
              <a:ext uri="{FF2B5EF4-FFF2-40B4-BE49-F238E27FC236}">
                <a16:creationId xmlns:a16="http://schemas.microsoft.com/office/drawing/2014/main" id="{F33B6849-EBBA-6228-BC0C-6C2B2DB4C025}"/>
              </a:ext>
            </a:extLst>
          </p:cNvPr>
          <p:cNvPicPr preferRelativeResize="0"/>
          <p:nvPr/>
        </p:nvPicPr>
        <p:blipFill>
          <a:blip r:embed="rId5">
            <a:alphaModFix/>
          </a:blip>
          <a:stretch>
            <a:fillRect/>
          </a:stretch>
        </p:blipFill>
        <p:spPr>
          <a:xfrm>
            <a:off x="16028" y="794425"/>
            <a:ext cx="12175972" cy="289419"/>
          </a:xfrm>
          <a:prstGeom prst="rect">
            <a:avLst/>
          </a:prstGeom>
          <a:noFill/>
          <a:ln>
            <a:noFill/>
          </a:ln>
        </p:spPr>
      </p:pic>
      <p:sp>
        <p:nvSpPr>
          <p:cNvPr id="29" name="TextBox 28">
            <a:extLst>
              <a:ext uri="{FF2B5EF4-FFF2-40B4-BE49-F238E27FC236}">
                <a16:creationId xmlns:a16="http://schemas.microsoft.com/office/drawing/2014/main" id="{F7D7D6ED-5366-FBE6-0A72-D74AA7FE07CE}"/>
              </a:ext>
            </a:extLst>
          </p:cNvPr>
          <p:cNvSpPr txBox="1"/>
          <p:nvPr/>
        </p:nvSpPr>
        <p:spPr>
          <a:xfrm>
            <a:off x="3825380" y="216326"/>
            <a:ext cx="7922040" cy="369332"/>
          </a:xfrm>
          <a:prstGeom prst="rect">
            <a:avLst/>
          </a:prstGeom>
          <a:noFill/>
        </p:spPr>
        <p:txBody>
          <a:bodyPr wrap="none" rtlCol="0">
            <a:spAutoFit/>
          </a:bodyPr>
          <a:lstStyle/>
          <a:p>
            <a:r>
              <a:rPr lang="en-US" dirty="0">
                <a:solidFill>
                  <a:srgbClr val="235F91"/>
                </a:solidFill>
              </a:rPr>
              <a:t>Seizing Opportunities: Advancing Local E-Government for Sustainable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F0634AE-E0AD-534B-C6C8-3C0A69C5CF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250" y="92244"/>
            <a:ext cx="3406516" cy="617496"/>
          </a:xfrm>
          <a:prstGeom prst="rect">
            <a:avLst/>
          </a:prstGeom>
        </p:spPr>
      </p:pic>
      <p:pic>
        <p:nvPicPr>
          <p:cNvPr id="3" name="Shape 88">
            <a:extLst>
              <a:ext uri="{FF2B5EF4-FFF2-40B4-BE49-F238E27FC236}">
                <a16:creationId xmlns:a16="http://schemas.microsoft.com/office/drawing/2014/main" id="{3B26B181-EA2F-176E-072E-39DD07E526BB}"/>
              </a:ext>
            </a:extLst>
          </p:cNvPr>
          <p:cNvPicPr preferRelativeResize="0"/>
          <p:nvPr/>
        </p:nvPicPr>
        <p:blipFill>
          <a:blip r:embed="rId5">
            <a:alphaModFix/>
          </a:blip>
          <a:stretch>
            <a:fillRect/>
          </a:stretch>
        </p:blipFill>
        <p:spPr>
          <a:xfrm>
            <a:off x="16028" y="794425"/>
            <a:ext cx="12175972" cy="289419"/>
          </a:xfrm>
          <a:prstGeom prst="rect">
            <a:avLst/>
          </a:prstGeom>
          <a:noFill/>
          <a:ln>
            <a:noFill/>
          </a:ln>
        </p:spPr>
      </p:pic>
      <p:sp>
        <p:nvSpPr>
          <p:cNvPr id="4" name="TextBox 3">
            <a:extLst>
              <a:ext uri="{FF2B5EF4-FFF2-40B4-BE49-F238E27FC236}">
                <a16:creationId xmlns:a16="http://schemas.microsoft.com/office/drawing/2014/main" id="{91EA3166-1B2B-974A-937A-1FE4AD61AD6E}"/>
              </a:ext>
            </a:extLst>
          </p:cNvPr>
          <p:cNvSpPr txBox="1"/>
          <p:nvPr/>
        </p:nvSpPr>
        <p:spPr>
          <a:xfrm>
            <a:off x="3825380" y="216326"/>
            <a:ext cx="7922040" cy="369332"/>
          </a:xfrm>
          <a:prstGeom prst="rect">
            <a:avLst/>
          </a:prstGeom>
          <a:noFill/>
        </p:spPr>
        <p:txBody>
          <a:bodyPr wrap="none" rtlCol="0">
            <a:spAutoFit/>
          </a:bodyPr>
          <a:lstStyle/>
          <a:p>
            <a:r>
              <a:rPr lang="en-US" dirty="0">
                <a:solidFill>
                  <a:srgbClr val="235F91"/>
                </a:solidFill>
              </a:rPr>
              <a:t>Seizing Opportunities: Advancing Local E-Government for Sustainable Development</a:t>
            </a:r>
          </a:p>
        </p:txBody>
      </p:sp>
      <p:graphicFrame>
        <p:nvGraphicFramePr>
          <p:cNvPr id="5" name="Table 6">
            <a:extLst>
              <a:ext uri="{FF2B5EF4-FFF2-40B4-BE49-F238E27FC236}">
                <a16:creationId xmlns:a16="http://schemas.microsoft.com/office/drawing/2014/main" id="{290433B6-EEED-6F1B-0B24-864CBB68FD92}"/>
              </a:ext>
            </a:extLst>
          </p:cNvPr>
          <p:cNvGraphicFramePr>
            <a:graphicFrameLocks noGrp="1"/>
          </p:cNvGraphicFramePr>
          <p:nvPr>
            <p:extLst>
              <p:ext uri="{D42A27DB-BD31-4B8C-83A1-F6EECF244321}">
                <p14:modId xmlns:p14="http://schemas.microsoft.com/office/powerpoint/2010/main" val="3212751608"/>
              </p:ext>
            </p:extLst>
          </p:nvPr>
        </p:nvGraphicFramePr>
        <p:xfrm>
          <a:off x="1039859" y="1083844"/>
          <a:ext cx="10296088" cy="4759960"/>
        </p:xfrm>
        <a:graphic>
          <a:graphicData uri="http://schemas.openxmlformats.org/drawingml/2006/table">
            <a:tbl>
              <a:tblPr firstRow="1" bandRow="1">
                <a:tableStyleId>{5C22544A-7EE6-4342-B048-85BDC9FD1C3A}</a:tableStyleId>
              </a:tblPr>
              <a:tblGrid>
                <a:gridCol w="2376239">
                  <a:extLst>
                    <a:ext uri="{9D8B030D-6E8A-4147-A177-3AD203B41FA5}">
                      <a16:colId xmlns:a16="http://schemas.microsoft.com/office/drawing/2014/main" val="50591593"/>
                    </a:ext>
                  </a:extLst>
                </a:gridCol>
                <a:gridCol w="3252744">
                  <a:extLst>
                    <a:ext uri="{9D8B030D-6E8A-4147-A177-3AD203B41FA5}">
                      <a16:colId xmlns:a16="http://schemas.microsoft.com/office/drawing/2014/main" val="3341154113"/>
                    </a:ext>
                  </a:extLst>
                </a:gridCol>
                <a:gridCol w="2660819">
                  <a:extLst>
                    <a:ext uri="{9D8B030D-6E8A-4147-A177-3AD203B41FA5}">
                      <a16:colId xmlns:a16="http://schemas.microsoft.com/office/drawing/2014/main" val="1829911701"/>
                    </a:ext>
                  </a:extLst>
                </a:gridCol>
                <a:gridCol w="2006286">
                  <a:extLst>
                    <a:ext uri="{9D8B030D-6E8A-4147-A177-3AD203B41FA5}">
                      <a16:colId xmlns:a16="http://schemas.microsoft.com/office/drawing/2014/main" val="125488612"/>
                    </a:ext>
                  </a:extLst>
                </a:gridCol>
              </a:tblGrid>
              <a:tr h="370840">
                <a:tc>
                  <a:txBody>
                    <a:bodyPr/>
                    <a:lstStyle/>
                    <a:p>
                      <a:pPr algn="ctr"/>
                      <a:r>
                        <a:rPr lang="en-US" sz="1200" dirty="0">
                          <a:solidFill>
                            <a:schemeClr val="tx1"/>
                          </a:solidFill>
                        </a:rPr>
                        <a:t>Opportunity</a:t>
                      </a:r>
                    </a:p>
                  </a:txBody>
                  <a:tcPr>
                    <a:lnB w="9525" cap="flat" cmpd="sng" algn="ctr">
                      <a:solidFill>
                        <a:schemeClr val="accent1"/>
                      </a:solidFill>
                      <a:prstDash val="solid"/>
                      <a:round/>
                      <a:headEnd type="none" w="med" len="med"/>
                      <a:tailEnd type="none" w="med" len="med"/>
                    </a:lnB>
                    <a:solidFill>
                      <a:schemeClr val="bg1"/>
                    </a:solidFill>
                  </a:tcPr>
                </a:tc>
                <a:tc>
                  <a:txBody>
                    <a:bodyPr/>
                    <a:lstStyle/>
                    <a:p>
                      <a:pPr algn="ctr"/>
                      <a:r>
                        <a:rPr lang="en-US" sz="1200" dirty="0">
                          <a:solidFill>
                            <a:schemeClr val="tx1"/>
                          </a:solidFill>
                        </a:rPr>
                        <a:t>Implementation Strategy</a:t>
                      </a:r>
                    </a:p>
                  </a:txBody>
                  <a:tcPr>
                    <a:lnB w="9525" cap="flat" cmpd="sng" algn="ctr">
                      <a:solidFill>
                        <a:schemeClr val="accent1"/>
                      </a:solidFill>
                      <a:prstDash val="solid"/>
                      <a:round/>
                      <a:headEnd type="none" w="med" len="med"/>
                      <a:tailEnd type="none" w="med" len="med"/>
                    </a:lnB>
                    <a:solidFill>
                      <a:schemeClr val="bg1"/>
                    </a:solidFill>
                  </a:tcPr>
                </a:tc>
                <a:tc>
                  <a:txBody>
                    <a:bodyPr/>
                    <a:lstStyle/>
                    <a:p>
                      <a:pPr algn="ctr"/>
                      <a:r>
                        <a:rPr lang="en-US" sz="1200" dirty="0">
                          <a:solidFill>
                            <a:schemeClr val="tx1"/>
                          </a:solidFill>
                        </a:rPr>
                        <a:t>Best Practice</a:t>
                      </a:r>
                    </a:p>
                  </a:txBody>
                  <a:tcPr>
                    <a:lnB w="9525" cap="flat" cmpd="sng" algn="ctr">
                      <a:solidFill>
                        <a:schemeClr val="accent1"/>
                      </a:solidFill>
                      <a:prstDash val="solid"/>
                      <a:round/>
                      <a:headEnd type="none" w="med" len="med"/>
                      <a:tailEnd type="none" w="med" len="med"/>
                    </a:lnB>
                    <a:solidFill>
                      <a:schemeClr val="bg1"/>
                    </a:solidFill>
                  </a:tcPr>
                </a:tc>
                <a:tc>
                  <a:txBody>
                    <a:bodyPr/>
                    <a:lstStyle/>
                    <a:p>
                      <a:pPr algn="ctr"/>
                      <a:r>
                        <a:rPr lang="en-US" sz="1200" dirty="0">
                          <a:solidFill>
                            <a:schemeClr val="tx1"/>
                          </a:solidFill>
                        </a:rPr>
                        <a:t>SDG and Target </a:t>
                      </a:r>
                    </a:p>
                  </a:txBody>
                  <a:tcPr>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11999259"/>
                  </a:ext>
                </a:extLst>
              </a:tr>
              <a:tr h="129323">
                <a:tc>
                  <a:txBody>
                    <a:bodyPr/>
                    <a:lstStyle/>
                    <a:p>
                      <a:r>
                        <a:rPr lang="en-US" sz="1100" b="1" kern="1200" dirty="0">
                          <a:solidFill>
                            <a:schemeClr val="accent1">
                              <a:lumMod val="75000"/>
                            </a:schemeClr>
                          </a:solidFill>
                          <a:effectLst/>
                          <a:latin typeface="+mn-lt"/>
                          <a:ea typeface="+mn-ea"/>
                          <a:cs typeface="+mn-cs"/>
                        </a:rPr>
                        <a:t>Promoting Equitable Resource Distribution</a:t>
                      </a:r>
                      <a:endParaRPr lang="en-US" sz="1100" dirty="0">
                        <a:solidFill>
                          <a:schemeClr val="accent1">
                            <a:lumMod val="75000"/>
                          </a:schemeClr>
                        </a:solidFill>
                      </a:endParaRPr>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mn-lt"/>
                          <a:ea typeface="+mn-ea"/>
                          <a:cs typeface="+mn-cs"/>
                        </a:rPr>
                        <a:t>Conduct a thorough assessment of resource distribution among cities, identifying gaps and allocating resources based on need. Implement policies to incentivize private sector investment in less privileged cities, fostering a balanced distribution</a:t>
                      </a:r>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b="1" kern="1200" dirty="0">
                          <a:solidFill>
                            <a:schemeClr val="dk1"/>
                          </a:solidFill>
                          <a:effectLst/>
                          <a:latin typeface="+mn-lt"/>
                          <a:ea typeface="+mn-ea"/>
                          <a:cs typeface="+mn-cs"/>
                        </a:rPr>
                        <a:t>The Making Cities Resilient 2030 (MCR2030) initiative</a:t>
                      </a:r>
                      <a:r>
                        <a:rPr lang="en-US" sz="1100" kern="1200" dirty="0">
                          <a:solidFill>
                            <a:schemeClr val="dk1"/>
                          </a:solidFill>
                          <a:effectLst/>
                          <a:latin typeface="+mn-lt"/>
                          <a:ea typeface="+mn-ea"/>
                          <a:cs typeface="+mn-cs"/>
                        </a:rPr>
                        <a:t>, led by the United Nations Office for Disaster Risk Reduction empowers cities to assess resilience, identify resource gaps, and implement policies for equitable distribution</a:t>
                      </a:r>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mn-lt"/>
                          <a:ea typeface="+mn-ea"/>
                          <a:cs typeface="+mn-cs"/>
                        </a:rPr>
                        <a:t>SDG 11 (Sustainable Cities and Communities), Target 11.A</a:t>
                      </a:r>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35395063"/>
                  </a:ext>
                </a:extLst>
              </a:tr>
              <a:tr h="370840">
                <a:tc>
                  <a:txBody>
                    <a:bodyPr/>
                    <a:lstStyle/>
                    <a:p>
                      <a:r>
                        <a:rPr lang="en-US" sz="1100" b="1" kern="1200" dirty="0">
                          <a:solidFill>
                            <a:schemeClr val="accent1">
                              <a:lumMod val="75000"/>
                            </a:schemeClr>
                          </a:solidFill>
                          <a:effectLst/>
                          <a:latin typeface="+mn-lt"/>
                          <a:ea typeface="+mn-ea"/>
                          <a:cs typeface="+mn-cs"/>
                        </a:rPr>
                        <a:t>Integrated Data Empowerment</a:t>
                      </a:r>
                      <a:endParaRPr lang="en-US" sz="1100" dirty="0">
                        <a:solidFill>
                          <a:schemeClr val="accent1">
                            <a:lumMod val="75000"/>
                          </a:schemeClr>
                        </a:solidFill>
                      </a:endParaRPr>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mn-lt"/>
                          <a:ea typeface="+mn-ea"/>
                          <a:cs typeface="+mn-cs"/>
                        </a:rPr>
                        <a:t>Establish and enforce standardized protocols for seamless data sharing and interoperability across government levels. Create a centralized platform for efficient data exchange, fostering collaboration between diverse government entities and promoting evidence-based decision-making.</a:t>
                      </a:r>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b="1" kern="1200" dirty="0">
                          <a:solidFill>
                            <a:schemeClr val="dk1"/>
                          </a:solidFill>
                          <a:effectLst/>
                          <a:latin typeface="+mn-lt"/>
                          <a:ea typeface="+mn-ea"/>
                          <a:cs typeface="+mn-cs"/>
                        </a:rPr>
                        <a:t>Singapore </a:t>
                      </a:r>
                      <a:r>
                        <a:rPr lang="en-US" sz="1100" kern="1200" dirty="0">
                          <a:solidFill>
                            <a:schemeClr val="dk1"/>
                          </a:solidFill>
                          <a:effectLst/>
                          <a:latin typeface="+mn-lt"/>
                          <a:ea typeface="+mn-ea"/>
                          <a:cs typeface="+mn-cs"/>
                        </a:rPr>
                        <a:t>exemplifies Integrated Data Empowerment by enforcing standardized protocols for seamless data sharing. Their centralized platform promotes collaboration and evidence-based decision-making.</a:t>
                      </a:r>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mn-lt"/>
                          <a:ea typeface="+mn-ea"/>
                          <a:cs typeface="+mn-cs"/>
                        </a:rPr>
                        <a:t>SDG 16: Peace, Justice, and Strong Institutions, Target 16.6</a:t>
                      </a:r>
                    </a:p>
                    <a:p>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73668434"/>
                  </a:ext>
                </a:extLst>
              </a:tr>
              <a:tr h="370840">
                <a:tc>
                  <a:txBody>
                    <a:bodyPr/>
                    <a:lstStyle/>
                    <a:p>
                      <a:r>
                        <a:rPr lang="en-US" sz="1100" b="1" kern="1200" dirty="0">
                          <a:solidFill>
                            <a:schemeClr val="accent1">
                              <a:lumMod val="75000"/>
                            </a:schemeClr>
                          </a:solidFill>
                          <a:effectLst/>
                          <a:latin typeface="+mn-lt"/>
                          <a:ea typeface="+mn-ea"/>
                          <a:cs typeface="+mn-cs"/>
                        </a:rPr>
                        <a:t>People-Driven Service Transformation</a:t>
                      </a:r>
                      <a:endParaRPr lang="en-US" sz="1100" dirty="0">
                        <a:solidFill>
                          <a:schemeClr val="accent1">
                            <a:lumMod val="75000"/>
                          </a:schemeClr>
                        </a:solidFill>
                      </a:endParaRPr>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mn-lt"/>
                          <a:ea typeface="+mn-ea"/>
                          <a:cs typeface="+mn-cs"/>
                        </a:rPr>
                        <a:t> Implement co-design and inclusive decision-making practices for local online services aligned with the SDGs. Launch a dynamic online hub for accessible guidelines, encouraging active resident participation in service development and evaluation.</a:t>
                      </a:r>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b="1" kern="1200" dirty="0">
                          <a:solidFill>
                            <a:schemeClr val="dk1"/>
                          </a:solidFill>
                          <a:effectLst/>
                          <a:latin typeface="+mn-lt"/>
                          <a:ea typeface="+mn-ea"/>
                          <a:cs typeface="+mn-cs"/>
                        </a:rPr>
                        <a:t>Reykjavik, Iceland, "Better Reykjavik" initiative</a:t>
                      </a:r>
                      <a:r>
                        <a:rPr lang="en-US" sz="1100" kern="1200" dirty="0">
                          <a:solidFill>
                            <a:schemeClr val="dk1"/>
                          </a:solidFill>
                          <a:effectLst/>
                          <a:latin typeface="+mn-lt"/>
                          <a:ea typeface="+mn-ea"/>
                          <a:cs typeface="+mn-cs"/>
                        </a:rPr>
                        <a:t>, enables residents to propose and prioritize ideas, actively involving them in decision-making.</a:t>
                      </a:r>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mn-lt"/>
                          <a:ea typeface="+mn-ea"/>
                          <a:cs typeface="+mn-cs"/>
                        </a:rPr>
                        <a:t>SDG 16: Peace, Justice, and Strong Institutions, Target 16.7</a:t>
                      </a:r>
                    </a:p>
                    <a:p>
                      <a:endParaRPr lang="en-US" sz="1100" dirty="0"/>
                    </a:p>
                  </a:txBody>
                  <a:tcP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58609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dirty="0">
                          <a:solidFill>
                            <a:schemeClr val="accent1">
                              <a:lumMod val="75000"/>
                            </a:schemeClr>
                          </a:solidFill>
                          <a:effectLst/>
                          <a:latin typeface="+mn-lt"/>
                          <a:ea typeface="+mn-ea"/>
                          <a:cs typeface="+mn-cs"/>
                        </a:rPr>
                        <a:t>The LOSI Network - A Global Platform to Champion Local E-Government</a:t>
                      </a:r>
                      <a:endParaRPr lang="en-US" sz="1100" u="none" strike="noStrike" kern="1200" dirty="0">
                        <a:solidFill>
                          <a:schemeClr val="accent1">
                            <a:lumMod val="75000"/>
                          </a:schemeClr>
                        </a:solidFill>
                        <a:effectLst/>
                        <a:latin typeface="+mn-lt"/>
                        <a:ea typeface="+mn-ea"/>
                        <a:cs typeface="+mn-cs"/>
                      </a:endParaRPr>
                    </a:p>
                    <a:p>
                      <a:endParaRPr lang="en-US" sz="1100" dirty="0"/>
                    </a:p>
                  </a:txBody>
                  <a:tcPr>
                    <a:lnT w="9525" cap="flat" cmpd="sng" algn="ctr">
                      <a:solidFill>
                        <a:schemeClr val="accent1"/>
                      </a:solidFill>
                      <a:prstDash val="solid"/>
                      <a:round/>
                      <a:headEnd type="none" w="med" len="med"/>
                      <a:tailEnd type="none" w="med" len="med"/>
                    </a:lnT>
                    <a:noFill/>
                  </a:tcPr>
                </a:tc>
                <a:tc>
                  <a:txBody>
                    <a:bodyPr/>
                    <a:lstStyle/>
                    <a:p>
                      <a:r>
                        <a:rPr lang="en-US" sz="1100" kern="1200" dirty="0">
                          <a:solidFill>
                            <a:schemeClr val="dk1"/>
                          </a:solidFill>
                          <a:effectLst/>
                          <a:latin typeface="+mn-lt"/>
                          <a:ea typeface="+mn-ea"/>
                          <a:cs typeface="+mn-cs"/>
                        </a:rPr>
                        <a:t>Leverage UN DESA tools, such as the LOSI Network, and comprehensive guidance on the Application of LOSI Methodology to empower stakeholders, inform policy, gather insights, and drive action for advancing local e-government and sustainable development, promoting the LOSI methodology globally</a:t>
                      </a:r>
                      <a:endParaRPr lang="en-US" sz="1100" dirty="0"/>
                    </a:p>
                  </a:txBody>
                  <a:tcPr>
                    <a:lnT w="9525" cap="flat" cmpd="sng" algn="ctr">
                      <a:solidFill>
                        <a:schemeClr val="accent1"/>
                      </a:solidFill>
                      <a:prstDash val="solid"/>
                      <a:round/>
                      <a:headEnd type="none" w="med" len="med"/>
                      <a:tailEnd type="none" w="med" len="med"/>
                    </a:lnT>
                    <a:noFill/>
                  </a:tcPr>
                </a:tc>
                <a:tc>
                  <a:txBody>
                    <a:bodyPr/>
                    <a:lstStyle/>
                    <a:p>
                      <a:r>
                        <a:rPr lang="en-US" sz="1100" dirty="0"/>
                        <a:t>Several UN Member States, including Jordan, Brazil, India, Uzbekistan, and the State of Palestine, have implemented the LOSI methodology across their municipalities, using findings to inform policy decisions and improve local e-government practices.</a:t>
                      </a:r>
                    </a:p>
                  </a:txBody>
                  <a:tcPr>
                    <a:lnT w="9525" cap="flat" cmpd="sng" algn="ctr">
                      <a:solidFill>
                        <a:schemeClr val="accent1"/>
                      </a:solidFill>
                      <a:prstDash val="solid"/>
                      <a:round/>
                      <a:headEnd type="none" w="med" len="med"/>
                      <a:tailEnd type="none" w="med" len="med"/>
                    </a:lnT>
                    <a:noFill/>
                  </a:tcPr>
                </a:tc>
                <a:tc>
                  <a:txBody>
                    <a:bodyPr/>
                    <a:lstStyle/>
                    <a:p>
                      <a:endParaRPr lang="en-US" sz="1100" dirty="0"/>
                    </a:p>
                  </a:txBody>
                  <a:tcPr>
                    <a:lnT w="952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176312004"/>
                  </a:ext>
                </a:extLst>
              </a:tr>
            </a:tbl>
          </a:graphicData>
        </a:graphic>
      </p:graphicFrame>
    </p:spTree>
    <p:extLst>
      <p:ext uri="{BB962C8B-B14F-4D97-AF65-F5344CB8AC3E}">
        <p14:creationId xmlns:p14="http://schemas.microsoft.com/office/powerpoint/2010/main" val="115880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C6E7C8-1119-4585-37FC-9AE3252593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50" y="92244"/>
            <a:ext cx="3406516" cy="617496"/>
          </a:xfrm>
          <a:prstGeom prst="rect">
            <a:avLst/>
          </a:prstGeom>
        </p:spPr>
      </p:pic>
      <p:pic>
        <p:nvPicPr>
          <p:cNvPr id="3" name="Shape 88">
            <a:extLst>
              <a:ext uri="{FF2B5EF4-FFF2-40B4-BE49-F238E27FC236}">
                <a16:creationId xmlns:a16="http://schemas.microsoft.com/office/drawing/2014/main" id="{9BF6BB94-591D-C137-486C-F1364BF8821A}"/>
              </a:ext>
            </a:extLst>
          </p:cNvPr>
          <p:cNvPicPr preferRelativeResize="0"/>
          <p:nvPr/>
        </p:nvPicPr>
        <p:blipFill>
          <a:blip r:embed="rId4">
            <a:alphaModFix/>
          </a:blip>
          <a:stretch>
            <a:fillRect/>
          </a:stretch>
        </p:blipFill>
        <p:spPr>
          <a:xfrm>
            <a:off x="16028" y="794425"/>
            <a:ext cx="12175972" cy="289419"/>
          </a:xfrm>
          <a:prstGeom prst="rect">
            <a:avLst/>
          </a:prstGeom>
          <a:noFill/>
          <a:ln>
            <a:noFill/>
          </a:ln>
        </p:spPr>
      </p:pic>
      <p:sp>
        <p:nvSpPr>
          <p:cNvPr id="4" name="TextBox 3">
            <a:extLst>
              <a:ext uri="{FF2B5EF4-FFF2-40B4-BE49-F238E27FC236}">
                <a16:creationId xmlns:a16="http://schemas.microsoft.com/office/drawing/2014/main" id="{E84D7AF5-76A7-6524-9505-FA2EB1C43CD9}"/>
              </a:ext>
            </a:extLst>
          </p:cNvPr>
          <p:cNvSpPr txBox="1"/>
          <p:nvPr/>
        </p:nvSpPr>
        <p:spPr>
          <a:xfrm>
            <a:off x="3881535" y="124965"/>
            <a:ext cx="2538900" cy="584775"/>
          </a:xfrm>
          <a:prstGeom prst="rect">
            <a:avLst/>
          </a:prstGeom>
          <a:noFill/>
        </p:spPr>
        <p:txBody>
          <a:bodyPr wrap="none" rtlCol="0">
            <a:spAutoFit/>
          </a:bodyPr>
          <a:lstStyle/>
          <a:p>
            <a:r>
              <a:rPr lang="en-US" sz="3200" dirty="0">
                <a:solidFill>
                  <a:srgbClr val="235F91"/>
                </a:solidFill>
              </a:rPr>
              <a:t>LOSI Network </a:t>
            </a:r>
          </a:p>
        </p:txBody>
      </p:sp>
      <p:pic>
        <p:nvPicPr>
          <p:cNvPr id="8" name="Picture 7">
            <a:extLst>
              <a:ext uri="{FF2B5EF4-FFF2-40B4-BE49-F238E27FC236}">
                <a16:creationId xmlns:a16="http://schemas.microsoft.com/office/drawing/2014/main" id="{DEAFD20E-E59C-AC33-197E-EDCFA02E3D64}"/>
              </a:ext>
            </a:extLst>
          </p:cNvPr>
          <p:cNvPicPr>
            <a:picLocks noChangeAspect="1"/>
          </p:cNvPicPr>
          <p:nvPr/>
        </p:nvPicPr>
        <p:blipFill>
          <a:blip r:embed="rId5"/>
          <a:stretch>
            <a:fillRect/>
          </a:stretch>
        </p:blipFill>
        <p:spPr>
          <a:xfrm>
            <a:off x="0" y="239670"/>
            <a:ext cx="12192000" cy="6378659"/>
          </a:xfrm>
          <a:prstGeom prst="rect">
            <a:avLst/>
          </a:prstGeom>
        </p:spPr>
      </p:pic>
      <p:sp>
        <p:nvSpPr>
          <p:cNvPr id="13" name="Rectangle 12">
            <a:extLst>
              <a:ext uri="{FF2B5EF4-FFF2-40B4-BE49-F238E27FC236}">
                <a16:creationId xmlns:a16="http://schemas.microsoft.com/office/drawing/2014/main" id="{C0581D6E-9336-1BC1-01CE-1B4706DF4A57}"/>
              </a:ext>
            </a:extLst>
          </p:cNvPr>
          <p:cNvSpPr/>
          <p:nvPr/>
        </p:nvSpPr>
        <p:spPr>
          <a:xfrm>
            <a:off x="2939925" y="460669"/>
            <a:ext cx="6529895" cy="495772"/>
          </a:xfrm>
          <a:prstGeom prst="rect">
            <a:avLst/>
          </a:prstGeom>
          <a:solidFill>
            <a:srgbClr val="BB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b="1" u="sng" dirty="0">
                <a:solidFill>
                  <a:schemeClr val="bg1"/>
                </a:solidFill>
                <a:latin typeface="Calibri" panose="020F0502020204030204" pitchFamily="34" charset="0"/>
                <a:ea typeface="DengXia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https://publicadministration.un.org/egovkb/</a:t>
            </a:r>
            <a:endParaRPr lang="en-US" sz="2520" b="1" dirty="0">
              <a:solidFill>
                <a:schemeClr val="bg1"/>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528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4548" y="1222328"/>
            <a:ext cx="4220298" cy="1536750"/>
            <a:chOff x="0" y="-19051"/>
            <a:chExt cx="8440597" cy="3073500"/>
          </a:xfrm>
        </p:grpSpPr>
        <p:sp>
          <p:nvSpPr>
            <p:cNvPr id="3" name="TextBox 3"/>
            <p:cNvSpPr txBox="1"/>
            <p:nvPr/>
          </p:nvSpPr>
          <p:spPr>
            <a:xfrm>
              <a:off x="0" y="-19051"/>
              <a:ext cx="8440597" cy="678264"/>
            </a:xfrm>
            <a:prstGeom prst="rect">
              <a:avLst/>
            </a:prstGeom>
          </p:spPr>
          <p:txBody>
            <a:bodyPr lIns="0" tIns="0" rIns="0" bIns="0" rtlCol="0" anchor="t">
              <a:spAutoFit/>
            </a:bodyPr>
            <a:lstStyle/>
            <a:p>
              <a:pPr>
                <a:lnSpc>
                  <a:spcPts val="1279"/>
                </a:lnSpc>
              </a:pPr>
              <a:r>
                <a:rPr lang="en-US" sz="1400" b="1" dirty="0">
                  <a:solidFill>
                    <a:srgbClr val="000000"/>
                  </a:solidFill>
                  <a:ea typeface="Telegraf Bold"/>
                  <a:cs typeface="Telegraf Bold"/>
                  <a:sym typeface="Telegraf Bold"/>
                </a:rPr>
                <a:t>Strengthen collaboration and resource allocation between national and local governments</a:t>
              </a:r>
            </a:p>
          </p:txBody>
        </p:sp>
        <p:sp>
          <p:nvSpPr>
            <p:cNvPr id="4" name="TextBox 4"/>
            <p:cNvSpPr txBox="1"/>
            <p:nvPr/>
          </p:nvSpPr>
          <p:spPr>
            <a:xfrm>
              <a:off x="0" y="746125"/>
              <a:ext cx="8440597" cy="2308324"/>
            </a:xfrm>
            <a:prstGeom prst="rect">
              <a:avLst/>
            </a:prstGeom>
          </p:spPr>
          <p:txBody>
            <a:bodyPr lIns="0" tIns="0" rIns="0" bIns="0" rtlCol="0" anchor="t">
              <a:spAutoFit/>
            </a:bodyPr>
            <a:lstStyle/>
            <a:p>
              <a:pPr>
                <a:lnSpc>
                  <a:spcPts val="1493"/>
                </a:lnSpc>
                <a:spcBef>
                  <a:spcPct val="0"/>
                </a:spcBef>
              </a:pPr>
              <a:r>
                <a:rPr lang="en-US" sz="1400" dirty="0">
                  <a:solidFill>
                    <a:srgbClr val="000000"/>
                  </a:solidFill>
                  <a:ea typeface="Telegraf"/>
                  <a:cs typeface="Telegraf"/>
                  <a:sym typeface="Telegraf"/>
                </a:rPr>
                <a:t>To ensure equitable access to digital infrastructure and capacity building establishing national funds specifically for local e-government initiatives, providing technical assistance to local governments, and developing standardized e-government platforms that can be easily adapted by local authorities.</a:t>
              </a:r>
            </a:p>
          </p:txBody>
        </p:sp>
      </p:grpSp>
      <p:grpSp>
        <p:nvGrpSpPr>
          <p:cNvPr id="6" name="Group 6"/>
          <p:cNvGrpSpPr/>
          <p:nvPr/>
        </p:nvGrpSpPr>
        <p:grpSpPr>
          <a:xfrm>
            <a:off x="1236936" y="2910778"/>
            <a:ext cx="3955352" cy="1237979"/>
            <a:chOff x="0" y="-19049"/>
            <a:chExt cx="7910704" cy="2475957"/>
          </a:xfrm>
        </p:grpSpPr>
        <p:sp>
          <p:nvSpPr>
            <p:cNvPr id="7" name="TextBox 7"/>
            <p:cNvSpPr txBox="1"/>
            <p:nvPr/>
          </p:nvSpPr>
          <p:spPr>
            <a:xfrm>
              <a:off x="0" y="-19049"/>
              <a:ext cx="7910704" cy="678264"/>
            </a:xfrm>
            <a:prstGeom prst="rect">
              <a:avLst/>
            </a:prstGeom>
          </p:spPr>
          <p:txBody>
            <a:bodyPr lIns="0" tIns="0" rIns="0" bIns="0" rtlCol="0" anchor="t">
              <a:spAutoFit/>
            </a:bodyPr>
            <a:lstStyle/>
            <a:p>
              <a:pPr>
                <a:lnSpc>
                  <a:spcPts val="1279"/>
                </a:lnSpc>
                <a:spcBef>
                  <a:spcPct val="0"/>
                </a:spcBef>
              </a:pPr>
              <a:r>
                <a:rPr lang="en-US" sz="1400" b="1" dirty="0">
                  <a:solidFill>
                    <a:srgbClr val="000000"/>
                  </a:solidFill>
                  <a:ea typeface="Telegraf Bold"/>
                  <a:cs typeface="Telegraf Bold"/>
                  <a:sym typeface="Telegraf Bold"/>
                </a:rPr>
                <a:t>Invest in expanding internet access and digital literacy programs in rural areas</a:t>
              </a:r>
            </a:p>
          </p:txBody>
        </p:sp>
        <p:sp>
          <p:nvSpPr>
            <p:cNvPr id="8" name="TextBox 8"/>
            <p:cNvSpPr txBox="1"/>
            <p:nvPr/>
          </p:nvSpPr>
          <p:spPr>
            <a:xfrm>
              <a:off x="0" y="727075"/>
              <a:ext cx="7910704" cy="1729833"/>
            </a:xfrm>
            <a:prstGeom prst="rect">
              <a:avLst/>
            </a:prstGeom>
          </p:spPr>
          <p:txBody>
            <a:bodyPr lIns="0" tIns="0" rIns="0" bIns="0" rtlCol="0" anchor="t">
              <a:spAutoFit/>
            </a:bodyPr>
            <a:lstStyle/>
            <a:p>
              <a:pPr>
                <a:lnSpc>
                  <a:spcPts val="1680"/>
                </a:lnSpc>
                <a:spcBef>
                  <a:spcPct val="0"/>
                </a:spcBef>
              </a:pPr>
              <a:r>
                <a:rPr lang="en-US" sz="1400" dirty="0">
                  <a:solidFill>
                    <a:srgbClr val="000000"/>
                  </a:solidFill>
                  <a:ea typeface="Telegraf"/>
                  <a:cs typeface="Telegraf"/>
                  <a:sym typeface="Telegraf"/>
                </a:rPr>
                <a:t>partnering with private sector companies to provide affordable internet access, establishing community technology centers, and developing targeted digital literacy training programs for rural residents</a:t>
              </a:r>
            </a:p>
          </p:txBody>
        </p:sp>
      </p:grpSp>
      <p:grpSp>
        <p:nvGrpSpPr>
          <p:cNvPr id="10" name="Group 10"/>
          <p:cNvGrpSpPr/>
          <p:nvPr/>
        </p:nvGrpSpPr>
        <p:grpSpPr>
          <a:xfrm>
            <a:off x="7220297" y="1153430"/>
            <a:ext cx="3955352" cy="1178720"/>
            <a:chOff x="0" y="-19049"/>
            <a:chExt cx="7910704" cy="2357440"/>
          </a:xfrm>
        </p:grpSpPr>
        <p:sp>
          <p:nvSpPr>
            <p:cNvPr id="11" name="TextBox 11"/>
            <p:cNvSpPr txBox="1"/>
            <p:nvPr/>
          </p:nvSpPr>
          <p:spPr>
            <a:xfrm>
              <a:off x="0" y="-19049"/>
              <a:ext cx="7910704" cy="1011688"/>
            </a:xfrm>
            <a:prstGeom prst="rect">
              <a:avLst/>
            </a:prstGeom>
          </p:spPr>
          <p:txBody>
            <a:bodyPr lIns="0" tIns="0" rIns="0" bIns="0" rtlCol="0" anchor="t">
              <a:spAutoFit/>
            </a:bodyPr>
            <a:lstStyle/>
            <a:p>
              <a:pPr>
                <a:lnSpc>
                  <a:spcPts val="1279"/>
                </a:lnSpc>
                <a:spcBef>
                  <a:spcPct val="0"/>
                </a:spcBef>
              </a:pPr>
              <a:r>
                <a:rPr lang="en-US" sz="1400" b="1" dirty="0">
                  <a:solidFill>
                    <a:srgbClr val="000000"/>
                  </a:solidFill>
                  <a:ea typeface="Telegraf Bold"/>
                  <a:cs typeface="Telegraf Bold"/>
                  <a:sym typeface="Telegraf Bold"/>
                </a:rPr>
                <a:t>Provide training and support to local government officials on how to effectively manage and maintain digital systems</a:t>
              </a:r>
            </a:p>
          </p:txBody>
        </p:sp>
        <p:sp>
          <p:nvSpPr>
            <p:cNvPr id="12" name="TextBox 12"/>
            <p:cNvSpPr txBox="1"/>
            <p:nvPr/>
          </p:nvSpPr>
          <p:spPr>
            <a:xfrm>
              <a:off x="0" y="1044575"/>
              <a:ext cx="7910704" cy="1293816"/>
            </a:xfrm>
            <a:prstGeom prst="rect">
              <a:avLst/>
            </a:prstGeom>
          </p:spPr>
          <p:txBody>
            <a:bodyPr lIns="0" tIns="0" rIns="0" bIns="0" rtlCol="0" anchor="t">
              <a:spAutoFit/>
            </a:bodyPr>
            <a:lstStyle/>
            <a:p>
              <a:pPr>
                <a:lnSpc>
                  <a:spcPts val="1680"/>
                </a:lnSpc>
                <a:spcBef>
                  <a:spcPct val="0"/>
                </a:spcBef>
              </a:pPr>
              <a:r>
                <a:rPr lang="en-US" sz="1400" dirty="0">
                  <a:solidFill>
                    <a:srgbClr val="000000"/>
                  </a:solidFill>
                  <a:ea typeface="Telegraf"/>
                  <a:cs typeface="Telegraf"/>
                  <a:sym typeface="Telegraf"/>
                </a:rPr>
                <a:t>developing online training modules, offering in-person workshops, and establishing peer-to-peer learning networks among local governments</a:t>
              </a:r>
            </a:p>
          </p:txBody>
        </p:sp>
      </p:grpSp>
      <p:grpSp>
        <p:nvGrpSpPr>
          <p:cNvPr id="14" name="Group 14"/>
          <p:cNvGrpSpPr/>
          <p:nvPr/>
        </p:nvGrpSpPr>
        <p:grpSpPr>
          <a:xfrm>
            <a:off x="7134347" y="2835757"/>
            <a:ext cx="4189727" cy="1450280"/>
            <a:chOff x="0" y="-19049"/>
            <a:chExt cx="8379455" cy="2900560"/>
          </a:xfrm>
        </p:grpSpPr>
        <p:sp>
          <p:nvSpPr>
            <p:cNvPr id="15" name="TextBox 15"/>
            <p:cNvSpPr txBox="1"/>
            <p:nvPr/>
          </p:nvSpPr>
          <p:spPr>
            <a:xfrm>
              <a:off x="0" y="-19049"/>
              <a:ext cx="8379455" cy="678264"/>
            </a:xfrm>
            <a:prstGeom prst="rect">
              <a:avLst/>
            </a:prstGeom>
          </p:spPr>
          <p:txBody>
            <a:bodyPr lIns="0" tIns="0" rIns="0" bIns="0" rtlCol="0" anchor="t">
              <a:spAutoFit/>
            </a:bodyPr>
            <a:lstStyle/>
            <a:p>
              <a:pPr>
                <a:lnSpc>
                  <a:spcPts val="1279"/>
                </a:lnSpc>
                <a:spcBef>
                  <a:spcPct val="0"/>
                </a:spcBef>
              </a:pPr>
              <a:r>
                <a:rPr lang="en-US" sz="1400" b="1" dirty="0">
                  <a:solidFill>
                    <a:srgbClr val="000000"/>
                  </a:solidFill>
                  <a:ea typeface="Telegraf Bold"/>
                  <a:cs typeface="Telegraf Bold"/>
                  <a:sym typeface="Telegraf Bold"/>
                </a:rPr>
                <a:t>Encourage regional cooperation and knowledge sharing among local governments in different parts of the world</a:t>
              </a:r>
            </a:p>
          </p:txBody>
        </p:sp>
        <p:sp>
          <p:nvSpPr>
            <p:cNvPr id="16" name="TextBox 16"/>
            <p:cNvSpPr txBox="1"/>
            <p:nvPr/>
          </p:nvSpPr>
          <p:spPr>
            <a:xfrm>
              <a:off x="0" y="727075"/>
              <a:ext cx="8379455" cy="2154436"/>
            </a:xfrm>
            <a:prstGeom prst="rect">
              <a:avLst/>
            </a:prstGeom>
          </p:spPr>
          <p:txBody>
            <a:bodyPr lIns="0" tIns="0" rIns="0" bIns="0" rtlCol="0" anchor="t">
              <a:spAutoFit/>
            </a:bodyPr>
            <a:lstStyle/>
            <a:p>
              <a:pPr marL="0" marR="0">
                <a:spcBef>
                  <a:spcPts val="0"/>
                </a:spcBef>
                <a:spcAft>
                  <a:spcPts val="0"/>
                </a:spcAft>
              </a:pPr>
              <a:r>
                <a:rPr lang="en-US" sz="1400" kern="0" dirty="0">
                  <a:effectLst/>
                  <a:ea typeface="DengXian" panose="02010600030101010101" pitchFamily="2" charset="-122"/>
                </a:rPr>
                <a:t>The LOSI Network offers access to a global community of e-government stakeholders and serves as a catalyst for collaboration, facilitating active peer-to-peer learning exchanges and the development of impactful joint training programs.</a:t>
              </a:r>
              <a:r>
                <a:rPr lang="en-US" sz="1400" dirty="0">
                  <a:effectLst/>
                </a:rPr>
                <a:t> </a:t>
              </a:r>
              <a:endParaRPr lang="en-US" sz="1400" dirty="0">
                <a:effectLst/>
                <a:ea typeface="DengXian" panose="02010600030101010101" pitchFamily="2" charset="-122"/>
                <a:cs typeface="Arial" panose="020B0604020202020204" pitchFamily="34" charset="0"/>
              </a:endParaRPr>
            </a:p>
          </p:txBody>
        </p:sp>
      </p:grpSp>
      <p:grpSp>
        <p:nvGrpSpPr>
          <p:cNvPr id="18" name="Group 18"/>
          <p:cNvGrpSpPr/>
          <p:nvPr/>
        </p:nvGrpSpPr>
        <p:grpSpPr>
          <a:xfrm>
            <a:off x="4126338" y="4669136"/>
            <a:ext cx="3955352" cy="1690257"/>
            <a:chOff x="0" y="63273"/>
            <a:chExt cx="7910704" cy="3380514"/>
          </a:xfrm>
        </p:grpSpPr>
        <p:sp>
          <p:nvSpPr>
            <p:cNvPr id="19" name="TextBox 19"/>
            <p:cNvSpPr txBox="1"/>
            <p:nvPr/>
          </p:nvSpPr>
          <p:spPr>
            <a:xfrm>
              <a:off x="0" y="63273"/>
              <a:ext cx="7910704" cy="678264"/>
            </a:xfrm>
            <a:prstGeom prst="rect">
              <a:avLst/>
            </a:prstGeom>
          </p:spPr>
          <p:txBody>
            <a:bodyPr lIns="0" tIns="0" rIns="0" bIns="0" rtlCol="0" anchor="t">
              <a:spAutoFit/>
            </a:bodyPr>
            <a:lstStyle/>
            <a:p>
              <a:pPr>
                <a:lnSpc>
                  <a:spcPts val="1279"/>
                </a:lnSpc>
                <a:spcBef>
                  <a:spcPct val="0"/>
                </a:spcBef>
              </a:pPr>
              <a:r>
                <a:rPr lang="en-US" sz="1400" b="1" dirty="0">
                  <a:solidFill>
                    <a:srgbClr val="000000"/>
                  </a:solidFill>
                  <a:ea typeface="Telegraf Bold"/>
                  <a:cs typeface="Telegraf Bold"/>
                  <a:sym typeface="Telegraf Bold"/>
                </a:rPr>
                <a:t>Mainstreaming Local E-Government in National Development Strategies</a:t>
              </a:r>
            </a:p>
          </p:txBody>
        </p:sp>
        <p:sp>
          <p:nvSpPr>
            <p:cNvPr id="20" name="TextBox 20"/>
            <p:cNvSpPr txBox="1"/>
            <p:nvPr/>
          </p:nvSpPr>
          <p:spPr>
            <a:xfrm>
              <a:off x="0" y="746125"/>
              <a:ext cx="7910704" cy="2697662"/>
            </a:xfrm>
            <a:prstGeom prst="rect">
              <a:avLst/>
            </a:prstGeom>
          </p:spPr>
          <p:txBody>
            <a:bodyPr lIns="0" tIns="0" rIns="0" bIns="0" rtlCol="0" anchor="t">
              <a:spAutoFit/>
            </a:bodyPr>
            <a:lstStyle/>
            <a:p>
              <a:pPr>
                <a:lnSpc>
                  <a:spcPts val="1493"/>
                </a:lnSpc>
              </a:pPr>
              <a:r>
                <a:rPr lang="en-US" sz="1400" dirty="0">
                  <a:solidFill>
                    <a:srgbClr val="000000"/>
                  </a:solidFill>
                  <a:ea typeface="Telegraf"/>
                  <a:cs typeface="Telegraf"/>
                  <a:sym typeface="Telegraf"/>
                </a:rPr>
                <a:t>integrating local e-government objectives and targets into national development plans and policy frameworks and establishing mechanisms for multi-level governance coordination and collaboration to synchronize efforts between national, regional, and local authorities.</a:t>
              </a:r>
            </a:p>
            <a:p>
              <a:pPr>
                <a:lnSpc>
                  <a:spcPts val="1680"/>
                </a:lnSpc>
                <a:spcBef>
                  <a:spcPct val="0"/>
                </a:spcBef>
              </a:pPr>
              <a:endParaRPr lang="en-US" sz="1066" dirty="0">
                <a:solidFill>
                  <a:srgbClr val="000000"/>
                </a:solidFill>
                <a:latin typeface="Telegraf"/>
                <a:ea typeface="Telegraf"/>
                <a:cs typeface="Telegraf"/>
                <a:sym typeface="Telegraf"/>
              </a:endParaRPr>
            </a:p>
          </p:txBody>
        </p:sp>
      </p:grpSp>
      <p:pic>
        <p:nvPicPr>
          <p:cNvPr id="22" name="Graphic 21">
            <a:extLst>
              <a:ext uri="{FF2B5EF4-FFF2-40B4-BE49-F238E27FC236}">
                <a16:creationId xmlns:a16="http://schemas.microsoft.com/office/drawing/2014/main" id="{11A904AD-1B67-A33E-AE06-9CC5486E2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250" y="92244"/>
            <a:ext cx="3406516" cy="617496"/>
          </a:xfrm>
          <a:prstGeom prst="rect">
            <a:avLst/>
          </a:prstGeom>
        </p:spPr>
      </p:pic>
      <p:pic>
        <p:nvPicPr>
          <p:cNvPr id="23" name="Shape 88">
            <a:extLst>
              <a:ext uri="{FF2B5EF4-FFF2-40B4-BE49-F238E27FC236}">
                <a16:creationId xmlns:a16="http://schemas.microsoft.com/office/drawing/2014/main" id="{F341527F-F366-EE38-ACDE-6B241E2FFB71}"/>
              </a:ext>
            </a:extLst>
          </p:cNvPr>
          <p:cNvPicPr preferRelativeResize="0"/>
          <p:nvPr/>
        </p:nvPicPr>
        <p:blipFill>
          <a:blip r:embed="rId5">
            <a:alphaModFix/>
          </a:blip>
          <a:stretch>
            <a:fillRect/>
          </a:stretch>
        </p:blipFill>
        <p:spPr>
          <a:xfrm>
            <a:off x="16028" y="794425"/>
            <a:ext cx="12175972" cy="289419"/>
          </a:xfrm>
          <a:prstGeom prst="rect">
            <a:avLst/>
          </a:prstGeom>
          <a:noFill/>
          <a:ln>
            <a:noFill/>
          </a:ln>
        </p:spPr>
      </p:pic>
      <p:sp>
        <p:nvSpPr>
          <p:cNvPr id="24" name="TextBox 23">
            <a:extLst>
              <a:ext uri="{FF2B5EF4-FFF2-40B4-BE49-F238E27FC236}">
                <a16:creationId xmlns:a16="http://schemas.microsoft.com/office/drawing/2014/main" id="{D022B475-818C-BAC6-7B8E-30CD793D8DF4}"/>
              </a:ext>
            </a:extLst>
          </p:cNvPr>
          <p:cNvSpPr txBox="1"/>
          <p:nvPr/>
        </p:nvSpPr>
        <p:spPr>
          <a:xfrm>
            <a:off x="4096139" y="92244"/>
            <a:ext cx="4363502" cy="584775"/>
          </a:xfrm>
          <a:prstGeom prst="rect">
            <a:avLst/>
          </a:prstGeom>
          <a:noFill/>
        </p:spPr>
        <p:txBody>
          <a:bodyPr wrap="none" rtlCol="0">
            <a:spAutoFit/>
          </a:bodyPr>
          <a:lstStyle/>
          <a:p>
            <a:r>
              <a:rPr lang="en-US" sz="3200" dirty="0">
                <a:solidFill>
                  <a:srgbClr val="235F91"/>
                </a:solidFill>
              </a:rPr>
              <a:t>Policy Recommendations</a:t>
            </a:r>
          </a:p>
        </p:txBody>
      </p:sp>
      <p:sp>
        <p:nvSpPr>
          <p:cNvPr id="25" name="Rectangle: Rounded Corners 24">
            <a:extLst>
              <a:ext uri="{FF2B5EF4-FFF2-40B4-BE49-F238E27FC236}">
                <a16:creationId xmlns:a16="http://schemas.microsoft.com/office/drawing/2014/main" id="{EB42EF50-4466-EF8C-63F3-DE8B374B4E42}"/>
              </a:ext>
            </a:extLst>
          </p:cNvPr>
          <p:cNvSpPr/>
          <p:nvPr/>
        </p:nvSpPr>
        <p:spPr>
          <a:xfrm>
            <a:off x="719079" y="1235584"/>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Rectangle: Rounded Corners 25">
            <a:extLst>
              <a:ext uri="{FF2B5EF4-FFF2-40B4-BE49-F238E27FC236}">
                <a16:creationId xmlns:a16="http://schemas.microsoft.com/office/drawing/2014/main" id="{951842E9-74A9-E5CC-C72F-6BD19EB18970}"/>
              </a:ext>
            </a:extLst>
          </p:cNvPr>
          <p:cNvSpPr/>
          <p:nvPr/>
        </p:nvSpPr>
        <p:spPr>
          <a:xfrm>
            <a:off x="719079" y="2901761"/>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7" name="Rectangle: Rounded Corners 26">
            <a:extLst>
              <a:ext uri="{FF2B5EF4-FFF2-40B4-BE49-F238E27FC236}">
                <a16:creationId xmlns:a16="http://schemas.microsoft.com/office/drawing/2014/main" id="{3FC08126-1C03-64C9-7189-EE5509031D28}"/>
              </a:ext>
            </a:extLst>
          </p:cNvPr>
          <p:cNvSpPr/>
          <p:nvPr/>
        </p:nvSpPr>
        <p:spPr>
          <a:xfrm>
            <a:off x="6613686" y="1173611"/>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8" name="Rectangle: Rounded Corners 27">
            <a:extLst>
              <a:ext uri="{FF2B5EF4-FFF2-40B4-BE49-F238E27FC236}">
                <a16:creationId xmlns:a16="http://schemas.microsoft.com/office/drawing/2014/main" id="{B62C7274-DB5B-79E4-DBB1-C21911144F88}"/>
              </a:ext>
            </a:extLst>
          </p:cNvPr>
          <p:cNvSpPr/>
          <p:nvPr/>
        </p:nvSpPr>
        <p:spPr>
          <a:xfrm>
            <a:off x="6613686" y="2801215"/>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9" name="Rectangle: Rounded Corners 28">
            <a:extLst>
              <a:ext uri="{FF2B5EF4-FFF2-40B4-BE49-F238E27FC236}">
                <a16:creationId xmlns:a16="http://schemas.microsoft.com/office/drawing/2014/main" id="{88F30D7B-5EF1-FAD5-CAA2-0C70617529CB}"/>
              </a:ext>
            </a:extLst>
          </p:cNvPr>
          <p:cNvSpPr/>
          <p:nvPr/>
        </p:nvSpPr>
        <p:spPr>
          <a:xfrm>
            <a:off x="3578270" y="4670383"/>
            <a:ext cx="400670"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1717221"/>
          </a:xfrm>
          <a:prstGeom prst="rect">
            <a:avLst/>
          </a:prstGeom>
          <a:solidFill>
            <a:srgbClr val="56C02B"/>
          </a:solidFill>
        </p:spPr>
      </p:sp>
      <p:sp>
        <p:nvSpPr>
          <p:cNvPr id="3" name="AutoShape 3"/>
          <p:cNvSpPr/>
          <p:nvPr/>
        </p:nvSpPr>
        <p:spPr>
          <a:xfrm>
            <a:off x="0" y="1713593"/>
            <a:ext cx="271236" cy="1717221"/>
          </a:xfrm>
          <a:prstGeom prst="rect">
            <a:avLst/>
          </a:prstGeom>
          <a:solidFill>
            <a:srgbClr val="E866B0"/>
          </a:solidFill>
        </p:spPr>
      </p:sp>
      <p:sp>
        <p:nvSpPr>
          <p:cNvPr id="4" name="AutoShape 4"/>
          <p:cNvSpPr/>
          <p:nvPr/>
        </p:nvSpPr>
        <p:spPr>
          <a:xfrm>
            <a:off x="0" y="3427186"/>
            <a:ext cx="271236" cy="1717221"/>
          </a:xfrm>
          <a:prstGeom prst="rect">
            <a:avLst/>
          </a:prstGeom>
          <a:solidFill>
            <a:srgbClr val="FCC30B"/>
          </a:solidFill>
        </p:spPr>
      </p:sp>
      <p:sp>
        <p:nvSpPr>
          <p:cNvPr id="5" name="AutoShape 5"/>
          <p:cNvSpPr/>
          <p:nvPr/>
        </p:nvSpPr>
        <p:spPr>
          <a:xfrm>
            <a:off x="0" y="5140779"/>
            <a:ext cx="271236" cy="1717221"/>
          </a:xfrm>
          <a:prstGeom prst="rect">
            <a:avLst/>
          </a:prstGeom>
          <a:solidFill>
            <a:srgbClr val="26BDE2"/>
          </a:solidFill>
        </p:spPr>
      </p:sp>
      <p:sp>
        <p:nvSpPr>
          <p:cNvPr id="23" name="Freeform 23"/>
          <p:cNvSpPr/>
          <p:nvPr/>
        </p:nvSpPr>
        <p:spPr>
          <a:xfrm>
            <a:off x="620613" y="1302550"/>
            <a:ext cx="4762509" cy="4431401"/>
          </a:xfrm>
          <a:custGeom>
            <a:avLst/>
            <a:gdLst/>
            <a:ahLst/>
            <a:cxnLst/>
            <a:rect l="l" t="t" r="r" b="b"/>
            <a:pathLst>
              <a:path w="7143763" h="6647101">
                <a:moveTo>
                  <a:pt x="0" y="0"/>
                </a:moveTo>
                <a:lnTo>
                  <a:pt x="7143762" y="0"/>
                </a:lnTo>
                <a:lnTo>
                  <a:pt x="7143762" y="6647102"/>
                </a:lnTo>
                <a:lnTo>
                  <a:pt x="0" y="6647102"/>
                </a:lnTo>
                <a:lnTo>
                  <a:pt x="0" y="0"/>
                </a:lnTo>
                <a:close/>
              </a:path>
            </a:pathLst>
          </a:custGeom>
          <a:blipFill>
            <a:blip r:embed="rId3"/>
            <a:stretch>
              <a:fillRect/>
            </a:stretch>
          </a:blipFill>
        </p:spPr>
      </p:sp>
      <p:pic>
        <p:nvPicPr>
          <p:cNvPr id="24" name="Picture 23" descr="A close-up of a person touching a screen&#10;&#10;Description automatically generated">
            <a:extLst>
              <a:ext uri="{FF2B5EF4-FFF2-40B4-BE49-F238E27FC236}">
                <a16:creationId xmlns:a16="http://schemas.microsoft.com/office/drawing/2014/main" id="{444AA516-2737-2840-B942-EC4268335C98}"/>
              </a:ext>
            </a:extLst>
          </p:cNvPr>
          <p:cNvPicPr>
            <a:picLocks noChangeAspect="1"/>
          </p:cNvPicPr>
          <p:nvPr/>
        </p:nvPicPr>
        <p:blipFill>
          <a:blip r:embed="rId4"/>
          <a:stretch>
            <a:fillRect/>
          </a:stretch>
        </p:blipFill>
        <p:spPr>
          <a:xfrm>
            <a:off x="6653049" y="551780"/>
            <a:ext cx="4298731" cy="575081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424A749FFB5419051F247D2FFC9C2" ma:contentTypeVersion="14" ma:contentTypeDescription="Create a new document." ma:contentTypeScope="" ma:versionID="63cbe0139108e968bbb4011c865e1d0d">
  <xsd:schema xmlns:xsd="http://www.w3.org/2001/XMLSchema" xmlns:xs="http://www.w3.org/2001/XMLSchema" xmlns:p="http://schemas.microsoft.com/office/2006/metadata/properties" xmlns:ns2="8b8bbc48-f7fa-4513-aa78-97ad4aac9cc7" xmlns:ns3="8330173e-37a3-4a8a-81af-c41102a3c56e" targetNamespace="http://schemas.microsoft.com/office/2006/metadata/properties" ma:root="true" ma:fieldsID="bcc839bb7aae07aa869d406dbfbc7c92" ns2:_="" ns3:_="">
    <xsd:import namespace="8b8bbc48-f7fa-4513-aa78-97ad4aac9cc7"/>
    <xsd:import namespace="8330173e-37a3-4a8a-81af-c41102a3c5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bbc48-f7fa-4513-aa78-97ad4aac9c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30173e-37a3-4a8a-81af-c41102a3c56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65127ac-406d-406a-a4d9-e6357dedf371}" ma:internalName="TaxCatchAll" ma:showField="CatchAllData" ma:web="8330173e-37a3-4a8a-81af-c41102a3c5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BB1AF9-9BC8-4FC8-A472-5AC0D08A324B}"/>
</file>

<file path=customXml/itemProps2.xml><?xml version="1.0" encoding="utf-8"?>
<ds:datastoreItem xmlns:ds="http://schemas.openxmlformats.org/officeDocument/2006/customXml" ds:itemID="{5900A3AD-D758-432A-A06A-659E98FDA5E5}"/>
</file>

<file path=docProps/app.xml><?xml version="1.0" encoding="utf-8"?>
<Properties xmlns="http://schemas.openxmlformats.org/officeDocument/2006/extended-properties" xmlns:vt="http://schemas.openxmlformats.org/officeDocument/2006/docPropsVTypes">
  <TotalTime>861</TotalTime>
  <Words>1692</Words>
  <Application>Microsoft Office PowerPoint</Application>
  <PresentationFormat>Widescreen</PresentationFormat>
  <Paragraphs>117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Telegraf</vt: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Archie KARIUKI</dc:creator>
  <cp:lastModifiedBy>Deniz Susar</cp:lastModifiedBy>
  <cp:revision>4</cp:revision>
  <dcterms:created xsi:type="dcterms:W3CDTF">2024-07-07T12:52:21Z</dcterms:created>
  <dcterms:modified xsi:type="dcterms:W3CDTF">2024-07-10T20:28:58Z</dcterms:modified>
</cp:coreProperties>
</file>