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3470" r:id="rId3"/>
    <p:sldId id="3471" r:id="rId5"/>
    <p:sldId id="2201" r:id="rId6"/>
    <p:sldId id="3472" r:id="rId7"/>
    <p:sldId id="299" r:id="rId8"/>
    <p:sldId id="356" r:id="rId9"/>
    <p:sldId id="351" r:id="rId10"/>
    <p:sldId id="354" r:id="rId11"/>
    <p:sldId id="355" r:id="rId12"/>
    <p:sldId id="375" r:id="rId13"/>
    <p:sldId id="376" r:id="rId14"/>
    <p:sldId id="362" r:id="rId15"/>
    <p:sldId id="3474" r:id="rId16"/>
    <p:sldId id="340" r:id="rId17"/>
    <p:sldId id="3477" r:id="rId18"/>
    <p:sldId id="3312" r:id="rId19"/>
  </p:sldIdLst>
  <p:sldSz cx="12192000" cy="6858000"/>
  <p:notesSz cx="7103745" cy="10234295"/>
  <p:custShowLst>
    <p:custShow name="自定义放映 1" id="0">
      <p:sldLst/>
    </p:custShow>
  </p:custShow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2" userDrawn="1">
          <p15:clr>
            <a:srgbClr val="A4A3A4"/>
          </p15:clr>
        </p15:guide>
        <p15:guide id="2" pos="3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2B2B2"/>
    <a:srgbClr val="202020"/>
    <a:srgbClr val="323232"/>
    <a:srgbClr val="CC3300"/>
    <a:srgbClr val="CC00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3" autoAdjust="0"/>
    <p:restoredTop sz="94732" autoAdjust="0"/>
  </p:normalViewPr>
  <p:slideViewPr>
    <p:cSldViewPr snapToGrid="0" showGuides="1">
      <p:cViewPr varScale="1">
        <p:scale>
          <a:sx n="53" d="100"/>
          <a:sy n="53" d="100"/>
        </p:scale>
        <p:origin x="1035" y="42"/>
      </p:cViewPr>
      <p:guideLst>
        <p:guide orient="horz" pos="2072"/>
        <p:guide pos="38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6317" y="3894330"/>
            <a:ext cx="3842669" cy="288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9941" y="868363"/>
            <a:ext cx="3909161" cy="2931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51" y="843005"/>
            <a:ext cx="3660724" cy="555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3222" y="1797553"/>
            <a:ext cx="5340481" cy="400536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31070" y="111312"/>
            <a:ext cx="455138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Juncao grass</a:t>
            </a:r>
            <a:endParaRPr kumimoji="0" lang="en-US" altLang="zh-CN" sz="3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2891667" y="5663520"/>
            <a:ext cx="5982970" cy="730250"/>
          </a:xfrm>
          <a:prstGeom prst="rect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Votualevu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 College students learning and practicing in the Center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10343110" y="5408654"/>
            <a:ext cx="1605741" cy="1239982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VTC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744" y="1493150"/>
            <a:ext cx="5219770" cy="391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1" y="1493150"/>
            <a:ext cx="4901995" cy="3915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146350" y="5538506"/>
            <a:ext cx="5982970" cy="730250"/>
          </a:xfrm>
          <a:prstGeom prst="rect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Providing technical guidance to Tadra farm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7755" y="740410"/>
            <a:ext cx="105600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3. Tadra Farm </a:t>
            </a:r>
            <a:r>
              <a:rPr lang="en-US" altLang="zh-CN" sz="3200" b="1" spc="15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Juncao Technolgy Demonstration Site</a:t>
            </a:r>
            <a:endParaRPr kumimoji="0" lang="en-US" altLang="zh-CN" sz="3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 </a:t>
            </a:r>
            <a:endParaRPr kumimoji="0" lang="en-US" altLang="zh-CN" sz="3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8" y="1782481"/>
            <a:ext cx="5242114" cy="34947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60" y="1716739"/>
            <a:ext cx="5024043" cy="35604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575017661"/>
          <p:cNvSpPr txBox="1"/>
          <p:nvPr/>
        </p:nvSpPr>
        <p:spPr>
          <a:xfrm>
            <a:off x="3134360" y="5181600"/>
            <a:ext cx="5194300" cy="798830"/>
          </a:xfrm>
          <a:prstGeom prst="rect">
            <a:avLst/>
          </a:prstGeom>
          <a:solidFill>
            <a:schemeClr val="accent3"/>
          </a:solidFill>
          <a:ln w="6350">
            <a:solidFill>
              <a:srgbClr val="FFFF00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Demonstration of Juncao-feeding horses in Tadra farm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44" y="1122428"/>
            <a:ext cx="5193145" cy="38948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4011901洋噶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6775" y="1840865"/>
            <a:ext cx="4803140" cy="3602990"/>
          </a:xfrm>
          <a:prstGeom prst="rect">
            <a:avLst/>
          </a:prstGeom>
        </p:spPr>
      </p:pic>
      <p:pic>
        <p:nvPicPr>
          <p:cNvPr id="27651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276" y="1840691"/>
            <a:ext cx="4805219" cy="36039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1690543990"/>
          <p:cNvSpPr txBox="1"/>
          <p:nvPr/>
        </p:nvSpPr>
        <p:spPr>
          <a:xfrm>
            <a:off x="3347085" y="5444490"/>
            <a:ext cx="4747895" cy="868045"/>
          </a:xfrm>
          <a:prstGeom prst="rect">
            <a:avLst/>
          </a:prstGeom>
          <a:solidFill>
            <a:schemeClr val="accent3"/>
          </a:solidFill>
          <a:ln w="6350">
            <a:solidFill>
              <a:srgbClr val="FFFF00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Juncao-feeding cattle of Yaqara Pastoral Company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7755" y="575310"/>
            <a:ext cx="116808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4. Yaqara Pastoral Company </a:t>
            </a:r>
            <a:r>
              <a:rPr lang="en-US" altLang="zh-CN" sz="3200" b="1" spc="15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Juncao Technolgy Demonstration Site</a:t>
            </a:r>
            <a:endParaRPr kumimoji="0" lang="en-US" altLang="zh-CN" sz="3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 </a:t>
            </a:r>
            <a:endParaRPr kumimoji="0" lang="en-US" altLang="zh-CN" sz="3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461135" y="433070"/>
            <a:ext cx="81343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5. Sigatoka Research Station</a:t>
            </a:r>
            <a:r>
              <a:rPr lang="en-US" altLang="zh-CN" sz="3200" b="1" spc="15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 </a:t>
            </a:r>
            <a:endParaRPr kumimoji="0" lang="en-US" altLang="zh-CN" sz="3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spc="15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 </a:t>
            </a:r>
            <a:endParaRPr kumimoji="0" lang="en-US" altLang="zh-CN" sz="3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</p:txBody>
      </p:sp>
      <p:sp>
        <p:nvSpPr>
          <p:cNvPr id="4" name="文本框 1690543990"/>
          <p:cNvSpPr txBox="1"/>
          <p:nvPr/>
        </p:nvSpPr>
        <p:spPr>
          <a:xfrm>
            <a:off x="2186790" y="6073812"/>
            <a:ext cx="8453755" cy="582930"/>
          </a:xfrm>
          <a:prstGeom prst="rect">
            <a:avLst/>
          </a:prstGeom>
          <a:solidFill>
            <a:schemeClr val="accent3"/>
          </a:solidFill>
          <a:ln w="6350">
            <a:solidFill>
              <a:srgbClr val="FFFF00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  <a:sym typeface="+mn-ea"/>
              </a:rPr>
              <a:t>Juncao-feeding goats and chickens in Sigatoka Research Station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95" y="1412240"/>
            <a:ext cx="4615180" cy="34632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1412240"/>
            <a:ext cx="4613910" cy="34626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987" y="3684420"/>
            <a:ext cx="2929813" cy="2198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78" y="1255027"/>
            <a:ext cx="5193146" cy="3896382"/>
          </a:xfrm>
          <a:prstGeom prst="rect">
            <a:avLst/>
          </a:prstGeom>
        </p:spPr>
      </p:pic>
      <p:sp>
        <p:nvSpPr>
          <p:cNvPr id="2" name="文本框 1690543990"/>
          <p:cNvSpPr txBox="1"/>
          <p:nvPr/>
        </p:nvSpPr>
        <p:spPr>
          <a:xfrm>
            <a:off x="2978150" y="5544820"/>
            <a:ext cx="5193665" cy="868680"/>
          </a:xfrm>
          <a:prstGeom prst="rect">
            <a:avLst/>
          </a:prstGeom>
          <a:solidFill>
            <a:schemeClr val="accent3"/>
          </a:solidFill>
          <a:ln w="6350">
            <a:solidFill>
              <a:srgbClr val="FFFF00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Juncao-feeding ducks in Sigatoka Research Station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978535" y="285115"/>
            <a:ext cx="105664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6. Double Tree Resort Juncao Technology Demonstration Site</a:t>
            </a:r>
            <a:endParaRPr kumimoji="0" lang="en-US" altLang="zh-CN" sz="28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270" y="3846830"/>
            <a:ext cx="3752215" cy="28155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211" y="923765"/>
            <a:ext cx="3895545" cy="2922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0" y="1238169"/>
            <a:ext cx="6657553" cy="49931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3560" y="632460"/>
            <a:ext cx="10723880" cy="5815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latin typeface="Times New Roman Regular" panose="02020503050405090304" charset="0"/>
                <a:cs typeface="Times New Roman Regular" panose="02020503050405090304" charset="0"/>
              </a:rPr>
              <a:t>Field Visit Site</a:t>
            </a:r>
            <a:endParaRPr lang="en-US" altLang="zh-CN" sz="360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lang="en-US" altLang="zh-CN"/>
          </a:p>
          <a:p>
            <a:r>
              <a:rPr lang="en-US" altLang="zh-CN" sz="3200">
                <a:latin typeface="Times New Roman Regular" panose="02020503050405090304" charset="0"/>
                <a:cs typeface="Times New Roman Regular" panose="02020503050405090304" charset="0"/>
              </a:rPr>
              <a:t>1. Bula Agro Juncao Technology Demonstration Site</a:t>
            </a:r>
            <a:endParaRPr lang="en-US" altLang="zh-CN" sz="320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sz="3200">
                <a:latin typeface="Times New Roman Regular" panose="02020503050405090304" charset="0"/>
                <a:cs typeface="Times New Roman Regular" panose="02020503050405090304" charset="0"/>
              </a:rPr>
              <a:t>2. Votualevu College </a:t>
            </a:r>
            <a:r>
              <a:rPr lang="en-US" altLang="zh-CN" sz="3200"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Juncao Technology Demonstration Site</a:t>
            </a:r>
            <a:endParaRPr lang="en-US" altLang="zh-CN" sz="320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sz="3200">
                <a:latin typeface="Times New Roman Regular" panose="02020503050405090304" charset="0"/>
                <a:cs typeface="Times New Roman Regular" panose="02020503050405090304" charset="0"/>
              </a:rPr>
              <a:t>3. Tadra Farm Juncao Technology Demonstration Site </a:t>
            </a:r>
            <a:endParaRPr lang="en-US" altLang="zh-CN" sz="320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sz="3200">
                <a:latin typeface="Times New Roman Regular" panose="02020503050405090304" charset="0"/>
                <a:cs typeface="Times New Roman Regular" panose="02020503050405090304" charset="0"/>
              </a:rPr>
              <a:t>4. Yaqara Juncao Technology Demonstration Site </a:t>
            </a:r>
            <a:endParaRPr lang="en-US" altLang="zh-CN" sz="320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sz="3200">
                <a:latin typeface="Times New Roman Regular" panose="02020503050405090304" charset="0"/>
                <a:cs typeface="Times New Roman Regular" panose="02020503050405090304" charset="0"/>
              </a:rPr>
              <a:t>5. Sigatoka Juncao Technology Demonstration Site </a:t>
            </a:r>
            <a:endParaRPr lang="en-US" altLang="zh-CN" sz="320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sz="3200">
                <a:latin typeface="Times New Roman Regular" panose="02020503050405090304" charset="0"/>
                <a:cs typeface="Times New Roman Regular" panose="02020503050405090304" charset="0"/>
              </a:rPr>
              <a:t>6. Double Tree Resort Juncao Technology Demonstration Site</a:t>
            </a:r>
            <a:endParaRPr lang="en-US" altLang="zh-CN" sz="320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6836953" y="2121237"/>
            <a:ext cx="4555519" cy="9956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BulaAgro farm making mushroom soup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64" y="1999122"/>
            <a:ext cx="4980764" cy="37370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56" y="3662868"/>
            <a:ext cx="3622676" cy="27180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文本框 6"/>
          <p:cNvSpPr txBox="1"/>
          <p:nvPr/>
        </p:nvSpPr>
        <p:spPr>
          <a:xfrm>
            <a:off x="1527175" y="360680"/>
            <a:ext cx="10379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1. Bula Agro Juncao Technolgy Demonstration Site</a:t>
            </a:r>
            <a:endParaRPr kumimoji="0" lang="en-US" altLang="zh-CN" sz="3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977808" y="5536267"/>
            <a:ext cx="4555519" cy="9956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Bula Agro Planting Juncao Grass to Prevent Water and Soil Erosion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4" name="图片 3" descr="WechatIMG39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20" y="1612265"/>
            <a:ext cx="4577080" cy="3434715"/>
          </a:xfrm>
          <a:prstGeom prst="rect">
            <a:avLst/>
          </a:prstGeom>
        </p:spPr>
      </p:pic>
      <p:pic>
        <p:nvPicPr>
          <p:cNvPr id="6" name="图片 5" descr="WechatIMG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3880485"/>
            <a:ext cx="3870325" cy="2903220"/>
          </a:xfrm>
          <a:prstGeom prst="rect">
            <a:avLst/>
          </a:prstGeom>
        </p:spPr>
      </p:pic>
      <p:pic>
        <p:nvPicPr>
          <p:cNvPr id="10" name="图片 9" descr="WechatIMG2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430" y="960755"/>
            <a:ext cx="3870325" cy="29032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3222683" y="5678112"/>
            <a:ext cx="5982970" cy="730250"/>
          </a:xfrm>
          <a:prstGeom prst="rect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Meeting with Votualevu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 College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70" y="1236677"/>
            <a:ext cx="5195454" cy="3896591"/>
          </a:xfrm>
          <a:prstGeom prst="rect">
            <a:avLst/>
          </a:prstGeom>
        </p:spPr>
      </p:pic>
      <p:pic>
        <p:nvPicPr>
          <p:cNvPr id="9" name="图片 8" descr="2023041310前往votualevu College查看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89" y="1236677"/>
            <a:ext cx="5192578" cy="3896591"/>
          </a:xfrm>
          <a:prstGeom prst="rect">
            <a:avLst/>
          </a:prstGeom>
        </p:spPr>
      </p:pic>
      <p:sp>
        <p:nvSpPr>
          <p:cNvPr id="10" name="云形 9"/>
          <p:cNvSpPr/>
          <p:nvPr/>
        </p:nvSpPr>
        <p:spPr>
          <a:xfrm>
            <a:off x="10343110" y="5408654"/>
            <a:ext cx="1605741" cy="1239982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VTC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9110" y="525780"/>
            <a:ext cx="11864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2. Votualevu College </a:t>
            </a:r>
            <a:r>
              <a:rPr lang="en-US" altLang="zh-CN" sz="3200" b="1" spc="15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Juncao Technolgy Demonstration Site</a:t>
            </a:r>
            <a:endParaRPr kumimoji="0" lang="en-US" altLang="zh-CN" sz="3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3104515" y="5733905"/>
            <a:ext cx="5982970" cy="730250"/>
          </a:xfrm>
          <a:prstGeom prst="rect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Guiding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Votualevu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 College to produce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Juncao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 mushroom substrate tubes independently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8" y="1541318"/>
            <a:ext cx="5033818" cy="37753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41318"/>
            <a:ext cx="5033818" cy="3775364"/>
          </a:xfrm>
          <a:prstGeom prst="rect">
            <a:avLst/>
          </a:prstGeom>
        </p:spPr>
      </p:pic>
      <p:pic>
        <p:nvPicPr>
          <p:cNvPr id="7" name="图片 172" descr="2023062702指导VC学生拌料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13" y="5074516"/>
            <a:ext cx="2377678" cy="17834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云形 8"/>
          <p:cNvSpPr/>
          <p:nvPr/>
        </p:nvSpPr>
        <p:spPr>
          <a:xfrm>
            <a:off x="10343110" y="5408654"/>
            <a:ext cx="1605741" cy="1239982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VTC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2987154" y="5678113"/>
            <a:ext cx="5982970" cy="730250"/>
          </a:xfrm>
          <a:prstGeom prst="rect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Guiding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Votualevu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 College to produce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Juncao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 mushroom substrate tubes independently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39906"/>
            <a:ext cx="5354781" cy="4016086"/>
          </a:xfrm>
          <a:prstGeom prst="rect">
            <a:avLst/>
          </a:prstGeom>
        </p:spPr>
      </p:pic>
      <p:sp>
        <p:nvSpPr>
          <p:cNvPr id="6" name="云形 5"/>
          <p:cNvSpPr/>
          <p:nvPr/>
        </p:nvSpPr>
        <p:spPr>
          <a:xfrm>
            <a:off x="10343110" y="5408654"/>
            <a:ext cx="1605741" cy="1239982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VTC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27" y="1458096"/>
            <a:ext cx="4590450" cy="3441489"/>
          </a:xfrm>
          <a:prstGeom prst="rect">
            <a:avLst/>
          </a:prstGeom>
        </p:spPr>
      </p:pic>
      <p:pic>
        <p:nvPicPr>
          <p:cNvPr id="10" name="图片 9" descr="2023071802去VC指导菌丝管理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913" y="3236121"/>
            <a:ext cx="2327565" cy="2441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3352976" y="5730378"/>
            <a:ext cx="5982970" cy="730250"/>
          </a:xfrm>
          <a:prstGeom prst="rect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Votualevu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 College using spent mushroom substrate residue to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  <a:sym typeface="+mn-ea"/>
              </a:rPr>
              <a:t>make fertilizers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10343110" y="5408654"/>
            <a:ext cx="1605741" cy="1239982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VTC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27" y="1632359"/>
            <a:ext cx="4554806" cy="34161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4" y="1967489"/>
            <a:ext cx="3308614" cy="23990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2" y="4660739"/>
            <a:ext cx="2813865" cy="21103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图片 1" descr="WechatIMG106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842" y="2020888"/>
            <a:ext cx="3608673" cy="27058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7900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3032125" y="5823585"/>
            <a:ext cx="5982970" cy="730250"/>
          </a:xfrm>
          <a:prstGeom prst="rect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M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ushroom growing well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9165" y="576580"/>
            <a:ext cx="6550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Bold" panose="02020503050405090304" charset="0"/>
                <a:ea typeface="微软雅黑" pitchFamily="34" charset="-122"/>
                <a:cs typeface="Times New Roman Bold" panose="02020503050405090304" charset="0"/>
                <a:sym typeface="+mn-ea"/>
              </a:rPr>
              <a:t>6. Guidance and Promotion</a:t>
            </a:r>
            <a:endParaRPr kumimoji="0" lang="en-US" altLang="zh-CN" sz="3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Bold" panose="02020503050405090304" charset="0"/>
              <a:ea typeface="微软雅黑" pitchFamily="34" charset="-122"/>
              <a:cs typeface="Times New Roman Bold" panose="02020503050405090304" charset="0"/>
              <a:sym typeface="+mn-ea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10343110" y="5408654"/>
            <a:ext cx="1605741" cy="1239982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VTC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8" y="1741025"/>
            <a:ext cx="4958772" cy="37190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01" y="1741025"/>
            <a:ext cx="4888262" cy="36676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1400</Words>
  <Application>WPS 演示</Application>
  <PresentationFormat>宽屏</PresentationFormat>
  <Paragraphs>80</Paragraphs>
  <Slides>16</Slides>
  <Notes>14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  <vt:variant>
        <vt:lpstr>自定义放映</vt:lpstr>
      </vt:variant>
      <vt:variant>
        <vt:i4>1</vt:i4>
      </vt:variant>
    </vt:vector>
  </HeadingPairs>
  <TitlesOfParts>
    <vt:vector size="31" baseType="lpstr">
      <vt:lpstr>Arial</vt:lpstr>
      <vt:lpstr>宋体</vt:lpstr>
      <vt:lpstr>Wingdings</vt:lpstr>
      <vt:lpstr>Times New Roman Bold</vt:lpstr>
      <vt:lpstr>微软雅黑</vt:lpstr>
      <vt:lpstr>汉仪旗黑</vt:lpstr>
      <vt:lpstr>宋体</vt:lpstr>
      <vt:lpstr>Times New Roman Regular</vt:lpstr>
      <vt:lpstr>Calibri</vt:lpstr>
      <vt:lpstr>Helvetica Neue</vt:lpstr>
      <vt:lpstr>宋体</vt:lpstr>
      <vt:lpstr>Arial Unicode MS</vt:lpstr>
      <vt:lpstr>汉仪书宋二KW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LQS</dc:creator>
  <cp:lastModifiedBy>田乐乐</cp:lastModifiedBy>
  <cp:revision>142</cp:revision>
  <dcterms:created xsi:type="dcterms:W3CDTF">2024-02-20T04:13:44Z</dcterms:created>
  <dcterms:modified xsi:type="dcterms:W3CDTF">2024-02-20T04:13:44Z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2052-6.2.0.8299</vt:lpwstr>
  </property>
  <property fmtid="{D5CDD505-2E9C-101B-9397-08002B2CF9AE}" pid="3" name="ICV">
    <vt:lpwstr>0D118FB891EF07C3C033D365CB3F1C3E_43</vt:lpwstr>
  </property>
</Properties>
</file>