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 id="2147483907" r:id="rId5"/>
    <p:sldMasterId id="2147484260" r:id="rId6"/>
  </p:sldMasterIdLst>
  <p:notesMasterIdLst>
    <p:notesMasterId r:id="rId19"/>
  </p:notesMasterIdLst>
  <p:handoutMasterIdLst>
    <p:handoutMasterId r:id="rId20"/>
  </p:handoutMasterIdLst>
  <p:sldIdLst>
    <p:sldId id="291" r:id="rId7"/>
    <p:sldId id="425" r:id="rId8"/>
    <p:sldId id="427" r:id="rId9"/>
    <p:sldId id="428" r:id="rId10"/>
    <p:sldId id="1764" r:id="rId11"/>
    <p:sldId id="1763" r:id="rId12"/>
    <p:sldId id="1759" r:id="rId13"/>
    <p:sldId id="418" r:id="rId14"/>
    <p:sldId id="429" r:id="rId15"/>
    <p:sldId id="1760" r:id="rId16"/>
    <p:sldId id="1761" r:id="rId17"/>
    <p:sldId id="346"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E09CE3-6642-124E-B371-94C3C6542183}">
          <p14:sldIdLst>
            <p14:sldId id="291"/>
            <p14:sldId id="425"/>
            <p14:sldId id="427"/>
            <p14:sldId id="428"/>
            <p14:sldId id="1764"/>
            <p14:sldId id="1763"/>
            <p14:sldId id="1759"/>
            <p14:sldId id="418"/>
            <p14:sldId id="429"/>
            <p14:sldId id="1760"/>
            <p14:sldId id="1761"/>
            <p14:sldId id="346"/>
          </p14:sldIdLst>
        </p14:section>
        <p14:section name="Untitled Section" id="{865EEA2D-7B5E-4D2F-94B0-18DA8016A84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0DFB"/>
    <a:srgbClr val="951F39"/>
    <a:srgbClr val="349545"/>
    <a:srgbClr val="008A3E"/>
    <a:srgbClr val="E82064"/>
    <a:srgbClr val="FBC018"/>
    <a:srgbClr val="CC9900"/>
    <a:srgbClr val="C2A365"/>
    <a:srgbClr val="53253C"/>
    <a:srgbClr val="5357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varScale="1">
        <p:scale>
          <a:sx n="90" d="100"/>
          <a:sy n="90" d="100"/>
        </p:scale>
        <p:origin x="432" y="11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DB551C-302F-D944-BD7D-CCCD463F1871}"/>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CA54376E-7062-4B4B-9214-486F90F19B62}"/>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0DAC8F6-5CEA-EE4D-8A20-6D9245042962}" type="datetimeFigureOut">
              <a:rPr lang="en-US" smtClean="0"/>
              <a:t>12/18/2023</a:t>
            </a:fld>
            <a:endParaRPr lang="en-US"/>
          </a:p>
        </p:txBody>
      </p:sp>
      <p:sp>
        <p:nvSpPr>
          <p:cNvPr id="4" name="Footer Placeholder 3">
            <a:extLst>
              <a:ext uri="{FF2B5EF4-FFF2-40B4-BE49-F238E27FC236}">
                <a16:creationId xmlns:a16="http://schemas.microsoft.com/office/drawing/2014/main" id="{4375CC19-0FE3-C64C-B261-154FCB0CA5B9}"/>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5CBDFC-F6F0-FB43-B688-7A00F234362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D758763-247B-7745-993F-E9C56E11D67D}" type="slidenum">
              <a:rPr lang="en-US" smtClean="0"/>
              <a:t>‹#›</a:t>
            </a:fld>
            <a:endParaRPr lang="en-US"/>
          </a:p>
        </p:txBody>
      </p:sp>
    </p:spTree>
    <p:extLst>
      <p:ext uri="{BB962C8B-B14F-4D97-AF65-F5344CB8AC3E}">
        <p14:creationId xmlns:p14="http://schemas.microsoft.com/office/powerpoint/2010/main" val="5334091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996319A-53CF-3046-8184-D1EFF03EE613}" type="datetimeFigureOut">
              <a:rPr lang="en-US" smtClean="0"/>
              <a:t>12/18/2023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7A27B77-F156-BA41-AB22-82D535535E47}" type="slidenum">
              <a:rPr lang="en-US" smtClean="0"/>
              <a:t>‹#›</a:t>
            </a:fld>
            <a:endParaRPr lang="en-US"/>
          </a:p>
        </p:txBody>
      </p:sp>
    </p:spTree>
    <p:extLst>
      <p:ext uri="{BB962C8B-B14F-4D97-AF65-F5344CB8AC3E}">
        <p14:creationId xmlns:p14="http://schemas.microsoft.com/office/powerpoint/2010/main" val="3762193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C856BA-4681-6B43-9B3F-E62C538F60B5}"/>
              </a:ext>
            </a:extLst>
          </p:cNvPr>
          <p:cNvPicPr>
            <a:picLocks noChangeAspect="1"/>
          </p:cNvPicPr>
          <p:nvPr userDrawn="1"/>
        </p:nvPicPr>
        <p:blipFill rotWithShape="1">
          <a:blip r:embed="rId3"/>
          <a:srcRect l="16267" t="9963" r="7746" b="16584"/>
          <a:stretch/>
        </p:blipFill>
        <p:spPr>
          <a:xfrm>
            <a:off x="7755147" y="0"/>
            <a:ext cx="5006194" cy="6858000"/>
          </a:xfrm>
          <a:prstGeom prst="rect">
            <a:avLst/>
          </a:prstGeom>
        </p:spPr>
      </p:pic>
      <p:sp>
        <p:nvSpPr>
          <p:cNvPr id="10" name="Rectangle 9">
            <a:extLst>
              <a:ext uri="{FF2B5EF4-FFF2-40B4-BE49-F238E27FC236}">
                <a16:creationId xmlns:a16="http://schemas.microsoft.com/office/drawing/2014/main" id="{51FB1B06-D753-3E4E-A163-1B05CEA6ECB0}"/>
              </a:ext>
            </a:extLst>
          </p:cNvPr>
          <p:cNvSpPr/>
          <p:nvPr userDrawn="1"/>
        </p:nvSpPr>
        <p:spPr>
          <a:xfrm>
            <a:off x="5055438" y="0"/>
            <a:ext cx="7136561" cy="2051824"/>
          </a:xfrm>
          <a:prstGeom prst="rect">
            <a:avLst/>
          </a:prstGeom>
          <a:gradFill>
            <a:gsLst>
              <a:gs pos="100000">
                <a:schemeClr val="accent1">
                  <a:alpha val="0"/>
                  <a:lumMod val="27000"/>
                </a:schemeClr>
              </a:gs>
              <a:gs pos="0">
                <a:schemeClr val="tx1">
                  <a:alpha val="40000"/>
                  <a:lumMod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ext Placeholder 19">
            <a:extLst>
              <a:ext uri="{FF2B5EF4-FFF2-40B4-BE49-F238E27FC236}">
                <a16:creationId xmlns:a16="http://schemas.microsoft.com/office/drawing/2014/main" id="{E81CD6F6-350C-424F-B87B-B489019B5D16}"/>
              </a:ext>
            </a:extLst>
          </p:cNvPr>
          <p:cNvSpPr>
            <a:spLocks noGrp="1"/>
          </p:cNvSpPr>
          <p:nvPr>
            <p:ph type="body" sz="quarter" idx="14" hasCustomPrompt="1"/>
          </p:nvPr>
        </p:nvSpPr>
        <p:spPr>
          <a:xfrm>
            <a:off x="129357" y="3135438"/>
            <a:ext cx="7444635" cy="2790522"/>
          </a:xfrm>
          <a:prstGeom prst="rect">
            <a:avLst/>
          </a:prstGeom>
        </p:spPr>
        <p:txBody>
          <a:bodyPr lIns="396000" rIns="90000" anchor="ctr" anchorCtr="0"/>
          <a:lstStyle>
            <a:lvl1pPr marL="0" indent="0" algn="l">
              <a:buNone/>
              <a:defRPr sz="2600">
                <a:solidFill>
                  <a:schemeClr val="bg1"/>
                </a:solidFill>
              </a:defRPr>
            </a:lvl1pPr>
          </a:lstStyle>
          <a:p>
            <a:pPr lvl="0"/>
            <a:r>
              <a:rPr lang="en-US"/>
              <a:t>CLICK TO ADD COVER TITLE</a:t>
            </a:r>
          </a:p>
        </p:txBody>
      </p:sp>
      <p:pic>
        <p:nvPicPr>
          <p:cNvPr id="11" name="Picture 10">
            <a:extLst>
              <a:ext uri="{FF2B5EF4-FFF2-40B4-BE49-F238E27FC236}">
                <a16:creationId xmlns:a16="http://schemas.microsoft.com/office/drawing/2014/main" id="{4F8B84A7-3EB4-8E49-BFEA-D7AC399FA7A7}"/>
              </a:ext>
            </a:extLst>
          </p:cNvPr>
          <p:cNvPicPr>
            <a:picLocks noChangeAspect="1"/>
          </p:cNvPicPr>
          <p:nvPr userDrawn="1"/>
        </p:nvPicPr>
        <p:blipFill>
          <a:blip r:embed="rId4"/>
          <a:stretch>
            <a:fillRect/>
          </a:stretch>
        </p:blipFill>
        <p:spPr>
          <a:xfrm>
            <a:off x="8853727" y="727550"/>
            <a:ext cx="3014983" cy="536205"/>
          </a:xfrm>
          <a:prstGeom prst="rect">
            <a:avLst/>
          </a:prstGeom>
        </p:spPr>
      </p:pic>
      <p:pic>
        <p:nvPicPr>
          <p:cNvPr id="12" name="Picture 11">
            <a:extLst>
              <a:ext uri="{FF2B5EF4-FFF2-40B4-BE49-F238E27FC236}">
                <a16:creationId xmlns:a16="http://schemas.microsoft.com/office/drawing/2014/main" id="{A8B094DE-286B-264F-9212-7B145CA69279}"/>
              </a:ext>
            </a:extLst>
          </p:cNvPr>
          <p:cNvPicPr>
            <a:picLocks noChangeAspect="1"/>
          </p:cNvPicPr>
          <p:nvPr userDrawn="1"/>
        </p:nvPicPr>
        <p:blipFill>
          <a:blip r:embed="rId5"/>
          <a:stretch>
            <a:fillRect/>
          </a:stretch>
        </p:blipFill>
        <p:spPr>
          <a:xfrm>
            <a:off x="-91458" y="-152510"/>
            <a:ext cx="4827823" cy="1747132"/>
          </a:xfrm>
          <a:prstGeom prst="rect">
            <a:avLst/>
          </a:prstGeom>
        </p:spPr>
      </p:pic>
      <p:pic>
        <p:nvPicPr>
          <p:cNvPr id="13" name="Picture 2" descr="https://au.int/sites/default/files/styles/cropped_large/public/trending/40012-img-sm-generic-colour-eng.png?itok=LSrklKB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600137" y="5978106"/>
            <a:ext cx="2136228" cy="7957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19">
            <a:extLst>
              <a:ext uri="{FF2B5EF4-FFF2-40B4-BE49-F238E27FC236}">
                <a16:creationId xmlns:a16="http://schemas.microsoft.com/office/drawing/2014/main" id="{E81CD6F6-350C-424F-B87B-B489019B5D16}"/>
              </a:ext>
            </a:extLst>
          </p:cNvPr>
          <p:cNvSpPr>
            <a:spLocks noGrp="1"/>
          </p:cNvSpPr>
          <p:nvPr>
            <p:ph type="body" sz="quarter" idx="15" hasCustomPrompt="1"/>
          </p:nvPr>
        </p:nvSpPr>
        <p:spPr>
          <a:xfrm>
            <a:off x="172490" y="1388305"/>
            <a:ext cx="4563875" cy="1564257"/>
          </a:xfrm>
          <a:prstGeom prst="rect">
            <a:avLst/>
          </a:prstGeom>
        </p:spPr>
        <p:txBody>
          <a:bodyPr lIns="396000" rIns="90000" anchor="ctr" anchorCtr="0"/>
          <a:lstStyle>
            <a:lvl1pPr marL="0" marR="0" indent="0" algn="l">
              <a:lnSpc>
                <a:spcPct val="107000"/>
              </a:lnSpc>
              <a:spcBef>
                <a:spcPts val="0"/>
              </a:spcBef>
              <a:spcAft>
                <a:spcPts val="0"/>
              </a:spcAft>
              <a:buNone/>
              <a:defRPr sz="1400">
                <a:solidFill>
                  <a:schemeClr val="bg1"/>
                </a:solidFill>
              </a:defRPr>
            </a:lvl1pPr>
          </a:lstStyle>
          <a:p>
            <a:pPr marL="0" marR="0">
              <a:lnSpc>
                <a:spcPct val="107000"/>
              </a:lnSpc>
              <a:spcBef>
                <a:spcPts val="0"/>
              </a:spcBef>
              <a:spcAft>
                <a:spcPts val="0"/>
              </a:spcAft>
            </a:pPr>
            <a:r>
              <a:rPr lang="en-GB" sz="1100" b="1">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b="1">
                <a:effectLst/>
                <a:latin typeface="Arial" panose="020B0604020202020204" pitchFamily="34" charset="0"/>
                <a:ea typeface="Calibri" panose="020F0502020204030204" pitchFamily="34" charset="0"/>
                <a:cs typeface="Times New Roman" panose="02020603050405020304" pitchFamily="18" charset="0"/>
              </a:rPr>
              <a:t>Fourth Ordinary Session of the Specialized Technical Committee (STC) on Agriculture, Rural Development, Water and Environment (ARDWE)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b="1">
                <a:effectLst/>
                <a:latin typeface="Arial" panose="020B0604020202020204" pitchFamily="34" charset="0"/>
                <a:ea typeface="Calibri" panose="020F0502020204030204" pitchFamily="34" charset="0"/>
                <a:cs typeface="Times New Roman" panose="02020603050405020304" pitchFamily="18" charset="0"/>
              </a:rPr>
              <a:t>13</a:t>
            </a:r>
            <a:r>
              <a:rPr lang="en-GB" sz="1100" b="1" baseline="30000">
                <a:effectLst/>
                <a:latin typeface="Arial" panose="020B0604020202020204" pitchFamily="34" charset="0"/>
                <a:ea typeface="Calibri" panose="020F0502020204030204" pitchFamily="34" charset="0"/>
                <a:cs typeface="Times New Roman" panose="02020603050405020304" pitchFamily="18" charset="0"/>
              </a:rPr>
              <a:t>th</a:t>
            </a:r>
            <a:r>
              <a:rPr lang="en-GB" sz="1100" b="1">
                <a:effectLst/>
                <a:latin typeface="Arial" panose="020B0604020202020204" pitchFamily="34" charset="0"/>
                <a:ea typeface="Calibri" panose="020F0502020204030204" pitchFamily="34" charset="0"/>
                <a:cs typeface="Times New Roman" panose="02020603050405020304" pitchFamily="18" charset="0"/>
              </a:rPr>
              <a:t> – 17</a:t>
            </a:r>
            <a:r>
              <a:rPr lang="en-GB" sz="1100" b="1" baseline="30000">
                <a:effectLst/>
                <a:latin typeface="Arial" panose="020B0604020202020204" pitchFamily="34" charset="0"/>
                <a:ea typeface="Calibri" panose="020F0502020204030204" pitchFamily="34" charset="0"/>
                <a:cs typeface="Times New Roman" panose="02020603050405020304" pitchFamily="18" charset="0"/>
              </a:rPr>
              <a:t>th</a:t>
            </a:r>
            <a:r>
              <a:rPr lang="en-GB" sz="1100" b="1">
                <a:effectLst/>
                <a:latin typeface="Arial" panose="020B0604020202020204" pitchFamily="34" charset="0"/>
                <a:ea typeface="Calibri" panose="020F0502020204030204" pitchFamily="34" charset="0"/>
                <a:cs typeface="Times New Roman" panose="02020603050405020304" pitchFamily="18" charset="0"/>
              </a:rPr>
              <a:t> December 2021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b="1">
                <a:effectLst/>
                <a:latin typeface="Arial" panose="020B0604020202020204" pitchFamily="34" charset="0"/>
                <a:ea typeface="Calibri" panose="020F0502020204030204" pitchFamily="34" charset="0"/>
                <a:cs typeface="Times New Roman" panose="02020603050405020304" pitchFamily="18" charset="0"/>
              </a:rPr>
              <a:t>ADDIS ABABA,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b="1">
                <a:effectLst/>
                <a:latin typeface="Arial" panose="020B0604020202020204" pitchFamily="34" charset="0"/>
                <a:ea typeface="Calibri" panose="020F0502020204030204" pitchFamily="34" charset="0"/>
                <a:cs typeface="Times New Roman" panose="02020603050405020304" pitchFamily="18" charset="0"/>
              </a:rPr>
              <a:t>ETHIOPIA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lvl="0"/>
            <a:endParaRPr lang="en-US"/>
          </a:p>
        </p:txBody>
      </p:sp>
    </p:spTree>
    <p:extLst>
      <p:ext uri="{BB962C8B-B14F-4D97-AF65-F5344CB8AC3E}">
        <p14:creationId xmlns:p14="http://schemas.microsoft.com/office/powerpoint/2010/main" val="2017192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3934" y="1016000"/>
            <a:ext cx="5712884" cy="5257800"/>
          </a:xfrm>
        </p:spPr>
        <p:txBody>
          <a:bodyPr>
            <a:normAutofit/>
          </a:bodyPr>
          <a:lstStyle>
            <a:lvl1pPr>
              <a:defRPr sz="1350"/>
            </a:lvl1pPr>
            <a:lvl2pPr>
              <a:defRPr sz="1200"/>
            </a:lvl2pPr>
            <a:lvl3pPr>
              <a:defRPr sz="1050"/>
            </a:lvl3pPr>
            <a:lvl4pPr>
              <a:defRPr sz="900"/>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5183" y="1016000"/>
            <a:ext cx="5666316" cy="2538881"/>
          </a:xfrm>
        </p:spPr>
        <p:txBody>
          <a:bodyPr>
            <a:normAutofit/>
          </a:bodyPr>
          <a:lstStyle>
            <a:lvl1pPr>
              <a:defRPr sz="1350"/>
            </a:lvl1pPr>
            <a:lvl2pPr>
              <a:defRPr sz="1200"/>
            </a:lvl2pPr>
            <a:lvl3pPr>
              <a:defRPr sz="1050"/>
            </a:lvl3pPr>
            <a:lvl4pPr>
              <a:defRPr sz="900"/>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
        <p:nvSpPr>
          <p:cNvPr id="9" name="Content Placeholder 3">
            <a:extLst>
              <a:ext uri="{FF2B5EF4-FFF2-40B4-BE49-F238E27FC236}">
                <a16:creationId xmlns:a16="http://schemas.microsoft.com/office/drawing/2014/main" id="{C9097EC8-36C5-6E4B-B24D-33282D85E101}"/>
              </a:ext>
            </a:extLst>
          </p:cNvPr>
          <p:cNvSpPr>
            <a:spLocks noGrp="1"/>
          </p:cNvSpPr>
          <p:nvPr>
            <p:ph sz="half" idx="13"/>
          </p:nvPr>
        </p:nvSpPr>
        <p:spPr>
          <a:xfrm>
            <a:off x="6335183" y="3734920"/>
            <a:ext cx="5666316" cy="2538881"/>
          </a:xfrm>
        </p:spPr>
        <p:txBody>
          <a:bodyPr>
            <a:normAutofit/>
          </a:bodyPr>
          <a:lstStyle>
            <a:lvl1pPr>
              <a:defRPr sz="1350"/>
            </a:lvl1pPr>
            <a:lvl2pPr>
              <a:defRPr sz="1200"/>
            </a:lvl2pPr>
            <a:lvl3pPr>
              <a:defRPr sz="1050"/>
            </a:lvl3pPr>
            <a:lvl4pPr>
              <a:defRPr sz="900"/>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90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3935" y="1016001"/>
            <a:ext cx="5712883" cy="5251402"/>
          </a:xfrm>
        </p:spPr>
        <p:txBody>
          <a:bodyPr>
            <a:normAutofit/>
          </a:bodyPr>
          <a:lstStyle>
            <a:lvl1pPr>
              <a:defRPr sz="1350"/>
            </a:lvl1pPr>
            <a:lvl2pPr>
              <a:defRPr sz="1200"/>
            </a:lvl2pPr>
            <a:lvl3pPr>
              <a:defRPr sz="1050"/>
            </a:lvl3pPr>
            <a:lvl4pPr>
              <a:defRPr sz="900"/>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5185" y="1016001"/>
            <a:ext cx="2693577" cy="1638625"/>
          </a:xfrm>
        </p:spPr>
        <p:txBody>
          <a:bodyPr>
            <a:normAutofit/>
          </a:bodyPr>
          <a:lstStyle>
            <a:lvl1pPr>
              <a:defRPr sz="1350"/>
            </a:lvl1pPr>
            <a:lvl2pPr>
              <a:defRPr sz="1200"/>
            </a:lvl2pPr>
            <a:lvl3pPr>
              <a:defRPr sz="1050"/>
            </a:lvl3pPr>
            <a:lvl4pPr>
              <a:defRPr sz="900"/>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
        <p:nvSpPr>
          <p:cNvPr id="9" name="Content Placeholder 3"/>
          <p:cNvSpPr>
            <a:spLocks noGrp="1"/>
          </p:cNvSpPr>
          <p:nvPr>
            <p:ph sz="half" idx="14"/>
          </p:nvPr>
        </p:nvSpPr>
        <p:spPr>
          <a:xfrm>
            <a:off x="9291390" y="1016001"/>
            <a:ext cx="2693577" cy="1638625"/>
          </a:xfrm>
        </p:spPr>
        <p:txBody>
          <a:bodyPr>
            <a:normAutofit/>
          </a:bodyPr>
          <a:lstStyle>
            <a:lvl1pPr>
              <a:defRPr sz="1350"/>
            </a:lvl1pPr>
            <a:lvl2pPr>
              <a:defRPr sz="1200"/>
            </a:lvl2pPr>
            <a:lvl3pPr>
              <a:defRPr sz="1050"/>
            </a:lvl3pPr>
            <a:lvl4pPr>
              <a:defRPr sz="900"/>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6B061E04-3520-A54F-B830-CE5D0906E791}"/>
              </a:ext>
            </a:extLst>
          </p:cNvPr>
          <p:cNvSpPr>
            <a:spLocks noGrp="1"/>
          </p:cNvSpPr>
          <p:nvPr>
            <p:ph sz="half" idx="15"/>
          </p:nvPr>
        </p:nvSpPr>
        <p:spPr>
          <a:xfrm>
            <a:off x="6335185" y="2822389"/>
            <a:ext cx="2693577" cy="1638625"/>
          </a:xfrm>
        </p:spPr>
        <p:txBody>
          <a:bodyPr>
            <a:normAutofit/>
          </a:bodyPr>
          <a:lstStyle>
            <a:lvl1pPr>
              <a:defRPr sz="1350"/>
            </a:lvl1pPr>
            <a:lvl2pPr>
              <a:defRPr sz="1200"/>
            </a:lvl2pPr>
            <a:lvl3pPr>
              <a:defRPr sz="1050"/>
            </a:lvl3pPr>
            <a:lvl4pPr>
              <a:defRPr sz="900"/>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E1D97C0A-E9F7-CE4F-8F58-36DC1393E901}"/>
              </a:ext>
            </a:extLst>
          </p:cNvPr>
          <p:cNvSpPr>
            <a:spLocks noGrp="1"/>
          </p:cNvSpPr>
          <p:nvPr>
            <p:ph sz="half" idx="16"/>
          </p:nvPr>
        </p:nvSpPr>
        <p:spPr>
          <a:xfrm>
            <a:off x="9291390" y="2822389"/>
            <a:ext cx="2693577" cy="1638625"/>
          </a:xfrm>
        </p:spPr>
        <p:txBody>
          <a:bodyPr>
            <a:normAutofit/>
          </a:bodyPr>
          <a:lstStyle>
            <a:lvl1pPr>
              <a:defRPr sz="1350"/>
            </a:lvl1pPr>
            <a:lvl2pPr>
              <a:defRPr sz="1200"/>
            </a:lvl2pPr>
            <a:lvl3pPr>
              <a:defRPr sz="1050"/>
            </a:lvl3pPr>
            <a:lvl4pPr>
              <a:defRPr sz="900"/>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EA1DD0C3-7083-7941-B90A-02DA670C478E}"/>
              </a:ext>
            </a:extLst>
          </p:cNvPr>
          <p:cNvSpPr>
            <a:spLocks noGrp="1"/>
          </p:cNvSpPr>
          <p:nvPr>
            <p:ph sz="half" idx="17"/>
          </p:nvPr>
        </p:nvSpPr>
        <p:spPr>
          <a:xfrm>
            <a:off x="6335185" y="4628778"/>
            <a:ext cx="2693577" cy="1638625"/>
          </a:xfrm>
        </p:spPr>
        <p:txBody>
          <a:bodyPr>
            <a:normAutofit/>
          </a:bodyPr>
          <a:lstStyle>
            <a:lvl1pPr>
              <a:defRPr sz="1350"/>
            </a:lvl1pPr>
            <a:lvl2pPr>
              <a:defRPr sz="1200"/>
            </a:lvl2pPr>
            <a:lvl3pPr>
              <a:defRPr sz="1050"/>
            </a:lvl3pPr>
            <a:lvl4pPr>
              <a:defRPr sz="900"/>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68F46A83-06F1-7C4B-945F-E7DD97068899}"/>
              </a:ext>
            </a:extLst>
          </p:cNvPr>
          <p:cNvSpPr>
            <a:spLocks noGrp="1"/>
          </p:cNvSpPr>
          <p:nvPr>
            <p:ph sz="half" idx="18"/>
          </p:nvPr>
        </p:nvSpPr>
        <p:spPr>
          <a:xfrm>
            <a:off x="9291390" y="4628778"/>
            <a:ext cx="2693577" cy="1638625"/>
          </a:xfrm>
        </p:spPr>
        <p:txBody>
          <a:bodyPr>
            <a:normAutofit/>
          </a:bodyPr>
          <a:lstStyle>
            <a:lvl1pPr>
              <a:defRPr sz="1350"/>
            </a:lvl1pPr>
            <a:lvl2pPr>
              <a:defRPr sz="1200"/>
            </a:lvl2pPr>
            <a:lvl3pPr>
              <a:defRPr sz="1050"/>
            </a:lvl3pPr>
            <a:lvl4pPr>
              <a:defRPr sz="900"/>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759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3935" y="1410205"/>
            <a:ext cx="5699541" cy="2318416"/>
          </a:xfrm>
        </p:spPr>
        <p:txBody>
          <a:bodyPr>
            <a:normAutofit/>
          </a:bodyPr>
          <a:lstStyle>
            <a:lvl1pPr>
              <a:defRPr sz="1350"/>
            </a:lvl1pPr>
            <a:lvl2pPr>
              <a:defRPr sz="1200"/>
            </a:lvl2pPr>
            <a:lvl3pPr>
              <a:defRPr sz="1050"/>
            </a:lvl3pPr>
            <a:lvl4pPr>
              <a:defRPr sz="900"/>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4015" y="1410205"/>
            <a:ext cx="5672092" cy="2318416"/>
          </a:xfrm>
        </p:spPr>
        <p:txBody>
          <a:bodyPr>
            <a:normAutofit/>
          </a:bodyPr>
          <a:lstStyle>
            <a:lvl1pPr>
              <a:defRPr sz="1350"/>
            </a:lvl1pPr>
            <a:lvl2pPr>
              <a:defRPr sz="1200"/>
            </a:lvl2pPr>
            <a:lvl3pPr>
              <a:defRPr sz="1050"/>
            </a:lvl3pPr>
            <a:lvl4pPr>
              <a:defRPr sz="900"/>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
        <p:nvSpPr>
          <p:cNvPr id="8" name="Content Placeholder 2"/>
          <p:cNvSpPr>
            <a:spLocks noGrp="1"/>
          </p:cNvSpPr>
          <p:nvPr>
            <p:ph sz="half" idx="13"/>
          </p:nvPr>
        </p:nvSpPr>
        <p:spPr>
          <a:xfrm>
            <a:off x="143933" y="3974512"/>
            <a:ext cx="11841032" cy="2318416"/>
          </a:xfrm>
        </p:spPr>
        <p:txBody>
          <a:bodyPr>
            <a:normAutofit/>
          </a:bodyPr>
          <a:lstStyle>
            <a:lvl1pPr>
              <a:defRPr sz="1350"/>
            </a:lvl1pPr>
            <a:lvl2pPr>
              <a:defRPr sz="1200"/>
            </a:lvl2pPr>
            <a:lvl3pPr>
              <a:defRPr sz="1050"/>
            </a:lvl3pPr>
            <a:lvl4pPr>
              <a:defRPr sz="900"/>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912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1" name="Text Placeholder 10"/>
          <p:cNvSpPr>
            <a:spLocks noGrp="1"/>
          </p:cNvSpPr>
          <p:nvPr>
            <p:ph type="body" sz="quarter" idx="13"/>
          </p:nvPr>
        </p:nvSpPr>
        <p:spPr>
          <a:xfrm>
            <a:off x="143935" y="1670830"/>
            <a:ext cx="2801949" cy="1057156"/>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15" name="Text Placeholder 10"/>
          <p:cNvSpPr>
            <a:spLocks noGrp="1"/>
          </p:cNvSpPr>
          <p:nvPr>
            <p:ph type="body" sz="quarter" idx="14"/>
          </p:nvPr>
        </p:nvSpPr>
        <p:spPr>
          <a:xfrm>
            <a:off x="143935" y="2852768"/>
            <a:ext cx="2801949" cy="1057156"/>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16" name="Text Placeholder 10"/>
          <p:cNvSpPr>
            <a:spLocks noGrp="1"/>
          </p:cNvSpPr>
          <p:nvPr>
            <p:ph type="body" sz="quarter" idx="15"/>
          </p:nvPr>
        </p:nvSpPr>
        <p:spPr>
          <a:xfrm>
            <a:off x="143935" y="4034706"/>
            <a:ext cx="2801949" cy="1057156"/>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17" name="Text Placeholder 10"/>
          <p:cNvSpPr>
            <a:spLocks noGrp="1"/>
          </p:cNvSpPr>
          <p:nvPr>
            <p:ph type="body" sz="quarter" idx="16"/>
          </p:nvPr>
        </p:nvSpPr>
        <p:spPr>
          <a:xfrm>
            <a:off x="143935" y="5216644"/>
            <a:ext cx="2801949" cy="1057156"/>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34" name="Date Placeholder 4"/>
          <p:cNvSpPr>
            <a:spLocks noGrp="1"/>
          </p:cNvSpPr>
          <p:nvPr>
            <p:ph type="dt" sz="half" idx="10"/>
          </p:nvPr>
        </p:nvSpPr>
        <p:spPr>
          <a:xfrm>
            <a:off x="143934" y="6529336"/>
            <a:ext cx="2801951" cy="284215"/>
          </a:xfrm>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35" name="Footer Placeholder 5"/>
          <p:cNvSpPr>
            <a:spLocks noGrp="1"/>
          </p:cNvSpPr>
          <p:nvPr>
            <p:ph type="ftr" sz="quarter" idx="11"/>
          </p:nvPr>
        </p:nvSpPr>
        <p:spPr>
          <a:xfrm>
            <a:off x="3952567" y="6529336"/>
            <a:ext cx="4252356" cy="284215"/>
          </a:xfrm>
        </p:spPr>
        <p:txBody>
          <a:bodyPr/>
          <a:lstStyle/>
          <a:p>
            <a:endParaRPr lang="en-GB">
              <a:solidFill>
                <a:prstClr val="black">
                  <a:tint val="75000"/>
                </a:prstClr>
              </a:solidFill>
            </a:endParaRPr>
          </a:p>
        </p:txBody>
      </p:sp>
      <p:sp>
        <p:nvSpPr>
          <p:cNvPr id="36" name="Slide Number Placeholder 6"/>
          <p:cNvSpPr>
            <a:spLocks noGrp="1"/>
          </p:cNvSpPr>
          <p:nvPr>
            <p:ph type="sldNum" sz="quarter" idx="12"/>
          </p:nvPr>
        </p:nvSpPr>
        <p:spPr>
          <a:xfrm>
            <a:off x="9222076" y="6522024"/>
            <a:ext cx="2779425" cy="291935"/>
          </a:xfrm>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
        <p:nvSpPr>
          <p:cNvPr id="43" name="Text Placeholder 10"/>
          <p:cNvSpPr>
            <a:spLocks noGrp="1"/>
          </p:cNvSpPr>
          <p:nvPr>
            <p:ph type="body" sz="quarter" idx="29"/>
          </p:nvPr>
        </p:nvSpPr>
        <p:spPr>
          <a:xfrm>
            <a:off x="143935" y="1016000"/>
            <a:ext cx="2801949" cy="530048"/>
          </a:xfrm>
        </p:spPr>
        <p:txBody>
          <a:bodyPr>
            <a:noAutofit/>
          </a:bodyPr>
          <a:lstStyle>
            <a:lvl1pPr marL="0" indent="0">
              <a:buNone/>
              <a:defRPr sz="825" b="1"/>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p:txBody>
      </p:sp>
      <p:sp>
        <p:nvSpPr>
          <p:cNvPr id="40" name="Text Placeholder 10">
            <a:extLst>
              <a:ext uri="{FF2B5EF4-FFF2-40B4-BE49-F238E27FC236}">
                <a16:creationId xmlns:a16="http://schemas.microsoft.com/office/drawing/2014/main" id="{E07DC2F9-FFDD-7548-ABA6-9DE20005B766}"/>
              </a:ext>
            </a:extLst>
          </p:cNvPr>
          <p:cNvSpPr>
            <a:spLocks noGrp="1"/>
          </p:cNvSpPr>
          <p:nvPr>
            <p:ph type="body" sz="quarter" idx="30"/>
          </p:nvPr>
        </p:nvSpPr>
        <p:spPr>
          <a:xfrm>
            <a:off x="3048500" y="1670830"/>
            <a:ext cx="2801949" cy="1057156"/>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41" name="Text Placeholder 10">
            <a:extLst>
              <a:ext uri="{FF2B5EF4-FFF2-40B4-BE49-F238E27FC236}">
                <a16:creationId xmlns:a16="http://schemas.microsoft.com/office/drawing/2014/main" id="{196189E1-818A-014E-AE03-F41CD352F314}"/>
              </a:ext>
            </a:extLst>
          </p:cNvPr>
          <p:cNvSpPr>
            <a:spLocks noGrp="1"/>
          </p:cNvSpPr>
          <p:nvPr>
            <p:ph type="body" sz="quarter" idx="31"/>
          </p:nvPr>
        </p:nvSpPr>
        <p:spPr>
          <a:xfrm>
            <a:off x="3048500" y="2852768"/>
            <a:ext cx="2801949" cy="1057156"/>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42" name="Text Placeholder 10">
            <a:extLst>
              <a:ext uri="{FF2B5EF4-FFF2-40B4-BE49-F238E27FC236}">
                <a16:creationId xmlns:a16="http://schemas.microsoft.com/office/drawing/2014/main" id="{8E416A6E-054D-4A44-8FB4-C95991A573BF}"/>
              </a:ext>
            </a:extLst>
          </p:cNvPr>
          <p:cNvSpPr>
            <a:spLocks noGrp="1"/>
          </p:cNvSpPr>
          <p:nvPr>
            <p:ph type="body" sz="quarter" idx="32"/>
          </p:nvPr>
        </p:nvSpPr>
        <p:spPr>
          <a:xfrm>
            <a:off x="3048500" y="4034706"/>
            <a:ext cx="2801949" cy="1057156"/>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47" name="Text Placeholder 10">
            <a:extLst>
              <a:ext uri="{FF2B5EF4-FFF2-40B4-BE49-F238E27FC236}">
                <a16:creationId xmlns:a16="http://schemas.microsoft.com/office/drawing/2014/main" id="{D0BF870F-EABC-574B-98B0-9EABA67EE59D}"/>
              </a:ext>
            </a:extLst>
          </p:cNvPr>
          <p:cNvSpPr>
            <a:spLocks noGrp="1"/>
          </p:cNvSpPr>
          <p:nvPr>
            <p:ph type="body" sz="quarter" idx="33"/>
          </p:nvPr>
        </p:nvSpPr>
        <p:spPr>
          <a:xfrm>
            <a:off x="3048500" y="5216644"/>
            <a:ext cx="2801949" cy="1057156"/>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48" name="Text Placeholder 10">
            <a:extLst>
              <a:ext uri="{FF2B5EF4-FFF2-40B4-BE49-F238E27FC236}">
                <a16:creationId xmlns:a16="http://schemas.microsoft.com/office/drawing/2014/main" id="{7FED264A-35CA-6142-A6F7-2FBD52197246}"/>
              </a:ext>
            </a:extLst>
          </p:cNvPr>
          <p:cNvSpPr>
            <a:spLocks noGrp="1"/>
          </p:cNvSpPr>
          <p:nvPr>
            <p:ph type="body" sz="quarter" idx="34"/>
          </p:nvPr>
        </p:nvSpPr>
        <p:spPr>
          <a:xfrm>
            <a:off x="3048500" y="1016000"/>
            <a:ext cx="2801949" cy="530048"/>
          </a:xfrm>
        </p:spPr>
        <p:txBody>
          <a:bodyPr>
            <a:noAutofit/>
          </a:bodyPr>
          <a:lstStyle>
            <a:lvl1pPr marL="0" indent="0">
              <a:buNone/>
              <a:defRPr sz="825" b="1"/>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p:txBody>
      </p:sp>
      <p:sp>
        <p:nvSpPr>
          <p:cNvPr id="49" name="Text Placeholder 10">
            <a:extLst>
              <a:ext uri="{FF2B5EF4-FFF2-40B4-BE49-F238E27FC236}">
                <a16:creationId xmlns:a16="http://schemas.microsoft.com/office/drawing/2014/main" id="{3EE32DEE-BBDF-CB4B-8594-4330515C4C79}"/>
              </a:ext>
            </a:extLst>
          </p:cNvPr>
          <p:cNvSpPr>
            <a:spLocks noGrp="1"/>
          </p:cNvSpPr>
          <p:nvPr>
            <p:ph type="body" sz="quarter" idx="35"/>
          </p:nvPr>
        </p:nvSpPr>
        <p:spPr>
          <a:xfrm>
            <a:off x="6287747" y="1670830"/>
            <a:ext cx="2801949" cy="1057156"/>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50" name="Text Placeholder 10">
            <a:extLst>
              <a:ext uri="{FF2B5EF4-FFF2-40B4-BE49-F238E27FC236}">
                <a16:creationId xmlns:a16="http://schemas.microsoft.com/office/drawing/2014/main" id="{44AFD0B5-833A-9D46-91D5-7084FA441121}"/>
              </a:ext>
            </a:extLst>
          </p:cNvPr>
          <p:cNvSpPr>
            <a:spLocks noGrp="1"/>
          </p:cNvSpPr>
          <p:nvPr>
            <p:ph type="body" sz="quarter" idx="36"/>
          </p:nvPr>
        </p:nvSpPr>
        <p:spPr>
          <a:xfrm>
            <a:off x="6287747" y="2852768"/>
            <a:ext cx="2801949" cy="1057156"/>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51" name="Text Placeholder 10">
            <a:extLst>
              <a:ext uri="{FF2B5EF4-FFF2-40B4-BE49-F238E27FC236}">
                <a16:creationId xmlns:a16="http://schemas.microsoft.com/office/drawing/2014/main" id="{EF0BA8E1-3705-D24B-9D14-3BF5AD489D3D}"/>
              </a:ext>
            </a:extLst>
          </p:cNvPr>
          <p:cNvSpPr>
            <a:spLocks noGrp="1"/>
          </p:cNvSpPr>
          <p:nvPr>
            <p:ph type="body" sz="quarter" idx="37"/>
          </p:nvPr>
        </p:nvSpPr>
        <p:spPr>
          <a:xfrm>
            <a:off x="6287747" y="4034706"/>
            <a:ext cx="2801949" cy="1057156"/>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52" name="Text Placeholder 10">
            <a:extLst>
              <a:ext uri="{FF2B5EF4-FFF2-40B4-BE49-F238E27FC236}">
                <a16:creationId xmlns:a16="http://schemas.microsoft.com/office/drawing/2014/main" id="{55B69AF2-596B-E441-9DE4-F7047FAEDC7C}"/>
              </a:ext>
            </a:extLst>
          </p:cNvPr>
          <p:cNvSpPr>
            <a:spLocks noGrp="1"/>
          </p:cNvSpPr>
          <p:nvPr>
            <p:ph type="body" sz="quarter" idx="38"/>
          </p:nvPr>
        </p:nvSpPr>
        <p:spPr>
          <a:xfrm>
            <a:off x="6287747" y="5216644"/>
            <a:ext cx="2801949" cy="1057156"/>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53" name="Text Placeholder 10">
            <a:extLst>
              <a:ext uri="{FF2B5EF4-FFF2-40B4-BE49-F238E27FC236}">
                <a16:creationId xmlns:a16="http://schemas.microsoft.com/office/drawing/2014/main" id="{15DD2F18-C39B-6742-AABA-AA1568BA24CB}"/>
              </a:ext>
            </a:extLst>
          </p:cNvPr>
          <p:cNvSpPr>
            <a:spLocks noGrp="1"/>
          </p:cNvSpPr>
          <p:nvPr>
            <p:ph type="body" sz="quarter" idx="39"/>
          </p:nvPr>
        </p:nvSpPr>
        <p:spPr>
          <a:xfrm>
            <a:off x="6287747" y="1016000"/>
            <a:ext cx="2801949" cy="530048"/>
          </a:xfrm>
        </p:spPr>
        <p:txBody>
          <a:bodyPr>
            <a:noAutofit/>
          </a:bodyPr>
          <a:lstStyle>
            <a:lvl1pPr marL="0" indent="0">
              <a:buNone/>
              <a:defRPr sz="825" b="1"/>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p:txBody>
      </p:sp>
      <p:sp>
        <p:nvSpPr>
          <p:cNvPr id="54" name="Text Placeholder 10">
            <a:extLst>
              <a:ext uri="{FF2B5EF4-FFF2-40B4-BE49-F238E27FC236}">
                <a16:creationId xmlns:a16="http://schemas.microsoft.com/office/drawing/2014/main" id="{6FEA21F4-78DB-9B41-AC86-8FB743FC176C}"/>
              </a:ext>
            </a:extLst>
          </p:cNvPr>
          <p:cNvSpPr>
            <a:spLocks noGrp="1"/>
          </p:cNvSpPr>
          <p:nvPr>
            <p:ph type="body" sz="quarter" idx="40"/>
          </p:nvPr>
        </p:nvSpPr>
        <p:spPr>
          <a:xfrm>
            <a:off x="9192312" y="1670830"/>
            <a:ext cx="2801949" cy="1057156"/>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55" name="Text Placeholder 10">
            <a:extLst>
              <a:ext uri="{FF2B5EF4-FFF2-40B4-BE49-F238E27FC236}">
                <a16:creationId xmlns:a16="http://schemas.microsoft.com/office/drawing/2014/main" id="{CE9D2387-066D-7841-8B15-F6B44BC7CBC6}"/>
              </a:ext>
            </a:extLst>
          </p:cNvPr>
          <p:cNvSpPr>
            <a:spLocks noGrp="1"/>
          </p:cNvSpPr>
          <p:nvPr>
            <p:ph type="body" sz="quarter" idx="41"/>
          </p:nvPr>
        </p:nvSpPr>
        <p:spPr>
          <a:xfrm>
            <a:off x="9192312" y="2852768"/>
            <a:ext cx="2801949" cy="1057156"/>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56" name="Text Placeholder 10">
            <a:extLst>
              <a:ext uri="{FF2B5EF4-FFF2-40B4-BE49-F238E27FC236}">
                <a16:creationId xmlns:a16="http://schemas.microsoft.com/office/drawing/2014/main" id="{1739DFC0-EC7F-1D4B-85B8-C04D60A06AA9}"/>
              </a:ext>
            </a:extLst>
          </p:cNvPr>
          <p:cNvSpPr>
            <a:spLocks noGrp="1"/>
          </p:cNvSpPr>
          <p:nvPr>
            <p:ph type="body" sz="quarter" idx="42"/>
          </p:nvPr>
        </p:nvSpPr>
        <p:spPr>
          <a:xfrm>
            <a:off x="9192312" y="4034706"/>
            <a:ext cx="2801949" cy="1057156"/>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57" name="Text Placeholder 10">
            <a:extLst>
              <a:ext uri="{FF2B5EF4-FFF2-40B4-BE49-F238E27FC236}">
                <a16:creationId xmlns:a16="http://schemas.microsoft.com/office/drawing/2014/main" id="{4E777ED2-427D-1542-9CB7-362AE4749F62}"/>
              </a:ext>
            </a:extLst>
          </p:cNvPr>
          <p:cNvSpPr>
            <a:spLocks noGrp="1"/>
          </p:cNvSpPr>
          <p:nvPr>
            <p:ph type="body" sz="quarter" idx="43"/>
          </p:nvPr>
        </p:nvSpPr>
        <p:spPr>
          <a:xfrm>
            <a:off x="9192312" y="5216644"/>
            <a:ext cx="2801949" cy="1057156"/>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58" name="Text Placeholder 10">
            <a:extLst>
              <a:ext uri="{FF2B5EF4-FFF2-40B4-BE49-F238E27FC236}">
                <a16:creationId xmlns:a16="http://schemas.microsoft.com/office/drawing/2014/main" id="{8BBE9E66-ECF8-1C49-9912-527006FE0600}"/>
              </a:ext>
            </a:extLst>
          </p:cNvPr>
          <p:cNvSpPr>
            <a:spLocks noGrp="1"/>
          </p:cNvSpPr>
          <p:nvPr>
            <p:ph type="body" sz="quarter" idx="44"/>
          </p:nvPr>
        </p:nvSpPr>
        <p:spPr>
          <a:xfrm>
            <a:off x="9192312" y="1016000"/>
            <a:ext cx="2801949" cy="530048"/>
          </a:xfrm>
        </p:spPr>
        <p:txBody>
          <a:bodyPr>
            <a:noAutofit/>
          </a:bodyPr>
          <a:lstStyle>
            <a:lvl1pPr marL="0" indent="0">
              <a:buNone/>
              <a:defRPr sz="825" b="1"/>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p:txBody>
      </p:sp>
    </p:spTree>
    <p:extLst>
      <p:ext uri="{BB962C8B-B14F-4D97-AF65-F5344CB8AC3E}">
        <p14:creationId xmlns:p14="http://schemas.microsoft.com/office/powerpoint/2010/main" val="2822384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1" name="Text Placeholder 10"/>
          <p:cNvSpPr>
            <a:spLocks noGrp="1"/>
          </p:cNvSpPr>
          <p:nvPr>
            <p:ph type="body" sz="quarter" idx="13"/>
          </p:nvPr>
        </p:nvSpPr>
        <p:spPr>
          <a:xfrm>
            <a:off x="143933" y="1016000"/>
            <a:ext cx="2772584" cy="1240402"/>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15" name="Text Placeholder 10"/>
          <p:cNvSpPr>
            <a:spLocks noGrp="1"/>
          </p:cNvSpPr>
          <p:nvPr>
            <p:ph type="body" sz="quarter" idx="14"/>
          </p:nvPr>
        </p:nvSpPr>
        <p:spPr>
          <a:xfrm>
            <a:off x="143933" y="2355133"/>
            <a:ext cx="2772584" cy="1240402"/>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16" name="Text Placeholder 10"/>
          <p:cNvSpPr>
            <a:spLocks noGrp="1"/>
          </p:cNvSpPr>
          <p:nvPr>
            <p:ph type="body" sz="quarter" idx="15"/>
          </p:nvPr>
        </p:nvSpPr>
        <p:spPr>
          <a:xfrm>
            <a:off x="143933" y="3694266"/>
            <a:ext cx="2772584" cy="1240402"/>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17" name="Text Placeholder 10"/>
          <p:cNvSpPr>
            <a:spLocks noGrp="1"/>
          </p:cNvSpPr>
          <p:nvPr>
            <p:ph type="body" sz="quarter" idx="16"/>
          </p:nvPr>
        </p:nvSpPr>
        <p:spPr>
          <a:xfrm>
            <a:off x="143933" y="5033398"/>
            <a:ext cx="2772584" cy="1240402"/>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34" name="Date Placeholder 4"/>
          <p:cNvSpPr>
            <a:spLocks noGrp="1"/>
          </p:cNvSpPr>
          <p:nvPr>
            <p:ph type="dt" sz="half" idx="10"/>
          </p:nvPr>
        </p:nvSpPr>
        <p:spPr>
          <a:xfrm>
            <a:off x="172526" y="6592091"/>
            <a:ext cx="1401783" cy="269099"/>
          </a:xfrm>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35" name="Footer Placeholder 5"/>
          <p:cNvSpPr>
            <a:spLocks noGrp="1"/>
          </p:cNvSpPr>
          <p:nvPr>
            <p:ph type="ftr" sz="quarter" idx="11"/>
          </p:nvPr>
        </p:nvSpPr>
        <p:spPr>
          <a:xfrm>
            <a:off x="3952567" y="6592091"/>
            <a:ext cx="4252356" cy="269099"/>
          </a:xfrm>
        </p:spPr>
        <p:txBody>
          <a:bodyPr/>
          <a:lstStyle/>
          <a:p>
            <a:endParaRPr lang="en-GB">
              <a:solidFill>
                <a:prstClr val="black">
                  <a:tint val="75000"/>
                </a:prstClr>
              </a:solidFill>
            </a:endParaRPr>
          </a:p>
        </p:txBody>
      </p:sp>
      <p:sp>
        <p:nvSpPr>
          <p:cNvPr id="36" name="Slide Number Placeholder 6"/>
          <p:cNvSpPr>
            <a:spLocks noGrp="1"/>
          </p:cNvSpPr>
          <p:nvPr>
            <p:ph type="sldNum" sz="quarter" idx="12"/>
          </p:nvPr>
        </p:nvSpPr>
        <p:spPr>
          <a:xfrm>
            <a:off x="9222076" y="6584779"/>
            <a:ext cx="2779425" cy="276408"/>
          </a:xfrm>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
        <p:nvSpPr>
          <p:cNvPr id="45" name="Text Placeholder 10">
            <a:extLst>
              <a:ext uri="{FF2B5EF4-FFF2-40B4-BE49-F238E27FC236}">
                <a16:creationId xmlns:a16="http://schemas.microsoft.com/office/drawing/2014/main" id="{EEE5FBAA-3A50-1247-8679-1C2C1EF7013F}"/>
              </a:ext>
            </a:extLst>
          </p:cNvPr>
          <p:cNvSpPr>
            <a:spLocks noGrp="1"/>
          </p:cNvSpPr>
          <p:nvPr>
            <p:ph type="body" sz="quarter" idx="17"/>
          </p:nvPr>
        </p:nvSpPr>
        <p:spPr>
          <a:xfrm>
            <a:off x="3084357" y="1016000"/>
            <a:ext cx="2772584" cy="1240402"/>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46" name="Text Placeholder 10">
            <a:extLst>
              <a:ext uri="{FF2B5EF4-FFF2-40B4-BE49-F238E27FC236}">
                <a16:creationId xmlns:a16="http://schemas.microsoft.com/office/drawing/2014/main" id="{504EFB2D-C610-4148-A056-8039E9F2E271}"/>
              </a:ext>
            </a:extLst>
          </p:cNvPr>
          <p:cNvSpPr>
            <a:spLocks noGrp="1"/>
          </p:cNvSpPr>
          <p:nvPr>
            <p:ph type="body" sz="quarter" idx="18"/>
          </p:nvPr>
        </p:nvSpPr>
        <p:spPr>
          <a:xfrm>
            <a:off x="3084357" y="2355133"/>
            <a:ext cx="2772584" cy="1240402"/>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47" name="Text Placeholder 10">
            <a:extLst>
              <a:ext uri="{FF2B5EF4-FFF2-40B4-BE49-F238E27FC236}">
                <a16:creationId xmlns:a16="http://schemas.microsoft.com/office/drawing/2014/main" id="{E79C6403-DED9-3A4A-BE2E-AF24A9410EDD}"/>
              </a:ext>
            </a:extLst>
          </p:cNvPr>
          <p:cNvSpPr>
            <a:spLocks noGrp="1"/>
          </p:cNvSpPr>
          <p:nvPr>
            <p:ph type="body" sz="quarter" idx="19"/>
          </p:nvPr>
        </p:nvSpPr>
        <p:spPr>
          <a:xfrm>
            <a:off x="3084357" y="3694266"/>
            <a:ext cx="2772584" cy="1240402"/>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48" name="Text Placeholder 10">
            <a:extLst>
              <a:ext uri="{FF2B5EF4-FFF2-40B4-BE49-F238E27FC236}">
                <a16:creationId xmlns:a16="http://schemas.microsoft.com/office/drawing/2014/main" id="{1FDF4B1C-8972-AC48-AE39-035B733BB321}"/>
              </a:ext>
            </a:extLst>
          </p:cNvPr>
          <p:cNvSpPr>
            <a:spLocks noGrp="1"/>
          </p:cNvSpPr>
          <p:nvPr>
            <p:ph type="body" sz="quarter" idx="20"/>
          </p:nvPr>
        </p:nvSpPr>
        <p:spPr>
          <a:xfrm>
            <a:off x="3084357" y="5033398"/>
            <a:ext cx="2772584" cy="1240402"/>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49" name="Text Placeholder 10">
            <a:extLst>
              <a:ext uri="{FF2B5EF4-FFF2-40B4-BE49-F238E27FC236}">
                <a16:creationId xmlns:a16="http://schemas.microsoft.com/office/drawing/2014/main" id="{B54FAC3E-B555-D14B-A3E6-1455378A8013}"/>
              </a:ext>
            </a:extLst>
          </p:cNvPr>
          <p:cNvSpPr>
            <a:spLocks noGrp="1"/>
          </p:cNvSpPr>
          <p:nvPr>
            <p:ph type="body" sz="quarter" idx="21"/>
          </p:nvPr>
        </p:nvSpPr>
        <p:spPr>
          <a:xfrm>
            <a:off x="6287745" y="1016000"/>
            <a:ext cx="2772584" cy="1240402"/>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50" name="Text Placeholder 10">
            <a:extLst>
              <a:ext uri="{FF2B5EF4-FFF2-40B4-BE49-F238E27FC236}">
                <a16:creationId xmlns:a16="http://schemas.microsoft.com/office/drawing/2014/main" id="{73665D6A-72B5-6645-9041-946D402C7F7F}"/>
              </a:ext>
            </a:extLst>
          </p:cNvPr>
          <p:cNvSpPr>
            <a:spLocks noGrp="1"/>
          </p:cNvSpPr>
          <p:nvPr>
            <p:ph type="body" sz="quarter" idx="22"/>
          </p:nvPr>
        </p:nvSpPr>
        <p:spPr>
          <a:xfrm>
            <a:off x="6287745" y="2355133"/>
            <a:ext cx="2772584" cy="1240402"/>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51" name="Text Placeholder 10">
            <a:extLst>
              <a:ext uri="{FF2B5EF4-FFF2-40B4-BE49-F238E27FC236}">
                <a16:creationId xmlns:a16="http://schemas.microsoft.com/office/drawing/2014/main" id="{B9737207-1783-EE4F-B18B-F97EC35D02D4}"/>
              </a:ext>
            </a:extLst>
          </p:cNvPr>
          <p:cNvSpPr>
            <a:spLocks noGrp="1"/>
          </p:cNvSpPr>
          <p:nvPr>
            <p:ph type="body" sz="quarter" idx="23"/>
          </p:nvPr>
        </p:nvSpPr>
        <p:spPr>
          <a:xfrm>
            <a:off x="6287745" y="3694266"/>
            <a:ext cx="2772584" cy="1240402"/>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52" name="Text Placeholder 10">
            <a:extLst>
              <a:ext uri="{FF2B5EF4-FFF2-40B4-BE49-F238E27FC236}">
                <a16:creationId xmlns:a16="http://schemas.microsoft.com/office/drawing/2014/main" id="{C283FA37-EDBA-2F43-ABA8-0BB68A1B6F4C}"/>
              </a:ext>
            </a:extLst>
          </p:cNvPr>
          <p:cNvSpPr>
            <a:spLocks noGrp="1"/>
          </p:cNvSpPr>
          <p:nvPr>
            <p:ph type="body" sz="quarter" idx="24"/>
          </p:nvPr>
        </p:nvSpPr>
        <p:spPr>
          <a:xfrm>
            <a:off x="6287745" y="5033398"/>
            <a:ext cx="2772584" cy="1240402"/>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53" name="Text Placeholder 10">
            <a:extLst>
              <a:ext uri="{FF2B5EF4-FFF2-40B4-BE49-F238E27FC236}">
                <a16:creationId xmlns:a16="http://schemas.microsoft.com/office/drawing/2014/main" id="{019AB8AE-F92E-3B45-8335-352379B73E26}"/>
              </a:ext>
            </a:extLst>
          </p:cNvPr>
          <p:cNvSpPr>
            <a:spLocks noGrp="1"/>
          </p:cNvSpPr>
          <p:nvPr>
            <p:ph type="body" sz="quarter" idx="25"/>
          </p:nvPr>
        </p:nvSpPr>
        <p:spPr>
          <a:xfrm>
            <a:off x="9228169" y="1016000"/>
            <a:ext cx="2772584" cy="1240402"/>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54" name="Text Placeholder 10">
            <a:extLst>
              <a:ext uri="{FF2B5EF4-FFF2-40B4-BE49-F238E27FC236}">
                <a16:creationId xmlns:a16="http://schemas.microsoft.com/office/drawing/2014/main" id="{6CC6A752-225A-1043-A3A2-9DC05ACF5709}"/>
              </a:ext>
            </a:extLst>
          </p:cNvPr>
          <p:cNvSpPr>
            <a:spLocks noGrp="1"/>
          </p:cNvSpPr>
          <p:nvPr>
            <p:ph type="body" sz="quarter" idx="26"/>
          </p:nvPr>
        </p:nvSpPr>
        <p:spPr>
          <a:xfrm>
            <a:off x="9228169" y="2355133"/>
            <a:ext cx="2772584" cy="1240402"/>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55" name="Text Placeholder 10">
            <a:extLst>
              <a:ext uri="{FF2B5EF4-FFF2-40B4-BE49-F238E27FC236}">
                <a16:creationId xmlns:a16="http://schemas.microsoft.com/office/drawing/2014/main" id="{1947A911-1916-7145-8CD1-F4FAAC8D6AE8}"/>
              </a:ext>
            </a:extLst>
          </p:cNvPr>
          <p:cNvSpPr>
            <a:spLocks noGrp="1"/>
          </p:cNvSpPr>
          <p:nvPr>
            <p:ph type="body" sz="quarter" idx="27"/>
          </p:nvPr>
        </p:nvSpPr>
        <p:spPr>
          <a:xfrm>
            <a:off x="9228169" y="3694266"/>
            <a:ext cx="2772584" cy="1240402"/>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
        <p:nvSpPr>
          <p:cNvPr id="56" name="Text Placeholder 10">
            <a:extLst>
              <a:ext uri="{FF2B5EF4-FFF2-40B4-BE49-F238E27FC236}">
                <a16:creationId xmlns:a16="http://schemas.microsoft.com/office/drawing/2014/main" id="{70BFD01F-AC9C-AB43-8451-A672533FA1B7}"/>
              </a:ext>
            </a:extLst>
          </p:cNvPr>
          <p:cNvSpPr>
            <a:spLocks noGrp="1"/>
          </p:cNvSpPr>
          <p:nvPr>
            <p:ph type="body" sz="quarter" idx="28"/>
          </p:nvPr>
        </p:nvSpPr>
        <p:spPr>
          <a:xfrm>
            <a:off x="9228169" y="5033398"/>
            <a:ext cx="2772584" cy="1240402"/>
          </a:xfrm>
        </p:spPr>
        <p:txBody>
          <a:bodyPr>
            <a:noAutofit/>
          </a:bodyPr>
          <a:lstStyle>
            <a:lvl1pPr marL="86916" indent="-86916">
              <a:defRPr sz="825"/>
            </a:lvl1pPr>
            <a:lvl2pPr marL="172641" indent="-85725">
              <a:defRPr sz="788"/>
            </a:lvl2pPr>
            <a:lvl3pPr marL="300038" indent="-127397">
              <a:defRPr sz="750"/>
            </a:lvl3pPr>
            <a:lvl4pPr marL="385763" indent="-126206">
              <a:defRPr sz="675"/>
            </a:lvl4pPr>
            <a:lvl5pPr>
              <a:defRPr sz="6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6545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43934" y="1985340"/>
            <a:ext cx="5712884" cy="42884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
        <p:nvSpPr>
          <p:cNvPr id="8" name="Text Placeholder 7"/>
          <p:cNvSpPr>
            <a:spLocks noGrp="1"/>
          </p:cNvSpPr>
          <p:nvPr>
            <p:ph type="body" sz="quarter" idx="13"/>
          </p:nvPr>
        </p:nvSpPr>
        <p:spPr>
          <a:xfrm>
            <a:off x="143933" y="1016001"/>
            <a:ext cx="11857567" cy="773113"/>
          </a:xfrm>
        </p:spPr>
        <p:txBody>
          <a:bodyPr/>
          <a:lstStyle/>
          <a:p>
            <a:pPr lvl="0"/>
            <a:r>
              <a:rPr lang="en-US"/>
              <a:t>Click to edit Master text styles</a:t>
            </a:r>
          </a:p>
          <a:p>
            <a:pPr lvl="1"/>
            <a:r>
              <a:rPr lang="en-US"/>
              <a:t>Second level</a:t>
            </a:r>
          </a:p>
        </p:txBody>
      </p:sp>
      <p:sp>
        <p:nvSpPr>
          <p:cNvPr id="9" name="Content Placeholder 2"/>
          <p:cNvSpPr>
            <a:spLocks noGrp="1"/>
          </p:cNvSpPr>
          <p:nvPr>
            <p:ph idx="14"/>
          </p:nvPr>
        </p:nvSpPr>
        <p:spPr>
          <a:xfrm>
            <a:off x="6335183" y="1985340"/>
            <a:ext cx="5666316" cy="42884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2649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3934" y="1016000"/>
            <a:ext cx="5712884" cy="823912"/>
          </a:xfrm>
        </p:spPr>
        <p:txBody>
          <a:bodyPr anchor="ctr">
            <a:normAutofit/>
          </a:bodyPr>
          <a:lstStyle>
            <a:lvl1pPr marL="0" indent="0">
              <a:buNone/>
              <a:defRPr sz="1350" b="1">
                <a:solidFill>
                  <a:srgbClr val="951F3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3934" y="1969724"/>
            <a:ext cx="5712884" cy="4304077"/>
          </a:xfrm>
        </p:spPr>
        <p:txBody>
          <a:bodyPr>
            <a:normAutofit/>
          </a:bodyPr>
          <a:lstStyle>
            <a:lvl1pPr>
              <a:defRPr sz="1200"/>
            </a:lvl1pPr>
            <a:lvl2pPr>
              <a:defRPr sz="1050"/>
            </a:lvl2pPr>
            <a:lvl3pPr>
              <a:defRPr sz="900"/>
            </a:lvl3pPr>
            <a:lvl4pPr>
              <a:defRPr sz="825"/>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
        <p:nvSpPr>
          <p:cNvPr id="10" name="Title 1">
            <a:extLst>
              <a:ext uri="{FF2B5EF4-FFF2-40B4-BE49-F238E27FC236}">
                <a16:creationId xmlns:a16="http://schemas.microsoft.com/office/drawing/2014/main" id="{58BE1771-D8EB-7741-86F3-8255489DC5DC}"/>
              </a:ext>
            </a:extLst>
          </p:cNvPr>
          <p:cNvSpPr>
            <a:spLocks noGrp="1"/>
          </p:cNvSpPr>
          <p:nvPr>
            <p:ph type="title"/>
          </p:nvPr>
        </p:nvSpPr>
        <p:spPr>
          <a:xfrm>
            <a:off x="2800866" y="80963"/>
            <a:ext cx="9184101" cy="614787"/>
          </a:xfrm>
        </p:spPr>
        <p:txBody>
          <a:bodyPr/>
          <a:lstStyle/>
          <a:p>
            <a:r>
              <a:rPr lang="en-US"/>
              <a:t>Click to edit Master title style</a:t>
            </a:r>
          </a:p>
        </p:txBody>
      </p:sp>
      <p:sp>
        <p:nvSpPr>
          <p:cNvPr id="11" name="Text Placeholder 2">
            <a:extLst>
              <a:ext uri="{FF2B5EF4-FFF2-40B4-BE49-F238E27FC236}">
                <a16:creationId xmlns:a16="http://schemas.microsoft.com/office/drawing/2014/main" id="{C3F4D557-346A-A24F-8AD5-323AA4EDF58F}"/>
              </a:ext>
            </a:extLst>
          </p:cNvPr>
          <p:cNvSpPr>
            <a:spLocks noGrp="1"/>
          </p:cNvSpPr>
          <p:nvPr>
            <p:ph type="body" idx="13"/>
          </p:nvPr>
        </p:nvSpPr>
        <p:spPr>
          <a:xfrm>
            <a:off x="6347510" y="1016000"/>
            <a:ext cx="5712884" cy="823912"/>
          </a:xfrm>
        </p:spPr>
        <p:txBody>
          <a:bodyPr anchor="ctr">
            <a:normAutofit/>
          </a:bodyPr>
          <a:lstStyle>
            <a:lvl1pPr marL="0" indent="0">
              <a:buNone/>
              <a:defRPr sz="1350" b="1">
                <a:solidFill>
                  <a:srgbClr val="951F3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a:extLst>
              <a:ext uri="{FF2B5EF4-FFF2-40B4-BE49-F238E27FC236}">
                <a16:creationId xmlns:a16="http://schemas.microsoft.com/office/drawing/2014/main" id="{026C3F1A-5763-DD40-8BF7-66CB08711614}"/>
              </a:ext>
            </a:extLst>
          </p:cNvPr>
          <p:cNvSpPr>
            <a:spLocks noGrp="1"/>
          </p:cNvSpPr>
          <p:nvPr>
            <p:ph sz="half" idx="14"/>
          </p:nvPr>
        </p:nvSpPr>
        <p:spPr>
          <a:xfrm>
            <a:off x="6347510" y="1969724"/>
            <a:ext cx="5712884" cy="4304077"/>
          </a:xfrm>
        </p:spPr>
        <p:txBody>
          <a:bodyPr>
            <a:normAutofit/>
          </a:bodyPr>
          <a:lstStyle>
            <a:lvl1pPr>
              <a:defRPr sz="1200"/>
            </a:lvl1pPr>
            <a:lvl2pPr>
              <a:defRPr sz="1050"/>
            </a:lvl2pPr>
            <a:lvl3pPr>
              <a:defRPr sz="900"/>
            </a:lvl3pPr>
            <a:lvl4pPr>
              <a:defRPr sz="825"/>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3924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43933" y="1947562"/>
            <a:ext cx="3823389" cy="4337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00304" y="6535167"/>
            <a:ext cx="3401197" cy="276408"/>
          </a:xfrm>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
        <p:nvSpPr>
          <p:cNvPr id="8" name="Text Placeholder 7"/>
          <p:cNvSpPr>
            <a:spLocks noGrp="1"/>
          </p:cNvSpPr>
          <p:nvPr>
            <p:ph type="body" sz="quarter" idx="13"/>
          </p:nvPr>
        </p:nvSpPr>
        <p:spPr>
          <a:xfrm>
            <a:off x="143933" y="1016001"/>
            <a:ext cx="11841035" cy="773113"/>
          </a:xfrm>
        </p:spPr>
        <p:txBody>
          <a:bodyPr/>
          <a:lstStyle>
            <a:lvl1pPr>
              <a:defRPr b="1">
                <a:solidFill>
                  <a:srgbClr val="951F39"/>
                </a:solidFill>
              </a:defRPr>
            </a:lvl1pPr>
          </a:lstStyle>
          <a:p>
            <a:pPr lvl="0"/>
            <a:r>
              <a:rPr lang="en-US"/>
              <a:t>Click to edit Master text styles</a:t>
            </a:r>
          </a:p>
        </p:txBody>
      </p:sp>
      <p:sp>
        <p:nvSpPr>
          <p:cNvPr id="9" name="Content Placeholder 2"/>
          <p:cNvSpPr>
            <a:spLocks noGrp="1"/>
          </p:cNvSpPr>
          <p:nvPr>
            <p:ph idx="14"/>
          </p:nvPr>
        </p:nvSpPr>
        <p:spPr>
          <a:xfrm>
            <a:off x="4188726" y="1936376"/>
            <a:ext cx="3829437" cy="4337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5"/>
          </p:nvPr>
        </p:nvSpPr>
        <p:spPr>
          <a:xfrm>
            <a:off x="8206833" y="1947562"/>
            <a:ext cx="3794667" cy="4337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8322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3933" y="1016000"/>
            <a:ext cx="3775872" cy="823912"/>
          </a:xfrm>
        </p:spPr>
        <p:txBody>
          <a:bodyPr anchor="ctr">
            <a:normAutofit/>
          </a:bodyPr>
          <a:lstStyle>
            <a:lvl1pPr marL="0" indent="0">
              <a:buNone/>
              <a:defRPr sz="1350" b="1">
                <a:solidFill>
                  <a:srgbClr val="951F3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3933" y="2080292"/>
            <a:ext cx="3775872" cy="4193508"/>
          </a:xfrm>
        </p:spPr>
        <p:txBody>
          <a:bodyPr>
            <a:normAutofit/>
          </a:bodyPr>
          <a:lstStyle>
            <a:lvl1pPr>
              <a:defRPr sz="1200"/>
            </a:lvl1pPr>
            <a:lvl2pPr>
              <a:defRPr sz="1050"/>
            </a:lvl2pPr>
            <a:lvl3pPr>
              <a:defRPr sz="900"/>
            </a:lvl3pPr>
            <a:lvl4pPr>
              <a:defRPr sz="825"/>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191289" y="1016000"/>
            <a:ext cx="3725623" cy="823912"/>
          </a:xfrm>
        </p:spPr>
        <p:txBody>
          <a:bodyPr anchor="ctr">
            <a:normAutofit/>
          </a:bodyPr>
          <a:lstStyle>
            <a:lvl1pPr marL="0" indent="0">
              <a:buNone/>
              <a:defRPr sz="1350" b="1">
                <a:solidFill>
                  <a:srgbClr val="951F3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191289" y="2080292"/>
            <a:ext cx="3725623" cy="4193508"/>
          </a:xfrm>
        </p:spPr>
        <p:txBody>
          <a:bodyPr>
            <a:normAutofit/>
          </a:bodyPr>
          <a:lstStyle>
            <a:lvl1pPr>
              <a:defRPr sz="1200"/>
            </a:lvl1pPr>
            <a:lvl2pPr>
              <a:defRPr sz="1050"/>
            </a:lvl2pPr>
            <a:lvl3pPr>
              <a:defRPr sz="900"/>
            </a:lvl3pPr>
            <a:lvl4pPr>
              <a:defRPr sz="825"/>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43934" y="6535168"/>
            <a:ext cx="3516468" cy="269099"/>
          </a:xfrm>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8" name="Footer Placeholder 7"/>
          <p:cNvSpPr>
            <a:spLocks noGrp="1"/>
          </p:cNvSpPr>
          <p:nvPr>
            <p:ph type="ftr" sz="quarter" idx="11"/>
          </p:nvPr>
        </p:nvSpPr>
        <p:spPr>
          <a:xfrm>
            <a:off x="3971223" y="6535168"/>
            <a:ext cx="4252356" cy="269099"/>
          </a:xfrm>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a:xfrm>
            <a:off x="8534401" y="6535167"/>
            <a:ext cx="3467100" cy="276408"/>
          </a:xfrm>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
        <p:nvSpPr>
          <p:cNvPr id="10" name="Text Placeholder 4"/>
          <p:cNvSpPr>
            <a:spLocks noGrp="1"/>
          </p:cNvSpPr>
          <p:nvPr>
            <p:ph type="body" sz="quarter" idx="13"/>
          </p:nvPr>
        </p:nvSpPr>
        <p:spPr>
          <a:xfrm>
            <a:off x="8158620" y="1008601"/>
            <a:ext cx="3842881" cy="823912"/>
          </a:xfrm>
        </p:spPr>
        <p:txBody>
          <a:bodyPr anchor="ctr">
            <a:normAutofit/>
          </a:bodyPr>
          <a:lstStyle>
            <a:lvl1pPr marL="0" indent="0">
              <a:buNone/>
              <a:defRPr sz="1350" b="1">
                <a:solidFill>
                  <a:srgbClr val="951F3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p:cNvSpPr>
            <a:spLocks noGrp="1"/>
          </p:cNvSpPr>
          <p:nvPr>
            <p:ph sz="quarter" idx="14"/>
          </p:nvPr>
        </p:nvSpPr>
        <p:spPr>
          <a:xfrm>
            <a:off x="8158620" y="2072893"/>
            <a:ext cx="3842881" cy="4193508"/>
          </a:xfrm>
        </p:spPr>
        <p:txBody>
          <a:bodyPr>
            <a:normAutofit/>
          </a:bodyPr>
          <a:lstStyle>
            <a:lvl1pPr>
              <a:defRPr sz="1200"/>
            </a:lvl1pPr>
            <a:lvl2pPr>
              <a:defRPr sz="1050"/>
            </a:lvl2pPr>
            <a:lvl3pPr>
              <a:defRPr sz="900"/>
            </a:lvl3pPr>
            <a:lvl4pPr>
              <a:defRPr sz="825"/>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974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676" y="1016000"/>
            <a:ext cx="2767017" cy="808226"/>
          </a:xfrm>
        </p:spPr>
        <p:txBody>
          <a:bodyPr anchor="ctr">
            <a:normAutofit/>
          </a:bodyPr>
          <a:lstStyle>
            <a:lvl1pPr marL="0" indent="0">
              <a:buNone/>
              <a:defRPr sz="1013" b="1">
                <a:solidFill>
                  <a:srgbClr val="951F39"/>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152676" y="1974542"/>
            <a:ext cx="2767017" cy="4435136"/>
          </a:xfrm>
        </p:spPr>
        <p:txBody>
          <a:bodyPr>
            <a:normAutofit/>
          </a:bodyPr>
          <a:lstStyle>
            <a:lvl1pPr>
              <a:defRPr sz="900"/>
            </a:lvl1pPr>
            <a:lvl2pPr>
              <a:defRPr sz="788"/>
            </a:lvl2pPr>
            <a:lvl3pPr>
              <a:defRPr sz="675"/>
            </a:lvl3pPr>
            <a:lvl4pPr>
              <a:defRPr sz="619"/>
            </a:lvl4pPr>
            <a:lvl5pPr>
              <a:defRPr sz="59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3069192" y="1974542"/>
            <a:ext cx="2780643" cy="4435136"/>
          </a:xfrm>
        </p:spPr>
        <p:txBody>
          <a:bodyPr>
            <a:normAutofit/>
          </a:bodyPr>
          <a:lstStyle>
            <a:lvl1pPr>
              <a:defRPr sz="900"/>
            </a:lvl1pPr>
            <a:lvl2pPr>
              <a:defRPr sz="788"/>
            </a:lvl2pPr>
            <a:lvl3pPr>
              <a:defRPr sz="675"/>
            </a:lvl3pPr>
            <a:lvl4pPr>
              <a:defRPr sz="619"/>
            </a:lvl4pPr>
            <a:lvl5pPr>
              <a:defRPr sz="59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p:cNvSpPr>
            <a:spLocks noGrp="1"/>
          </p:cNvSpPr>
          <p:nvPr>
            <p:ph sz="quarter" idx="14"/>
          </p:nvPr>
        </p:nvSpPr>
        <p:spPr>
          <a:xfrm>
            <a:off x="6342627" y="1974542"/>
            <a:ext cx="2780643" cy="4435136"/>
          </a:xfrm>
        </p:spPr>
        <p:txBody>
          <a:bodyPr>
            <a:normAutofit/>
          </a:bodyPr>
          <a:lstStyle>
            <a:lvl1pPr>
              <a:defRPr sz="900"/>
            </a:lvl1pPr>
            <a:lvl2pPr>
              <a:defRPr sz="788"/>
            </a:lvl2pPr>
            <a:lvl3pPr>
              <a:defRPr sz="675"/>
            </a:lvl3pPr>
            <a:lvl4pPr>
              <a:defRPr sz="619"/>
            </a:lvl4pPr>
            <a:lvl5pPr>
              <a:defRPr sz="59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8"/>
          <p:cNvSpPr txBox="1">
            <a:spLocks/>
          </p:cNvSpPr>
          <p:nvPr userDrawn="1"/>
        </p:nvSpPr>
        <p:spPr>
          <a:xfrm>
            <a:off x="12626047" y="6531511"/>
            <a:ext cx="1384773" cy="276408"/>
          </a:xfrm>
          <a:prstGeom prst="rect">
            <a:avLst/>
          </a:prstGeom>
        </p:spPr>
        <p:txBody>
          <a:bodyPr vert="horz" lIns="68580" tIns="34290" rIns="68580" bIns="34290" rtlCol="0" anchor="ctr"/>
          <a:lstStyle>
            <a:defPPr>
              <a:defRPr lang="en-US"/>
            </a:defPPr>
            <a:lvl1pPr marL="0" algn="r"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62E9AC-78E1-4799-8562-C66A38A92102}" type="slidenum">
              <a:rPr lang="en-GB" sz="450" smtClean="0">
                <a:solidFill>
                  <a:prstClr val="black">
                    <a:tint val="75000"/>
                  </a:prstClr>
                </a:solidFill>
              </a:rPr>
              <a:pPr/>
              <a:t>‹#›</a:t>
            </a:fld>
            <a:endParaRPr lang="en-GB" sz="450">
              <a:solidFill>
                <a:prstClr val="black">
                  <a:tint val="75000"/>
                </a:prstClr>
              </a:solidFill>
            </a:endParaRPr>
          </a:p>
        </p:txBody>
      </p:sp>
      <p:sp>
        <p:nvSpPr>
          <p:cNvPr id="14" name="Content Placeholder 5"/>
          <p:cNvSpPr>
            <a:spLocks noGrp="1"/>
          </p:cNvSpPr>
          <p:nvPr>
            <p:ph sz="quarter" idx="16"/>
          </p:nvPr>
        </p:nvSpPr>
        <p:spPr>
          <a:xfrm>
            <a:off x="9278385" y="1974542"/>
            <a:ext cx="2780643" cy="4435136"/>
          </a:xfrm>
        </p:spPr>
        <p:txBody>
          <a:bodyPr>
            <a:normAutofit/>
          </a:bodyPr>
          <a:lstStyle>
            <a:lvl1pPr>
              <a:defRPr sz="900"/>
            </a:lvl1pPr>
            <a:lvl2pPr>
              <a:defRPr sz="788"/>
            </a:lvl2pPr>
            <a:lvl3pPr>
              <a:defRPr sz="675"/>
            </a:lvl3pPr>
            <a:lvl4pPr>
              <a:defRPr sz="619"/>
            </a:lvl4pPr>
            <a:lvl5pPr>
              <a:defRPr sz="59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6">
            <a:extLst>
              <a:ext uri="{FF2B5EF4-FFF2-40B4-BE49-F238E27FC236}">
                <a16:creationId xmlns:a16="http://schemas.microsoft.com/office/drawing/2014/main" id="{6AC57A83-0E06-434D-B4A9-D8B22BBEAB40}"/>
              </a:ext>
            </a:extLst>
          </p:cNvPr>
          <p:cNvSpPr>
            <a:spLocks noGrp="1"/>
          </p:cNvSpPr>
          <p:nvPr>
            <p:ph type="dt" sz="half" idx="10"/>
          </p:nvPr>
        </p:nvSpPr>
        <p:spPr>
          <a:xfrm>
            <a:off x="143934" y="6535168"/>
            <a:ext cx="3516468" cy="269099"/>
          </a:xfrm>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16" name="Footer Placeholder 7">
            <a:extLst>
              <a:ext uri="{FF2B5EF4-FFF2-40B4-BE49-F238E27FC236}">
                <a16:creationId xmlns:a16="http://schemas.microsoft.com/office/drawing/2014/main" id="{40B2D603-A5E2-B342-AF61-78D4424B6B25}"/>
              </a:ext>
            </a:extLst>
          </p:cNvPr>
          <p:cNvSpPr>
            <a:spLocks noGrp="1"/>
          </p:cNvSpPr>
          <p:nvPr>
            <p:ph type="ftr" sz="quarter" idx="11"/>
          </p:nvPr>
        </p:nvSpPr>
        <p:spPr>
          <a:xfrm>
            <a:off x="3971223" y="6535168"/>
            <a:ext cx="4252356" cy="269099"/>
          </a:xfrm>
        </p:spPr>
        <p:txBody>
          <a:bodyPr/>
          <a:lstStyle/>
          <a:p>
            <a:endParaRPr lang="en-GB">
              <a:solidFill>
                <a:prstClr val="black">
                  <a:tint val="75000"/>
                </a:prstClr>
              </a:solidFill>
            </a:endParaRPr>
          </a:p>
        </p:txBody>
      </p:sp>
      <p:sp>
        <p:nvSpPr>
          <p:cNvPr id="17" name="Slide Number Placeholder 8">
            <a:extLst>
              <a:ext uri="{FF2B5EF4-FFF2-40B4-BE49-F238E27FC236}">
                <a16:creationId xmlns:a16="http://schemas.microsoft.com/office/drawing/2014/main" id="{F2B0F39C-6A72-9643-8A5C-AF6693E933D3}"/>
              </a:ext>
            </a:extLst>
          </p:cNvPr>
          <p:cNvSpPr>
            <a:spLocks noGrp="1"/>
          </p:cNvSpPr>
          <p:nvPr>
            <p:ph type="sldNum" sz="quarter" idx="12"/>
          </p:nvPr>
        </p:nvSpPr>
        <p:spPr>
          <a:xfrm>
            <a:off x="8534401" y="6535167"/>
            <a:ext cx="3467100" cy="276408"/>
          </a:xfrm>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
        <p:nvSpPr>
          <p:cNvPr id="18" name="Text Placeholder 2">
            <a:extLst>
              <a:ext uri="{FF2B5EF4-FFF2-40B4-BE49-F238E27FC236}">
                <a16:creationId xmlns:a16="http://schemas.microsoft.com/office/drawing/2014/main" id="{B5E540F3-A856-2D4F-9646-0703F0DA95A5}"/>
              </a:ext>
            </a:extLst>
          </p:cNvPr>
          <p:cNvSpPr>
            <a:spLocks noGrp="1"/>
          </p:cNvSpPr>
          <p:nvPr>
            <p:ph type="body" idx="17"/>
          </p:nvPr>
        </p:nvSpPr>
        <p:spPr>
          <a:xfrm>
            <a:off x="3069193" y="1016000"/>
            <a:ext cx="2767017" cy="808226"/>
          </a:xfrm>
        </p:spPr>
        <p:txBody>
          <a:bodyPr anchor="ctr">
            <a:normAutofit/>
          </a:bodyPr>
          <a:lstStyle>
            <a:lvl1pPr marL="0" indent="0">
              <a:buNone/>
              <a:defRPr sz="1013" b="1">
                <a:solidFill>
                  <a:srgbClr val="951F39"/>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19" name="Text Placeholder 2">
            <a:extLst>
              <a:ext uri="{FF2B5EF4-FFF2-40B4-BE49-F238E27FC236}">
                <a16:creationId xmlns:a16="http://schemas.microsoft.com/office/drawing/2014/main" id="{D19AF0BF-8EC7-504C-880A-8034FA7C8532}"/>
              </a:ext>
            </a:extLst>
          </p:cNvPr>
          <p:cNvSpPr>
            <a:spLocks noGrp="1"/>
          </p:cNvSpPr>
          <p:nvPr>
            <p:ph type="body" idx="18"/>
          </p:nvPr>
        </p:nvSpPr>
        <p:spPr>
          <a:xfrm>
            <a:off x="6356253" y="1016000"/>
            <a:ext cx="2767017" cy="808226"/>
          </a:xfrm>
        </p:spPr>
        <p:txBody>
          <a:bodyPr anchor="ctr">
            <a:normAutofit/>
          </a:bodyPr>
          <a:lstStyle>
            <a:lvl1pPr marL="0" indent="0">
              <a:buNone/>
              <a:defRPr sz="1013" b="1">
                <a:solidFill>
                  <a:srgbClr val="951F39"/>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20" name="Text Placeholder 2">
            <a:extLst>
              <a:ext uri="{FF2B5EF4-FFF2-40B4-BE49-F238E27FC236}">
                <a16:creationId xmlns:a16="http://schemas.microsoft.com/office/drawing/2014/main" id="{1A4032AE-5606-6A48-886F-7B5EE141D13E}"/>
              </a:ext>
            </a:extLst>
          </p:cNvPr>
          <p:cNvSpPr>
            <a:spLocks noGrp="1"/>
          </p:cNvSpPr>
          <p:nvPr>
            <p:ph type="body" idx="19"/>
          </p:nvPr>
        </p:nvSpPr>
        <p:spPr>
          <a:xfrm>
            <a:off x="9272770" y="1016000"/>
            <a:ext cx="2767017" cy="808226"/>
          </a:xfrm>
        </p:spPr>
        <p:txBody>
          <a:bodyPr anchor="ctr">
            <a:normAutofit/>
          </a:bodyPr>
          <a:lstStyle>
            <a:lvl1pPr marL="0" indent="0">
              <a:buNone/>
              <a:defRPr sz="1013" b="1">
                <a:solidFill>
                  <a:srgbClr val="951F39"/>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21" name="Title 1">
            <a:extLst>
              <a:ext uri="{FF2B5EF4-FFF2-40B4-BE49-F238E27FC236}">
                <a16:creationId xmlns:a16="http://schemas.microsoft.com/office/drawing/2014/main" id="{5CEA0958-97FB-884D-9268-5774B68A8805}"/>
              </a:ext>
            </a:extLst>
          </p:cNvPr>
          <p:cNvSpPr>
            <a:spLocks noGrp="1"/>
          </p:cNvSpPr>
          <p:nvPr>
            <p:ph type="title"/>
          </p:nvPr>
        </p:nvSpPr>
        <p:spPr>
          <a:xfrm>
            <a:off x="2800866" y="80963"/>
            <a:ext cx="9184101" cy="614787"/>
          </a:xfrm>
        </p:spPr>
        <p:txBody>
          <a:bodyPr/>
          <a:lstStyle/>
          <a:p>
            <a:r>
              <a:rPr lang="en-US"/>
              <a:t>Click to edit Master title style</a:t>
            </a:r>
          </a:p>
        </p:txBody>
      </p:sp>
    </p:spTree>
    <p:extLst>
      <p:ext uri="{BB962C8B-B14F-4D97-AF65-F5344CB8AC3E}">
        <p14:creationId xmlns:p14="http://schemas.microsoft.com/office/powerpoint/2010/main" val="951049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6B6F3AA-3B68-5445-BD55-EA29EC3CFD36}"/>
              </a:ext>
            </a:extLst>
          </p:cNvPr>
          <p:cNvSpPr>
            <a:spLocks noGrp="1"/>
          </p:cNvSpPr>
          <p:nvPr>
            <p:ph type="pic" sz="quarter" idx="10"/>
          </p:nvPr>
        </p:nvSpPr>
        <p:spPr>
          <a:xfrm>
            <a:off x="6335186" y="1016000"/>
            <a:ext cx="5666317" cy="5257800"/>
          </a:xfrm>
        </p:spPr>
        <p:txBody>
          <a:bodyPr/>
          <a:lstStyle>
            <a:lvl1pPr>
              <a:defRPr>
                <a:solidFill>
                  <a:srgbClr val="53575A"/>
                </a:solidFill>
              </a:defRPr>
            </a:lvl1pPr>
          </a:lstStyle>
          <a:p>
            <a:endParaRPr lang="en-US"/>
          </a:p>
        </p:txBody>
      </p:sp>
      <p:sp>
        <p:nvSpPr>
          <p:cNvPr id="3" name="Title 1">
            <a:extLst>
              <a:ext uri="{FF2B5EF4-FFF2-40B4-BE49-F238E27FC236}">
                <a16:creationId xmlns:a16="http://schemas.microsoft.com/office/drawing/2014/main" id="{D14DBAEC-3DE2-3147-BB18-57CD5C66C616}"/>
              </a:ext>
            </a:extLst>
          </p:cNvPr>
          <p:cNvSpPr>
            <a:spLocks noGrp="1"/>
          </p:cNvSpPr>
          <p:nvPr>
            <p:ph type="title"/>
          </p:nvPr>
        </p:nvSpPr>
        <p:spPr>
          <a:xfrm>
            <a:off x="2800866" y="80963"/>
            <a:ext cx="9184101" cy="614787"/>
          </a:xfrm>
        </p:spPr>
        <p:txBody>
          <a:bodyPr/>
          <a:lstStyle/>
          <a:p>
            <a:r>
              <a:rPr lang="en-US"/>
              <a:t>Click to edit Master title style</a:t>
            </a:r>
          </a:p>
        </p:txBody>
      </p:sp>
      <p:sp>
        <p:nvSpPr>
          <p:cNvPr id="4" name="Date Placeholder 3">
            <a:extLst>
              <a:ext uri="{FF2B5EF4-FFF2-40B4-BE49-F238E27FC236}">
                <a16:creationId xmlns:a16="http://schemas.microsoft.com/office/drawing/2014/main" id="{551BE5CD-4AA1-A94E-A67B-16963CC2137B}"/>
              </a:ext>
            </a:extLst>
          </p:cNvPr>
          <p:cNvSpPr>
            <a:spLocks noGrp="1"/>
          </p:cNvSpPr>
          <p:nvPr>
            <p:ph type="dt" sz="half" idx="11"/>
          </p:nvPr>
        </p:nvSpPr>
        <p:spPr>
          <a:xfrm>
            <a:off x="143934" y="6538823"/>
            <a:ext cx="3325220" cy="269099"/>
          </a:xfrm>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525D8343-3959-9A44-8489-2F7927C631EB}"/>
              </a:ext>
            </a:extLst>
          </p:cNvPr>
          <p:cNvSpPr>
            <a:spLocks noGrp="1"/>
          </p:cNvSpPr>
          <p:nvPr>
            <p:ph type="ftr" sz="quarter" idx="12"/>
          </p:nvPr>
        </p:nvSpPr>
        <p:spPr>
          <a:xfrm>
            <a:off x="3971223" y="6524627"/>
            <a:ext cx="4252356" cy="283295"/>
          </a:xfrm>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11F922A3-6480-4B46-BC4C-12170E2C140F}"/>
              </a:ext>
            </a:extLst>
          </p:cNvPr>
          <p:cNvSpPr>
            <a:spLocks noGrp="1"/>
          </p:cNvSpPr>
          <p:nvPr>
            <p:ph type="sldNum" sz="quarter" idx="13"/>
          </p:nvPr>
        </p:nvSpPr>
        <p:spPr>
          <a:xfrm>
            <a:off x="8725648" y="6535167"/>
            <a:ext cx="3275853" cy="276408"/>
          </a:xfrm>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48865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3934" y="1016000"/>
            <a:ext cx="2242732" cy="799351"/>
          </a:xfrm>
        </p:spPr>
        <p:txBody>
          <a:bodyPr anchor="ctr">
            <a:normAutofit/>
          </a:bodyPr>
          <a:lstStyle>
            <a:lvl1pPr marL="0" indent="0" algn="l">
              <a:buNone/>
              <a:defRPr sz="900" b="1">
                <a:solidFill>
                  <a:srgbClr val="951F3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3934" y="2038912"/>
            <a:ext cx="2242732" cy="4234889"/>
          </a:xfrm>
        </p:spPr>
        <p:txBody>
          <a:bodyPr>
            <a:normAutofit/>
          </a:bodyPr>
          <a:lstStyle>
            <a:lvl1pPr>
              <a:defRPr sz="900"/>
            </a:lvl1pPr>
            <a:lvl2pPr>
              <a:defRPr sz="825"/>
            </a:lvl2pPr>
            <a:lvl3pPr>
              <a:defRPr sz="788"/>
            </a:lvl3pPr>
            <a:lvl4pPr>
              <a:defRPr sz="750"/>
            </a:lvl4pPr>
            <a:lvl5pPr>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559183" y="1023398"/>
            <a:ext cx="2280100" cy="783075"/>
          </a:xfrm>
        </p:spPr>
        <p:txBody>
          <a:bodyPr anchor="ctr">
            <a:normAutofit/>
          </a:bodyPr>
          <a:lstStyle>
            <a:lvl1pPr marL="0" indent="0" algn="l">
              <a:buNone/>
              <a:defRPr sz="900" b="1">
                <a:solidFill>
                  <a:srgbClr val="951F3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2559183" y="2030033"/>
            <a:ext cx="2280100" cy="4251165"/>
          </a:xfrm>
        </p:spPr>
        <p:txBody>
          <a:bodyPr>
            <a:normAutofit/>
          </a:bodyPr>
          <a:lstStyle>
            <a:lvl1pPr>
              <a:defRPr sz="900"/>
            </a:lvl1pPr>
            <a:lvl2pPr>
              <a:defRPr sz="825"/>
            </a:lvl2pPr>
            <a:lvl3pPr>
              <a:defRPr sz="788"/>
            </a:lvl3pPr>
            <a:lvl4pPr>
              <a:defRPr sz="750"/>
            </a:lvl4pPr>
            <a:lvl5pPr>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4D8EBA-E3A8-41D5-840F-EFA0202A10F4}" type="datetimeFigureOut">
              <a:rPr lang="en-GB" smtClean="0">
                <a:solidFill>
                  <a:prstClr val="black">
                    <a:tint val="75000"/>
                  </a:prstClr>
                </a:solidFill>
              </a:rPr>
              <a:pPr/>
              <a:t>18/12/2023</a:t>
            </a:fld>
            <a:endParaRPr lang="en-GB">
              <a:solidFill>
                <a:prstClr val="black">
                  <a:tint val="75000"/>
                </a:prstClr>
              </a:solidFill>
            </a:endParaRPr>
          </a:p>
        </p:txBody>
      </p:sp>
      <p:sp>
        <p:nvSpPr>
          <p:cNvPr id="8" name="Footer Placeholder 7"/>
          <p:cNvSpPr>
            <a:spLocks noGrp="1"/>
          </p:cNvSpPr>
          <p:nvPr>
            <p:ph type="ftr" sz="quarter" idx="11"/>
          </p:nvPr>
        </p:nvSpPr>
        <p:spPr>
          <a:xfrm>
            <a:off x="3656643" y="6538823"/>
            <a:ext cx="4252356" cy="269099"/>
          </a:xfrm>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a:xfrm>
            <a:off x="8518840" y="6538822"/>
            <a:ext cx="1472497" cy="319181"/>
          </a:xfrm>
        </p:spPr>
        <p:txBody>
          <a:bodyPr/>
          <a:lstStyle/>
          <a:p>
            <a:fld id="{04AA8156-67F3-4B6F-ADAD-63476313C910}" type="slidenum">
              <a:rPr lang="en-GB" smtClean="0">
                <a:solidFill>
                  <a:prstClr val="black">
                    <a:tint val="75000"/>
                  </a:prstClr>
                </a:solidFill>
              </a:rPr>
              <a:pPr/>
              <a:t>‹#›</a:t>
            </a:fld>
            <a:endParaRPr lang="en-GB">
              <a:solidFill>
                <a:prstClr val="black">
                  <a:tint val="75000"/>
                </a:prstClr>
              </a:solidFill>
            </a:endParaRPr>
          </a:p>
        </p:txBody>
      </p:sp>
      <p:sp>
        <p:nvSpPr>
          <p:cNvPr id="10" name="Text Placeholder 2"/>
          <p:cNvSpPr>
            <a:spLocks noGrp="1"/>
          </p:cNvSpPr>
          <p:nvPr>
            <p:ph type="body" idx="13"/>
          </p:nvPr>
        </p:nvSpPr>
        <p:spPr>
          <a:xfrm>
            <a:off x="4962722" y="1016000"/>
            <a:ext cx="2268927" cy="799351"/>
          </a:xfrm>
        </p:spPr>
        <p:txBody>
          <a:bodyPr anchor="ctr">
            <a:normAutofit/>
          </a:bodyPr>
          <a:lstStyle>
            <a:lvl1pPr marL="0" indent="0" algn="l">
              <a:buNone/>
              <a:defRPr sz="900" b="1">
                <a:solidFill>
                  <a:srgbClr val="951F3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3"/>
          <p:cNvSpPr>
            <a:spLocks noGrp="1"/>
          </p:cNvSpPr>
          <p:nvPr>
            <p:ph sz="half" idx="14"/>
          </p:nvPr>
        </p:nvSpPr>
        <p:spPr>
          <a:xfrm>
            <a:off x="4962722" y="2022636"/>
            <a:ext cx="2268927" cy="4251165"/>
          </a:xfrm>
        </p:spPr>
        <p:txBody>
          <a:bodyPr>
            <a:normAutofit/>
          </a:bodyPr>
          <a:lstStyle>
            <a:lvl1pPr>
              <a:defRPr sz="900"/>
            </a:lvl1pPr>
            <a:lvl2pPr>
              <a:defRPr sz="825"/>
            </a:lvl2pPr>
            <a:lvl3pPr>
              <a:defRPr sz="788"/>
            </a:lvl3pPr>
            <a:lvl4pPr>
              <a:defRPr sz="750"/>
            </a:lvl4pPr>
            <a:lvl5pPr>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p:cNvSpPr>
            <a:spLocks noGrp="1"/>
          </p:cNvSpPr>
          <p:nvPr>
            <p:ph type="body" sz="quarter" idx="15"/>
          </p:nvPr>
        </p:nvSpPr>
        <p:spPr>
          <a:xfrm>
            <a:off x="7367806" y="1016000"/>
            <a:ext cx="2280100" cy="783075"/>
          </a:xfrm>
        </p:spPr>
        <p:txBody>
          <a:bodyPr anchor="ctr">
            <a:normAutofit/>
          </a:bodyPr>
          <a:lstStyle>
            <a:lvl1pPr marL="0" indent="0" algn="l">
              <a:buNone/>
              <a:defRPr sz="900" b="1">
                <a:solidFill>
                  <a:srgbClr val="951F3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5"/>
          <p:cNvSpPr>
            <a:spLocks noGrp="1"/>
          </p:cNvSpPr>
          <p:nvPr>
            <p:ph sz="quarter" idx="16"/>
          </p:nvPr>
        </p:nvSpPr>
        <p:spPr>
          <a:xfrm>
            <a:off x="7367806" y="2022636"/>
            <a:ext cx="2280100" cy="4251165"/>
          </a:xfrm>
        </p:spPr>
        <p:txBody>
          <a:bodyPr>
            <a:normAutofit/>
          </a:bodyPr>
          <a:lstStyle>
            <a:lvl1pPr>
              <a:defRPr sz="900"/>
            </a:lvl1pPr>
            <a:lvl2pPr>
              <a:defRPr sz="825"/>
            </a:lvl2pPr>
            <a:lvl3pPr>
              <a:defRPr sz="788"/>
            </a:lvl3pPr>
            <a:lvl4pPr>
              <a:defRPr sz="750"/>
            </a:lvl4pPr>
            <a:lvl5pPr>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p:cNvSpPr>
            <a:spLocks noGrp="1"/>
          </p:cNvSpPr>
          <p:nvPr>
            <p:ph type="body" sz="quarter" idx="17"/>
          </p:nvPr>
        </p:nvSpPr>
        <p:spPr>
          <a:xfrm>
            <a:off x="9748147" y="1017476"/>
            <a:ext cx="2253355" cy="783075"/>
          </a:xfrm>
        </p:spPr>
        <p:txBody>
          <a:bodyPr anchor="ctr">
            <a:normAutofit/>
          </a:bodyPr>
          <a:lstStyle>
            <a:lvl1pPr marL="0" indent="0" algn="l">
              <a:buNone/>
              <a:defRPr sz="900" b="1">
                <a:solidFill>
                  <a:srgbClr val="951F3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5"/>
          <p:cNvSpPr>
            <a:spLocks noGrp="1"/>
          </p:cNvSpPr>
          <p:nvPr>
            <p:ph sz="quarter" idx="18"/>
          </p:nvPr>
        </p:nvSpPr>
        <p:spPr>
          <a:xfrm>
            <a:off x="9748147" y="2024112"/>
            <a:ext cx="2253355" cy="4251165"/>
          </a:xfrm>
        </p:spPr>
        <p:txBody>
          <a:bodyPr>
            <a:normAutofit/>
          </a:bodyPr>
          <a:lstStyle>
            <a:lvl1pPr>
              <a:defRPr sz="900"/>
            </a:lvl1pPr>
            <a:lvl2pPr>
              <a:defRPr sz="825"/>
            </a:lvl2pPr>
            <a:lvl3pPr>
              <a:defRPr sz="788"/>
            </a:lvl3pPr>
            <a:lvl4pPr>
              <a:defRPr sz="750"/>
            </a:lvl4pPr>
            <a:lvl5pPr>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AA930FDE-07C2-8846-A593-EAB2D26EAB31}"/>
              </a:ext>
            </a:extLst>
          </p:cNvPr>
          <p:cNvSpPr>
            <a:spLocks noGrp="1"/>
          </p:cNvSpPr>
          <p:nvPr>
            <p:ph type="title"/>
          </p:nvPr>
        </p:nvSpPr>
        <p:spPr>
          <a:xfrm>
            <a:off x="2800866" y="80963"/>
            <a:ext cx="9184101" cy="614787"/>
          </a:xfrm>
        </p:spPr>
        <p:txBody>
          <a:bodyPr/>
          <a:lstStyle/>
          <a:p>
            <a:r>
              <a:rPr lang="en-US"/>
              <a:t>Click to edit Master title style</a:t>
            </a:r>
          </a:p>
        </p:txBody>
      </p:sp>
    </p:spTree>
    <p:extLst>
      <p:ext uri="{BB962C8B-B14F-4D97-AF65-F5344CB8AC3E}">
        <p14:creationId xmlns:p14="http://schemas.microsoft.com/office/powerpoint/2010/main" val="616872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3935" y="1016001"/>
            <a:ext cx="3296349" cy="944053"/>
          </a:xfrm>
        </p:spPr>
        <p:txBody>
          <a:bodyPr anchor="ctr">
            <a:normAutofit/>
          </a:bodyPr>
          <a:lstStyle>
            <a:lvl1pPr marL="0" indent="0">
              <a:buNone/>
              <a:defRPr sz="1013" b="1">
                <a:solidFill>
                  <a:srgbClr val="951F39"/>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3903799" y="5329748"/>
            <a:ext cx="8085959" cy="944053"/>
          </a:xfrm>
        </p:spPr>
        <p:txBody>
          <a:bodyPr>
            <a:normAutofit/>
          </a:bodyPr>
          <a:lstStyle>
            <a:lvl1pPr>
              <a:defRPr sz="900"/>
            </a:lvl1pPr>
            <a:lvl2pPr>
              <a:defRPr sz="788"/>
            </a:lvl2pPr>
            <a:lvl3pPr>
              <a:defRPr sz="675"/>
            </a:lvl3pPr>
            <a:lvl4pPr>
              <a:defRPr sz="619"/>
            </a:lvl4pPr>
            <a:lvl5pPr>
              <a:defRPr sz="59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43934" y="2451973"/>
            <a:ext cx="3273873" cy="944053"/>
          </a:xfrm>
        </p:spPr>
        <p:txBody>
          <a:bodyPr anchor="ctr">
            <a:normAutofit/>
          </a:bodyPr>
          <a:lstStyle>
            <a:lvl1pPr marL="0" indent="0">
              <a:buNone/>
              <a:defRPr sz="1013" b="1">
                <a:solidFill>
                  <a:srgbClr val="951F39"/>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872298" y="3887945"/>
            <a:ext cx="8125775" cy="944053"/>
          </a:xfrm>
        </p:spPr>
        <p:txBody>
          <a:bodyPr>
            <a:normAutofit/>
          </a:bodyPr>
          <a:lstStyle>
            <a:lvl1pPr>
              <a:defRPr sz="900"/>
            </a:lvl1pPr>
            <a:lvl2pPr>
              <a:defRPr sz="788"/>
            </a:lvl2pPr>
            <a:lvl3pPr>
              <a:defRPr sz="675"/>
            </a:lvl3pPr>
            <a:lvl4pPr>
              <a:defRPr sz="619"/>
            </a:lvl4pPr>
            <a:lvl5pPr>
              <a:defRPr sz="59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p:cNvSpPr>
            <a:spLocks noGrp="1"/>
          </p:cNvSpPr>
          <p:nvPr>
            <p:ph type="body" sz="quarter" idx="13"/>
          </p:nvPr>
        </p:nvSpPr>
        <p:spPr>
          <a:xfrm>
            <a:off x="143934" y="3887945"/>
            <a:ext cx="3273873" cy="944053"/>
          </a:xfrm>
        </p:spPr>
        <p:txBody>
          <a:bodyPr anchor="ctr">
            <a:normAutofit/>
          </a:bodyPr>
          <a:lstStyle>
            <a:lvl1pPr marL="0" indent="0">
              <a:buNone/>
              <a:defRPr sz="1013" b="1">
                <a:solidFill>
                  <a:srgbClr val="951F39"/>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11" name="Content Placeholder 5"/>
          <p:cNvSpPr>
            <a:spLocks noGrp="1"/>
          </p:cNvSpPr>
          <p:nvPr>
            <p:ph sz="quarter" idx="14"/>
          </p:nvPr>
        </p:nvSpPr>
        <p:spPr>
          <a:xfrm>
            <a:off x="3875714" y="1016002"/>
            <a:ext cx="8125775" cy="944053"/>
          </a:xfrm>
        </p:spPr>
        <p:txBody>
          <a:bodyPr>
            <a:normAutofit/>
          </a:bodyPr>
          <a:lstStyle>
            <a:lvl1pPr>
              <a:defRPr sz="900"/>
            </a:lvl1pPr>
            <a:lvl2pPr>
              <a:defRPr sz="788"/>
            </a:lvl2pPr>
            <a:lvl3pPr>
              <a:defRPr sz="675"/>
            </a:lvl3pPr>
            <a:lvl4pPr>
              <a:defRPr sz="619"/>
            </a:lvl4pPr>
            <a:lvl5pPr>
              <a:defRPr sz="59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8"/>
          <p:cNvSpPr txBox="1">
            <a:spLocks/>
          </p:cNvSpPr>
          <p:nvPr userDrawn="1"/>
        </p:nvSpPr>
        <p:spPr>
          <a:xfrm>
            <a:off x="12626047" y="6531511"/>
            <a:ext cx="1384773" cy="276408"/>
          </a:xfrm>
          <a:prstGeom prst="rect">
            <a:avLst/>
          </a:prstGeom>
        </p:spPr>
        <p:txBody>
          <a:bodyPr vert="horz" lIns="68580" tIns="34290" rIns="68580" bIns="34290" rtlCol="0" anchor="ctr"/>
          <a:lstStyle>
            <a:defPPr>
              <a:defRPr lang="en-US"/>
            </a:defPPr>
            <a:lvl1pPr marL="0" algn="r" defTabSz="914400" rtl="0" eaLnBrk="1" latinLnBrk="0" hangingPunct="1">
              <a:defRPr sz="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62E9AC-78E1-4799-8562-C66A38A92102}" type="slidenum">
              <a:rPr lang="en-GB" sz="450" smtClean="0">
                <a:solidFill>
                  <a:prstClr val="black">
                    <a:tint val="75000"/>
                  </a:prstClr>
                </a:solidFill>
              </a:rPr>
              <a:pPr/>
              <a:t>‹#›</a:t>
            </a:fld>
            <a:endParaRPr lang="en-GB" sz="450">
              <a:solidFill>
                <a:prstClr val="black">
                  <a:tint val="75000"/>
                </a:prstClr>
              </a:solidFill>
            </a:endParaRPr>
          </a:p>
        </p:txBody>
      </p:sp>
      <p:sp>
        <p:nvSpPr>
          <p:cNvPr id="13" name="Text Placeholder 4"/>
          <p:cNvSpPr>
            <a:spLocks noGrp="1"/>
          </p:cNvSpPr>
          <p:nvPr>
            <p:ph type="body" sz="quarter" idx="15"/>
          </p:nvPr>
        </p:nvSpPr>
        <p:spPr>
          <a:xfrm>
            <a:off x="143934" y="5323916"/>
            <a:ext cx="3312439" cy="949882"/>
          </a:xfrm>
        </p:spPr>
        <p:txBody>
          <a:bodyPr anchor="ctr">
            <a:normAutofit/>
          </a:bodyPr>
          <a:lstStyle>
            <a:lvl1pPr marL="0" indent="0">
              <a:buNone/>
              <a:defRPr sz="1013" b="1">
                <a:solidFill>
                  <a:srgbClr val="951F39"/>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14" name="Content Placeholder 5"/>
          <p:cNvSpPr>
            <a:spLocks noGrp="1"/>
          </p:cNvSpPr>
          <p:nvPr>
            <p:ph sz="quarter" idx="16"/>
          </p:nvPr>
        </p:nvSpPr>
        <p:spPr>
          <a:xfrm>
            <a:off x="3903798" y="2451973"/>
            <a:ext cx="8097703" cy="944053"/>
          </a:xfrm>
        </p:spPr>
        <p:txBody>
          <a:bodyPr>
            <a:normAutofit/>
          </a:bodyPr>
          <a:lstStyle>
            <a:lvl1pPr>
              <a:defRPr sz="900"/>
            </a:lvl1pPr>
            <a:lvl2pPr>
              <a:defRPr sz="788"/>
            </a:lvl2pPr>
            <a:lvl3pPr>
              <a:defRPr sz="675"/>
            </a:lvl3pPr>
            <a:lvl4pPr>
              <a:defRPr sz="619"/>
            </a:lvl4pPr>
            <a:lvl5pPr>
              <a:defRPr sz="59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6">
            <a:extLst>
              <a:ext uri="{FF2B5EF4-FFF2-40B4-BE49-F238E27FC236}">
                <a16:creationId xmlns:a16="http://schemas.microsoft.com/office/drawing/2014/main" id="{BFA184D5-7399-1D40-A6F3-04D63C0482D5}"/>
              </a:ext>
            </a:extLst>
          </p:cNvPr>
          <p:cNvSpPr>
            <a:spLocks noGrp="1"/>
          </p:cNvSpPr>
          <p:nvPr>
            <p:ph type="dt" sz="half" idx="10"/>
          </p:nvPr>
        </p:nvSpPr>
        <p:spPr>
          <a:xfrm>
            <a:off x="143934" y="6535168"/>
            <a:ext cx="3516468" cy="269099"/>
          </a:xfrm>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19" name="Footer Placeholder 7">
            <a:extLst>
              <a:ext uri="{FF2B5EF4-FFF2-40B4-BE49-F238E27FC236}">
                <a16:creationId xmlns:a16="http://schemas.microsoft.com/office/drawing/2014/main" id="{7EC6F2BC-64B2-6649-BE73-9ACBCF4DEC7F}"/>
              </a:ext>
            </a:extLst>
          </p:cNvPr>
          <p:cNvSpPr>
            <a:spLocks noGrp="1"/>
          </p:cNvSpPr>
          <p:nvPr>
            <p:ph type="ftr" sz="quarter" idx="11"/>
          </p:nvPr>
        </p:nvSpPr>
        <p:spPr>
          <a:xfrm>
            <a:off x="3971223" y="6535168"/>
            <a:ext cx="4252356" cy="269099"/>
          </a:xfrm>
        </p:spPr>
        <p:txBody>
          <a:bodyPr/>
          <a:lstStyle/>
          <a:p>
            <a:endParaRPr lang="en-GB">
              <a:solidFill>
                <a:prstClr val="black">
                  <a:tint val="75000"/>
                </a:prstClr>
              </a:solidFill>
            </a:endParaRPr>
          </a:p>
        </p:txBody>
      </p:sp>
      <p:sp>
        <p:nvSpPr>
          <p:cNvPr id="20" name="Slide Number Placeholder 8">
            <a:extLst>
              <a:ext uri="{FF2B5EF4-FFF2-40B4-BE49-F238E27FC236}">
                <a16:creationId xmlns:a16="http://schemas.microsoft.com/office/drawing/2014/main" id="{847AB10E-6054-FD4A-BCEC-6D8589A60307}"/>
              </a:ext>
            </a:extLst>
          </p:cNvPr>
          <p:cNvSpPr>
            <a:spLocks noGrp="1"/>
          </p:cNvSpPr>
          <p:nvPr>
            <p:ph type="sldNum" sz="quarter" idx="12"/>
          </p:nvPr>
        </p:nvSpPr>
        <p:spPr>
          <a:xfrm>
            <a:off x="8534401" y="6535167"/>
            <a:ext cx="3467100" cy="276408"/>
          </a:xfrm>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
        <p:nvSpPr>
          <p:cNvPr id="21" name="Title 1">
            <a:extLst>
              <a:ext uri="{FF2B5EF4-FFF2-40B4-BE49-F238E27FC236}">
                <a16:creationId xmlns:a16="http://schemas.microsoft.com/office/drawing/2014/main" id="{E9BE6309-43A3-D745-9D25-CD761E5A7723}"/>
              </a:ext>
            </a:extLst>
          </p:cNvPr>
          <p:cNvSpPr>
            <a:spLocks noGrp="1"/>
          </p:cNvSpPr>
          <p:nvPr>
            <p:ph type="title"/>
          </p:nvPr>
        </p:nvSpPr>
        <p:spPr>
          <a:xfrm>
            <a:off x="2800865" y="80963"/>
            <a:ext cx="9204051" cy="614787"/>
          </a:xfrm>
        </p:spPr>
        <p:txBody>
          <a:bodyPr/>
          <a:lstStyle/>
          <a:p>
            <a:r>
              <a:rPr lang="en-US"/>
              <a:t>Click to edit Master title style</a:t>
            </a:r>
          </a:p>
        </p:txBody>
      </p:sp>
    </p:spTree>
    <p:extLst>
      <p:ext uri="{BB962C8B-B14F-4D97-AF65-F5344CB8AC3E}">
        <p14:creationId xmlns:p14="http://schemas.microsoft.com/office/powerpoint/2010/main" val="3231428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00865" y="80963"/>
            <a:ext cx="9200635" cy="614787"/>
          </a:xfrm>
        </p:spPr>
        <p:txBody>
          <a:bodyPr/>
          <a:lstStyle/>
          <a:p>
            <a:r>
              <a:rPr lang="en-US"/>
              <a:t>Click to edit Master title style</a:t>
            </a:r>
          </a:p>
        </p:txBody>
      </p:sp>
      <p:sp>
        <p:nvSpPr>
          <p:cNvPr id="8" name="Text Placeholder 7"/>
          <p:cNvSpPr>
            <a:spLocks noGrp="1"/>
          </p:cNvSpPr>
          <p:nvPr>
            <p:ph type="body" sz="quarter" idx="13"/>
          </p:nvPr>
        </p:nvSpPr>
        <p:spPr>
          <a:xfrm>
            <a:off x="160868" y="1005236"/>
            <a:ext cx="11840633" cy="773113"/>
          </a:xfrm>
        </p:spPr>
        <p:txBody>
          <a:bodyPr/>
          <a:lstStyle>
            <a:lvl1pPr>
              <a:defRPr b="1">
                <a:solidFill>
                  <a:srgbClr val="951F39"/>
                </a:solidFill>
              </a:defRPr>
            </a:lvl1pPr>
          </a:lstStyle>
          <a:p>
            <a:pPr lvl="0"/>
            <a:r>
              <a:rPr lang="en-US"/>
              <a:t>Click to edit Master text styles</a:t>
            </a:r>
          </a:p>
        </p:txBody>
      </p:sp>
      <p:sp>
        <p:nvSpPr>
          <p:cNvPr id="17" name="Picture Placeholder 16"/>
          <p:cNvSpPr>
            <a:spLocks noGrp="1"/>
          </p:cNvSpPr>
          <p:nvPr>
            <p:ph type="pic" sz="quarter" idx="14"/>
          </p:nvPr>
        </p:nvSpPr>
        <p:spPr>
          <a:xfrm>
            <a:off x="143935" y="2017032"/>
            <a:ext cx="2023533" cy="933450"/>
          </a:xfrm>
        </p:spPr>
        <p:txBody>
          <a:bodyPr/>
          <a:lstStyle>
            <a:lvl1pPr algn="l">
              <a:defRPr/>
            </a:lvl1pPr>
          </a:lstStyle>
          <a:p>
            <a:r>
              <a:rPr lang="en-US"/>
              <a:t>Click icon to add picture</a:t>
            </a:r>
            <a:endParaRPr lang="en-GB"/>
          </a:p>
        </p:txBody>
      </p:sp>
      <p:sp>
        <p:nvSpPr>
          <p:cNvPr id="21" name="Picture Placeholder 16"/>
          <p:cNvSpPr>
            <a:spLocks noGrp="1"/>
          </p:cNvSpPr>
          <p:nvPr>
            <p:ph type="pic" sz="quarter" idx="18"/>
          </p:nvPr>
        </p:nvSpPr>
        <p:spPr>
          <a:xfrm>
            <a:off x="2632077" y="2017032"/>
            <a:ext cx="1993900" cy="933450"/>
          </a:xfrm>
        </p:spPr>
        <p:txBody>
          <a:bodyPr/>
          <a:lstStyle>
            <a:lvl1pPr algn="l">
              <a:defRPr/>
            </a:lvl1pPr>
          </a:lstStyle>
          <a:p>
            <a:r>
              <a:rPr lang="en-US"/>
              <a:t>Click icon to add picture</a:t>
            </a:r>
            <a:endParaRPr lang="en-GB"/>
          </a:p>
        </p:txBody>
      </p:sp>
      <p:sp>
        <p:nvSpPr>
          <p:cNvPr id="25" name="Picture Placeholder 16"/>
          <p:cNvSpPr>
            <a:spLocks noGrp="1"/>
          </p:cNvSpPr>
          <p:nvPr>
            <p:ph type="pic" sz="quarter" idx="22"/>
          </p:nvPr>
        </p:nvSpPr>
        <p:spPr>
          <a:xfrm>
            <a:off x="5090585" y="2017032"/>
            <a:ext cx="1993900" cy="933450"/>
          </a:xfrm>
        </p:spPr>
        <p:txBody>
          <a:bodyPr/>
          <a:lstStyle>
            <a:lvl1pPr algn="l">
              <a:defRPr/>
            </a:lvl1pPr>
          </a:lstStyle>
          <a:p>
            <a:r>
              <a:rPr lang="en-US"/>
              <a:t>Click icon to add picture</a:t>
            </a:r>
            <a:endParaRPr lang="en-GB"/>
          </a:p>
        </p:txBody>
      </p:sp>
      <p:sp>
        <p:nvSpPr>
          <p:cNvPr id="29" name="Picture Placeholder 16"/>
          <p:cNvSpPr>
            <a:spLocks noGrp="1"/>
          </p:cNvSpPr>
          <p:nvPr>
            <p:ph type="pic" sz="quarter" idx="26"/>
          </p:nvPr>
        </p:nvSpPr>
        <p:spPr>
          <a:xfrm>
            <a:off x="7549093" y="2017032"/>
            <a:ext cx="1993900" cy="933450"/>
          </a:xfrm>
        </p:spPr>
        <p:txBody>
          <a:bodyPr/>
          <a:lstStyle>
            <a:lvl1pPr algn="l">
              <a:defRPr/>
            </a:lvl1pPr>
          </a:lstStyle>
          <a:p>
            <a:r>
              <a:rPr lang="en-US"/>
              <a:t>Click icon to add picture</a:t>
            </a:r>
            <a:endParaRPr lang="en-GB"/>
          </a:p>
        </p:txBody>
      </p:sp>
      <p:sp>
        <p:nvSpPr>
          <p:cNvPr id="33" name="Picture Placeholder 16"/>
          <p:cNvSpPr>
            <a:spLocks noGrp="1"/>
          </p:cNvSpPr>
          <p:nvPr>
            <p:ph type="pic" sz="quarter" idx="30"/>
          </p:nvPr>
        </p:nvSpPr>
        <p:spPr>
          <a:xfrm>
            <a:off x="10007601" y="2017032"/>
            <a:ext cx="1993900" cy="933450"/>
          </a:xfrm>
        </p:spPr>
        <p:txBody>
          <a:bodyPr/>
          <a:lstStyle>
            <a:lvl1pPr algn="l">
              <a:defRPr/>
            </a:lvl1pPr>
          </a:lstStyle>
          <a:p>
            <a:r>
              <a:rPr lang="en-US"/>
              <a:t>Click icon to add picture</a:t>
            </a:r>
            <a:endParaRPr lang="en-GB"/>
          </a:p>
        </p:txBody>
      </p:sp>
      <p:sp>
        <p:nvSpPr>
          <p:cNvPr id="37" name="Picture Placeholder 16">
            <a:extLst>
              <a:ext uri="{FF2B5EF4-FFF2-40B4-BE49-F238E27FC236}">
                <a16:creationId xmlns:a16="http://schemas.microsoft.com/office/drawing/2014/main" id="{BAE8179C-1D51-E743-8E98-447634E84FC2}"/>
              </a:ext>
            </a:extLst>
          </p:cNvPr>
          <p:cNvSpPr>
            <a:spLocks noGrp="1"/>
          </p:cNvSpPr>
          <p:nvPr>
            <p:ph type="pic" sz="quarter" idx="31"/>
          </p:nvPr>
        </p:nvSpPr>
        <p:spPr>
          <a:xfrm>
            <a:off x="143935" y="3124805"/>
            <a:ext cx="2023533" cy="933450"/>
          </a:xfrm>
        </p:spPr>
        <p:txBody>
          <a:bodyPr/>
          <a:lstStyle>
            <a:lvl1pPr algn="l">
              <a:defRPr/>
            </a:lvl1pPr>
          </a:lstStyle>
          <a:p>
            <a:r>
              <a:rPr lang="en-US"/>
              <a:t>Click icon to add picture</a:t>
            </a:r>
            <a:endParaRPr lang="en-GB"/>
          </a:p>
        </p:txBody>
      </p:sp>
      <p:sp>
        <p:nvSpPr>
          <p:cNvPr id="38" name="Picture Placeholder 16">
            <a:extLst>
              <a:ext uri="{FF2B5EF4-FFF2-40B4-BE49-F238E27FC236}">
                <a16:creationId xmlns:a16="http://schemas.microsoft.com/office/drawing/2014/main" id="{D2265B7A-55C7-B944-ADB5-BCFF3806614B}"/>
              </a:ext>
            </a:extLst>
          </p:cNvPr>
          <p:cNvSpPr>
            <a:spLocks noGrp="1"/>
          </p:cNvSpPr>
          <p:nvPr>
            <p:ph type="pic" sz="quarter" idx="32"/>
          </p:nvPr>
        </p:nvSpPr>
        <p:spPr>
          <a:xfrm>
            <a:off x="2632077" y="3124805"/>
            <a:ext cx="1993900" cy="933450"/>
          </a:xfrm>
        </p:spPr>
        <p:txBody>
          <a:bodyPr/>
          <a:lstStyle>
            <a:lvl1pPr algn="l">
              <a:defRPr/>
            </a:lvl1pPr>
          </a:lstStyle>
          <a:p>
            <a:r>
              <a:rPr lang="en-US"/>
              <a:t>Click icon to add picture</a:t>
            </a:r>
            <a:endParaRPr lang="en-GB"/>
          </a:p>
        </p:txBody>
      </p:sp>
      <p:sp>
        <p:nvSpPr>
          <p:cNvPr id="39" name="Picture Placeholder 16">
            <a:extLst>
              <a:ext uri="{FF2B5EF4-FFF2-40B4-BE49-F238E27FC236}">
                <a16:creationId xmlns:a16="http://schemas.microsoft.com/office/drawing/2014/main" id="{F5639E0C-EF27-414A-9578-6B830597A62A}"/>
              </a:ext>
            </a:extLst>
          </p:cNvPr>
          <p:cNvSpPr>
            <a:spLocks noGrp="1"/>
          </p:cNvSpPr>
          <p:nvPr>
            <p:ph type="pic" sz="quarter" idx="33"/>
          </p:nvPr>
        </p:nvSpPr>
        <p:spPr>
          <a:xfrm>
            <a:off x="5090585" y="3124805"/>
            <a:ext cx="1993900" cy="933450"/>
          </a:xfrm>
        </p:spPr>
        <p:txBody>
          <a:bodyPr/>
          <a:lstStyle>
            <a:lvl1pPr algn="l">
              <a:defRPr/>
            </a:lvl1pPr>
          </a:lstStyle>
          <a:p>
            <a:r>
              <a:rPr lang="en-US"/>
              <a:t>Click icon to add picture</a:t>
            </a:r>
            <a:endParaRPr lang="en-GB"/>
          </a:p>
        </p:txBody>
      </p:sp>
      <p:sp>
        <p:nvSpPr>
          <p:cNvPr id="40" name="Picture Placeholder 16">
            <a:extLst>
              <a:ext uri="{FF2B5EF4-FFF2-40B4-BE49-F238E27FC236}">
                <a16:creationId xmlns:a16="http://schemas.microsoft.com/office/drawing/2014/main" id="{D528C7F5-56EF-0E4D-8596-E7211E53368F}"/>
              </a:ext>
            </a:extLst>
          </p:cNvPr>
          <p:cNvSpPr>
            <a:spLocks noGrp="1"/>
          </p:cNvSpPr>
          <p:nvPr>
            <p:ph type="pic" sz="quarter" idx="34"/>
          </p:nvPr>
        </p:nvSpPr>
        <p:spPr>
          <a:xfrm>
            <a:off x="7549093" y="3124805"/>
            <a:ext cx="1993900" cy="933450"/>
          </a:xfrm>
        </p:spPr>
        <p:txBody>
          <a:bodyPr/>
          <a:lstStyle>
            <a:lvl1pPr algn="l">
              <a:defRPr/>
            </a:lvl1pPr>
          </a:lstStyle>
          <a:p>
            <a:r>
              <a:rPr lang="en-US"/>
              <a:t>Click icon to add picture</a:t>
            </a:r>
            <a:endParaRPr lang="en-GB"/>
          </a:p>
        </p:txBody>
      </p:sp>
      <p:sp>
        <p:nvSpPr>
          <p:cNvPr id="41" name="Picture Placeholder 16">
            <a:extLst>
              <a:ext uri="{FF2B5EF4-FFF2-40B4-BE49-F238E27FC236}">
                <a16:creationId xmlns:a16="http://schemas.microsoft.com/office/drawing/2014/main" id="{2E9CF4C1-C12C-8A44-9D8F-98B40EB81659}"/>
              </a:ext>
            </a:extLst>
          </p:cNvPr>
          <p:cNvSpPr>
            <a:spLocks noGrp="1"/>
          </p:cNvSpPr>
          <p:nvPr>
            <p:ph type="pic" sz="quarter" idx="35"/>
          </p:nvPr>
        </p:nvSpPr>
        <p:spPr>
          <a:xfrm>
            <a:off x="10007601" y="3124805"/>
            <a:ext cx="1993900" cy="933450"/>
          </a:xfrm>
        </p:spPr>
        <p:txBody>
          <a:bodyPr/>
          <a:lstStyle>
            <a:lvl1pPr algn="l">
              <a:defRPr/>
            </a:lvl1pPr>
          </a:lstStyle>
          <a:p>
            <a:r>
              <a:rPr lang="en-US"/>
              <a:t>Click icon to add picture</a:t>
            </a:r>
            <a:endParaRPr lang="en-GB"/>
          </a:p>
        </p:txBody>
      </p:sp>
      <p:sp>
        <p:nvSpPr>
          <p:cNvPr id="42" name="Picture Placeholder 16">
            <a:extLst>
              <a:ext uri="{FF2B5EF4-FFF2-40B4-BE49-F238E27FC236}">
                <a16:creationId xmlns:a16="http://schemas.microsoft.com/office/drawing/2014/main" id="{920FC8B7-03C7-214F-A240-F369548DFC72}"/>
              </a:ext>
            </a:extLst>
          </p:cNvPr>
          <p:cNvSpPr>
            <a:spLocks noGrp="1"/>
          </p:cNvSpPr>
          <p:nvPr>
            <p:ph type="pic" sz="quarter" idx="36"/>
          </p:nvPr>
        </p:nvSpPr>
        <p:spPr>
          <a:xfrm>
            <a:off x="143935" y="4232578"/>
            <a:ext cx="2023533" cy="933450"/>
          </a:xfrm>
        </p:spPr>
        <p:txBody>
          <a:bodyPr/>
          <a:lstStyle>
            <a:lvl1pPr algn="l">
              <a:defRPr/>
            </a:lvl1pPr>
          </a:lstStyle>
          <a:p>
            <a:r>
              <a:rPr lang="en-US"/>
              <a:t>Click icon to add picture</a:t>
            </a:r>
            <a:endParaRPr lang="en-GB"/>
          </a:p>
        </p:txBody>
      </p:sp>
      <p:sp>
        <p:nvSpPr>
          <p:cNvPr id="43" name="Picture Placeholder 16">
            <a:extLst>
              <a:ext uri="{FF2B5EF4-FFF2-40B4-BE49-F238E27FC236}">
                <a16:creationId xmlns:a16="http://schemas.microsoft.com/office/drawing/2014/main" id="{6847C2AB-C2EF-9644-81AD-60EB565AA2C6}"/>
              </a:ext>
            </a:extLst>
          </p:cNvPr>
          <p:cNvSpPr>
            <a:spLocks noGrp="1"/>
          </p:cNvSpPr>
          <p:nvPr>
            <p:ph type="pic" sz="quarter" idx="37"/>
          </p:nvPr>
        </p:nvSpPr>
        <p:spPr>
          <a:xfrm>
            <a:off x="2632077" y="4232578"/>
            <a:ext cx="1993900" cy="933450"/>
          </a:xfrm>
        </p:spPr>
        <p:txBody>
          <a:bodyPr/>
          <a:lstStyle>
            <a:lvl1pPr algn="l">
              <a:defRPr/>
            </a:lvl1pPr>
          </a:lstStyle>
          <a:p>
            <a:r>
              <a:rPr lang="en-US"/>
              <a:t>Click icon to add picture</a:t>
            </a:r>
            <a:endParaRPr lang="en-GB"/>
          </a:p>
        </p:txBody>
      </p:sp>
      <p:sp>
        <p:nvSpPr>
          <p:cNvPr id="44" name="Picture Placeholder 16">
            <a:extLst>
              <a:ext uri="{FF2B5EF4-FFF2-40B4-BE49-F238E27FC236}">
                <a16:creationId xmlns:a16="http://schemas.microsoft.com/office/drawing/2014/main" id="{02B3312C-A33D-1245-89F7-9AC2230C56DD}"/>
              </a:ext>
            </a:extLst>
          </p:cNvPr>
          <p:cNvSpPr>
            <a:spLocks noGrp="1"/>
          </p:cNvSpPr>
          <p:nvPr>
            <p:ph type="pic" sz="quarter" idx="38"/>
          </p:nvPr>
        </p:nvSpPr>
        <p:spPr>
          <a:xfrm>
            <a:off x="5090585" y="4232578"/>
            <a:ext cx="1993900" cy="933450"/>
          </a:xfrm>
        </p:spPr>
        <p:txBody>
          <a:bodyPr/>
          <a:lstStyle>
            <a:lvl1pPr algn="l">
              <a:defRPr/>
            </a:lvl1pPr>
          </a:lstStyle>
          <a:p>
            <a:r>
              <a:rPr lang="en-US"/>
              <a:t>Click icon to add picture</a:t>
            </a:r>
            <a:endParaRPr lang="en-GB"/>
          </a:p>
        </p:txBody>
      </p:sp>
      <p:sp>
        <p:nvSpPr>
          <p:cNvPr id="45" name="Picture Placeholder 16">
            <a:extLst>
              <a:ext uri="{FF2B5EF4-FFF2-40B4-BE49-F238E27FC236}">
                <a16:creationId xmlns:a16="http://schemas.microsoft.com/office/drawing/2014/main" id="{F28E5DA6-6E14-7448-8F83-4986BB553A7D}"/>
              </a:ext>
            </a:extLst>
          </p:cNvPr>
          <p:cNvSpPr>
            <a:spLocks noGrp="1"/>
          </p:cNvSpPr>
          <p:nvPr>
            <p:ph type="pic" sz="quarter" idx="39"/>
          </p:nvPr>
        </p:nvSpPr>
        <p:spPr>
          <a:xfrm>
            <a:off x="7549093" y="4232578"/>
            <a:ext cx="1993900" cy="933450"/>
          </a:xfrm>
        </p:spPr>
        <p:txBody>
          <a:bodyPr/>
          <a:lstStyle>
            <a:lvl1pPr algn="l">
              <a:defRPr/>
            </a:lvl1pPr>
          </a:lstStyle>
          <a:p>
            <a:r>
              <a:rPr lang="en-US"/>
              <a:t>Click icon to add picture</a:t>
            </a:r>
            <a:endParaRPr lang="en-GB"/>
          </a:p>
        </p:txBody>
      </p:sp>
      <p:sp>
        <p:nvSpPr>
          <p:cNvPr id="46" name="Picture Placeholder 16">
            <a:extLst>
              <a:ext uri="{FF2B5EF4-FFF2-40B4-BE49-F238E27FC236}">
                <a16:creationId xmlns:a16="http://schemas.microsoft.com/office/drawing/2014/main" id="{2F1C2F40-161B-E048-AFE7-7D3F94B0B4C3}"/>
              </a:ext>
            </a:extLst>
          </p:cNvPr>
          <p:cNvSpPr>
            <a:spLocks noGrp="1"/>
          </p:cNvSpPr>
          <p:nvPr>
            <p:ph type="pic" sz="quarter" idx="40"/>
          </p:nvPr>
        </p:nvSpPr>
        <p:spPr>
          <a:xfrm>
            <a:off x="10007601" y="4232578"/>
            <a:ext cx="1993900" cy="933450"/>
          </a:xfrm>
        </p:spPr>
        <p:txBody>
          <a:bodyPr/>
          <a:lstStyle>
            <a:lvl1pPr algn="l">
              <a:defRPr/>
            </a:lvl1pPr>
          </a:lstStyle>
          <a:p>
            <a:r>
              <a:rPr lang="en-US"/>
              <a:t>Click icon to add picture</a:t>
            </a:r>
            <a:endParaRPr lang="en-GB"/>
          </a:p>
        </p:txBody>
      </p:sp>
      <p:sp>
        <p:nvSpPr>
          <p:cNvPr id="47" name="Picture Placeholder 16">
            <a:extLst>
              <a:ext uri="{FF2B5EF4-FFF2-40B4-BE49-F238E27FC236}">
                <a16:creationId xmlns:a16="http://schemas.microsoft.com/office/drawing/2014/main" id="{639B8C80-F082-8744-9B77-C12F32B18D1C}"/>
              </a:ext>
            </a:extLst>
          </p:cNvPr>
          <p:cNvSpPr>
            <a:spLocks noGrp="1"/>
          </p:cNvSpPr>
          <p:nvPr>
            <p:ph type="pic" sz="quarter" idx="41"/>
          </p:nvPr>
        </p:nvSpPr>
        <p:spPr>
          <a:xfrm>
            <a:off x="143935" y="5340350"/>
            <a:ext cx="2023533" cy="933450"/>
          </a:xfrm>
        </p:spPr>
        <p:txBody>
          <a:bodyPr/>
          <a:lstStyle>
            <a:lvl1pPr algn="l">
              <a:defRPr/>
            </a:lvl1pPr>
          </a:lstStyle>
          <a:p>
            <a:r>
              <a:rPr lang="en-US"/>
              <a:t>Click icon to add picture</a:t>
            </a:r>
            <a:endParaRPr lang="en-GB"/>
          </a:p>
        </p:txBody>
      </p:sp>
      <p:sp>
        <p:nvSpPr>
          <p:cNvPr id="48" name="Picture Placeholder 16">
            <a:extLst>
              <a:ext uri="{FF2B5EF4-FFF2-40B4-BE49-F238E27FC236}">
                <a16:creationId xmlns:a16="http://schemas.microsoft.com/office/drawing/2014/main" id="{363CB0A0-1316-5844-AB00-9A19EE7A5444}"/>
              </a:ext>
            </a:extLst>
          </p:cNvPr>
          <p:cNvSpPr>
            <a:spLocks noGrp="1"/>
          </p:cNvSpPr>
          <p:nvPr>
            <p:ph type="pic" sz="quarter" idx="42"/>
          </p:nvPr>
        </p:nvSpPr>
        <p:spPr>
          <a:xfrm>
            <a:off x="2632077" y="5340350"/>
            <a:ext cx="1993900" cy="933450"/>
          </a:xfrm>
        </p:spPr>
        <p:txBody>
          <a:bodyPr/>
          <a:lstStyle>
            <a:lvl1pPr algn="l">
              <a:defRPr/>
            </a:lvl1pPr>
          </a:lstStyle>
          <a:p>
            <a:r>
              <a:rPr lang="en-US"/>
              <a:t>Click icon to add picture</a:t>
            </a:r>
            <a:endParaRPr lang="en-GB"/>
          </a:p>
        </p:txBody>
      </p:sp>
      <p:sp>
        <p:nvSpPr>
          <p:cNvPr id="49" name="Picture Placeholder 16">
            <a:extLst>
              <a:ext uri="{FF2B5EF4-FFF2-40B4-BE49-F238E27FC236}">
                <a16:creationId xmlns:a16="http://schemas.microsoft.com/office/drawing/2014/main" id="{F4318FCC-31EB-B044-98B9-A727A3D3995D}"/>
              </a:ext>
            </a:extLst>
          </p:cNvPr>
          <p:cNvSpPr>
            <a:spLocks noGrp="1"/>
          </p:cNvSpPr>
          <p:nvPr>
            <p:ph type="pic" sz="quarter" idx="43"/>
          </p:nvPr>
        </p:nvSpPr>
        <p:spPr>
          <a:xfrm>
            <a:off x="5090585" y="5340350"/>
            <a:ext cx="1993900" cy="933450"/>
          </a:xfrm>
        </p:spPr>
        <p:txBody>
          <a:bodyPr/>
          <a:lstStyle>
            <a:lvl1pPr algn="l">
              <a:defRPr/>
            </a:lvl1pPr>
          </a:lstStyle>
          <a:p>
            <a:r>
              <a:rPr lang="en-US"/>
              <a:t>Click icon to add picture</a:t>
            </a:r>
            <a:endParaRPr lang="en-GB"/>
          </a:p>
        </p:txBody>
      </p:sp>
      <p:sp>
        <p:nvSpPr>
          <p:cNvPr id="50" name="Picture Placeholder 16">
            <a:extLst>
              <a:ext uri="{FF2B5EF4-FFF2-40B4-BE49-F238E27FC236}">
                <a16:creationId xmlns:a16="http://schemas.microsoft.com/office/drawing/2014/main" id="{797BB670-E3C9-554C-86DF-9E4BA60D019B}"/>
              </a:ext>
            </a:extLst>
          </p:cNvPr>
          <p:cNvSpPr>
            <a:spLocks noGrp="1"/>
          </p:cNvSpPr>
          <p:nvPr>
            <p:ph type="pic" sz="quarter" idx="44"/>
          </p:nvPr>
        </p:nvSpPr>
        <p:spPr>
          <a:xfrm>
            <a:off x="7549093" y="5340350"/>
            <a:ext cx="1993900" cy="933450"/>
          </a:xfrm>
        </p:spPr>
        <p:txBody>
          <a:bodyPr/>
          <a:lstStyle>
            <a:lvl1pPr algn="l">
              <a:defRPr/>
            </a:lvl1pPr>
          </a:lstStyle>
          <a:p>
            <a:r>
              <a:rPr lang="en-US"/>
              <a:t>Click icon to add picture</a:t>
            </a:r>
            <a:endParaRPr lang="en-GB"/>
          </a:p>
        </p:txBody>
      </p:sp>
      <p:sp>
        <p:nvSpPr>
          <p:cNvPr id="51" name="Picture Placeholder 16">
            <a:extLst>
              <a:ext uri="{FF2B5EF4-FFF2-40B4-BE49-F238E27FC236}">
                <a16:creationId xmlns:a16="http://schemas.microsoft.com/office/drawing/2014/main" id="{22037A3F-F86A-1A4B-85D6-8C9B54A8AFAF}"/>
              </a:ext>
            </a:extLst>
          </p:cNvPr>
          <p:cNvSpPr>
            <a:spLocks noGrp="1"/>
          </p:cNvSpPr>
          <p:nvPr>
            <p:ph type="pic" sz="quarter" idx="45"/>
          </p:nvPr>
        </p:nvSpPr>
        <p:spPr>
          <a:xfrm>
            <a:off x="10007601" y="5340350"/>
            <a:ext cx="1993900" cy="933450"/>
          </a:xfrm>
        </p:spPr>
        <p:txBody>
          <a:bodyPr/>
          <a:lstStyle>
            <a:lvl1pPr algn="l">
              <a:defRPr/>
            </a:lvl1pPr>
          </a:lstStyle>
          <a:p>
            <a:r>
              <a:rPr lang="en-US"/>
              <a:t>Click icon to add picture</a:t>
            </a:r>
            <a:endParaRPr lang="en-GB"/>
          </a:p>
        </p:txBody>
      </p:sp>
      <p:sp>
        <p:nvSpPr>
          <p:cNvPr id="52" name="Date Placeholder 6">
            <a:extLst>
              <a:ext uri="{FF2B5EF4-FFF2-40B4-BE49-F238E27FC236}">
                <a16:creationId xmlns:a16="http://schemas.microsoft.com/office/drawing/2014/main" id="{7C6DB2CB-27DC-D24F-8E9E-32D053209BB4}"/>
              </a:ext>
            </a:extLst>
          </p:cNvPr>
          <p:cNvSpPr>
            <a:spLocks noGrp="1"/>
          </p:cNvSpPr>
          <p:nvPr>
            <p:ph type="dt" sz="half" idx="10"/>
          </p:nvPr>
        </p:nvSpPr>
        <p:spPr>
          <a:xfrm>
            <a:off x="143934" y="6535168"/>
            <a:ext cx="3516468" cy="269099"/>
          </a:xfrm>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53" name="Footer Placeholder 7">
            <a:extLst>
              <a:ext uri="{FF2B5EF4-FFF2-40B4-BE49-F238E27FC236}">
                <a16:creationId xmlns:a16="http://schemas.microsoft.com/office/drawing/2014/main" id="{D45F8D49-FF08-884F-8A32-02BE4AC70968}"/>
              </a:ext>
            </a:extLst>
          </p:cNvPr>
          <p:cNvSpPr>
            <a:spLocks noGrp="1"/>
          </p:cNvSpPr>
          <p:nvPr>
            <p:ph type="ftr" sz="quarter" idx="11"/>
          </p:nvPr>
        </p:nvSpPr>
        <p:spPr>
          <a:xfrm>
            <a:off x="3971223" y="6535168"/>
            <a:ext cx="4252356" cy="269099"/>
          </a:xfrm>
        </p:spPr>
        <p:txBody>
          <a:bodyPr/>
          <a:lstStyle/>
          <a:p>
            <a:endParaRPr lang="en-GB">
              <a:solidFill>
                <a:prstClr val="black">
                  <a:tint val="75000"/>
                </a:prstClr>
              </a:solidFill>
            </a:endParaRPr>
          </a:p>
        </p:txBody>
      </p:sp>
      <p:sp>
        <p:nvSpPr>
          <p:cNvPr id="54" name="Slide Number Placeholder 8">
            <a:extLst>
              <a:ext uri="{FF2B5EF4-FFF2-40B4-BE49-F238E27FC236}">
                <a16:creationId xmlns:a16="http://schemas.microsoft.com/office/drawing/2014/main" id="{2E04AB5E-6263-7D4B-A6BF-85AE912332E3}"/>
              </a:ext>
            </a:extLst>
          </p:cNvPr>
          <p:cNvSpPr>
            <a:spLocks noGrp="1"/>
          </p:cNvSpPr>
          <p:nvPr>
            <p:ph type="sldNum" sz="quarter" idx="12"/>
          </p:nvPr>
        </p:nvSpPr>
        <p:spPr>
          <a:xfrm>
            <a:off x="8534401" y="6535167"/>
            <a:ext cx="3467100" cy="276408"/>
          </a:xfrm>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17892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43935" y="1029811"/>
            <a:ext cx="11857565" cy="2219803"/>
          </a:xfrm>
        </p:spPr>
        <p:txBody>
          <a:bodyPr>
            <a:normAutofit/>
          </a:bodyPr>
          <a:lstStyle>
            <a:lvl1pPr>
              <a:defRPr sz="1200"/>
            </a:lvl1pPr>
            <a:lvl2pPr>
              <a:defRPr sz="1050"/>
            </a:lvl2pPr>
            <a:lvl3pPr>
              <a:defRPr sz="900"/>
            </a:lvl3pPr>
            <a:lvl4pPr>
              <a:defRPr sz="825"/>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143934" y="3608389"/>
            <a:ext cx="11857567" cy="2665411"/>
          </a:xfrm>
        </p:spPr>
        <p:txBody>
          <a:bodyPr>
            <a:normAutofit/>
          </a:bodyPr>
          <a:lstStyle>
            <a:lvl1pPr>
              <a:defRPr sz="1200"/>
            </a:lvl1pPr>
            <a:lvl2pPr>
              <a:defRPr sz="1050"/>
            </a:lvl2pPr>
            <a:lvl3pPr>
              <a:defRPr sz="900"/>
            </a:lvl3pPr>
            <a:lvl4pPr>
              <a:defRPr sz="825"/>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6">
            <a:extLst>
              <a:ext uri="{FF2B5EF4-FFF2-40B4-BE49-F238E27FC236}">
                <a16:creationId xmlns:a16="http://schemas.microsoft.com/office/drawing/2014/main" id="{3E839737-B756-CA4E-ABC8-F8C132B8347F}"/>
              </a:ext>
            </a:extLst>
          </p:cNvPr>
          <p:cNvSpPr>
            <a:spLocks noGrp="1"/>
          </p:cNvSpPr>
          <p:nvPr>
            <p:ph type="dt" sz="half" idx="10"/>
          </p:nvPr>
        </p:nvSpPr>
        <p:spPr>
          <a:xfrm>
            <a:off x="143934" y="6535168"/>
            <a:ext cx="3516468" cy="269099"/>
          </a:xfrm>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11" name="Footer Placeholder 7">
            <a:extLst>
              <a:ext uri="{FF2B5EF4-FFF2-40B4-BE49-F238E27FC236}">
                <a16:creationId xmlns:a16="http://schemas.microsoft.com/office/drawing/2014/main" id="{85A22785-7802-8B4B-8CDF-3E957B9FDCEC}"/>
              </a:ext>
            </a:extLst>
          </p:cNvPr>
          <p:cNvSpPr>
            <a:spLocks noGrp="1"/>
          </p:cNvSpPr>
          <p:nvPr>
            <p:ph type="ftr" sz="quarter" idx="11"/>
          </p:nvPr>
        </p:nvSpPr>
        <p:spPr>
          <a:xfrm>
            <a:off x="3971223" y="6535168"/>
            <a:ext cx="4252356" cy="269099"/>
          </a:xfrm>
        </p:spPr>
        <p:txBody>
          <a:bodyPr/>
          <a:lstStyle/>
          <a:p>
            <a:endParaRPr lang="en-GB">
              <a:solidFill>
                <a:prstClr val="black">
                  <a:tint val="75000"/>
                </a:prstClr>
              </a:solidFill>
            </a:endParaRPr>
          </a:p>
        </p:txBody>
      </p:sp>
      <p:sp>
        <p:nvSpPr>
          <p:cNvPr id="12" name="Slide Number Placeholder 8">
            <a:extLst>
              <a:ext uri="{FF2B5EF4-FFF2-40B4-BE49-F238E27FC236}">
                <a16:creationId xmlns:a16="http://schemas.microsoft.com/office/drawing/2014/main" id="{DA51A499-B959-534A-B924-7D41A9348E96}"/>
              </a:ext>
            </a:extLst>
          </p:cNvPr>
          <p:cNvSpPr>
            <a:spLocks noGrp="1"/>
          </p:cNvSpPr>
          <p:nvPr>
            <p:ph type="sldNum" sz="quarter" idx="12"/>
          </p:nvPr>
        </p:nvSpPr>
        <p:spPr>
          <a:xfrm>
            <a:off x="8534401" y="6535167"/>
            <a:ext cx="3467100" cy="276408"/>
          </a:xfrm>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
        <p:nvSpPr>
          <p:cNvPr id="13" name="Title 1">
            <a:extLst>
              <a:ext uri="{FF2B5EF4-FFF2-40B4-BE49-F238E27FC236}">
                <a16:creationId xmlns:a16="http://schemas.microsoft.com/office/drawing/2014/main" id="{52F46261-3FC1-7846-B7FB-E27644332DD1}"/>
              </a:ext>
            </a:extLst>
          </p:cNvPr>
          <p:cNvSpPr>
            <a:spLocks noGrp="1"/>
          </p:cNvSpPr>
          <p:nvPr>
            <p:ph type="title"/>
          </p:nvPr>
        </p:nvSpPr>
        <p:spPr>
          <a:xfrm>
            <a:off x="2800865" y="80963"/>
            <a:ext cx="9200635" cy="614787"/>
          </a:xfrm>
        </p:spPr>
        <p:txBody>
          <a:bodyPr/>
          <a:lstStyle/>
          <a:p>
            <a:r>
              <a:rPr lang="en-US"/>
              <a:t>Click to edit Master title style</a:t>
            </a:r>
          </a:p>
        </p:txBody>
      </p:sp>
    </p:spTree>
    <p:extLst>
      <p:ext uri="{BB962C8B-B14F-4D97-AF65-F5344CB8AC3E}">
        <p14:creationId xmlns:p14="http://schemas.microsoft.com/office/powerpoint/2010/main" val="2220823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43934" y="1029813"/>
            <a:ext cx="11869071" cy="960355"/>
          </a:xfrm>
        </p:spPr>
        <p:txBody>
          <a:bodyPr>
            <a:normAutofit/>
          </a:bodyPr>
          <a:lstStyle>
            <a:lvl1pPr>
              <a:defRPr sz="1200"/>
            </a:lvl1pPr>
            <a:lvl2pPr>
              <a:defRPr sz="1050"/>
            </a:lvl2pPr>
            <a:lvl3pPr>
              <a:defRPr sz="900"/>
            </a:lvl3pPr>
            <a:lvl4pPr>
              <a:defRPr sz="825"/>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143934" y="2224187"/>
            <a:ext cx="11841031" cy="2284434"/>
          </a:xfrm>
        </p:spPr>
        <p:txBody>
          <a:bodyPr>
            <a:normAutofit/>
          </a:bodyPr>
          <a:lstStyle>
            <a:lvl1pPr>
              <a:defRPr sz="1200"/>
            </a:lvl1pPr>
            <a:lvl2pPr>
              <a:defRPr sz="1050"/>
            </a:lvl2pPr>
            <a:lvl3pPr>
              <a:defRPr sz="900"/>
            </a:lvl3pPr>
            <a:lvl4pPr>
              <a:defRPr sz="825"/>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5"/>
          <p:cNvSpPr>
            <a:spLocks noGrp="1"/>
          </p:cNvSpPr>
          <p:nvPr>
            <p:ph sz="quarter" idx="13"/>
          </p:nvPr>
        </p:nvSpPr>
        <p:spPr>
          <a:xfrm>
            <a:off x="143933" y="4731000"/>
            <a:ext cx="11869072" cy="1585447"/>
          </a:xfrm>
        </p:spPr>
        <p:txBody>
          <a:bodyPr>
            <a:normAutofit/>
          </a:bodyPr>
          <a:lstStyle>
            <a:lvl1pPr>
              <a:defRPr sz="1200"/>
            </a:lvl1pPr>
            <a:lvl2pPr>
              <a:defRPr sz="1050"/>
            </a:lvl2pPr>
            <a:lvl3pPr>
              <a:defRPr sz="900"/>
            </a:lvl3pPr>
            <a:lvl4pPr>
              <a:defRPr sz="825"/>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6">
            <a:extLst>
              <a:ext uri="{FF2B5EF4-FFF2-40B4-BE49-F238E27FC236}">
                <a16:creationId xmlns:a16="http://schemas.microsoft.com/office/drawing/2014/main" id="{2AC3398A-8C69-344D-B6AA-2B24CEEA9A86}"/>
              </a:ext>
            </a:extLst>
          </p:cNvPr>
          <p:cNvSpPr>
            <a:spLocks noGrp="1"/>
          </p:cNvSpPr>
          <p:nvPr>
            <p:ph type="dt" sz="half" idx="10"/>
          </p:nvPr>
        </p:nvSpPr>
        <p:spPr>
          <a:xfrm>
            <a:off x="143934" y="6535168"/>
            <a:ext cx="3516468" cy="269099"/>
          </a:xfrm>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13" name="Footer Placeholder 7">
            <a:extLst>
              <a:ext uri="{FF2B5EF4-FFF2-40B4-BE49-F238E27FC236}">
                <a16:creationId xmlns:a16="http://schemas.microsoft.com/office/drawing/2014/main" id="{A2E13509-CAD1-6E44-B633-BBCECEBD54BD}"/>
              </a:ext>
            </a:extLst>
          </p:cNvPr>
          <p:cNvSpPr>
            <a:spLocks noGrp="1"/>
          </p:cNvSpPr>
          <p:nvPr>
            <p:ph type="ftr" sz="quarter" idx="11"/>
          </p:nvPr>
        </p:nvSpPr>
        <p:spPr>
          <a:xfrm>
            <a:off x="3971223" y="6535168"/>
            <a:ext cx="4252356" cy="269099"/>
          </a:xfrm>
        </p:spPr>
        <p:txBody>
          <a:bodyPr/>
          <a:lstStyle/>
          <a:p>
            <a:endParaRPr lang="en-GB">
              <a:solidFill>
                <a:prstClr val="black">
                  <a:tint val="75000"/>
                </a:prstClr>
              </a:solidFill>
            </a:endParaRPr>
          </a:p>
        </p:txBody>
      </p:sp>
      <p:sp>
        <p:nvSpPr>
          <p:cNvPr id="14" name="Slide Number Placeholder 8">
            <a:extLst>
              <a:ext uri="{FF2B5EF4-FFF2-40B4-BE49-F238E27FC236}">
                <a16:creationId xmlns:a16="http://schemas.microsoft.com/office/drawing/2014/main" id="{9064339B-68AC-7E40-90C1-6A86DAB17650}"/>
              </a:ext>
            </a:extLst>
          </p:cNvPr>
          <p:cNvSpPr>
            <a:spLocks noGrp="1"/>
          </p:cNvSpPr>
          <p:nvPr>
            <p:ph type="sldNum" sz="quarter" idx="12"/>
          </p:nvPr>
        </p:nvSpPr>
        <p:spPr>
          <a:xfrm>
            <a:off x="8534401" y="6535167"/>
            <a:ext cx="3467100" cy="276408"/>
          </a:xfrm>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
        <p:nvSpPr>
          <p:cNvPr id="15" name="Title 1">
            <a:extLst>
              <a:ext uri="{FF2B5EF4-FFF2-40B4-BE49-F238E27FC236}">
                <a16:creationId xmlns:a16="http://schemas.microsoft.com/office/drawing/2014/main" id="{DEC4E654-BA4D-C342-9765-9B523C396C02}"/>
              </a:ext>
            </a:extLst>
          </p:cNvPr>
          <p:cNvSpPr>
            <a:spLocks noGrp="1"/>
          </p:cNvSpPr>
          <p:nvPr>
            <p:ph type="title"/>
          </p:nvPr>
        </p:nvSpPr>
        <p:spPr>
          <a:xfrm>
            <a:off x="2800865" y="80963"/>
            <a:ext cx="9200635" cy="614787"/>
          </a:xfrm>
        </p:spPr>
        <p:txBody>
          <a:bodyPr/>
          <a:lstStyle/>
          <a:p>
            <a:r>
              <a:rPr lang="en-US"/>
              <a:t>Click to edit Master title style</a:t>
            </a:r>
          </a:p>
        </p:txBody>
      </p:sp>
    </p:spTree>
    <p:extLst>
      <p:ext uri="{BB962C8B-B14F-4D97-AF65-F5344CB8AC3E}">
        <p14:creationId xmlns:p14="http://schemas.microsoft.com/office/powerpoint/2010/main" val="3664369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3933" y="1016001"/>
            <a:ext cx="11857567" cy="328105"/>
          </a:xfrm>
        </p:spPr>
        <p:txBody>
          <a:bodyPr anchor="ctr">
            <a:normAutofit/>
          </a:bodyPr>
          <a:lstStyle>
            <a:lvl1pPr marL="0" indent="0">
              <a:buNone/>
              <a:defRPr sz="1350" b="1">
                <a:solidFill>
                  <a:srgbClr val="951F3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3935" y="1459810"/>
            <a:ext cx="11857565" cy="1969190"/>
          </a:xfrm>
        </p:spPr>
        <p:txBody>
          <a:bodyPr>
            <a:normAutofit/>
          </a:bodyPr>
          <a:lstStyle>
            <a:lvl1pPr>
              <a:defRPr sz="1200"/>
            </a:lvl1pPr>
            <a:lvl2pPr>
              <a:defRPr sz="1050"/>
            </a:lvl2pPr>
            <a:lvl3pPr>
              <a:defRPr sz="900"/>
            </a:lvl3pPr>
            <a:lvl4pPr>
              <a:defRPr sz="825"/>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43934" y="3924688"/>
            <a:ext cx="11840969" cy="328105"/>
          </a:xfrm>
        </p:spPr>
        <p:txBody>
          <a:bodyPr anchor="ctr">
            <a:normAutofit/>
          </a:bodyPr>
          <a:lstStyle>
            <a:lvl1pPr marL="0" indent="0">
              <a:buNone/>
              <a:defRPr sz="1350" b="1">
                <a:solidFill>
                  <a:srgbClr val="951F3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143934" y="4339050"/>
            <a:ext cx="11857567" cy="1934750"/>
          </a:xfrm>
        </p:spPr>
        <p:txBody>
          <a:bodyPr>
            <a:normAutofit/>
          </a:bodyPr>
          <a:lstStyle>
            <a:lvl1pPr>
              <a:defRPr sz="1200"/>
            </a:lvl1pPr>
            <a:lvl2pPr>
              <a:defRPr sz="1050"/>
            </a:lvl2pPr>
            <a:lvl3pPr>
              <a:defRPr sz="900"/>
            </a:lvl3pPr>
            <a:lvl4pPr>
              <a:defRPr sz="825"/>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6">
            <a:extLst>
              <a:ext uri="{FF2B5EF4-FFF2-40B4-BE49-F238E27FC236}">
                <a16:creationId xmlns:a16="http://schemas.microsoft.com/office/drawing/2014/main" id="{05FC3307-0292-D043-82B7-6AAC3AFAE0CB}"/>
              </a:ext>
            </a:extLst>
          </p:cNvPr>
          <p:cNvSpPr>
            <a:spLocks noGrp="1"/>
          </p:cNvSpPr>
          <p:nvPr>
            <p:ph type="dt" sz="half" idx="10"/>
          </p:nvPr>
        </p:nvSpPr>
        <p:spPr>
          <a:xfrm>
            <a:off x="143934" y="6535168"/>
            <a:ext cx="3516468" cy="269099"/>
          </a:xfrm>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11" name="Footer Placeholder 7">
            <a:extLst>
              <a:ext uri="{FF2B5EF4-FFF2-40B4-BE49-F238E27FC236}">
                <a16:creationId xmlns:a16="http://schemas.microsoft.com/office/drawing/2014/main" id="{3341AF24-928B-D54C-8B4A-FFFC0983772E}"/>
              </a:ext>
            </a:extLst>
          </p:cNvPr>
          <p:cNvSpPr>
            <a:spLocks noGrp="1"/>
          </p:cNvSpPr>
          <p:nvPr>
            <p:ph type="ftr" sz="quarter" idx="11"/>
          </p:nvPr>
        </p:nvSpPr>
        <p:spPr>
          <a:xfrm>
            <a:off x="3971223" y="6535168"/>
            <a:ext cx="4252356" cy="269099"/>
          </a:xfrm>
        </p:spPr>
        <p:txBody>
          <a:bodyPr/>
          <a:lstStyle/>
          <a:p>
            <a:endParaRPr lang="en-GB">
              <a:solidFill>
                <a:prstClr val="black">
                  <a:tint val="75000"/>
                </a:prstClr>
              </a:solidFill>
            </a:endParaRPr>
          </a:p>
        </p:txBody>
      </p:sp>
      <p:sp>
        <p:nvSpPr>
          <p:cNvPr id="12" name="Slide Number Placeholder 8">
            <a:extLst>
              <a:ext uri="{FF2B5EF4-FFF2-40B4-BE49-F238E27FC236}">
                <a16:creationId xmlns:a16="http://schemas.microsoft.com/office/drawing/2014/main" id="{66215DAF-3FEF-1C4F-BB8D-F20FE2F5B720}"/>
              </a:ext>
            </a:extLst>
          </p:cNvPr>
          <p:cNvSpPr>
            <a:spLocks noGrp="1"/>
          </p:cNvSpPr>
          <p:nvPr>
            <p:ph type="sldNum" sz="quarter" idx="12"/>
          </p:nvPr>
        </p:nvSpPr>
        <p:spPr>
          <a:xfrm>
            <a:off x="8534401" y="6535167"/>
            <a:ext cx="3467100" cy="276408"/>
          </a:xfrm>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
        <p:nvSpPr>
          <p:cNvPr id="13" name="Title 1">
            <a:extLst>
              <a:ext uri="{FF2B5EF4-FFF2-40B4-BE49-F238E27FC236}">
                <a16:creationId xmlns:a16="http://schemas.microsoft.com/office/drawing/2014/main" id="{0A0ABA23-029B-674A-952D-E3FC333E15FA}"/>
              </a:ext>
            </a:extLst>
          </p:cNvPr>
          <p:cNvSpPr>
            <a:spLocks noGrp="1"/>
          </p:cNvSpPr>
          <p:nvPr>
            <p:ph type="title"/>
          </p:nvPr>
        </p:nvSpPr>
        <p:spPr>
          <a:xfrm>
            <a:off x="2800865" y="80963"/>
            <a:ext cx="9200635" cy="614787"/>
          </a:xfrm>
        </p:spPr>
        <p:txBody>
          <a:bodyPr/>
          <a:lstStyle/>
          <a:p>
            <a:r>
              <a:rPr lang="en-US"/>
              <a:t>Click to edit Master title style</a:t>
            </a:r>
          </a:p>
        </p:txBody>
      </p:sp>
    </p:spTree>
    <p:extLst>
      <p:ext uri="{BB962C8B-B14F-4D97-AF65-F5344CB8AC3E}">
        <p14:creationId xmlns:p14="http://schemas.microsoft.com/office/powerpoint/2010/main" val="3030694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3933" y="1026949"/>
            <a:ext cx="11857567" cy="328105"/>
          </a:xfrm>
        </p:spPr>
        <p:txBody>
          <a:bodyPr anchor="ctr">
            <a:normAutofit/>
          </a:bodyPr>
          <a:lstStyle>
            <a:lvl1pPr marL="0" indent="0">
              <a:buNone/>
              <a:defRPr sz="1350" b="1">
                <a:solidFill>
                  <a:srgbClr val="951F3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3935" y="1497393"/>
            <a:ext cx="11857565" cy="1934750"/>
          </a:xfrm>
        </p:spPr>
        <p:txBody>
          <a:bodyPr>
            <a:normAutofit/>
          </a:bodyPr>
          <a:lstStyle>
            <a:lvl1pPr>
              <a:defRPr sz="1200"/>
            </a:lvl1pPr>
            <a:lvl2pPr>
              <a:defRPr sz="1050"/>
            </a:lvl2pPr>
            <a:lvl3pPr>
              <a:defRPr sz="900"/>
            </a:lvl3pPr>
            <a:lvl4pPr>
              <a:defRPr sz="825"/>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6">
            <a:extLst>
              <a:ext uri="{FF2B5EF4-FFF2-40B4-BE49-F238E27FC236}">
                <a16:creationId xmlns:a16="http://schemas.microsoft.com/office/drawing/2014/main" id="{4359DF5A-0941-A34F-B470-DA298072EA42}"/>
              </a:ext>
            </a:extLst>
          </p:cNvPr>
          <p:cNvSpPr>
            <a:spLocks noGrp="1"/>
          </p:cNvSpPr>
          <p:nvPr>
            <p:ph type="dt" sz="half" idx="10"/>
          </p:nvPr>
        </p:nvSpPr>
        <p:spPr>
          <a:xfrm>
            <a:off x="143934" y="6535168"/>
            <a:ext cx="3516468" cy="269099"/>
          </a:xfrm>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12" name="Footer Placeholder 7">
            <a:extLst>
              <a:ext uri="{FF2B5EF4-FFF2-40B4-BE49-F238E27FC236}">
                <a16:creationId xmlns:a16="http://schemas.microsoft.com/office/drawing/2014/main" id="{2D24C1BB-69D0-B74B-9CF8-3DF0C21C04B8}"/>
              </a:ext>
            </a:extLst>
          </p:cNvPr>
          <p:cNvSpPr>
            <a:spLocks noGrp="1"/>
          </p:cNvSpPr>
          <p:nvPr>
            <p:ph type="ftr" sz="quarter" idx="11"/>
          </p:nvPr>
        </p:nvSpPr>
        <p:spPr>
          <a:xfrm>
            <a:off x="3971223" y="6535168"/>
            <a:ext cx="4252356" cy="269099"/>
          </a:xfrm>
        </p:spPr>
        <p:txBody>
          <a:bodyPr/>
          <a:lstStyle/>
          <a:p>
            <a:endParaRPr lang="en-GB">
              <a:solidFill>
                <a:prstClr val="black">
                  <a:tint val="75000"/>
                </a:prstClr>
              </a:solidFill>
            </a:endParaRPr>
          </a:p>
        </p:txBody>
      </p:sp>
      <p:sp>
        <p:nvSpPr>
          <p:cNvPr id="13" name="Slide Number Placeholder 8">
            <a:extLst>
              <a:ext uri="{FF2B5EF4-FFF2-40B4-BE49-F238E27FC236}">
                <a16:creationId xmlns:a16="http://schemas.microsoft.com/office/drawing/2014/main" id="{A049738A-1309-5F43-8FEC-769F007FE335}"/>
              </a:ext>
            </a:extLst>
          </p:cNvPr>
          <p:cNvSpPr>
            <a:spLocks noGrp="1"/>
          </p:cNvSpPr>
          <p:nvPr>
            <p:ph type="sldNum" sz="quarter" idx="12"/>
          </p:nvPr>
        </p:nvSpPr>
        <p:spPr>
          <a:xfrm>
            <a:off x="8534401" y="6535167"/>
            <a:ext cx="3467100" cy="276408"/>
          </a:xfrm>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
        <p:nvSpPr>
          <p:cNvPr id="14" name="Title 1">
            <a:extLst>
              <a:ext uri="{FF2B5EF4-FFF2-40B4-BE49-F238E27FC236}">
                <a16:creationId xmlns:a16="http://schemas.microsoft.com/office/drawing/2014/main" id="{BE28B4B7-B8AE-B64C-B596-A0D02C2E09E8}"/>
              </a:ext>
            </a:extLst>
          </p:cNvPr>
          <p:cNvSpPr>
            <a:spLocks noGrp="1"/>
          </p:cNvSpPr>
          <p:nvPr>
            <p:ph type="title"/>
          </p:nvPr>
        </p:nvSpPr>
        <p:spPr>
          <a:xfrm>
            <a:off x="2800865" y="80963"/>
            <a:ext cx="9200635" cy="614787"/>
          </a:xfrm>
        </p:spPr>
        <p:txBody>
          <a:bodyPr/>
          <a:lstStyle/>
          <a:p>
            <a:r>
              <a:rPr lang="en-US"/>
              <a:t>Click to edit Master title style</a:t>
            </a:r>
          </a:p>
        </p:txBody>
      </p:sp>
      <p:sp>
        <p:nvSpPr>
          <p:cNvPr id="15" name="Text Placeholder 2">
            <a:extLst>
              <a:ext uri="{FF2B5EF4-FFF2-40B4-BE49-F238E27FC236}">
                <a16:creationId xmlns:a16="http://schemas.microsoft.com/office/drawing/2014/main" id="{7CF04514-B064-3643-8427-22BBFD35D333}"/>
              </a:ext>
            </a:extLst>
          </p:cNvPr>
          <p:cNvSpPr>
            <a:spLocks noGrp="1"/>
          </p:cNvSpPr>
          <p:nvPr>
            <p:ph type="body" idx="13"/>
          </p:nvPr>
        </p:nvSpPr>
        <p:spPr>
          <a:xfrm>
            <a:off x="143933" y="3873183"/>
            <a:ext cx="11857567" cy="328105"/>
          </a:xfrm>
        </p:spPr>
        <p:txBody>
          <a:bodyPr anchor="ctr">
            <a:normAutofit/>
          </a:bodyPr>
          <a:lstStyle>
            <a:lvl1pPr marL="0" indent="0">
              <a:buNone/>
              <a:defRPr sz="1350" b="1">
                <a:solidFill>
                  <a:srgbClr val="951F3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Content Placeholder 3">
            <a:extLst>
              <a:ext uri="{FF2B5EF4-FFF2-40B4-BE49-F238E27FC236}">
                <a16:creationId xmlns:a16="http://schemas.microsoft.com/office/drawing/2014/main" id="{E91A43E6-B137-B840-A946-BB61011F1707}"/>
              </a:ext>
            </a:extLst>
          </p:cNvPr>
          <p:cNvSpPr>
            <a:spLocks noGrp="1"/>
          </p:cNvSpPr>
          <p:nvPr>
            <p:ph sz="half" idx="14"/>
          </p:nvPr>
        </p:nvSpPr>
        <p:spPr>
          <a:xfrm>
            <a:off x="143935" y="4343627"/>
            <a:ext cx="11857565" cy="1934750"/>
          </a:xfrm>
        </p:spPr>
        <p:txBody>
          <a:bodyPr>
            <a:normAutofit/>
          </a:bodyPr>
          <a:lstStyle>
            <a:lvl1pPr>
              <a:defRPr sz="1200"/>
            </a:lvl1pPr>
            <a:lvl2pPr>
              <a:defRPr sz="1050"/>
            </a:lvl2pPr>
            <a:lvl3pPr>
              <a:defRPr sz="900"/>
            </a:lvl3pPr>
            <a:lvl4pPr>
              <a:defRPr sz="825"/>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4044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32" y="1026949"/>
            <a:ext cx="4792633" cy="1030451"/>
          </a:xfrm>
        </p:spPr>
        <p:txBody>
          <a:bodyPr anchor="ctr" anchorCtr="0"/>
          <a:lstStyle>
            <a:lvl1pPr>
              <a:defRPr sz="2400"/>
            </a:lvl1pPr>
          </a:lstStyle>
          <a:p>
            <a:r>
              <a:rPr lang="en-US"/>
              <a:t>Click to edit Master title style</a:t>
            </a:r>
          </a:p>
        </p:txBody>
      </p:sp>
      <p:sp>
        <p:nvSpPr>
          <p:cNvPr id="3" name="Content Placeholder 2"/>
          <p:cNvSpPr>
            <a:spLocks noGrp="1"/>
          </p:cNvSpPr>
          <p:nvPr>
            <p:ph idx="1"/>
          </p:nvPr>
        </p:nvSpPr>
        <p:spPr>
          <a:xfrm>
            <a:off x="5183188" y="1026948"/>
            <a:ext cx="6818312" cy="52468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3933" y="2214282"/>
            <a:ext cx="4792632" cy="405951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Date Placeholder 6">
            <a:extLst>
              <a:ext uri="{FF2B5EF4-FFF2-40B4-BE49-F238E27FC236}">
                <a16:creationId xmlns:a16="http://schemas.microsoft.com/office/drawing/2014/main" id="{6A17F1A8-202F-4045-88BD-464BAE96A1BE}"/>
              </a:ext>
            </a:extLst>
          </p:cNvPr>
          <p:cNvSpPr>
            <a:spLocks noGrp="1"/>
          </p:cNvSpPr>
          <p:nvPr>
            <p:ph type="dt" sz="half" idx="10"/>
          </p:nvPr>
        </p:nvSpPr>
        <p:spPr>
          <a:xfrm>
            <a:off x="143934" y="6535168"/>
            <a:ext cx="3516468" cy="269099"/>
          </a:xfrm>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11" name="Footer Placeholder 7">
            <a:extLst>
              <a:ext uri="{FF2B5EF4-FFF2-40B4-BE49-F238E27FC236}">
                <a16:creationId xmlns:a16="http://schemas.microsoft.com/office/drawing/2014/main" id="{080D0117-E6BF-C04E-9EF6-5790DF97FF5E}"/>
              </a:ext>
            </a:extLst>
          </p:cNvPr>
          <p:cNvSpPr>
            <a:spLocks noGrp="1"/>
          </p:cNvSpPr>
          <p:nvPr>
            <p:ph type="ftr" sz="quarter" idx="11"/>
          </p:nvPr>
        </p:nvSpPr>
        <p:spPr>
          <a:xfrm>
            <a:off x="3971223" y="6535168"/>
            <a:ext cx="4252356" cy="269099"/>
          </a:xfrm>
        </p:spPr>
        <p:txBody>
          <a:bodyPr/>
          <a:lstStyle/>
          <a:p>
            <a:endParaRPr lang="en-GB">
              <a:solidFill>
                <a:prstClr val="black">
                  <a:tint val="75000"/>
                </a:prstClr>
              </a:solidFill>
            </a:endParaRPr>
          </a:p>
        </p:txBody>
      </p:sp>
      <p:sp>
        <p:nvSpPr>
          <p:cNvPr id="12" name="Slide Number Placeholder 8">
            <a:extLst>
              <a:ext uri="{FF2B5EF4-FFF2-40B4-BE49-F238E27FC236}">
                <a16:creationId xmlns:a16="http://schemas.microsoft.com/office/drawing/2014/main" id="{E8B3707F-E84E-9F4B-BDF8-05D474C5BD1A}"/>
              </a:ext>
            </a:extLst>
          </p:cNvPr>
          <p:cNvSpPr>
            <a:spLocks noGrp="1"/>
          </p:cNvSpPr>
          <p:nvPr>
            <p:ph type="sldNum" sz="quarter" idx="12"/>
          </p:nvPr>
        </p:nvSpPr>
        <p:spPr>
          <a:xfrm>
            <a:off x="8534401" y="6535167"/>
            <a:ext cx="3467100" cy="276408"/>
          </a:xfrm>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85974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34" y="1016000"/>
            <a:ext cx="4524175" cy="1471864"/>
          </a:xfrm>
        </p:spPr>
        <p:txBody>
          <a:bodyPr anchor="ctr"/>
          <a:lstStyle>
            <a:lvl1pPr algn="ctr">
              <a:defRPr sz="2400"/>
            </a:lvl1pPr>
          </a:lstStyle>
          <a:p>
            <a:r>
              <a:rPr lang="en-US"/>
              <a:t>Click to edit Master title style</a:t>
            </a:r>
          </a:p>
        </p:txBody>
      </p:sp>
      <p:sp>
        <p:nvSpPr>
          <p:cNvPr id="3" name="Content Placeholder 2"/>
          <p:cNvSpPr>
            <a:spLocks noGrp="1"/>
          </p:cNvSpPr>
          <p:nvPr>
            <p:ph idx="1"/>
          </p:nvPr>
        </p:nvSpPr>
        <p:spPr>
          <a:xfrm>
            <a:off x="5103905" y="1016000"/>
            <a:ext cx="6897595" cy="5225002"/>
          </a:xfrm>
        </p:spPr>
        <p:txBody>
          <a:bodyPr/>
          <a:lstStyle>
            <a:lvl1pPr marL="300038" indent="-300038">
              <a:buFont typeface="Wingdings" panose="05000000000000000000" pitchFamily="2" charset="2"/>
              <a:buChar char="q"/>
              <a:defRPr sz="2400"/>
            </a:lvl1pPr>
            <a:lvl2pPr marL="346472" indent="-46435">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a:extLst>
              <a:ext uri="{FF2B5EF4-FFF2-40B4-BE49-F238E27FC236}">
                <a16:creationId xmlns:a16="http://schemas.microsoft.com/office/drawing/2014/main" id="{92DD6CE2-9C4E-854A-B9BA-5349CFA17B52}"/>
              </a:ext>
            </a:extLst>
          </p:cNvPr>
          <p:cNvSpPr>
            <a:spLocks noGrp="1"/>
          </p:cNvSpPr>
          <p:nvPr>
            <p:ph type="dt" sz="half" idx="10"/>
          </p:nvPr>
        </p:nvSpPr>
        <p:spPr>
          <a:xfrm>
            <a:off x="143934" y="6535168"/>
            <a:ext cx="3516468" cy="269099"/>
          </a:xfrm>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9" name="Footer Placeholder 7">
            <a:extLst>
              <a:ext uri="{FF2B5EF4-FFF2-40B4-BE49-F238E27FC236}">
                <a16:creationId xmlns:a16="http://schemas.microsoft.com/office/drawing/2014/main" id="{85134BD9-7E38-3F43-A316-E6CB9C267073}"/>
              </a:ext>
            </a:extLst>
          </p:cNvPr>
          <p:cNvSpPr>
            <a:spLocks noGrp="1"/>
          </p:cNvSpPr>
          <p:nvPr>
            <p:ph type="ftr" sz="quarter" idx="11"/>
          </p:nvPr>
        </p:nvSpPr>
        <p:spPr>
          <a:xfrm>
            <a:off x="3971223" y="6535168"/>
            <a:ext cx="4252356" cy="269099"/>
          </a:xfrm>
        </p:spPr>
        <p:txBody>
          <a:bodyPr/>
          <a:lstStyle/>
          <a:p>
            <a:endParaRPr lang="en-GB">
              <a:solidFill>
                <a:prstClr val="black">
                  <a:tint val="75000"/>
                </a:prstClr>
              </a:solidFill>
            </a:endParaRPr>
          </a:p>
        </p:txBody>
      </p:sp>
      <p:sp>
        <p:nvSpPr>
          <p:cNvPr id="10" name="Slide Number Placeholder 8">
            <a:extLst>
              <a:ext uri="{FF2B5EF4-FFF2-40B4-BE49-F238E27FC236}">
                <a16:creationId xmlns:a16="http://schemas.microsoft.com/office/drawing/2014/main" id="{F87C7D7F-130E-0A47-8DC6-7E0749A0FC70}"/>
              </a:ext>
            </a:extLst>
          </p:cNvPr>
          <p:cNvSpPr>
            <a:spLocks noGrp="1"/>
          </p:cNvSpPr>
          <p:nvPr>
            <p:ph type="sldNum" sz="quarter" idx="12"/>
          </p:nvPr>
        </p:nvSpPr>
        <p:spPr>
          <a:xfrm>
            <a:off x="8534401" y="6535167"/>
            <a:ext cx="3467100" cy="276408"/>
          </a:xfrm>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91608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34" y="1016000"/>
            <a:ext cx="4628092" cy="1462596"/>
          </a:xfrm>
        </p:spPr>
        <p:txBody>
          <a:bodyPr anchor="ctr" anchorCtr="0"/>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1016001"/>
            <a:ext cx="6172200" cy="4845053"/>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43934" y="2707341"/>
            <a:ext cx="4628092" cy="358284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339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88186"/>
            <a:ext cx="10363200" cy="2387600"/>
          </a:xfrm>
        </p:spPr>
        <p:txBody>
          <a:bodyPr anchor="b"/>
          <a:lstStyle>
            <a:lvl1pPr algn="ctr">
              <a:defRPr sz="4500" i="0">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3" name="Subtitle 2"/>
          <p:cNvSpPr>
            <a:spLocks noGrp="1"/>
          </p:cNvSpPr>
          <p:nvPr>
            <p:ph type="subTitle" idx="1"/>
          </p:nvPr>
        </p:nvSpPr>
        <p:spPr>
          <a:xfrm>
            <a:off x="1524000" y="4267861"/>
            <a:ext cx="9144000" cy="1655762"/>
          </a:xfrm>
        </p:spPr>
        <p:txBody>
          <a:bodyPr/>
          <a:lstStyle>
            <a:lvl1pPr marL="0" indent="0" algn="ctr">
              <a:buNone/>
              <a:defRPr sz="1800" b="1">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4" name="Date Placeholder 3"/>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2040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43934" y="1016000"/>
            <a:ext cx="11841033"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5538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1016000"/>
            <a:ext cx="32766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3935" y="1016000"/>
            <a:ext cx="8428568"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43805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33" y="1016001"/>
            <a:ext cx="4505761" cy="1446213"/>
          </a:xfrm>
        </p:spPr>
        <p:txBody>
          <a:bodyPr anchor="ctr" anchorCtr="0"/>
          <a:lstStyle>
            <a:lvl1pPr>
              <a:defRPr sz="2400"/>
            </a:lvl1pPr>
          </a:lstStyle>
          <a:p>
            <a:r>
              <a:rPr lang="en-US"/>
              <a:t>Click to edit Master title style</a:t>
            </a:r>
          </a:p>
        </p:txBody>
      </p:sp>
      <p:sp>
        <p:nvSpPr>
          <p:cNvPr id="3" name="Content Placeholder 2"/>
          <p:cNvSpPr>
            <a:spLocks noGrp="1"/>
          </p:cNvSpPr>
          <p:nvPr>
            <p:ph idx="1"/>
          </p:nvPr>
        </p:nvSpPr>
        <p:spPr>
          <a:xfrm>
            <a:off x="5183188" y="1016000"/>
            <a:ext cx="6818312" cy="5257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3933" y="2716306"/>
            <a:ext cx="4505761" cy="355749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7945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34" y="1016000"/>
            <a:ext cx="4628092" cy="1195386"/>
          </a:xfrm>
        </p:spPr>
        <p:txBody>
          <a:bodyPr anchor="ctr" anchorCtr="0"/>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1016000"/>
            <a:ext cx="6172200" cy="525780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43934" y="2462212"/>
            <a:ext cx="4628092"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771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60121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2" y="1016000"/>
            <a:ext cx="26289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3935" y="1016000"/>
            <a:ext cx="9062075"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
        <p:nvSpPr>
          <p:cNvPr id="7" name="Title 1">
            <a:extLst>
              <a:ext uri="{FF2B5EF4-FFF2-40B4-BE49-F238E27FC236}">
                <a16:creationId xmlns:a16="http://schemas.microsoft.com/office/drawing/2014/main" id="{E760B41B-5437-D54B-8D58-590CEC288068}"/>
              </a:ext>
            </a:extLst>
          </p:cNvPr>
          <p:cNvSpPr txBox="1">
            <a:spLocks/>
          </p:cNvSpPr>
          <p:nvPr userDrawn="1"/>
        </p:nvSpPr>
        <p:spPr>
          <a:xfrm>
            <a:off x="2800866" y="80963"/>
            <a:ext cx="9184101" cy="614787"/>
          </a:xfrm>
          <a:prstGeom prst="rect">
            <a:avLst/>
          </a:prstGeom>
          <a:noFill/>
        </p:spPr>
        <p:txBody>
          <a:bodyPr vert="horz" lIns="91440" tIns="45720" rIns="91440" bIns="45720" rtlCol="0" anchor="ctr">
            <a:normAutofit/>
          </a:bodyPr>
          <a:lstStyle>
            <a:lvl1pPr marL="86916" indent="0" algn="l" defTabSz="685800" rtl="0" eaLnBrk="1" latinLnBrk="0" hangingPunct="1">
              <a:lnSpc>
                <a:spcPct val="90000"/>
              </a:lnSpc>
              <a:spcBef>
                <a:spcPct val="0"/>
              </a:spcBef>
              <a:buNone/>
              <a:tabLst>
                <a:tab pos="213122" algn="l"/>
              </a:tabLst>
              <a:defRPr sz="1500" b="1" kern="1200" baseline="0">
                <a:solidFill>
                  <a:srgbClr val="53575A"/>
                </a:solidFill>
                <a:latin typeface="+mj-lt"/>
                <a:ea typeface="+mj-ea"/>
                <a:cs typeface="+mj-cs"/>
              </a:defRPr>
            </a:lvl1pPr>
          </a:lstStyle>
          <a:p>
            <a:r>
              <a:rPr lang="en-US" sz="1500"/>
              <a:t>Click to edit Master title style</a:t>
            </a:r>
          </a:p>
        </p:txBody>
      </p:sp>
    </p:spTree>
    <p:extLst>
      <p:ext uri="{BB962C8B-B14F-4D97-AF65-F5344CB8AC3E}">
        <p14:creationId xmlns:p14="http://schemas.microsoft.com/office/powerpoint/2010/main" val="3431174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143935" y="1016000"/>
            <a:ext cx="11857565" cy="5257800"/>
          </a:xfrm>
        </p:spPr>
        <p:txBody>
          <a:bodyPr/>
          <a:lstStyle/>
          <a:p>
            <a:pPr lvl="0"/>
            <a:endParaRPr lang="en-US" noProof="0"/>
          </a:p>
        </p:txBody>
      </p:sp>
      <p:sp>
        <p:nvSpPr>
          <p:cNvPr id="4" name="Title 1">
            <a:extLst>
              <a:ext uri="{FF2B5EF4-FFF2-40B4-BE49-F238E27FC236}">
                <a16:creationId xmlns:a16="http://schemas.microsoft.com/office/drawing/2014/main" id="{EC768870-C5E4-7A4A-AA12-C3A233E2D0D4}"/>
              </a:ext>
            </a:extLst>
          </p:cNvPr>
          <p:cNvSpPr>
            <a:spLocks noGrp="1"/>
          </p:cNvSpPr>
          <p:nvPr>
            <p:ph type="title"/>
          </p:nvPr>
        </p:nvSpPr>
        <p:spPr>
          <a:xfrm>
            <a:off x="2800866" y="80963"/>
            <a:ext cx="9184101" cy="614787"/>
          </a:xfrm>
        </p:spPr>
        <p:txBody>
          <a:bodyPr/>
          <a:lstStyle/>
          <a:p>
            <a:r>
              <a:rPr lang="en-US"/>
              <a:t>Click to edit Master title style</a:t>
            </a:r>
          </a:p>
        </p:txBody>
      </p:sp>
    </p:spTree>
    <p:extLst>
      <p:ext uri="{BB962C8B-B14F-4D97-AF65-F5344CB8AC3E}">
        <p14:creationId xmlns:p14="http://schemas.microsoft.com/office/powerpoint/2010/main" val="34381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A89EEF4-A2A7-423F-9BF7-476C6DE372B9}" type="datetimeFigureOut">
              <a:rPr lang="en-GB" smtClean="0">
                <a:solidFill>
                  <a:prstClr val="black">
                    <a:tint val="75000"/>
                  </a:prstClr>
                </a:solidFill>
              </a:rPr>
              <a:pPr/>
              <a:t>18/12/2023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167C9C5-C58C-4A7A-9364-BE38CE72E13A}" type="slidenum">
              <a:rPr lang="en-GB" smtClean="0">
                <a:solidFill>
                  <a:prstClr val="black">
                    <a:tint val="75000"/>
                  </a:prstClr>
                </a:solidFill>
              </a:rPr>
              <a:pPr/>
              <a:t>‹#›</a:t>
            </a:fld>
            <a:endParaRPr lang="en-GB">
              <a:solidFill>
                <a:prstClr val="black">
                  <a:tint val="75000"/>
                </a:prstClr>
              </a:solidFill>
            </a:endParaRPr>
          </a:p>
        </p:txBody>
      </p:sp>
      <p:sp>
        <p:nvSpPr>
          <p:cNvPr id="12" name="Picture Placeholder 6"/>
          <p:cNvSpPr>
            <a:spLocks noGrp="1"/>
          </p:cNvSpPr>
          <p:nvPr>
            <p:ph type="pic" sz="quarter" idx="18"/>
          </p:nvPr>
        </p:nvSpPr>
        <p:spPr>
          <a:xfrm>
            <a:off x="160571" y="1016001"/>
            <a:ext cx="2285120" cy="1218481"/>
          </a:xfrm>
        </p:spPr>
        <p:txBody>
          <a:bodyPr/>
          <a:lstStyle>
            <a:lvl1pPr marL="0" indent="0">
              <a:buNone/>
              <a:defRPr/>
            </a:lvl1pPr>
          </a:lstStyle>
          <a:p>
            <a:endParaRPr lang="en-US"/>
          </a:p>
        </p:txBody>
      </p:sp>
      <p:sp>
        <p:nvSpPr>
          <p:cNvPr id="13" name="Picture Placeholder 6"/>
          <p:cNvSpPr>
            <a:spLocks noGrp="1"/>
          </p:cNvSpPr>
          <p:nvPr>
            <p:ph type="pic" sz="quarter" idx="19"/>
          </p:nvPr>
        </p:nvSpPr>
        <p:spPr>
          <a:xfrm>
            <a:off x="2551505" y="1016001"/>
            <a:ext cx="2285120" cy="1218481"/>
          </a:xfrm>
        </p:spPr>
        <p:txBody>
          <a:bodyPr/>
          <a:lstStyle>
            <a:lvl1pPr marL="0" indent="0">
              <a:buNone/>
              <a:defRPr/>
            </a:lvl1pPr>
          </a:lstStyle>
          <a:p>
            <a:endParaRPr lang="en-US"/>
          </a:p>
        </p:txBody>
      </p:sp>
      <p:sp>
        <p:nvSpPr>
          <p:cNvPr id="14" name="Picture Placeholder 6"/>
          <p:cNvSpPr>
            <a:spLocks noGrp="1"/>
          </p:cNvSpPr>
          <p:nvPr>
            <p:ph type="pic" sz="quarter" idx="20"/>
          </p:nvPr>
        </p:nvSpPr>
        <p:spPr>
          <a:xfrm>
            <a:off x="4942440" y="1016001"/>
            <a:ext cx="2285120" cy="1218481"/>
          </a:xfrm>
        </p:spPr>
        <p:txBody>
          <a:bodyPr/>
          <a:lstStyle>
            <a:lvl1pPr marL="0" indent="0">
              <a:buNone/>
              <a:defRPr/>
            </a:lvl1pPr>
          </a:lstStyle>
          <a:p>
            <a:endParaRPr lang="en-US"/>
          </a:p>
        </p:txBody>
      </p:sp>
      <p:sp>
        <p:nvSpPr>
          <p:cNvPr id="15" name="Picture Placeholder 6"/>
          <p:cNvSpPr>
            <a:spLocks noGrp="1"/>
          </p:cNvSpPr>
          <p:nvPr>
            <p:ph type="pic" sz="quarter" idx="21"/>
          </p:nvPr>
        </p:nvSpPr>
        <p:spPr>
          <a:xfrm>
            <a:off x="7333375" y="1016001"/>
            <a:ext cx="2285120" cy="1218481"/>
          </a:xfrm>
        </p:spPr>
        <p:txBody>
          <a:bodyPr/>
          <a:lstStyle>
            <a:lvl1pPr marL="0" indent="0">
              <a:buNone/>
              <a:defRPr/>
            </a:lvl1pPr>
          </a:lstStyle>
          <a:p>
            <a:endParaRPr lang="en-US"/>
          </a:p>
        </p:txBody>
      </p:sp>
      <p:sp>
        <p:nvSpPr>
          <p:cNvPr id="16" name="Picture Placeholder 6"/>
          <p:cNvSpPr>
            <a:spLocks noGrp="1"/>
          </p:cNvSpPr>
          <p:nvPr>
            <p:ph type="pic" sz="quarter" idx="22"/>
          </p:nvPr>
        </p:nvSpPr>
        <p:spPr>
          <a:xfrm>
            <a:off x="9724308" y="1016001"/>
            <a:ext cx="2285120" cy="1218481"/>
          </a:xfrm>
        </p:spPr>
        <p:txBody>
          <a:bodyPr/>
          <a:lstStyle>
            <a:lvl1pPr marL="0" indent="0">
              <a:buNone/>
              <a:defRPr/>
            </a:lvl1pPr>
          </a:lstStyle>
          <a:p>
            <a:endParaRPr lang="en-US"/>
          </a:p>
        </p:txBody>
      </p:sp>
      <p:sp>
        <p:nvSpPr>
          <p:cNvPr id="23" name="Text Placeholder 22"/>
          <p:cNvSpPr>
            <a:spLocks noGrp="1"/>
          </p:cNvSpPr>
          <p:nvPr>
            <p:ph type="body" sz="quarter" idx="28"/>
          </p:nvPr>
        </p:nvSpPr>
        <p:spPr>
          <a:xfrm>
            <a:off x="143934" y="2349905"/>
            <a:ext cx="2301009" cy="899708"/>
          </a:xfrm>
        </p:spPr>
        <p:txBody>
          <a:bodyPr>
            <a:normAutofit/>
          </a:bodyPr>
          <a:lstStyle>
            <a:lvl1pPr marL="0" indent="0">
              <a:buNone/>
              <a:defRPr sz="675"/>
            </a:lvl1pPr>
          </a:lstStyle>
          <a:p>
            <a:pPr lvl="0"/>
            <a:endParaRPr lang="en-US"/>
          </a:p>
        </p:txBody>
      </p:sp>
      <p:sp>
        <p:nvSpPr>
          <p:cNvPr id="25" name="Text Placeholder 22"/>
          <p:cNvSpPr>
            <a:spLocks noGrp="1"/>
          </p:cNvSpPr>
          <p:nvPr>
            <p:ph type="body" sz="quarter" idx="30"/>
          </p:nvPr>
        </p:nvSpPr>
        <p:spPr>
          <a:xfrm>
            <a:off x="2551505" y="2349905"/>
            <a:ext cx="2282651" cy="899708"/>
          </a:xfrm>
        </p:spPr>
        <p:txBody>
          <a:bodyPr>
            <a:normAutofit/>
          </a:bodyPr>
          <a:lstStyle>
            <a:lvl1pPr marL="0" indent="0">
              <a:buNone/>
              <a:defRPr sz="675"/>
            </a:lvl1pPr>
          </a:lstStyle>
          <a:p>
            <a:pPr lvl="0"/>
            <a:endParaRPr lang="en-US"/>
          </a:p>
        </p:txBody>
      </p:sp>
      <p:sp>
        <p:nvSpPr>
          <p:cNvPr id="27" name="Text Placeholder 22"/>
          <p:cNvSpPr>
            <a:spLocks noGrp="1"/>
          </p:cNvSpPr>
          <p:nvPr>
            <p:ph type="body" sz="quarter" idx="32"/>
          </p:nvPr>
        </p:nvSpPr>
        <p:spPr>
          <a:xfrm>
            <a:off x="4940719" y="2349905"/>
            <a:ext cx="2282651" cy="899708"/>
          </a:xfrm>
        </p:spPr>
        <p:txBody>
          <a:bodyPr>
            <a:normAutofit/>
          </a:bodyPr>
          <a:lstStyle>
            <a:lvl1pPr marL="0" indent="0">
              <a:buNone/>
              <a:defRPr sz="675"/>
            </a:lvl1pPr>
          </a:lstStyle>
          <a:p>
            <a:pPr lvl="0"/>
            <a:endParaRPr lang="en-US"/>
          </a:p>
        </p:txBody>
      </p:sp>
      <p:sp>
        <p:nvSpPr>
          <p:cNvPr id="29" name="Text Placeholder 22"/>
          <p:cNvSpPr>
            <a:spLocks noGrp="1"/>
          </p:cNvSpPr>
          <p:nvPr>
            <p:ph type="body" sz="quarter" idx="34"/>
          </p:nvPr>
        </p:nvSpPr>
        <p:spPr>
          <a:xfrm>
            <a:off x="7329932" y="2349905"/>
            <a:ext cx="2282651" cy="899708"/>
          </a:xfrm>
        </p:spPr>
        <p:txBody>
          <a:bodyPr>
            <a:normAutofit/>
          </a:bodyPr>
          <a:lstStyle>
            <a:lvl1pPr marL="0" indent="0">
              <a:buNone/>
              <a:defRPr sz="675"/>
            </a:lvl1pPr>
          </a:lstStyle>
          <a:p>
            <a:pPr lvl="0"/>
            <a:endParaRPr lang="en-US"/>
          </a:p>
        </p:txBody>
      </p:sp>
      <p:sp>
        <p:nvSpPr>
          <p:cNvPr id="31" name="Text Placeholder 22"/>
          <p:cNvSpPr>
            <a:spLocks noGrp="1"/>
          </p:cNvSpPr>
          <p:nvPr>
            <p:ph type="body" sz="quarter" idx="36"/>
          </p:nvPr>
        </p:nvSpPr>
        <p:spPr>
          <a:xfrm>
            <a:off x="9719146" y="2349905"/>
            <a:ext cx="2282649" cy="899708"/>
          </a:xfrm>
        </p:spPr>
        <p:txBody>
          <a:bodyPr>
            <a:normAutofit/>
          </a:bodyPr>
          <a:lstStyle>
            <a:lvl1pPr marL="0" indent="0">
              <a:buNone/>
              <a:defRPr sz="675"/>
            </a:lvl1pPr>
          </a:lstStyle>
          <a:p>
            <a:pPr lvl="0"/>
            <a:endParaRPr lang="en-US"/>
          </a:p>
        </p:txBody>
      </p:sp>
      <p:sp>
        <p:nvSpPr>
          <p:cNvPr id="33" name="Picture Placeholder 6">
            <a:extLst>
              <a:ext uri="{FF2B5EF4-FFF2-40B4-BE49-F238E27FC236}">
                <a16:creationId xmlns:a16="http://schemas.microsoft.com/office/drawing/2014/main" id="{8BA94EFD-126E-3144-AA31-556FCA9A3CE0}"/>
              </a:ext>
            </a:extLst>
          </p:cNvPr>
          <p:cNvSpPr>
            <a:spLocks noGrp="1"/>
          </p:cNvSpPr>
          <p:nvPr>
            <p:ph type="pic" sz="quarter" idx="37"/>
          </p:nvPr>
        </p:nvSpPr>
        <p:spPr>
          <a:xfrm>
            <a:off x="160571" y="3615766"/>
            <a:ext cx="2285120" cy="1218481"/>
          </a:xfrm>
        </p:spPr>
        <p:txBody>
          <a:bodyPr/>
          <a:lstStyle>
            <a:lvl1pPr marL="0" indent="0">
              <a:buNone/>
              <a:defRPr/>
            </a:lvl1pPr>
          </a:lstStyle>
          <a:p>
            <a:endParaRPr lang="en-US"/>
          </a:p>
        </p:txBody>
      </p:sp>
      <p:sp>
        <p:nvSpPr>
          <p:cNvPr id="34" name="Picture Placeholder 6">
            <a:extLst>
              <a:ext uri="{FF2B5EF4-FFF2-40B4-BE49-F238E27FC236}">
                <a16:creationId xmlns:a16="http://schemas.microsoft.com/office/drawing/2014/main" id="{977E27E9-782E-8D4C-9FCE-DA5E63CAA0EE}"/>
              </a:ext>
            </a:extLst>
          </p:cNvPr>
          <p:cNvSpPr>
            <a:spLocks noGrp="1"/>
          </p:cNvSpPr>
          <p:nvPr>
            <p:ph type="pic" sz="quarter" idx="38"/>
          </p:nvPr>
        </p:nvSpPr>
        <p:spPr>
          <a:xfrm>
            <a:off x="2551505" y="3615766"/>
            <a:ext cx="2285120" cy="1218481"/>
          </a:xfrm>
        </p:spPr>
        <p:txBody>
          <a:bodyPr/>
          <a:lstStyle>
            <a:lvl1pPr marL="0" indent="0">
              <a:buNone/>
              <a:defRPr/>
            </a:lvl1pPr>
          </a:lstStyle>
          <a:p>
            <a:endParaRPr lang="en-US"/>
          </a:p>
        </p:txBody>
      </p:sp>
      <p:sp>
        <p:nvSpPr>
          <p:cNvPr id="35" name="Picture Placeholder 6">
            <a:extLst>
              <a:ext uri="{FF2B5EF4-FFF2-40B4-BE49-F238E27FC236}">
                <a16:creationId xmlns:a16="http://schemas.microsoft.com/office/drawing/2014/main" id="{2D5E64F5-8FD8-E040-9DC5-ACBEE38B993D}"/>
              </a:ext>
            </a:extLst>
          </p:cNvPr>
          <p:cNvSpPr>
            <a:spLocks noGrp="1"/>
          </p:cNvSpPr>
          <p:nvPr>
            <p:ph type="pic" sz="quarter" idx="39"/>
          </p:nvPr>
        </p:nvSpPr>
        <p:spPr>
          <a:xfrm>
            <a:off x="4942440" y="3615766"/>
            <a:ext cx="2285120" cy="1218481"/>
          </a:xfrm>
        </p:spPr>
        <p:txBody>
          <a:bodyPr/>
          <a:lstStyle>
            <a:lvl1pPr marL="0" indent="0">
              <a:buNone/>
              <a:defRPr/>
            </a:lvl1pPr>
          </a:lstStyle>
          <a:p>
            <a:endParaRPr lang="en-US"/>
          </a:p>
        </p:txBody>
      </p:sp>
      <p:sp>
        <p:nvSpPr>
          <p:cNvPr id="36" name="Picture Placeholder 6">
            <a:extLst>
              <a:ext uri="{FF2B5EF4-FFF2-40B4-BE49-F238E27FC236}">
                <a16:creationId xmlns:a16="http://schemas.microsoft.com/office/drawing/2014/main" id="{19B6620C-04A1-514F-B7EC-C839EB8D0689}"/>
              </a:ext>
            </a:extLst>
          </p:cNvPr>
          <p:cNvSpPr>
            <a:spLocks noGrp="1"/>
          </p:cNvSpPr>
          <p:nvPr>
            <p:ph type="pic" sz="quarter" idx="40"/>
          </p:nvPr>
        </p:nvSpPr>
        <p:spPr>
          <a:xfrm>
            <a:off x="7333375" y="3615766"/>
            <a:ext cx="2285120" cy="1218481"/>
          </a:xfrm>
        </p:spPr>
        <p:txBody>
          <a:bodyPr/>
          <a:lstStyle>
            <a:lvl1pPr marL="0" indent="0">
              <a:buNone/>
              <a:defRPr/>
            </a:lvl1pPr>
          </a:lstStyle>
          <a:p>
            <a:endParaRPr lang="en-US"/>
          </a:p>
        </p:txBody>
      </p:sp>
      <p:sp>
        <p:nvSpPr>
          <p:cNvPr id="37" name="Picture Placeholder 6">
            <a:extLst>
              <a:ext uri="{FF2B5EF4-FFF2-40B4-BE49-F238E27FC236}">
                <a16:creationId xmlns:a16="http://schemas.microsoft.com/office/drawing/2014/main" id="{0D1EB323-6B9D-424B-A12A-249FECD49649}"/>
              </a:ext>
            </a:extLst>
          </p:cNvPr>
          <p:cNvSpPr>
            <a:spLocks noGrp="1"/>
          </p:cNvSpPr>
          <p:nvPr>
            <p:ph type="pic" sz="quarter" idx="41"/>
          </p:nvPr>
        </p:nvSpPr>
        <p:spPr>
          <a:xfrm>
            <a:off x="9724308" y="3615766"/>
            <a:ext cx="2285120" cy="1218481"/>
          </a:xfrm>
        </p:spPr>
        <p:txBody>
          <a:bodyPr/>
          <a:lstStyle>
            <a:lvl1pPr marL="0" indent="0">
              <a:buNone/>
              <a:defRPr/>
            </a:lvl1pPr>
          </a:lstStyle>
          <a:p>
            <a:endParaRPr lang="en-US"/>
          </a:p>
        </p:txBody>
      </p:sp>
      <p:sp>
        <p:nvSpPr>
          <p:cNvPr id="38" name="Text Placeholder 22">
            <a:extLst>
              <a:ext uri="{FF2B5EF4-FFF2-40B4-BE49-F238E27FC236}">
                <a16:creationId xmlns:a16="http://schemas.microsoft.com/office/drawing/2014/main" id="{109437BA-3B10-8049-93B8-64E634B29A8C}"/>
              </a:ext>
            </a:extLst>
          </p:cNvPr>
          <p:cNvSpPr>
            <a:spLocks noGrp="1"/>
          </p:cNvSpPr>
          <p:nvPr>
            <p:ph type="body" sz="quarter" idx="42"/>
          </p:nvPr>
        </p:nvSpPr>
        <p:spPr>
          <a:xfrm>
            <a:off x="143934" y="4949670"/>
            <a:ext cx="2301009" cy="899708"/>
          </a:xfrm>
        </p:spPr>
        <p:txBody>
          <a:bodyPr>
            <a:normAutofit/>
          </a:bodyPr>
          <a:lstStyle>
            <a:lvl1pPr marL="0" indent="0">
              <a:buNone/>
              <a:defRPr sz="675"/>
            </a:lvl1pPr>
          </a:lstStyle>
          <a:p>
            <a:pPr lvl="0"/>
            <a:endParaRPr lang="en-US"/>
          </a:p>
        </p:txBody>
      </p:sp>
      <p:sp>
        <p:nvSpPr>
          <p:cNvPr id="39" name="Text Placeholder 22">
            <a:extLst>
              <a:ext uri="{FF2B5EF4-FFF2-40B4-BE49-F238E27FC236}">
                <a16:creationId xmlns:a16="http://schemas.microsoft.com/office/drawing/2014/main" id="{472CD2F0-74F5-4149-962C-74E8F1FF3810}"/>
              </a:ext>
            </a:extLst>
          </p:cNvPr>
          <p:cNvSpPr>
            <a:spLocks noGrp="1"/>
          </p:cNvSpPr>
          <p:nvPr>
            <p:ph type="body" sz="quarter" idx="43"/>
          </p:nvPr>
        </p:nvSpPr>
        <p:spPr>
          <a:xfrm>
            <a:off x="2551505" y="4949670"/>
            <a:ext cx="2282651" cy="899708"/>
          </a:xfrm>
        </p:spPr>
        <p:txBody>
          <a:bodyPr>
            <a:normAutofit/>
          </a:bodyPr>
          <a:lstStyle>
            <a:lvl1pPr marL="0" indent="0">
              <a:buNone/>
              <a:defRPr sz="675"/>
            </a:lvl1pPr>
          </a:lstStyle>
          <a:p>
            <a:pPr lvl="0"/>
            <a:endParaRPr lang="en-US"/>
          </a:p>
        </p:txBody>
      </p:sp>
      <p:sp>
        <p:nvSpPr>
          <p:cNvPr id="40" name="Text Placeholder 22">
            <a:extLst>
              <a:ext uri="{FF2B5EF4-FFF2-40B4-BE49-F238E27FC236}">
                <a16:creationId xmlns:a16="http://schemas.microsoft.com/office/drawing/2014/main" id="{B1CABA5A-A678-4B4E-9C2A-CC46C0FA3984}"/>
              </a:ext>
            </a:extLst>
          </p:cNvPr>
          <p:cNvSpPr>
            <a:spLocks noGrp="1"/>
          </p:cNvSpPr>
          <p:nvPr>
            <p:ph type="body" sz="quarter" idx="44"/>
          </p:nvPr>
        </p:nvSpPr>
        <p:spPr>
          <a:xfrm>
            <a:off x="4940719" y="4949670"/>
            <a:ext cx="2282651" cy="899708"/>
          </a:xfrm>
        </p:spPr>
        <p:txBody>
          <a:bodyPr>
            <a:normAutofit/>
          </a:bodyPr>
          <a:lstStyle>
            <a:lvl1pPr marL="0" indent="0">
              <a:buNone/>
              <a:defRPr sz="675"/>
            </a:lvl1pPr>
          </a:lstStyle>
          <a:p>
            <a:pPr lvl="0"/>
            <a:endParaRPr lang="en-US"/>
          </a:p>
        </p:txBody>
      </p:sp>
      <p:sp>
        <p:nvSpPr>
          <p:cNvPr id="41" name="Text Placeholder 22">
            <a:extLst>
              <a:ext uri="{FF2B5EF4-FFF2-40B4-BE49-F238E27FC236}">
                <a16:creationId xmlns:a16="http://schemas.microsoft.com/office/drawing/2014/main" id="{88A5C87E-F6DB-834D-8444-45E643ED098C}"/>
              </a:ext>
            </a:extLst>
          </p:cNvPr>
          <p:cNvSpPr>
            <a:spLocks noGrp="1"/>
          </p:cNvSpPr>
          <p:nvPr>
            <p:ph type="body" sz="quarter" idx="45"/>
          </p:nvPr>
        </p:nvSpPr>
        <p:spPr>
          <a:xfrm>
            <a:off x="7329932" y="4949670"/>
            <a:ext cx="2282651" cy="899708"/>
          </a:xfrm>
        </p:spPr>
        <p:txBody>
          <a:bodyPr>
            <a:normAutofit/>
          </a:bodyPr>
          <a:lstStyle>
            <a:lvl1pPr marL="0" indent="0">
              <a:buNone/>
              <a:defRPr sz="675"/>
            </a:lvl1pPr>
          </a:lstStyle>
          <a:p>
            <a:pPr lvl="0"/>
            <a:endParaRPr lang="en-US"/>
          </a:p>
        </p:txBody>
      </p:sp>
      <p:sp>
        <p:nvSpPr>
          <p:cNvPr id="42" name="Text Placeholder 22">
            <a:extLst>
              <a:ext uri="{FF2B5EF4-FFF2-40B4-BE49-F238E27FC236}">
                <a16:creationId xmlns:a16="http://schemas.microsoft.com/office/drawing/2014/main" id="{D22258D4-CBD3-E147-B7F0-3553A47823C4}"/>
              </a:ext>
            </a:extLst>
          </p:cNvPr>
          <p:cNvSpPr>
            <a:spLocks noGrp="1"/>
          </p:cNvSpPr>
          <p:nvPr>
            <p:ph type="body" sz="quarter" idx="46"/>
          </p:nvPr>
        </p:nvSpPr>
        <p:spPr>
          <a:xfrm>
            <a:off x="9719146" y="4949670"/>
            <a:ext cx="2282649" cy="899708"/>
          </a:xfrm>
        </p:spPr>
        <p:txBody>
          <a:bodyPr>
            <a:normAutofit/>
          </a:bodyPr>
          <a:lstStyle>
            <a:lvl1pPr marL="0" indent="0">
              <a:buNone/>
              <a:defRPr sz="675"/>
            </a:lvl1pPr>
          </a:lstStyle>
          <a:p>
            <a:pPr lvl="0"/>
            <a:endParaRPr lang="en-US"/>
          </a:p>
        </p:txBody>
      </p:sp>
      <p:sp>
        <p:nvSpPr>
          <p:cNvPr id="43" name="Title 1">
            <a:extLst>
              <a:ext uri="{FF2B5EF4-FFF2-40B4-BE49-F238E27FC236}">
                <a16:creationId xmlns:a16="http://schemas.microsoft.com/office/drawing/2014/main" id="{37A61424-7032-5E4A-A353-8BEA6DD53C9E}"/>
              </a:ext>
            </a:extLst>
          </p:cNvPr>
          <p:cNvSpPr>
            <a:spLocks noGrp="1"/>
          </p:cNvSpPr>
          <p:nvPr>
            <p:ph type="title"/>
          </p:nvPr>
        </p:nvSpPr>
        <p:spPr>
          <a:xfrm>
            <a:off x="2800866" y="80963"/>
            <a:ext cx="9184101" cy="614787"/>
          </a:xfrm>
        </p:spPr>
        <p:txBody>
          <a:bodyPr/>
          <a:lstStyle/>
          <a:p>
            <a:r>
              <a:rPr lang="en-US"/>
              <a:t>Click to edit Master title style</a:t>
            </a:r>
          </a:p>
        </p:txBody>
      </p:sp>
    </p:spTree>
    <p:extLst>
      <p:ext uri="{BB962C8B-B14F-4D97-AF65-F5344CB8AC3E}">
        <p14:creationId xmlns:p14="http://schemas.microsoft.com/office/powerpoint/2010/main" val="26118284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D58D35-9F9E-9C4B-B8B5-24D13A51070D}"/>
              </a:ext>
            </a:extLst>
          </p:cNvPr>
          <p:cNvSpPr>
            <a:spLocks noGrp="1"/>
          </p:cNvSpPr>
          <p:nvPr>
            <p:ph type="subTitle" idx="1" hasCustomPrompt="1"/>
          </p:nvPr>
        </p:nvSpPr>
        <p:spPr>
          <a:xfrm>
            <a:off x="143934" y="1023948"/>
            <a:ext cx="4517713" cy="5249852"/>
          </a:xfrm>
        </p:spPr>
        <p:txBody>
          <a:bodyPr>
            <a:normAutofit/>
          </a:bodyPr>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350">
                <a:solidFill>
                  <a:srgbClr val="53575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solidFill>
                  <a:srgbClr val="53575A"/>
                </a:solidFill>
              </a:rPr>
              <a:t>Click to add text. </a:t>
            </a:r>
          </a:p>
          <a:p>
            <a:pPr marL="257175" marR="0" lvl="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solidFill>
                  <a:srgbClr val="53575A"/>
                </a:solidFill>
              </a:rPr>
              <a:t>Click to add text. </a:t>
            </a:r>
          </a:p>
          <a:p>
            <a:pPr marL="257175" marR="0" lvl="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solidFill>
                  <a:srgbClr val="53575A"/>
                </a:solidFill>
              </a:rPr>
              <a:t>Click to add text. </a:t>
            </a:r>
          </a:p>
          <a:p>
            <a:pPr marL="257175" marR="0" lvl="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solidFill>
                  <a:srgbClr val="53575A"/>
                </a:solidFill>
              </a:rPr>
              <a:t>Click to add text. </a:t>
            </a:r>
          </a:p>
          <a:p>
            <a:pPr marL="257175" marR="0" lvl="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solidFill>
                  <a:srgbClr val="53575A"/>
                </a:solidFill>
              </a:rPr>
              <a:t>Click to add text. </a:t>
            </a:r>
          </a:p>
          <a:p>
            <a:pPr marL="257175" marR="0" lvl="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solidFill>
                  <a:srgbClr val="53575A"/>
                </a:solidFill>
              </a:rPr>
              <a:t>Click to add text. </a:t>
            </a:r>
          </a:p>
          <a:p>
            <a:endParaRPr lang="en-US">
              <a:solidFill>
                <a:srgbClr val="53575A"/>
              </a:solidFill>
            </a:endParaRPr>
          </a:p>
        </p:txBody>
      </p:sp>
      <p:sp>
        <p:nvSpPr>
          <p:cNvPr id="4" name="Date Placeholder 3">
            <a:extLst>
              <a:ext uri="{FF2B5EF4-FFF2-40B4-BE49-F238E27FC236}">
                <a16:creationId xmlns:a16="http://schemas.microsoft.com/office/drawing/2014/main" id="{478B97AC-2103-2A4D-9FEB-4917BAACFB83}"/>
              </a:ext>
            </a:extLst>
          </p:cNvPr>
          <p:cNvSpPr>
            <a:spLocks noGrp="1"/>
          </p:cNvSpPr>
          <p:nvPr>
            <p:ph type="dt" sz="half" idx="10"/>
          </p:nvPr>
        </p:nvSpPr>
        <p:spPr/>
        <p:txBody>
          <a:bodyPr/>
          <a:lstStyle/>
          <a:p>
            <a:fld id="{4B2773B5-6B83-964F-8FE3-0EBF4A0A5A9A}" type="datetimeFigureOut">
              <a:rPr lang="en-US" smtClean="0"/>
              <a:t>12/18/2023</a:t>
            </a:fld>
            <a:endParaRPr lang="en-US"/>
          </a:p>
        </p:txBody>
      </p:sp>
      <p:sp>
        <p:nvSpPr>
          <p:cNvPr id="5" name="Footer Placeholder 4">
            <a:extLst>
              <a:ext uri="{FF2B5EF4-FFF2-40B4-BE49-F238E27FC236}">
                <a16:creationId xmlns:a16="http://schemas.microsoft.com/office/drawing/2014/main" id="{98761AB1-E751-3E47-9E07-98549041D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A771-3758-9944-AA94-B3AFE3CDC18F}"/>
              </a:ext>
            </a:extLst>
          </p:cNvPr>
          <p:cNvSpPr>
            <a:spLocks noGrp="1"/>
          </p:cNvSpPr>
          <p:nvPr>
            <p:ph type="sldNum" sz="quarter" idx="12"/>
          </p:nvPr>
        </p:nvSpPr>
        <p:spPr/>
        <p:txBody>
          <a:bodyPr/>
          <a:lstStyle>
            <a:lvl1pPr>
              <a:defRPr b="1">
                <a:solidFill>
                  <a:srgbClr val="951F39"/>
                </a:solidFill>
              </a:defRPr>
            </a:lvl1pPr>
          </a:lstStyle>
          <a:p>
            <a:r>
              <a:rPr lang="en-US"/>
              <a:t>#hashtag for campaign</a:t>
            </a:r>
          </a:p>
        </p:txBody>
      </p:sp>
      <p:sp>
        <p:nvSpPr>
          <p:cNvPr id="11" name="Picture Placeholder 2">
            <a:extLst>
              <a:ext uri="{FF2B5EF4-FFF2-40B4-BE49-F238E27FC236}">
                <a16:creationId xmlns:a16="http://schemas.microsoft.com/office/drawing/2014/main" id="{07556FB1-A89A-0C46-BF49-5406E16BB086}"/>
              </a:ext>
            </a:extLst>
          </p:cNvPr>
          <p:cNvSpPr>
            <a:spLocks noGrp="1"/>
          </p:cNvSpPr>
          <p:nvPr>
            <p:ph type="pic" idx="13" hasCustomPrompt="1"/>
          </p:nvPr>
        </p:nvSpPr>
        <p:spPr>
          <a:xfrm>
            <a:off x="5068047" y="1016000"/>
            <a:ext cx="6916920" cy="5257800"/>
          </a:xfrm>
        </p:spPr>
        <p:txBody>
          <a:bodyPr/>
          <a:lstStyle>
            <a:lvl1pPr marL="0" indent="0">
              <a:buNone/>
              <a:defRPr sz="2400">
                <a:solidFill>
                  <a:srgbClr val="53575A"/>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insert picture</a:t>
            </a:r>
          </a:p>
        </p:txBody>
      </p:sp>
      <p:sp>
        <p:nvSpPr>
          <p:cNvPr id="14" name="Title 1">
            <a:extLst>
              <a:ext uri="{FF2B5EF4-FFF2-40B4-BE49-F238E27FC236}">
                <a16:creationId xmlns:a16="http://schemas.microsoft.com/office/drawing/2014/main" id="{BAD7FC47-79E7-8745-8C4D-3BAB612B13FE}"/>
              </a:ext>
            </a:extLst>
          </p:cNvPr>
          <p:cNvSpPr>
            <a:spLocks noGrp="1"/>
          </p:cNvSpPr>
          <p:nvPr>
            <p:ph type="title"/>
          </p:nvPr>
        </p:nvSpPr>
        <p:spPr>
          <a:xfrm>
            <a:off x="2800866" y="80963"/>
            <a:ext cx="9184101" cy="614787"/>
          </a:xfrm>
        </p:spPr>
        <p:txBody>
          <a:bodyPr/>
          <a:lstStyle/>
          <a:p>
            <a:r>
              <a:rPr lang="en-US"/>
              <a:t>Click to edit Master title style</a:t>
            </a:r>
          </a:p>
        </p:txBody>
      </p:sp>
    </p:spTree>
    <p:extLst>
      <p:ext uri="{BB962C8B-B14F-4D97-AF65-F5344CB8AC3E}">
        <p14:creationId xmlns:p14="http://schemas.microsoft.com/office/powerpoint/2010/main" val="29831898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270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88186"/>
            <a:ext cx="10363200" cy="2387600"/>
          </a:xfrm>
        </p:spPr>
        <p:txBody>
          <a:bodyPr anchor="b"/>
          <a:lstStyle>
            <a:lvl1pPr algn="ctr">
              <a:defRPr sz="4500" i="0">
                <a:latin typeface="+mj-lt"/>
                <a:cs typeface="Arial" panose="020B0604020202020204" pitchFamily="34" charset="0"/>
              </a:defRPr>
            </a:lvl1pPr>
          </a:lstStyle>
          <a:p>
            <a:r>
              <a:rPr lang="en-US" noProof="0"/>
              <a:t>Click to edit Master title style</a:t>
            </a:r>
            <a:endParaRPr lang="en-GB" noProof="0"/>
          </a:p>
        </p:txBody>
      </p:sp>
      <p:sp>
        <p:nvSpPr>
          <p:cNvPr id="3" name="Subtitle 2"/>
          <p:cNvSpPr>
            <a:spLocks noGrp="1"/>
          </p:cNvSpPr>
          <p:nvPr>
            <p:ph type="subTitle" idx="1"/>
          </p:nvPr>
        </p:nvSpPr>
        <p:spPr>
          <a:xfrm>
            <a:off x="1524000" y="4267861"/>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sp>
        <p:nvSpPr>
          <p:cNvPr id="4" name="Date Placeholder 3"/>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67615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22014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89EEF4-A2A7-423F-9BF7-476C6DE372B9}" type="datetimeFigureOut">
              <a:rPr lang="en-GB" smtClean="0">
                <a:solidFill>
                  <a:prstClr val="black">
                    <a:tint val="75000"/>
                  </a:prstClr>
                </a:solidFill>
              </a:rPr>
              <a:pPr/>
              <a:t>18/12/2023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a:t>#hashtag for campaign</a:t>
            </a:r>
          </a:p>
        </p:txBody>
      </p:sp>
    </p:spTree>
    <p:extLst>
      <p:ext uri="{BB962C8B-B14F-4D97-AF65-F5344CB8AC3E}">
        <p14:creationId xmlns:p14="http://schemas.microsoft.com/office/powerpoint/2010/main" val="14557323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3048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89EEF4-A2A7-423F-9BF7-476C6DE372B9}" type="datetimeFigureOut">
              <a:rPr lang="en-GB" smtClean="0">
                <a:solidFill>
                  <a:prstClr val="black">
                    <a:tint val="75000"/>
                  </a:prstClr>
                </a:solidFill>
              </a:rPr>
              <a:pPr/>
              <a:t>18/12/2023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r>
              <a:rPr lang="en-US"/>
              <a:t>#hashtag for campaign</a:t>
            </a:r>
          </a:p>
        </p:txBody>
      </p:sp>
    </p:spTree>
    <p:extLst>
      <p:ext uri="{BB962C8B-B14F-4D97-AF65-F5344CB8AC3E}">
        <p14:creationId xmlns:p14="http://schemas.microsoft.com/office/powerpoint/2010/main" val="10569515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89EEF4-A2A7-423F-9BF7-476C6DE372B9}" type="datetimeFigureOut">
              <a:rPr lang="en-GB" smtClean="0">
                <a:solidFill>
                  <a:prstClr val="black">
                    <a:tint val="75000"/>
                  </a:prstClr>
                </a:solidFill>
              </a:rPr>
              <a:pPr/>
              <a:t>18/12/2023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r>
              <a:rPr lang="en-US"/>
              <a:t>#hashtag for campaign</a:t>
            </a:r>
          </a:p>
        </p:txBody>
      </p:sp>
    </p:spTree>
    <p:extLst>
      <p:ext uri="{BB962C8B-B14F-4D97-AF65-F5344CB8AC3E}">
        <p14:creationId xmlns:p14="http://schemas.microsoft.com/office/powerpoint/2010/main" val="3048996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9EEF4-A2A7-423F-9BF7-476C6DE372B9}" type="datetimeFigureOut">
              <a:rPr lang="en-GB" smtClean="0">
                <a:solidFill>
                  <a:prstClr val="black">
                    <a:tint val="75000"/>
                  </a:prstClr>
                </a:solidFill>
              </a:rPr>
              <a:pPr/>
              <a:t>18/12/2023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r>
              <a:rPr lang="en-US"/>
              <a:t>#hashtag for campaign</a:t>
            </a:r>
          </a:p>
        </p:txBody>
      </p:sp>
    </p:spTree>
    <p:extLst>
      <p:ext uri="{BB962C8B-B14F-4D97-AF65-F5344CB8AC3E}">
        <p14:creationId xmlns:p14="http://schemas.microsoft.com/office/powerpoint/2010/main" val="33728521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585711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262284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687973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2299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ctr">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40481" indent="0">
              <a:buNone/>
              <a:defRPr sz="1800" b="1">
                <a:solidFill>
                  <a:schemeClr val="tx1">
                    <a:lumMod val="65000"/>
                    <a:lumOff val="3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84634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ctr">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213122"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83240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00866" y="80963"/>
            <a:ext cx="9184101" cy="803292"/>
          </a:xfrm>
        </p:spPr>
        <p:txBody>
          <a:bodyPr/>
          <a:lstStyle/>
          <a:p>
            <a:r>
              <a:rPr lang="en-US"/>
              <a:t>Click to edit Master title style</a:t>
            </a:r>
          </a:p>
        </p:txBody>
      </p:sp>
      <p:sp>
        <p:nvSpPr>
          <p:cNvPr id="3" name="Content Placeholder 2"/>
          <p:cNvSpPr>
            <a:spLocks noGrp="1"/>
          </p:cNvSpPr>
          <p:nvPr>
            <p:ph idx="1"/>
          </p:nvPr>
        </p:nvSpPr>
        <p:spPr>
          <a:xfrm>
            <a:off x="143934" y="1016000"/>
            <a:ext cx="11841033" cy="5257800"/>
          </a:xfrm>
        </p:spPr>
        <p:txBody>
          <a:bodyPr/>
          <a:lstStyle>
            <a:lvl1pPr>
              <a:defRPr>
                <a:solidFill>
                  <a:srgbClr val="53575A"/>
                </a:solidFill>
              </a:defRPr>
            </a:lvl1pPr>
            <a:lvl2pPr>
              <a:defRPr>
                <a:solidFill>
                  <a:srgbClr val="53575A"/>
                </a:solidFill>
              </a:defRPr>
            </a:lvl2pPr>
            <a:lvl3pPr>
              <a:defRPr>
                <a:solidFill>
                  <a:srgbClr val="53575A"/>
                </a:solidFill>
              </a:defRPr>
            </a:lvl3pPr>
            <a:lvl4pPr>
              <a:defRPr>
                <a:solidFill>
                  <a:srgbClr val="53575A"/>
                </a:solidFill>
              </a:defRPr>
            </a:lvl4pPr>
            <a:lvl5pPr>
              <a:defRPr>
                <a:solidFill>
                  <a:srgbClr val="53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401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43934" y="2024111"/>
            <a:ext cx="11857567" cy="4249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
        <p:nvSpPr>
          <p:cNvPr id="8" name="Text Placeholder 7"/>
          <p:cNvSpPr>
            <a:spLocks noGrp="1"/>
          </p:cNvSpPr>
          <p:nvPr>
            <p:ph type="body" sz="quarter" idx="13"/>
          </p:nvPr>
        </p:nvSpPr>
        <p:spPr>
          <a:xfrm>
            <a:off x="143934" y="1023670"/>
            <a:ext cx="11857567" cy="773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93613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3935" y="1016000"/>
            <a:ext cx="5699541" cy="5257800"/>
          </a:xfrm>
        </p:spPr>
        <p:txBody>
          <a:bodyPr>
            <a:normAutofit/>
          </a:bodyPr>
          <a:lstStyle>
            <a:lvl1pPr>
              <a:defRPr sz="1350"/>
            </a:lvl1pPr>
            <a:lvl2pPr>
              <a:defRPr sz="1200"/>
            </a:lvl2pPr>
            <a:lvl3pPr>
              <a:defRPr sz="1050"/>
            </a:lvl3pPr>
            <a:lvl4pPr>
              <a:defRPr sz="900"/>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5183" y="1016000"/>
            <a:ext cx="5666316" cy="5257800"/>
          </a:xfrm>
        </p:spPr>
        <p:txBody>
          <a:bodyPr>
            <a:normAutofit/>
          </a:bodyPr>
          <a:lstStyle>
            <a:lvl1pPr>
              <a:defRPr sz="1350"/>
            </a:lvl1pPr>
            <a:lvl2pPr>
              <a:defRPr sz="1200"/>
            </a:lvl2pPr>
            <a:lvl3pPr>
              <a:defRPr sz="1050"/>
            </a:lvl3pPr>
            <a:lvl4pPr>
              <a:defRPr sz="900"/>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CA9FC7-5466-46DE-874D-998A82F87826}" type="datetimeFigureOut">
              <a:rPr lang="en-GB" smtClean="0">
                <a:solidFill>
                  <a:prstClr val="black">
                    <a:tint val="75000"/>
                  </a:prstClr>
                </a:solidFill>
              </a:rPr>
              <a:pPr/>
              <a:t>18/12/2023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A62E9AC-78E1-4799-8562-C66A38A921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153141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9" Type="http://schemas.openxmlformats.org/officeDocument/2006/relationships/image" Target="../media/image6.png"/><Relationship Id="rId21" Type="http://schemas.openxmlformats.org/officeDocument/2006/relationships/slideLayout" Target="../slideLayouts/slideLayout22.xml"/><Relationship Id="rId34" Type="http://schemas.openxmlformats.org/officeDocument/2006/relationships/slideLayout" Target="../slideLayouts/slideLayout35.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8" Type="http://schemas.openxmlformats.org/officeDocument/2006/relationships/slideLayout" Target="../slideLayouts/slideLayout9.xml"/><Relationship Id="rId3"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153007"/>
      </p:ext>
    </p:extLst>
  </p:cSld>
  <p:clrMap bg1="lt1" tx1="dk1" bg2="lt2" tx2="dk2" accent1="accent1" accent2="accent2" accent3="accent3" accent4="accent4" accent5="accent5" accent6="accent6" hlink="hlink" folHlink="folHlink"/>
  <p:sldLayoutIdLst>
    <p:sldLayoutId id="2147483946" r:id="rId1"/>
  </p:sldLayoutIdLst>
  <p:txStyles>
    <p:titleStyle>
      <a:lvl1pPr marL="86916" indent="0" algn="l" defTabSz="685800" rtl="0" eaLnBrk="1" latinLnBrk="0" hangingPunct="1">
        <a:lnSpc>
          <a:spcPct val="90000"/>
        </a:lnSpc>
        <a:spcBef>
          <a:spcPct val="0"/>
        </a:spcBef>
        <a:buNone/>
        <a:tabLst>
          <a:tab pos="213122" algn="l"/>
        </a:tabLst>
        <a:defRPr sz="1500" b="1" kern="1200" baseline="0">
          <a:solidFill>
            <a:srgbClr val="53575A"/>
          </a:solidFill>
          <a:latin typeface="+mj-lt"/>
          <a:ea typeface="+mj-ea"/>
          <a:cs typeface="+mj-cs"/>
        </a:defRPr>
      </a:lvl1pPr>
    </p:titleStyle>
    <p:bodyStyle>
      <a:lvl1pPr marL="171450" indent="-171450" algn="just" defTabSz="685800" rtl="0" eaLnBrk="1" latinLnBrk="0" hangingPunct="1">
        <a:lnSpc>
          <a:spcPct val="100000"/>
        </a:lnSpc>
        <a:spcBef>
          <a:spcPts val="0"/>
        </a:spcBef>
        <a:spcAft>
          <a:spcPts val="450"/>
        </a:spcAft>
        <a:buFont typeface="Arial" panose="020B0604020202020204" pitchFamily="34" charset="0"/>
        <a:buChar char="•"/>
        <a:defRPr sz="1350" kern="1200">
          <a:solidFill>
            <a:srgbClr val="53575A"/>
          </a:solidFill>
          <a:latin typeface="Arial" panose="020B0604020202020204" pitchFamily="34" charset="0"/>
          <a:ea typeface="+mn-ea"/>
          <a:cs typeface="Arial" panose="020B0604020202020204" pitchFamily="34" charset="0"/>
        </a:defRPr>
      </a:lvl1pPr>
      <a:lvl2pPr marL="346472" indent="-173831" algn="just" defTabSz="685800" rtl="0" eaLnBrk="1" latinLnBrk="0" hangingPunct="1">
        <a:lnSpc>
          <a:spcPct val="100000"/>
        </a:lnSpc>
        <a:spcBef>
          <a:spcPts val="0"/>
        </a:spcBef>
        <a:spcAft>
          <a:spcPts val="450"/>
        </a:spcAft>
        <a:buFont typeface="Arial" panose="020B0604020202020204" pitchFamily="34" charset="0"/>
        <a:buChar char="•"/>
        <a:defRPr sz="1200" kern="1200">
          <a:solidFill>
            <a:srgbClr val="53575A"/>
          </a:solidFill>
          <a:latin typeface="Arial" panose="020B0604020202020204" pitchFamily="34" charset="0"/>
          <a:ea typeface="+mn-ea"/>
          <a:cs typeface="Arial" panose="020B0604020202020204" pitchFamily="34" charset="0"/>
        </a:defRPr>
      </a:lvl2pPr>
      <a:lvl3pPr marL="513160" indent="-166688" algn="just" defTabSz="685800" rtl="0" eaLnBrk="1" latinLnBrk="0" hangingPunct="1">
        <a:lnSpc>
          <a:spcPct val="100000"/>
        </a:lnSpc>
        <a:spcBef>
          <a:spcPts val="0"/>
        </a:spcBef>
        <a:spcAft>
          <a:spcPts val="450"/>
        </a:spcAft>
        <a:buFont typeface="Arial" panose="020B0604020202020204" pitchFamily="34" charset="0"/>
        <a:buChar char="•"/>
        <a:defRPr sz="1050" kern="1200">
          <a:solidFill>
            <a:srgbClr val="53575A"/>
          </a:solidFill>
          <a:latin typeface="Arial" panose="020B0604020202020204" pitchFamily="34" charset="0"/>
          <a:ea typeface="+mn-ea"/>
          <a:cs typeface="Arial" panose="020B0604020202020204" pitchFamily="34" charset="0"/>
        </a:defRPr>
      </a:lvl3pPr>
      <a:lvl4pPr marL="685800" indent="-172641" algn="just" defTabSz="685800" rtl="0" eaLnBrk="1" latinLnBrk="0" hangingPunct="1">
        <a:lnSpc>
          <a:spcPct val="100000"/>
        </a:lnSpc>
        <a:spcBef>
          <a:spcPts val="0"/>
        </a:spcBef>
        <a:spcAft>
          <a:spcPts val="450"/>
        </a:spcAft>
        <a:buFont typeface="Arial" panose="020B0604020202020204" pitchFamily="34" charset="0"/>
        <a:buChar char="•"/>
        <a:defRPr sz="900" kern="1200">
          <a:solidFill>
            <a:srgbClr val="53575A"/>
          </a:solidFill>
          <a:latin typeface="Arial" panose="020B0604020202020204" pitchFamily="34" charset="0"/>
          <a:ea typeface="+mn-ea"/>
          <a:cs typeface="Arial" panose="020B0604020202020204" pitchFamily="34" charset="0"/>
        </a:defRPr>
      </a:lvl4pPr>
      <a:lvl5pPr marL="858441" indent="-172641" algn="just" defTabSz="685800" rtl="0" eaLnBrk="1" latinLnBrk="0" hangingPunct="1">
        <a:lnSpc>
          <a:spcPct val="100000"/>
        </a:lnSpc>
        <a:spcBef>
          <a:spcPts val="0"/>
        </a:spcBef>
        <a:spcAft>
          <a:spcPts val="450"/>
        </a:spcAft>
        <a:buFont typeface="Arial" panose="020B0604020202020204" pitchFamily="34" charset="0"/>
        <a:buChar char="•"/>
        <a:tabLst/>
        <a:defRPr sz="825" kern="1200">
          <a:solidFill>
            <a:srgbClr val="53575A"/>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91">
          <p15:clr>
            <a:srgbClr val="F26B43"/>
          </p15:clr>
        </p15:guide>
        <p15:guide id="4" orient="horz" pos="51">
          <p15:clr>
            <a:srgbClr val="F26B43"/>
          </p15:clr>
        </p15:guide>
        <p15:guide id="5" orient="horz" pos="142">
          <p15:clr>
            <a:srgbClr val="F26B43"/>
          </p15:clr>
        </p15:guide>
        <p15:guide id="6" pos="7560">
          <p15:clr>
            <a:srgbClr val="F26B43"/>
          </p15:clr>
        </p15:guide>
        <p15:guide id="7" orient="horz" pos="709">
          <p15:clr>
            <a:srgbClr val="F26B43"/>
          </p15:clr>
        </p15:guide>
        <p15:guide id="8" pos="3689">
          <p15:clr>
            <a:srgbClr val="F26B43"/>
          </p15:clr>
        </p15:guide>
        <p15:guide id="9" pos="3991">
          <p15:clr>
            <a:srgbClr val="F26B43"/>
          </p15:clr>
        </p15:guide>
        <p15:guide id="13" orient="horz" pos="4110">
          <p15:clr>
            <a:srgbClr val="F26B43"/>
          </p15:clr>
        </p15:guide>
        <p15:guide id="14" orient="horz" pos="4292">
          <p15:clr>
            <a:srgbClr val="F26B43"/>
          </p15:clr>
        </p15:guide>
        <p15:guide id="15" orient="horz" pos="3952">
          <p15:clr>
            <a:srgbClr val="F26B43"/>
          </p15:clr>
        </p15:guide>
        <p15:guide id="16" pos="7287">
          <p15:clr>
            <a:srgbClr val="F26B43"/>
          </p15:clr>
        </p15:guide>
        <p15:guide id="17" pos="363">
          <p15:clr>
            <a:srgbClr val="F26B43"/>
          </p15:clr>
        </p15:guide>
        <p15:guide id="18" pos="317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00866" y="80963"/>
            <a:ext cx="9184101" cy="614787"/>
          </a:xfrm>
          <a:prstGeom prst="rect">
            <a:avLst/>
          </a:prstGeom>
          <a:noFill/>
        </p:spPr>
        <p:txBody>
          <a:bodyPr vert="horz" lIns="91440" tIns="45720" rIns="91440" bIns="45720" rtlCol="0" anchor="ctr">
            <a:normAutofit/>
          </a:bodyPr>
          <a:lstStyle/>
          <a:p>
            <a:r>
              <a:rPr lang="en-US"/>
              <a:t>Click to add subtitle</a:t>
            </a:r>
          </a:p>
        </p:txBody>
      </p:sp>
      <p:sp>
        <p:nvSpPr>
          <p:cNvPr id="3" name="Text Placeholder 2"/>
          <p:cNvSpPr>
            <a:spLocks noGrp="1"/>
          </p:cNvSpPr>
          <p:nvPr>
            <p:ph type="body" idx="1"/>
          </p:nvPr>
        </p:nvSpPr>
        <p:spPr>
          <a:xfrm>
            <a:off x="143934" y="1016000"/>
            <a:ext cx="11841033" cy="53416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43934" y="6538823"/>
            <a:ext cx="3325220" cy="269099"/>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fld id="{BA89EEF4-A2A7-423F-9BF7-476C6DE372B9}" type="datetimeFigureOut">
              <a:rPr lang="en-GB" smtClean="0">
                <a:solidFill>
                  <a:prstClr val="black">
                    <a:tint val="75000"/>
                  </a:prstClr>
                </a:solidFill>
              </a:rPr>
              <a:pPr/>
              <a:t>18/12/2023</a:t>
            </a:fld>
            <a:endParaRPr lang="en-GB">
              <a:solidFill>
                <a:prstClr val="black">
                  <a:tint val="75000"/>
                </a:prstClr>
              </a:solidFill>
            </a:endParaRPr>
          </a:p>
        </p:txBody>
      </p:sp>
      <p:sp>
        <p:nvSpPr>
          <p:cNvPr id="5" name="Footer Placeholder 4"/>
          <p:cNvSpPr>
            <a:spLocks noGrp="1"/>
          </p:cNvSpPr>
          <p:nvPr>
            <p:ph type="ftr" sz="quarter" idx="3"/>
          </p:nvPr>
        </p:nvSpPr>
        <p:spPr>
          <a:xfrm>
            <a:off x="3971223" y="6524627"/>
            <a:ext cx="4252356" cy="283295"/>
          </a:xfrm>
          <a:prstGeom prst="rect">
            <a:avLst/>
          </a:prstGeom>
        </p:spPr>
        <p:txBody>
          <a:bodyPr vert="horz" lIns="91440" tIns="45720" rIns="91440" bIns="45720" rtlCol="0" anchor="ctr"/>
          <a:lstStyle>
            <a:lvl1pPr algn="ctr">
              <a:defRPr sz="600">
                <a:solidFill>
                  <a:schemeClr val="tx1">
                    <a:tint val="75000"/>
                  </a:schemeClr>
                </a:solidFill>
                <a:latin typeface="+mn-lt"/>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25648" y="6535167"/>
            <a:ext cx="3275853" cy="276408"/>
          </a:xfrm>
          <a:prstGeom prst="rect">
            <a:avLst/>
          </a:prstGeom>
        </p:spPr>
        <p:txBody>
          <a:bodyPr vert="horz" lIns="91440" tIns="45720" rIns="91440" bIns="45720" rtlCol="0" anchor="ctr"/>
          <a:lstStyle>
            <a:lvl1pPr algn="r">
              <a:defRPr sz="900" b="1">
                <a:solidFill>
                  <a:srgbClr val="951F39"/>
                </a:solidFill>
                <a:latin typeface="+mn-lt"/>
              </a:defRPr>
            </a:lvl1pPr>
          </a:lstStyle>
          <a:p>
            <a:r>
              <a:rPr lang="en-US"/>
              <a:t>#hashtag for campaign</a:t>
            </a:r>
          </a:p>
        </p:txBody>
      </p:sp>
      <p:pic>
        <p:nvPicPr>
          <p:cNvPr id="9" name="Picture 8">
            <a:extLst>
              <a:ext uri="{FF2B5EF4-FFF2-40B4-BE49-F238E27FC236}">
                <a16:creationId xmlns:a16="http://schemas.microsoft.com/office/drawing/2014/main" id="{37F5F0B3-455F-8B45-9BF8-8D159282E4A7}"/>
              </a:ext>
            </a:extLst>
          </p:cNvPr>
          <p:cNvPicPr>
            <a:picLocks noChangeAspect="1"/>
          </p:cNvPicPr>
          <p:nvPr userDrawn="1"/>
        </p:nvPicPr>
        <p:blipFill>
          <a:blip r:embed="rId39"/>
          <a:stretch>
            <a:fillRect/>
          </a:stretch>
        </p:blipFill>
        <p:spPr>
          <a:xfrm>
            <a:off x="-307548" y="-189470"/>
            <a:ext cx="3271944" cy="1184077"/>
          </a:xfrm>
          <a:prstGeom prst="rect">
            <a:avLst/>
          </a:prstGeom>
        </p:spPr>
      </p:pic>
    </p:spTree>
    <p:extLst>
      <p:ext uri="{BB962C8B-B14F-4D97-AF65-F5344CB8AC3E}">
        <p14:creationId xmlns:p14="http://schemas.microsoft.com/office/powerpoint/2010/main" val="2176122025"/>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 id="2147483932" r:id="rId25"/>
    <p:sldLayoutId id="2147483933" r:id="rId26"/>
    <p:sldLayoutId id="2147483934" r:id="rId27"/>
    <p:sldLayoutId id="2147483935" r:id="rId28"/>
    <p:sldLayoutId id="2147483936" r:id="rId29"/>
    <p:sldLayoutId id="2147483937" r:id="rId30"/>
    <p:sldLayoutId id="2147483938" r:id="rId31"/>
    <p:sldLayoutId id="2147483939" r:id="rId32"/>
    <p:sldLayoutId id="2147483940" r:id="rId33"/>
    <p:sldLayoutId id="2147483941" r:id="rId34"/>
    <p:sldLayoutId id="2147483942" r:id="rId35"/>
    <p:sldLayoutId id="2147483943" r:id="rId36"/>
    <p:sldLayoutId id="2147483944" r:id="rId37"/>
  </p:sldLayoutIdLst>
  <p:txStyles>
    <p:titleStyle>
      <a:lvl1pPr marL="86916" indent="0" algn="l" defTabSz="685800" rtl="0" eaLnBrk="1" latinLnBrk="0" hangingPunct="1">
        <a:lnSpc>
          <a:spcPct val="90000"/>
        </a:lnSpc>
        <a:spcBef>
          <a:spcPct val="0"/>
        </a:spcBef>
        <a:buNone/>
        <a:tabLst>
          <a:tab pos="213122" algn="l"/>
        </a:tabLst>
        <a:defRPr sz="2400" b="1" kern="1200" baseline="0">
          <a:solidFill>
            <a:srgbClr val="951F39"/>
          </a:solidFill>
          <a:latin typeface="+mj-lt"/>
          <a:ea typeface="+mj-ea"/>
          <a:cs typeface="+mj-cs"/>
        </a:defRPr>
      </a:lvl1pPr>
    </p:titleStyle>
    <p:bodyStyle>
      <a:lvl1pPr marL="171450" indent="-171450" algn="just" defTabSz="685800" rtl="0" eaLnBrk="1" latinLnBrk="0" hangingPunct="1">
        <a:lnSpc>
          <a:spcPct val="100000"/>
        </a:lnSpc>
        <a:spcBef>
          <a:spcPts val="0"/>
        </a:spcBef>
        <a:spcAft>
          <a:spcPts val="450"/>
        </a:spcAft>
        <a:buFont typeface="Arial" panose="020B0604020202020204" pitchFamily="34" charset="0"/>
        <a:buChar char="•"/>
        <a:defRPr sz="1350" kern="1200">
          <a:solidFill>
            <a:srgbClr val="53575A"/>
          </a:solidFill>
          <a:latin typeface="Arial" panose="020B0604020202020204" pitchFamily="34" charset="0"/>
          <a:ea typeface="+mn-ea"/>
          <a:cs typeface="Arial" panose="020B0604020202020204" pitchFamily="34" charset="0"/>
        </a:defRPr>
      </a:lvl1pPr>
      <a:lvl2pPr marL="346472" indent="-173831" algn="just" defTabSz="685800" rtl="0" eaLnBrk="1" latinLnBrk="0" hangingPunct="1">
        <a:lnSpc>
          <a:spcPct val="100000"/>
        </a:lnSpc>
        <a:spcBef>
          <a:spcPts val="0"/>
        </a:spcBef>
        <a:spcAft>
          <a:spcPts val="450"/>
        </a:spcAft>
        <a:buFont typeface="Arial" panose="020B0604020202020204" pitchFamily="34" charset="0"/>
        <a:buChar char="•"/>
        <a:defRPr sz="1200" kern="1200">
          <a:solidFill>
            <a:srgbClr val="53575A"/>
          </a:solidFill>
          <a:latin typeface="Arial" panose="020B0604020202020204" pitchFamily="34" charset="0"/>
          <a:ea typeface="+mn-ea"/>
          <a:cs typeface="Arial" panose="020B0604020202020204" pitchFamily="34" charset="0"/>
        </a:defRPr>
      </a:lvl2pPr>
      <a:lvl3pPr marL="513160" indent="-166688" algn="just" defTabSz="685800" rtl="0" eaLnBrk="1" latinLnBrk="0" hangingPunct="1">
        <a:lnSpc>
          <a:spcPct val="100000"/>
        </a:lnSpc>
        <a:spcBef>
          <a:spcPts val="0"/>
        </a:spcBef>
        <a:spcAft>
          <a:spcPts val="450"/>
        </a:spcAft>
        <a:buFont typeface="Arial" panose="020B0604020202020204" pitchFamily="34" charset="0"/>
        <a:buChar char="•"/>
        <a:defRPr sz="1050" kern="1200">
          <a:solidFill>
            <a:srgbClr val="53575A"/>
          </a:solidFill>
          <a:latin typeface="Arial" panose="020B0604020202020204" pitchFamily="34" charset="0"/>
          <a:ea typeface="+mn-ea"/>
          <a:cs typeface="Arial" panose="020B0604020202020204" pitchFamily="34" charset="0"/>
        </a:defRPr>
      </a:lvl3pPr>
      <a:lvl4pPr marL="685800" indent="-172641" algn="just" defTabSz="685800" rtl="0" eaLnBrk="1" latinLnBrk="0" hangingPunct="1">
        <a:lnSpc>
          <a:spcPct val="100000"/>
        </a:lnSpc>
        <a:spcBef>
          <a:spcPts val="0"/>
        </a:spcBef>
        <a:spcAft>
          <a:spcPts val="450"/>
        </a:spcAft>
        <a:buFont typeface="Arial" panose="020B0604020202020204" pitchFamily="34" charset="0"/>
        <a:buChar char="•"/>
        <a:defRPr sz="900" kern="1200">
          <a:solidFill>
            <a:srgbClr val="53575A"/>
          </a:solidFill>
          <a:latin typeface="Arial" panose="020B0604020202020204" pitchFamily="34" charset="0"/>
          <a:ea typeface="+mn-ea"/>
          <a:cs typeface="Arial" panose="020B0604020202020204" pitchFamily="34" charset="0"/>
        </a:defRPr>
      </a:lvl4pPr>
      <a:lvl5pPr marL="858441" indent="-172641" algn="just" defTabSz="685800" rtl="0" eaLnBrk="1" latinLnBrk="0" hangingPunct="1">
        <a:lnSpc>
          <a:spcPct val="100000"/>
        </a:lnSpc>
        <a:spcBef>
          <a:spcPts val="0"/>
        </a:spcBef>
        <a:spcAft>
          <a:spcPts val="450"/>
        </a:spcAft>
        <a:buFont typeface="Arial" panose="020B0604020202020204" pitchFamily="34" charset="0"/>
        <a:buChar char="•"/>
        <a:tabLst/>
        <a:defRPr sz="825" kern="1200">
          <a:solidFill>
            <a:srgbClr val="53575A"/>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91" userDrawn="1">
          <p15:clr>
            <a:srgbClr val="F26B43"/>
          </p15:clr>
        </p15:guide>
        <p15:guide id="4" orient="horz" pos="51" userDrawn="1">
          <p15:clr>
            <a:srgbClr val="F26B43"/>
          </p15:clr>
        </p15:guide>
        <p15:guide id="5" orient="horz" pos="436" userDrawn="1">
          <p15:clr>
            <a:srgbClr val="F26B43"/>
          </p15:clr>
        </p15:guide>
        <p15:guide id="6" pos="7560" userDrawn="1">
          <p15:clr>
            <a:srgbClr val="F26B43"/>
          </p15:clr>
        </p15:guide>
        <p15:guide id="7" orient="horz" pos="640" userDrawn="1">
          <p15:clr>
            <a:srgbClr val="F26B43"/>
          </p15:clr>
        </p15:guide>
        <p15:guide id="8" pos="3689" userDrawn="1">
          <p15:clr>
            <a:srgbClr val="F26B43"/>
          </p15:clr>
        </p15:guide>
        <p15:guide id="9" pos="3991" userDrawn="1">
          <p15:clr>
            <a:srgbClr val="F26B43"/>
          </p15:clr>
        </p15:guide>
        <p15:guide id="10" orient="horz" pos="2047" userDrawn="1">
          <p15:clr>
            <a:srgbClr val="F26B43"/>
          </p15:clr>
        </p15:guide>
        <p15:guide id="11" orient="horz" pos="2273" userDrawn="1">
          <p15:clr>
            <a:srgbClr val="F26B43"/>
          </p15:clr>
        </p15:guide>
        <p15:guide id="12" orient="horz" pos="3952" userDrawn="1">
          <p15:clr>
            <a:srgbClr val="F26B43"/>
          </p15:clr>
        </p15:guide>
        <p15:guide id="13" orient="horz" pos="4110" userDrawn="1">
          <p15:clr>
            <a:srgbClr val="F26B43"/>
          </p15:clr>
        </p15:guide>
        <p15:guide id="14" orient="horz" pos="429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9EEF4-A2A7-423F-9BF7-476C6DE372B9}" type="datetimeFigureOut">
              <a:rPr lang="en-GB" smtClean="0">
                <a:solidFill>
                  <a:prstClr val="black">
                    <a:tint val="75000"/>
                  </a:prstClr>
                </a:solidFill>
              </a:rPr>
              <a:pPr/>
              <a:t>18/12/2023</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#hashtag for campaign</a:t>
            </a:r>
          </a:p>
        </p:txBody>
      </p:sp>
    </p:spTree>
    <p:extLst>
      <p:ext uri="{BB962C8B-B14F-4D97-AF65-F5344CB8AC3E}">
        <p14:creationId xmlns:p14="http://schemas.microsoft.com/office/powerpoint/2010/main" val="175670445"/>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91" userDrawn="1">
          <p15:clr>
            <a:srgbClr val="F26B43"/>
          </p15:clr>
        </p15:guide>
        <p15:guide id="4" orient="horz" pos="51" userDrawn="1">
          <p15:clr>
            <a:srgbClr val="F26B43"/>
          </p15:clr>
        </p15:guide>
        <p15:guide id="5" orient="horz" pos="436" userDrawn="1">
          <p15:clr>
            <a:srgbClr val="F26B43"/>
          </p15:clr>
        </p15:guide>
        <p15:guide id="6" pos="7560" userDrawn="1">
          <p15:clr>
            <a:srgbClr val="F26B43"/>
          </p15:clr>
        </p15:guide>
        <p15:guide id="7" orient="horz" pos="640" userDrawn="1">
          <p15:clr>
            <a:srgbClr val="F26B43"/>
          </p15:clr>
        </p15:guide>
        <p15:guide id="8" pos="3689" userDrawn="1">
          <p15:clr>
            <a:srgbClr val="F26B43"/>
          </p15:clr>
        </p15:guide>
        <p15:guide id="9" pos="3991" userDrawn="1">
          <p15:clr>
            <a:srgbClr val="F26B43"/>
          </p15:clr>
        </p15:guide>
        <p15:guide id="10" orient="horz" pos="2047" userDrawn="1">
          <p15:clr>
            <a:srgbClr val="F26B43"/>
          </p15:clr>
        </p15:guide>
        <p15:guide id="11" orient="horz" pos="2273" userDrawn="1">
          <p15:clr>
            <a:srgbClr val="F26B43"/>
          </p15:clr>
        </p15:guide>
        <p15:guide id="12" orient="horz" pos="3952" userDrawn="1">
          <p15:clr>
            <a:srgbClr val="F26B43"/>
          </p15:clr>
        </p15:guide>
        <p15:guide id="13" orient="horz" pos="4110" userDrawn="1">
          <p15:clr>
            <a:srgbClr val="F26B43"/>
          </p15:clr>
        </p15:guide>
        <p15:guide id="14" orient="horz" pos="42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39.xml"/><Relationship Id="rId5" Type="http://schemas.openxmlformats.org/officeDocument/2006/relationships/image" Target="../media/image3.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39.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823" y="-62417"/>
            <a:ext cx="12192000" cy="6882388"/>
          </a:xfrm>
          <a:prstGeom prst="rect">
            <a:avLst/>
          </a:prstGeom>
          <a:solidFill>
            <a:srgbClr val="1E8035"/>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6075"/>
            <a:r>
              <a:rPr lang="en-US" sz="3000" b="1" dirty="0">
                <a:solidFill>
                  <a:schemeClr val="bg1"/>
                </a:solidFill>
                <a:latin typeface="Helvetica" panose="020B0604020202020204" pitchFamily="34" charset="0"/>
                <a:cs typeface="Segoe UI" panose="020B0502040204020203" pitchFamily="34" charset="0"/>
              </a:rPr>
              <a:t> </a:t>
            </a:r>
          </a:p>
        </p:txBody>
      </p:sp>
      <p:pic>
        <p:nvPicPr>
          <p:cNvPr id="4" name="Picture 3">
            <a:extLst>
              <a:ext uri="{FF2B5EF4-FFF2-40B4-BE49-F238E27FC236}">
                <a16:creationId xmlns:a16="http://schemas.microsoft.com/office/drawing/2014/main" id="{3EC856BA-4681-6B43-9B3F-E62C538F60B5}"/>
              </a:ext>
            </a:extLst>
          </p:cNvPr>
          <p:cNvPicPr>
            <a:picLocks noChangeAspect="1"/>
          </p:cNvPicPr>
          <p:nvPr/>
        </p:nvPicPr>
        <p:blipFill rotWithShape="1">
          <a:blip r:embed="rId2"/>
          <a:srcRect l="38474" t="9963" r="7746" b="16584"/>
          <a:stretch/>
        </p:blipFill>
        <p:spPr>
          <a:xfrm>
            <a:off x="7840954" y="0"/>
            <a:ext cx="4341223" cy="6980896"/>
          </a:xfrm>
          <a:prstGeom prst="rect">
            <a:avLst/>
          </a:prstGeom>
        </p:spPr>
      </p:pic>
      <p:pic>
        <p:nvPicPr>
          <p:cNvPr id="5" name="Picture 4">
            <a:extLst>
              <a:ext uri="{FF2B5EF4-FFF2-40B4-BE49-F238E27FC236}">
                <a16:creationId xmlns:a16="http://schemas.microsoft.com/office/drawing/2014/main" id="{A8B094DE-286B-264F-9212-7B145CA69279}"/>
              </a:ext>
            </a:extLst>
          </p:cNvPr>
          <p:cNvPicPr>
            <a:picLocks noChangeAspect="1"/>
          </p:cNvPicPr>
          <p:nvPr/>
        </p:nvPicPr>
        <p:blipFill>
          <a:blip r:embed="rId3"/>
          <a:stretch>
            <a:fillRect/>
          </a:stretch>
        </p:blipFill>
        <p:spPr>
          <a:xfrm>
            <a:off x="0" y="-95788"/>
            <a:ext cx="2903974" cy="1445049"/>
          </a:xfrm>
          <a:prstGeom prst="rect">
            <a:avLst/>
          </a:prstGeom>
          <a:noFill/>
        </p:spPr>
      </p:pic>
      <p:pic>
        <p:nvPicPr>
          <p:cNvPr id="9" name="Picture 8">
            <a:extLst>
              <a:ext uri="{FF2B5EF4-FFF2-40B4-BE49-F238E27FC236}">
                <a16:creationId xmlns:a16="http://schemas.microsoft.com/office/drawing/2014/main" id="{A087E0A6-E78E-514E-8106-25687A19693B}"/>
              </a:ext>
            </a:extLst>
          </p:cNvPr>
          <p:cNvPicPr>
            <a:picLocks noChangeAspect="1"/>
          </p:cNvPicPr>
          <p:nvPr/>
        </p:nvPicPr>
        <p:blipFill>
          <a:blip r:embed="rId4"/>
          <a:stretch>
            <a:fillRect/>
          </a:stretch>
        </p:blipFill>
        <p:spPr>
          <a:xfrm>
            <a:off x="9222747" y="1551984"/>
            <a:ext cx="1475054" cy="1398793"/>
          </a:xfrm>
          <a:prstGeom prst="rect">
            <a:avLst/>
          </a:prstGeom>
          <a:effectLst>
            <a:glow rad="1765300">
              <a:schemeClr val="bg1">
                <a:alpha val="82000"/>
              </a:schemeClr>
            </a:glow>
          </a:effectLst>
        </p:spPr>
      </p:pic>
      <p:sp>
        <p:nvSpPr>
          <p:cNvPr id="10" name="Text Placeholder 19">
            <a:extLst>
              <a:ext uri="{FF2B5EF4-FFF2-40B4-BE49-F238E27FC236}">
                <a16:creationId xmlns:a16="http://schemas.microsoft.com/office/drawing/2014/main" id="{E81CD6F6-350C-424F-B87B-B489019B5D16}"/>
              </a:ext>
            </a:extLst>
          </p:cNvPr>
          <p:cNvSpPr txBox="1">
            <a:spLocks/>
          </p:cNvSpPr>
          <p:nvPr/>
        </p:nvSpPr>
        <p:spPr>
          <a:xfrm>
            <a:off x="-349956" y="1207912"/>
            <a:ext cx="5361082" cy="2325510"/>
          </a:xfrm>
          <a:prstGeom prst="rect">
            <a:avLst/>
          </a:prstGeom>
        </p:spPr>
        <p:txBody>
          <a:bodyPr lIns="396000" rIns="90000" anchor="ctr" anchorCtr="0"/>
          <a:lstStyle>
            <a:lvl1pPr marL="0" marR="0" indent="0" algn="l" defTabSz="685800" rtl="0" eaLnBrk="1" latinLnBrk="0" hangingPunct="1">
              <a:lnSpc>
                <a:spcPct val="107000"/>
              </a:lnSpc>
              <a:spcBef>
                <a:spcPts val="0"/>
              </a:spcBef>
              <a:spcAft>
                <a:spcPts val="0"/>
              </a:spcAft>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346472" indent="-173831" algn="just" defTabSz="685800" rtl="0" eaLnBrk="1" latinLnBrk="0" hangingPunct="1">
              <a:lnSpc>
                <a:spcPct val="100000"/>
              </a:lnSpc>
              <a:spcBef>
                <a:spcPts val="0"/>
              </a:spcBef>
              <a:spcAft>
                <a:spcPts val="450"/>
              </a:spcAft>
              <a:buFont typeface="Arial" panose="020B0604020202020204" pitchFamily="34" charset="0"/>
              <a:buChar char="•"/>
              <a:defRPr sz="1200" kern="1200">
                <a:solidFill>
                  <a:srgbClr val="53575A"/>
                </a:solidFill>
                <a:latin typeface="Arial" panose="020B0604020202020204" pitchFamily="34" charset="0"/>
                <a:ea typeface="+mn-ea"/>
                <a:cs typeface="Arial" panose="020B0604020202020204" pitchFamily="34" charset="0"/>
              </a:defRPr>
            </a:lvl2pPr>
            <a:lvl3pPr marL="513160" indent="-166688" algn="just" defTabSz="685800" rtl="0" eaLnBrk="1" latinLnBrk="0" hangingPunct="1">
              <a:lnSpc>
                <a:spcPct val="100000"/>
              </a:lnSpc>
              <a:spcBef>
                <a:spcPts val="0"/>
              </a:spcBef>
              <a:spcAft>
                <a:spcPts val="450"/>
              </a:spcAft>
              <a:buFont typeface="Arial" panose="020B0604020202020204" pitchFamily="34" charset="0"/>
              <a:buChar char="•"/>
              <a:defRPr sz="1050" kern="1200">
                <a:solidFill>
                  <a:srgbClr val="53575A"/>
                </a:solidFill>
                <a:latin typeface="Arial" panose="020B0604020202020204" pitchFamily="34" charset="0"/>
                <a:ea typeface="+mn-ea"/>
                <a:cs typeface="Arial" panose="020B0604020202020204" pitchFamily="34" charset="0"/>
              </a:defRPr>
            </a:lvl3pPr>
            <a:lvl4pPr marL="685800" indent="-172641" algn="just" defTabSz="685800" rtl="0" eaLnBrk="1" latinLnBrk="0" hangingPunct="1">
              <a:lnSpc>
                <a:spcPct val="100000"/>
              </a:lnSpc>
              <a:spcBef>
                <a:spcPts val="0"/>
              </a:spcBef>
              <a:spcAft>
                <a:spcPts val="450"/>
              </a:spcAft>
              <a:buFont typeface="Arial" panose="020B0604020202020204" pitchFamily="34" charset="0"/>
              <a:buChar char="•"/>
              <a:defRPr sz="900" kern="1200">
                <a:solidFill>
                  <a:srgbClr val="53575A"/>
                </a:solidFill>
                <a:latin typeface="Arial" panose="020B0604020202020204" pitchFamily="34" charset="0"/>
                <a:ea typeface="+mn-ea"/>
                <a:cs typeface="Arial" panose="020B0604020202020204" pitchFamily="34" charset="0"/>
              </a:defRPr>
            </a:lvl4pPr>
            <a:lvl5pPr marL="858441" indent="-172641" algn="just" defTabSz="685800" rtl="0" eaLnBrk="1" latinLnBrk="0" hangingPunct="1">
              <a:lnSpc>
                <a:spcPct val="100000"/>
              </a:lnSpc>
              <a:spcBef>
                <a:spcPts val="0"/>
              </a:spcBef>
              <a:spcAft>
                <a:spcPts val="450"/>
              </a:spcAft>
              <a:buFont typeface="Arial" panose="020B0604020202020204" pitchFamily="34" charset="0"/>
              <a:buChar char="•"/>
              <a:tabLst/>
              <a:defRPr sz="825" kern="1200">
                <a:solidFill>
                  <a:srgbClr val="53575A"/>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b="1" dirty="0"/>
              <a:t>WORKSHOP ON APPLICATIONS OF JUNCAO TECHNOLOGY AND ITS CONTRIBUTION TO THE ACHIEVEMENT OF SUSTAINABLE AGRICULTURE AND THE SUSTAINABLE DEVELOPMENT GOALS IN AFRICA</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400" b="1" dirty="0">
                <a:ea typeface="Calibri" panose="020F0502020204030204" pitchFamily="34" charset="0"/>
                <a:cs typeface="Times New Roman" panose="02020603050405020304" pitchFamily="18" charset="0"/>
              </a:rPr>
              <a:t>18-19 NOVEMBER 2023</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GB" sz="1400" b="1" dirty="0">
                <a:ea typeface="Calibri" panose="020F0502020204030204" pitchFamily="34" charset="0"/>
                <a:cs typeface="Times New Roman" panose="02020603050405020304" pitchFamily="18" charset="0"/>
              </a:rPr>
              <a:t>ADDIS ABABA,</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GB" sz="1400" b="1" dirty="0">
                <a:ea typeface="Calibri" panose="020F0502020204030204" pitchFamily="34" charset="0"/>
                <a:cs typeface="Times New Roman" panose="02020603050405020304" pitchFamily="18" charset="0"/>
              </a:rPr>
              <a:t>ETHIOPIA</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1" name="Text Placeholder 19">
            <a:extLst>
              <a:ext uri="{FF2B5EF4-FFF2-40B4-BE49-F238E27FC236}">
                <a16:creationId xmlns:a16="http://schemas.microsoft.com/office/drawing/2014/main" id="{E81CD6F6-350C-424F-B87B-B489019B5D16}"/>
              </a:ext>
            </a:extLst>
          </p:cNvPr>
          <p:cNvSpPr txBox="1">
            <a:spLocks/>
          </p:cNvSpPr>
          <p:nvPr/>
        </p:nvSpPr>
        <p:spPr>
          <a:xfrm>
            <a:off x="101599" y="3322153"/>
            <a:ext cx="7574843" cy="3497817"/>
          </a:xfrm>
          <a:prstGeom prst="rect">
            <a:avLst/>
          </a:prstGeom>
        </p:spPr>
        <p:txBody>
          <a:bodyPr lIns="396000" rIns="90000" anchor="ctr" anchorCtr="0"/>
          <a:lstStyle>
            <a:lvl1pPr marL="0" indent="0" algn="l" defTabSz="685800" rtl="0" eaLnBrk="1" latinLnBrk="0" hangingPunct="1">
              <a:lnSpc>
                <a:spcPct val="100000"/>
              </a:lnSpc>
              <a:spcBef>
                <a:spcPts val="0"/>
              </a:spcBef>
              <a:spcAft>
                <a:spcPts val="450"/>
              </a:spcAft>
              <a:buFont typeface="Arial" panose="020B0604020202020204" pitchFamily="34" charset="0"/>
              <a:buNone/>
              <a:defRPr sz="2600" kern="1200">
                <a:solidFill>
                  <a:schemeClr val="bg1"/>
                </a:solidFill>
                <a:latin typeface="Arial" panose="020B0604020202020204" pitchFamily="34" charset="0"/>
                <a:ea typeface="+mn-ea"/>
                <a:cs typeface="Arial" panose="020B0604020202020204" pitchFamily="34" charset="0"/>
              </a:defRPr>
            </a:lvl1pPr>
            <a:lvl2pPr marL="346472" indent="-173831" algn="just" defTabSz="685800" rtl="0" eaLnBrk="1" latinLnBrk="0" hangingPunct="1">
              <a:lnSpc>
                <a:spcPct val="100000"/>
              </a:lnSpc>
              <a:spcBef>
                <a:spcPts val="0"/>
              </a:spcBef>
              <a:spcAft>
                <a:spcPts val="450"/>
              </a:spcAft>
              <a:buFont typeface="Arial" panose="020B0604020202020204" pitchFamily="34" charset="0"/>
              <a:buChar char="•"/>
              <a:defRPr sz="1200" kern="1200">
                <a:solidFill>
                  <a:srgbClr val="53575A"/>
                </a:solidFill>
                <a:latin typeface="Arial" panose="020B0604020202020204" pitchFamily="34" charset="0"/>
                <a:ea typeface="+mn-ea"/>
                <a:cs typeface="Arial" panose="020B0604020202020204" pitchFamily="34" charset="0"/>
              </a:defRPr>
            </a:lvl2pPr>
            <a:lvl3pPr marL="513160" indent="-166688" algn="just" defTabSz="685800" rtl="0" eaLnBrk="1" latinLnBrk="0" hangingPunct="1">
              <a:lnSpc>
                <a:spcPct val="100000"/>
              </a:lnSpc>
              <a:spcBef>
                <a:spcPts val="0"/>
              </a:spcBef>
              <a:spcAft>
                <a:spcPts val="450"/>
              </a:spcAft>
              <a:buFont typeface="Arial" panose="020B0604020202020204" pitchFamily="34" charset="0"/>
              <a:buChar char="•"/>
              <a:defRPr sz="1050" kern="1200">
                <a:solidFill>
                  <a:srgbClr val="53575A"/>
                </a:solidFill>
                <a:latin typeface="Arial" panose="020B0604020202020204" pitchFamily="34" charset="0"/>
                <a:ea typeface="+mn-ea"/>
                <a:cs typeface="Arial" panose="020B0604020202020204" pitchFamily="34" charset="0"/>
              </a:defRPr>
            </a:lvl3pPr>
            <a:lvl4pPr marL="685800" indent="-172641" algn="just" defTabSz="685800" rtl="0" eaLnBrk="1" latinLnBrk="0" hangingPunct="1">
              <a:lnSpc>
                <a:spcPct val="100000"/>
              </a:lnSpc>
              <a:spcBef>
                <a:spcPts val="0"/>
              </a:spcBef>
              <a:spcAft>
                <a:spcPts val="450"/>
              </a:spcAft>
              <a:buFont typeface="Arial" panose="020B0604020202020204" pitchFamily="34" charset="0"/>
              <a:buChar char="•"/>
              <a:defRPr sz="900" kern="1200">
                <a:solidFill>
                  <a:srgbClr val="53575A"/>
                </a:solidFill>
                <a:latin typeface="Arial" panose="020B0604020202020204" pitchFamily="34" charset="0"/>
                <a:ea typeface="+mn-ea"/>
                <a:cs typeface="Arial" panose="020B0604020202020204" pitchFamily="34" charset="0"/>
              </a:defRPr>
            </a:lvl4pPr>
            <a:lvl5pPr marL="858441" indent="-172641" algn="just" defTabSz="685800" rtl="0" eaLnBrk="1" latinLnBrk="0" hangingPunct="1">
              <a:lnSpc>
                <a:spcPct val="100000"/>
              </a:lnSpc>
              <a:spcBef>
                <a:spcPts val="0"/>
              </a:spcBef>
              <a:spcAft>
                <a:spcPts val="450"/>
              </a:spcAft>
              <a:buFont typeface="Arial" panose="020B0604020202020204" pitchFamily="34" charset="0"/>
              <a:buChar char="•"/>
              <a:tabLst/>
              <a:defRPr sz="825" kern="1200">
                <a:solidFill>
                  <a:srgbClr val="53575A"/>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endParaRPr lang="en-US" sz="2000" dirty="0"/>
          </a:p>
          <a:p>
            <a:pPr algn="just"/>
            <a:endParaRPr lang="en-US" sz="2000" dirty="0"/>
          </a:p>
          <a:p>
            <a:pPr algn="just"/>
            <a:endParaRPr lang="en-US" sz="2000" dirty="0"/>
          </a:p>
          <a:p>
            <a:pPr algn="just"/>
            <a:r>
              <a:rPr lang="en-US" sz="2000" dirty="0"/>
              <a:t>LEVERAGING STRATEGIC PARTNERSHIPS TO ADVANCE AGENDA 2063 TARGETS THROUGH SCALING UPTAKE OF INNOVATIVE TECHNOLOGIES: A CASE OF JUNCAO TECHNOLOGY</a:t>
            </a:r>
          </a:p>
          <a:p>
            <a:pPr algn="just"/>
            <a:endParaRPr lang="en-US" sz="2000" dirty="0"/>
          </a:p>
          <a:p>
            <a:pPr algn="just"/>
            <a:r>
              <a:rPr lang="en-US" sz="2000" dirty="0"/>
              <a:t>Presentation by Ms. Beatrice Egulu</a:t>
            </a:r>
          </a:p>
          <a:p>
            <a:pPr algn="just"/>
            <a:r>
              <a:rPr lang="en-US" sz="2000" dirty="0"/>
              <a:t>Policy Officer-African Union Commission</a:t>
            </a:r>
          </a:p>
          <a:p>
            <a:pPr algn="just"/>
            <a:endParaRPr lang="en-US" sz="2000" dirty="0"/>
          </a:p>
        </p:txBody>
      </p:sp>
      <p:sp>
        <p:nvSpPr>
          <p:cNvPr id="12" name="Rectangle 11">
            <a:extLst>
              <a:ext uri="{FF2B5EF4-FFF2-40B4-BE49-F238E27FC236}">
                <a16:creationId xmlns:a16="http://schemas.microsoft.com/office/drawing/2014/main" id="{51FB1B06-D753-3E4E-A163-1B05CEA6ECB0}"/>
              </a:ext>
            </a:extLst>
          </p:cNvPr>
          <p:cNvSpPr/>
          <p:nvPr/>
        </p:nvSpPr>
        <p:spPr>
          <a:xfrm>
            <a:off x="5011126" y="0"/>
            <a:ext cx="7136561" cy="2051824"/>
          </a:xfrm>
          <a:prstGeom prst="rect">
            <a:avLst/>
          </a:prstGeom>
          <a:gradFill>
            <a:gsLst>
              <a:gs pos="100000">
                <a:schemeClr val="accent1">
                  <a:alpha val="0"/>
                  <a:lumMod val="27000"/>
                </a:schemeClr>
              </a:gs>
              <a:gs pos="0">
                <a:schemeClr val="tx1">
                  <a:alpha val="40000"/>
                  <a:lumMod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4F8B84A7-3EB4-8E49-BFEA-D7AC399FA7A7}"/>
              </a:ext>
            </a:extLst>
          </p:cNvPr>
          <p:cNvPicPr>
            <a:picLocks noChangeAspect="1"/>
          </p:cNvPicPr>
          <p:nvPr/>
        </p:nvPicPr>
        <p:blipFill>
          <a:blip r:embed="rId5"/>
          <a:stretch>
            <a:fillRect/>
          </a:stretch>
        </p:blipFill>
        <p:spPr>
          <a:xfrm>
            <a:off x="8504073" y="257067"/>
            <a:ext cx="3014983" cy="536205"/>
          </a:xfrm>
          <a:prstGeom prst="rect">
            <a:avLst/>
          </a:prstGeom>
        </p:spPr>
      </p:pic>
    </p:spTree>
    <p:extLst>
      <p:ext uri="{BB962C8B-B14F-4D97-AF65-F5344CB8AC3E}">
        <p14:creationId xmlns:p14="http://schemas.microsoft.com/office/powerpoint/2010/main" val="2114424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7654" y="185058"/>
            <a:ext cx="6361697" cy="706856"/>
          </a:xfrm>
        </p:spPr>
        <p:txBody>
          <a:bodyPr>
            <a:normAutofit/>
          </a:bodyPr>
          <a:lstStyle/>
          <a:p>
            <a:pPr algn="ctr"/>
            <a:r>
              <a:rPr lang="en-US" sz="3200" dirty="0">
                <a:latin typeface="Calibri" panose="020F0502020204030204" pitchFamily="34" charset="0"/>
                <a:cs typeface="Calibri" panose="020F0502020204030204" pitchFamily="34" charset="0"/>
              </a:rPr>
              <a:t>Conclusions</a:t>
            </a:r>
          </a:p>
        </p:txBody>
      </p:sp>
      <p:sp>
        <p:nvSpPr>
          <p:cNvPr id="7" name="Rectangle 6"/>
          <p:cNvSpPr/>
          <p:nvPr/>
        </p:nvSpPr>
        <p:spPr>
          <a:xfrm>
            <a:off x="1764640" y="1034717"/>
            <a:ext cx="10187873" cy="4524315"/>
          </a:xfrm>
          <a:prstGeom prst="rect">
            <a:avLst/>
          </a:prstGeom>
        </p:spPr>
        <p:txBody>
          <a:bodyPr wrap="square">
            <a:spAutoFit/>
          </a:bodyPr>
          <a:lstStyle/>
          <a:p>
            <a:pPr marL="342900" indent="-342900" algn="just">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US" sz="2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Juncao</a:t>
            </a: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 Technology is a game changer in transforming food systems in Africa</a:t>
            </a:r>
          </a:p>
          <a:p>
            <a:pPr marL="342900" indent="-342900" algn="just">
              <a:buFont typeface="Arial" panose="020B0604020202020204" pitchFamily="34" charset="0"/>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Promotes agroecology, food, nutrition and energy security</a:t>
            </a:r>
          </a:p>
          <a:p>
            <a:pPr marL="342900" indent="-342900" algn="just">
              <a:buFont typeface="Arial" panose="020B0604020202020204" pitchFamily="34" charset="0"/>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Supports climate change mitigation and adaptation goals through reduction of deforestation since grass replaces wood for mushroom production;</a:t>
            </a:r>
          </a:p>
          <a:p>
            <a:pPr marL="342900" indent="-342900" algn="just">
              <a:buFont typeface="Arial" panose="020B0604020202020204" pitchFamily="34" charset="0"/>
              <a:buChar char="•"/>
            </a:pPr>
            <a:endPar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Acts as livestock feed instead of competing for food land space;</a:t>
            </a:r>
          </a:p>
          <a:p>
            <a:pPr marL="285750" indent="-285750" algn="just">
              <a:buFont typeface="Arial" panose="020B0604020202020204" pitchFamily="34" charset="0"/>
              <a:buChar char="•"/>
            </a:pPr>
            <a:endPar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Using mushroom substrates and bamboos as raw materials reduces carbon emissions.</a:t>
            </a: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ABAFEE5-C205-4BF0-9AFC-222B9346F440}"/>
              </a:ext>
            </a:extLst>
          </p:cNvPr>
          <p:cNvPicPr>
            <a:picLocks noChangeAspect="1"/>
          </p:cNvPicPr>
          <p:nvPr/>
        </p:nvPicPr>
        <p:blipFill rotWithShape="1">
          <a:blip r:embed="rId2">
            <a:extLst>
              <a:ext uri="{28A0092B-C50C-407E-A947-70E740481C1C}">
                <a14:useLocalDpi xmlns:a14="http://schemas.microsoft.com/office/drawing/2010/main"/>
              </a:ext>
            </a:extLst>
          </a:blip>
          <a:srcRect r="47464"/>
          <a:stretch/>
        </p:blipFill>
        <p:spPr>
          <a:xfrm>
            <a:off x="1680412" y="-116238"/>
            <a:ext cx="1997242" cy="1008152"/>
          </a:xfrm>
          <a:prstGeom prst="rect">
            <a:avLst/>
          </a:prstGeom>
        </p:spPr>
      </p:pic>
      <p:pic>
        <p:nvPicPr>
          <p:cNvPr id="12" name="Content Placeholder 11">
            <a:extLst>
              <a:ext uri="{FF2B5EF4-FFF2-40B4-BE49-F238E27FC236}">
                <a16:creationId xmlns:a16="http://schemas.microsoft.com/office/drawing/2014/main" id="{61E86905-1BDE-4999-B4FB-3C1ECAC6BC12}"/>
              </a:ext>
            </a:extLst>
          </p:cNvPr>
          <p:cNvPicPr>
            <a:picLocks noGrp="1" noChangeAspect="1"/>
          </p:cNvPicPr>
          <p:nvPr>
            <p:ph idx="1"/>
          </p:nvPr>
        </p:nvPicPr>
        <p:blipFill>
          <a:blip r:embed="rId3"/>
          <a:stretch>
            <a:fillRect/>
          </a:stretch>
        </p:blipFill>
        <p:spPr>
          <a:xfrm rot="5400000">
            <a:off x="-3349496" y="2945016"/>
            <a:ext cx="4741866" cy="5317949"/>
          </a:xfrm>
        </p:spPr>
      </p:pic>
      <p:pic>
        <p:nvPicPr>
          <p:cNvPr id="6" name="Picture 5">
            <a:extLst>
              <a:ext uri="{FF2B5EF4-FFF2-40B4-BE49-F238E27FC236}">
                <a16:creationId xmlns:a16="http://schemas.microsoft.com/office/drawing/2014/main" id="{9404730A-C19E-4CB1-ABE1-BB40F9617E4E}"/>
              </a:ext>
            </a:extLst>
          </p:cNvPr>
          <p:cNvPicPr>
            <a:picLocks noChangeAspect="1"/>
          </p:cNvPicPr>
          <p:nvPr/>
        </p:nvPicPr>
        <p:blipFill>
          <a:blip r:embed="rId4"/>
          <a:stretch>
            <a:fillRect/>
          </a:stretch>
        </p:blipFill>
        <p:spPr>
          <a:xfrm>
            <a:off x="-3878179" y="0"/>
            <a:ext cx="5558591" cy="3780924"/>
          </a:xfrm>
          <a:prstGeom prst="rect">
            <a:avLst/>
          </a:prstGeom>
        </p:spPr>
      </p:pic>
    </p:spTree>
    <p:extLst>
      <p:ext uri="{BB962C8B-B14F-4D97-AF65-F5344CB8AC3E}">
        <p14:creationId xmlns:p14="http://schemas.microsoft.com/office/powerpoint/2010/main" val="3124547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6683" y="114364"/>
            <a:ext cx="6361697" cy="706856"/>
          </a:xfrm>
        </p:spPr>
        <p:txBody>
          <a:bodyPr>
            <a:normAutofit/>
          </a:bodyPr>
          <a:lstStyle/>
          <a:p>
            <a:pPr algn="ctr"/>
            <a:r>
              <a:rPr lang="en-US" dirty="0">
                <a:latin typeface="Calibri" panose="020F0502020204030204" pitchFamily="34" charset="0"/>
                <a:cs typeface="Calibri" panose="020F0502020204030204" pitchFamily="34" charset="0"/>
              </a:rPr>
              <a:t>Way Forward</a:t>
            </a:r>
          </a:p>
        </p:txBody>
      </p:sp>
      <p:sp>
        <p:nvSpPr>
          <p:cNvPr id="7" name="Rectangle 6"/>
          <p:cNvSpPr/>
          <p:nvPr/>
        </p:nvSpPr>
        <p:spPr>
          <a:xfrm>
            <a:off x="2679032" y="1193210"/>
            <a:ext cx="7988968" cy="3785652"/>
          </a:xfrm>
          <a:prstGeom prst="rect">
            <a:avLst/>
          </a:prstGeom>
        </p:spPr>
        <p:txBody>
          <a:bodyPr wrap="square">
            <a:spAutoFit/>
          </a:bodyPr>
          <a:lstStyle/>
          <a:p>
            <a:pPr marL="342900" indent="-342900" algn="just">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Provide information on African contacts for farmers interested in adapting/adopting the </a:t>
            </a:r>
            <a:r>
              <a:rPr lang="en-US" sz="2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Juncao</a:t>
            </a: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 Technology;</a:t>
            </a:r>
          </a:p>
          <a:p>
            <a:pPr marL="342900" indent="-342900" algn="just">
              <a:buFont typeface="Arial" panose="020B0604020202020204" pitchFamily="34" charset="0"/>
              <a:buChar char="•"/>
            </a:pPr>
            <a:endPar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Establish Regional Demonstration projects using existing initiatives for proof of Concept;</a:t>
            </a:r>
          </a:p>
          <a:p>
            <a:pPr marL="342900" indent="-342900" algn="just">
              <a:buFont typeface="Arial" panose="020B0604020202020204" pitchFamily="34" charset="0"/>
              <a:buChar char="•"/>
            </a:pPr>
            <a:endPar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Guide on potential support along the value chain;</a:t>
            </a:r>
          </a:p>
          <a:p>
            <a:pPr marL="342900" indent="-342900" algn="just">
              <a:buFont typeface="Arial" panose="020B0604020202020204" pitchFamily="34" charset="0"/>
              <a:buChar char="•"/>
            </a:pPr>
            <a:endPar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Provide contact information on the next steps in rolling out the technology including the process for applications.</a:t>
            </a:r>
          </a:p>
        </p:txBody>
      </p:sp>
      <p:pic>
        <p:nvPicPr>
          <p:cNvPr id="4" name="Picture 3">
            <a:extLst>
              <a:ext uri="{FF2B5EF4-FFF2-40B4-BE49-F238E27FC236}">
                <a16:creationId xmlns:a16="http://schemas.microsoft.com/office/drawing/2014/main" id="{EA2AA7CB-EFD4-4B78-A5E6-2EC92A00AD66}"/>
              </a:ext>
            </a:extLst>
          </p:cNvPr>
          <p:cNvPicPr>
            <a:picLocks noChangeAspect="1"/>
          </p:cNvPicPr>
          <p:nvPr/>
        </p:nvPicPr>
        <p:blipFill>
          <a:blip r:embed="rId2"/>
          <a:stretch>
            <a:fillRect/>
          </a:stretch>
        </p:blipFill>
        <p:spPr>
          <a:xfrm>
            <a:off x="-2676738" y="1113971"/>
            <a:ext cx="5113418" cy="3304606"/>
          </a:xfrm>
          <a:prstGeom prst="rect">
            <a:avLst/>
          </a:prstGeom>
        </p:spPr>
      </p:pic>
      <p:sp>
        <p:nvSpPr>
          <p:cNvPr id="6" name="Content Placeholder 5">
            <a:extLst>
              <a:ext uri="{FF2B5EF4-FFF2-40B4-BE49-F238E27FC236}">
                <a16:creationId xmlns:a16="http://schemas.microsoft.com/office/drawing/2014/main" id="{90C8B3D3-1205-4C23-B011-B921819BDAC4}"/>
              </a:ext>
            </a:extLst>
          </p:cNvPr>
          <p:cNvSpPr>
            <a:spLocks noGrp="1"/>
          </p:cNvSpPr>
          <p:nvPr>
            <p:ph idx="1"/>
          </p:nvPr>
        </p:nvSpPr>
        <p:spPr>
          <a:xfrm>
            <a:off x="45411" y="1113971"/>
            <a:ext cx="12101177" cy="5257800"/>
          </a:xfrm>
        </p:spPr>
        <p:txBody>
          <a:bodyPr/>
          <a:lstStyle/>
          <a:p>
            <a:endParaRPr lang="en-US" dirty="0"/>
          </a:p>
        </p:txBody>
      </p:sp>
      <p:pic>
        <p:nvPicPr>
          <p:cNvPr id="9" name="Picture 8">
            <a:extLst>
              <a:ext uri="{FF2B5EF4-FFF2-40B4-BE49-F238E27FC236}">
                <a16:creationId xmlns:a16="http://schemas.microsoft.com/office/drawing/2014/main" id="{BFA6EEA6-81F5-49B7-904A-4A2C57DFDBB3}"/>
              </a:ext>
            </a:extLst>
          </p:cNvPr>
          <p:cNvPicPr>
            <a:picLocks noChangeAspect="1"/>
          </p:cNvPicPr>
          <p:nvPr/>
        </p:nvPicPr>
        <p:blipFill>
          <a:blip r:embed="rId3"/>
          <a:stretch>
            <a:fillRect/>
          </a:stretch>
        </p:blipFill>
        <p:spPr>
          <a:xfrm rot="5400000">
            <a:off x="-1960519" y="3875745"/>
            <a:ext cx="3680983" cy="5113420"/>
          </a:xfrm>
          <a:prstGeom prst="rect">
            <a:avLst/>
          </a:prstGeom>
        </p:spPr>
      </p:pic>
    </p:spTree>
    <p:extLst>
      <p:ext uri="{BB962C8B-B14F-4D97-AF65-F5344CB8AC3E}">
        <p14:creationId xmlns:p14="http://schemas.microsoft.com/office/powerpoint/2010/main" val="157871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6882388"/>
          </a:xfrm>
          <a:prstGeom prst="rect">
            <a:avLst/>
          </a:prstGeom>
          <a:pattFill prst="dkUpDiag">
            <a:fgClr>
              <a:srgbClr val="1E8035"/>
            </a:fgClr>
            <a:bgClr>
              <a:srgbClr val="259B41"/>
            </a:bgClr>
          </a:patt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6075"/>
            <a:r>
              <a:rPr lang="en-US" sz="3000" b="1">
                <a:solidFill>
                  <a:schemeClr val="bg1"/>
                </a:solidFill>
                <a:latin typeface="Helvetica" panose="020B0604020202020204" pitchFamily="34" charset="0"/>
                <a:cs typeface="Segoe UI" panose="020B0502040204020203" pitchFamily="34" charset="0"/>
              </a:rPr>
              <a:t> </a:t>
            </a:r>
          </a:p>
        </p:txBody>
      </p:sp>
      <p:sp>
        <p:nvSpPr>
          <p:cNvPr id="2" name="Title 1"/>
          <p:cNvSpPr>
            <a:spLocks noGrp="1"/>
          </p:cNvSpPr>
          <p:nvPr>
            <p:ph type="ctrTitle"/>
          </p:nvPr>
        </p:nvSpPr>
        <p:spPr>
          <a:xfrm>
            <a:off x="145852" y="2481630"/>
            <a:ext cx="7582696" cy="1413299"/>
          </a:xfrm>
        </p:spPr>
        <p:txBody>
          <a:bodyPr>
            <a:normAutofit/>
          </a:bodyPr>
          <a:lstStyle/>
          <a:p>
            <a:r>
              <a:rPr lang="en-US" sz="4000" b="1" dirty="0">
                <a:solidFill>
                  <a:schemeClr val="bg1"/>
                </a:solidFill>
                <a:latin typeface="Segoe UI" panose="020B0502040204020203" pitchFamily="34" charset="0"/>
                <a:cs typeface="Segoe UI" panose="020B0502040204020203" pitchFamily="34" charset="0"/>
              </a:rPr>
              <a:t>Thank You for your kind attention</a:t>
            </a:r>
          </a:p>
        </p:txBody>
      </p:sp>
      <p:pic>
        <p:nvPicPr>
          <p:cNvPr id="4" name="Picture 3">
            <a:extLst>
              <a:ext uri="{FF2B5EF4-FFF2-40B4-BE49-F238E27FC236}">
                <a16:creationId xmlns:a16="http://schemas.microsoft.com/office/drawing/2014/main" id="{3EC856BA-4681-6B43-9B3F-E62C538F60B5}"/>
              </a:ext>
            </a:extLst>
          </p:cNvPr>
          <p:cNvPicPr>
            <a:picLocks noChangeAspect="1"/>
          </p:cNvPicPr>
          <p:nvPr/>
        </p:nvPicPr>
        <p:blipFill rotWithShape="1">
          <a:blip r:embed="rId2"/>
          <a:srcRect l="38474" t="9963" r="7746" b="16584"/>
          <a:stretch/>
        </p:blipFill>
        <p:spPr>
          <a:xfrm>
            <a:off x="7850777" y="-76745"/>
            <a:ext cx="4341223" cy="6980896"/>
          </a:xfrm>
          <a:prstGeom prst="rect">
            <a:avLst/>
          </a:prstGeom>
        </p:spPr>
      </p:pic>
      <p:pic>
        <p:nvPicPr>
          <p:cNvPr id="5" name="Picture 4">
            <a:extLst>
              <a:ext uri="{FF2B5EF4-FFF2-40B4-BE49-F238E27FC236}">
                <a16:creationId xmlns:a16="http://schemas.microsoft.com/office/drawing/2014/main" id="{A8B094DE-286B-264F-9212-7B145CA69279}"/>
              </a:ext>
            </a:extLst>
          </p:cNvPr>
          <p:cNvPicPr>
            <a:picLocks noChangeAspect="1"/>
          </p:cNvPicPr>
          <p:nvPr/>
        </p:nvPicPr>
        <p:blipFill>
          <a:blip r:embed="rId3"/>
          <a:stretch>
            <a:fillRect/>
          </a:stretch>
        </p:blipFill>
        <p:spPr>
          <a:xfrm>
            <a:off x="0" y="48716"/>
            <a:ext cx="2929011" cy="1413299"/>
          </a:xfrm>
          <a:prstGeom prst="rect">
            <a:avLst/>
          </a:prstGeom>
          <a:noFill/>
        </p:spPr>
      </p:pic>
      <p:pic>
        <p:nvPicPr>
          <p:cNvPr id="8" name="Picture 7">
            <a:extLst>
              <a:ext uri="{FF2B5EF4-FFF2-40B4-BE49-F238E27FC236}">
                <a16:creationId xmlns:a16="http://schemas.microsoft.com/office/drawing/2014/main" id="{A8B094DE-286B-264F-9212-7B145CA69279}"/>
              </a:ext>
            </a:extLst>
          </p:cNvPr>
          <p:cNvPicPr>
            <a:picLocks noChangeAspect="1"/>
          </p:cNvPicPr>
          <p:nvPr/>
        </p:nvPicPr>
        <p:blipFill>
          <a:blip r:embed="rId3"/>
          <a:stretch>
            <a:fillRect/>
          </a:stretch>
        </p:blipFill>
        <p:spPr>
          <a:xfrm>
            <a:off x="10571812" y="48716"/>
            <a:ext cx="1620188" cy="781769"/>
          </a:xfrm>
          <a:prstGeom prst="rect">
            <a:avLst/>
          </a:prstGeom>
        </p:spPr>
      </p:pic>
      <p:pic>
        <p:nvPicPr>
          <p:cNvPr id="9" name="Picture 8">
            <a:extLst>
              <a:ext uri="{FF2B5EF4-FFF2-40B4-BE49-F238E27FC236}">
                <a16:creationId xmlns:a16="http://schemas.microsoft.com/office/drawing/2014/main" id="{A087E0A6-E78E-514E-8106-25687A19693B}"/>
              </a:ext>
            </a:extLst>
          </p:cNvPr>
          <p:cNvPicPr>
            <a:picLocks noChangeAspect="1"/>
          </p:cNvPicPr>
          <p:nvPr/>
        </p:nvPicPr>
        <p:blipFill>
          <a:blip r:embed="rId4"/>
          <a:stretch>
            <a:fillRect/>
          </a:stretch>
        </p:blipFill>
        <p:spPr>
          <a:xfrm>
            <a:off x="9222747" y="1551984"/>
            <a:ext cx="1475054" cy="1398793"/>
          </a:xfrm>
          <a:prstGeom prst="rect">
            <a:avLst/>
          </a:prstGeom>
          <a:effectLst>
            <a:glow rad="1765300">
              <a:schemeClr val="bg1">
                <a:alpha val="82000"/>
              </a:schemeClr>
            </a:glow>
          </a:effectLst>
        </p:spPr>
      </p:pic>
    </p:spTree>
    <p:extLst>
      <p:ext uri="{BB962C8B-B14F-4D97-AF65-F5344CB8AC3E}">
        <p14:creationId xmlns:p14="http://schemas.microsoft.com/office/powerpoint/2010/main" val="1717903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633472" y="0"/>
            <a:ext cx="10277856" cy="935037"/>
          </a:xfrm>
        </p:spPr>
        <p:txBody>
          <a:bodyPr>
            <a:normAutofit/>
          </a:bodyPr>
          <a:lstStyle/>
          <a:p>
            <a:r>
              <a:rPr lang="en-US" sz="2500" dirty="0"/>
              <a:t>Outline of the Presentation</a:t>
            </a:r>
          </a:p>
        </p:txBody>
      </p:sp>
      <p:sp>
        <p:nvSpPr>
          <p:cNvPr id="15" name="Content Placeholder 14"/>
          <p:cNvSpPr>
            <a:spLocks noGrp="1"/>
          </p:cNvSpPr>
          <p:nvPr>
            <p:ph idx="1"/>
          </p:nvPr>
        </p:nvSpPr>
        <p:spPr>
          <a:xfrm>
            <a:off x="175483" y="1061156"/>
            <a:ext cx="11841033" cy="5882188"/>
          </a:xfrm>
        </p:spPr>
        <p:txBody>
          <a:bodyPr>
            <a:noAutofit/>
          </a:bodyPr>
          <a:lstStyle/>
          <a:p>
            <a:pPr marL="0" lvl="0" indent="0" fontAlgn="base">
              <a:buNone/>
            </a:pPr>
            <a:r>
              <a:rPr lang="en-US" sz="2400" b="1" dirty="0"/>
              <a:t>1. </a:t>
            </a:r>
            <a:r>
              <a:rPr lang="en-US" sz="2800" b="1" dirty="0" err="1"/>
              <a:t>Juncao</a:t>
            </a:r>
            <a:r>
              <a:rPr lang="en-US" sz="2800" b="1" dirty="0"/>
              <a:t> Technology: Context within the Aspirations of Agenda 2063 and the 2030 Sustainable Development Goals (SDGs)</a:t>
            </a:r>
          </a:p>
          <a:p>
            <a:pPr marL="0" lvl="0" indent="0" fontAlgn="base">
              <a:buNone/>
            </a:pPr>
            <a:endParaRPr lang="en-US" sz="2800" b="1" dirty="0"/>
          </a:p>
          <a:p>
            <a:pPr marL="0" lvl="0" indent="0" fontAlgn="base">
              <a:buNone/>
            </a:pPr>
            <a:r>
              <a:rPr lang="en-US" sz="2800" b="1" dirty="0"/>
              <a:t>2. </a:t>
            </a:r>
            <a:r>
              <a:rPr lang="en-US" sz="2800" b="1" dirty="0" err="1"/>
              <a:t>Juncao</a:t>
            </a:r>
            <a:r>
              <a:rPr lang="en-US" sz="2800" b="1" dirty="0"/>
              <a:t> Technology: Lessons from </a:t>
            </a:r>
            <a:r>
              <a:rPr lang="en-US" sz="2800" b="1" dirty="0" err="1"/>
              <a:t>Shunchang</a:t>
            </a:r>
            <a:r>
              <a:rPr lang="en-US" sz="2800" b="1" dirty="0"/>
              <a:t>, China</a:t>
            </a:r>
          </a:p>
          <a:p>
            <a:pPr marL="0" lvl="0" indent="0" fontAlgn="base">
              <a:buNone/>
            </a:pPr>
            <a:endParaRPr lang="en-US" sz="2800" b="1" dirty="0"/>
          </a:p>
          <a:p>
            <a:pPr marL="0" lvl="0" indent="0" fontAlgn="base">
              <a:buNone/>
            </a:pPr>
            <a:r>
              <a:rPr lang="en-US" sz="2800" b="1" dirty="0"/>
              <a:t>3. Enhancing uptake of the </a:t>
            </a:r>
            <a:r>
              <a:rPr lang="en-US" sz="2800" b="1" dirty="0" err="1"/>
              <a:t>Juncao</a:t>
            </a:r>
            <a:r>
              <a:rPr lang="en-US" sz="2800" b="1" dirty="0"/>
              <a:t> Technology through the African Seed and Biotechnology </a:t>
            </a:r>
            <a:r>
              <a:rPr lang="en-US" sz="2800" b="1" dirty="0" err="1"/>
              <a:t>Programme</a:t>
            </a:r>
            <a:endParaRPr lang="en-US" sz="2800" b="1" dirty="0"/>
          </a:p>
          <a:p>
            <a:pPr marL="0" lvl="0" indent="0" fontAlgn="base">
              <a:buNone/>
            </a:pPr>
            <a:endParaRPr lang="en-US" sz="2800" b="1" dirty="0"/>
          </a:p>
          <a:p>
            <a:pPr marL="0" lvl="0" indent="0" fontAlgn="base">
              <a:buNone/>
            </a:pPr>
            <a:r>
              <a:rPr lang="en-US" sz="2800" b="1" dirty="0"/>
              <a:t>4. Conclusions and way forward</a:t>
            </a:r>
          </a:p>
          <a:p>
            <a:pPr marL="0" indent="0">
              <a:buNone/>
            </a:pPr>
            <a:endParaRPr lang="en-US" sz="1800" b="1" dirty="0"/>
          </a:p>
          <a:p>
            <a:endParaRPr lang="en-US" sz="1800" b="1" dirty="0"/>
          </a:p>
          <a:p>
            <a:endParaRPr lang="en-US" sz="1800" b="1" dirty="0"/>
          </a:p>
          <a:p>
            <a:endParaRPr lang="en-US" sz="2000" dirty="0"/>
          </a:p>
        </p:txBody>
      </p:sp>
    </p:spTree>
    <p:extLst>
      <p:ext uri="{BB962C8B-B14F-4D97-AF65-F5344CB8AC3E}">
        <p14:creationId xmlns:p14="http://schemas.microsoft.com/office/powerpoint/2010/main" val="4246391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576945" y="0"/>
            <a:ext cx="9615054" cy="961901"/>
          </a:xfrm>
        </p:spPr>
        <p:txBody>
          <a:bodyPr>
            <a:normAutofit/>
          </a:bodyPr>
          <a:lstStyle/>
          <a:p>
            <a:pPr marL="0" lvl="0" fontAlgn="base"/>
            <a:r>
              <a:rPr lang="en-US" dirty="0" err="1">
                <a:latin typeface="Arial" panose="020B0604020202020204" pitchFamily="34" charset="0"/>
                <a:cs typeface="Arial" panose="020B0604020202020204" pitchFamily="34" charset="0"/>
              </a:rPr>
              <a:t>Juncao</a:t>
            </a:r>
            <a:r>
              <a:rPr lang="en-US" dirty="0">
                <a:latin typeface="Arial" panose="020B0604020202020204" pitchFamily="34" charset="0"/>
                <a:cs typeface="Arial" panose="020B0604020202020204" pitchFamily="34" charset="0"/>
              </a:rPr>
              <a:t> Technology: Context within the Aspirations of Agenda 2063 and the 2030 Sustainable Development Goals</a:t>
            </a:r>
          </a:p>
        </p:txBody>
      </p:sp>
      <p:sp>
        <p:nvSpPr>
          <p:cNvPr id="15" name="Content Placeholder 14"/>
          <p:cNvSpPr>
            <a:spLocks noGrp="1"/>
          </p:cNvSpPr>
          <p:nvPr>
            <p:ph idx="1"/>
          </p:nvPr>
        </p:nvSpPr>
        <p:spPr>
          <a:xfrm>
            <a:off x="1" y="819397"/>
            <a:ext cx="12290960" cy="6038603"/>
          </a:xfrm>
        </p:spPr>
        <p:txBody>
          <a:bodyPr>
            <a:noAutofit/>
          </a:bodyPr>
          <a:lstStyle/>
          <a:p>
            <a:pPr fontAlgn="base">
              <a:spcAft>
                <a:spcPts val="0"/>
              </a:spcAft>
            </a:pPr>
            <a:r>
              <a:rPr lang="en-US" sz="2200" dirty="0"/>
              <a:t>Agenda 2063: ‘</a:t>
            </a:r>
            <a:r>
              <a:rPr lang="en-US" sz="2200" i="1" dirty="0"/>
              <a:t>The Africa We Want</a:t>
            </a:r>
            <a:r>
              <a:rPr lang="en-US" sz="2200" dirty="0"/>
              <a:t>’ is the blueprint and future master plan for transformation of the continent’s socio-economic development.</a:t>
            </a:r>
          </a:p>
          <a:p>
            <a:pPr fontAlgn="base">
              <a:spcAft>
                <a:spcPts val="0"/>
              </a:spcAft>
            </a:pPr>
            <a:endParaRPr lang="en-US" sz="2200" dirty="0"/>
          </a:p>
          <a:p>
            <a:pPr fontAlgn="base">
              <a:spcAft>
                <a:spcPts val="0"/>
              </a:spcAft>
            </a:pPr>
            <a:r>
              <a:rPr lang="en-US" sz="2200" dirty="0"/>
              <a:t>It is the strategic framework that is based on inclusive growth with the Pan-African drive for unity, progress, prosperity and Africa’s Renaissance.</a:t>
            </a:r>
          </a:p>
          <a:p>
            <a:pPr fontAlgn="base">
              <a:spcAft>
                <a:spcPts val="0"/>
              </a:spcAft>
            </a:pPr>
            <a:endParaRPr lang="en-US" sz="2200" dirty="0"/>
          </a:p>
          <a:p>
            <a:pPr fontAlgn="base">
              <a:spcAft>
                <a:spcPts val="0"/>
              </a:spcAft>
            </a:pPr>
            <a:r>
              <a:rPr lang="en-US" sz="2200" dirty="0"/>
              <a:t>The Second 10-year Implementation Plan cycle is geared towards ensuring that Africa delivers both quantitative and qualitative Transformational Outcomes for its people under the following </a:t>
            </a:r>
            <a:r>
              <a:rPr lang="en-US" sz="2200" b="1" dirty="0"/>
              <a:t>Moonshots:</a:t>
            </a:r>
          </a:p>
          <a:p>
            <a:pPr marL="0" indent="0" fontAlgn="base">
              <a:buNone/>
            </a:pPr>
            <a:r>
              <a:rPr lang="en-US" sz="2200" b="1" dirty="0"/>
              <a:t>1. Prosperous</a:t>
            </a:r>
            <a:r>
              <a:rPr lang="en-US" sz="2200" dirty="0"/>
              <a:t>: Every AU Member State attains at least middle-income status</a:t>
            </a:r>
            <a:r>
              <a:rPr lang="en-GB" sz="2200" dirty="0"/>
              <a:t> </a:t>
            </a:r>
            <a:endParaRPr lang="en-US" sz="2200" dirty="0"/>
          </a:p>
          <a:p>
            <a:pPr marL="0" lvl="0" indent="0" fontAlgn="base">
              <a:buNone/>
            </a:pPr>
            <a:r>
              <a:rPr lang="en-US" sz="2200" b="1" dirty="0"/>
              <a:t>2. Integrated</a:t>
            </a:r>
            <a:r>
              <a:rPr lang="en-US" sz="2200" dirty="0"/>
              <a:t>: Africa is more Integrated and Connected</a:t>
            </a:r>
            <a:r>
              <a:rPr lang="en-GB" sz="2200" dirty="0"/>
              <a:t> </a:t>
            </a:r>
            <a:endParaRPr lang="en-US" sz="2200" dirty="0"/>
          </a:p>
          <a:p>
            <a:pPr marL="0" lvl="0" indent="0" fontAlgn="base">
              <a:buNone/>
            </a:pPr>
            <a:r>
              <a:rPr lang="en-US" sz="2200" b="1" dirty="0"/>
              <a:t>3. Democratic:</a:t>
            </a:r>
            <a:r>
              <a:rPr lang="en-US" sz="2200" dirty="0"/>
              <a:t> Public Institutions are more Responsive</a:t>
            </a:r>
            <a:r>
              <a:rPr lang="en-GB" sz="2200" dirty="0"/>
              <a:t> </a:t>
            </a:r>
            <a:endParaRPr lang="en-US" sz="2200" dirty="0"/>
          </a:p>
          <a:p>
            <a:pPr marL="0" lvl="0" indent="0" fontAlgn="base">
              <a:buNone/>
            </a:pPr>
            <a:r>
              <a:rPr lang="en-US" sz="2200" b="1" dirty="0"/>
              <a:t>4. Peaceful</a:t>
            </a:r>
            <a:r>
              <a:rPr lang="en-US" sz="2200" dirty="0"/>
              <a:t>: Africa Resolves Conflicts Amicably</a:t>
            </a:r>
            <a:r>
              <a:rPr lang="en-GB" sz="2200" dirty="0"/>
              <a:t> </a:t>
            </a:r>
            <a:endParaRPr lang="en-US" sz="2200" dirty="0"/>
          </a:p>
          <a:p>
            <a:pPr marL="0" lvl="0" indent="0" fontAlgn="base">
              <a:buNone/>
            </a:pPr>
            <a:r>
              <a:rPr lang="en-US" sz="2200" b="1" dirty="0"/>
              <a:t>5. Cultured</a:t>
            </a:r>
            <a:r>
              <a:rPr lang="en-US" sz="2200" dirty="0"/>
              <a:t>: Africa Values are Explicit and Promoted</a:t>
            </a:r>
            <a:r>
              <a:rPr lang="en-GB" sz="2200" dirty="0"/>
              <a:t> </a:t>
            </a:r>
            <a:endParaRPr lang="en-US" sz="2200" dirty="0"/>
          </a:p>
          <a:p>
            <a:pPr marL="0" lvl="0" indent="0" fontAlgn="base">
              <a:buNone/>
            </a:pPr>
            <a:r>
              <a:rPr lang="en-US" sz="2200" b="1" dirty="0"/>
              <a:t>6. People driven</a:t>
            </a:r>
            <a:r>
              <a:rPr lang="en-US" sz="2200" dirty="0"/>
              <a:t>: Africa Citizens are more Empowered and more Productive</a:t>
            </a:r>
            <a:r>
              <a:rPr lang="en-GB" sz="2200" dirty="0"/>
              <a:t> </a:t>
            </a:r>
            <a:endParaRPr lang="en-US" sz="2200" dirty="0"/>
          </a:p>
          <a:p>
            <a:pPr marL="0" indent="0">
              <a:buNone/>
            </a:pPr>
            <a:r>
              <a:rPr lang="en-US" sz="2200" b="1" dirty="0"/>
              <a:t>7. Partnerships</a:t>
            </a:r>
            <a:r>
              <a:rPr lang="en-US" sz="2200" dirty="0"/>
              <a:t>: Africa is a strong and an influential global player </a:t>
            </a:r>
            <a:endParaRPr lang="en-US" sz="2200" dirty="0">
              <a:solidFill>
                <a:prstClr val="black"/>
              </a:solidFill>
            </a:endParaRPr>
          </a:p>
          <a:p>
            <a:pPr marL="0" indent="0">
              <a:buNone/>
            </a:pPr>
            <a:endParaRPr lang="en-US" sz="1800" b="1" dirty="0"/>
          </a:p>
          <a:p>
            <a:endParaRPr lang="en-US" sz="1800" b="1" dirty="0"/>
          </a:p>
          <a:p>
            <a:endParaRPr lang="en-US" sz="1800" b="1" dirty="0"/>
          </a:p>
          <a:p>
            <a:endParaRPr lang="en-US" sz="2000" dirty="0"/>
          </a:p>
        </p:txBody>
      </p:sp>
    </p:spTree>
    <p:extLst>
      <p:ext uri="{BB962C8B-B14F-4D97-AF65-F5344CB8AC3E}">
        <p14:creationId xmlns:p14="http://schemas.microsoft.com/office/powerpoint/2010/main" val="804932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529445" y="0"/>
            <a:ext cx="9487071" cy="961901"/>
          </a:xfrm>
        </p:spPr>
        <p:txBody>
          <a:bodyPr>
            <a:normAutofit fontScale="90000"/>
          </a:bodyPr>
          <a:lstStyle/>
          <a:p>
            <a:pPr marL="0" lvl="0" fontAlgn="base"/>
            <a:r>
              <a:rPr lang="en-US" sz="2800" dirty="0" err="1"/>
              <a:t>Juncao</a:t>
            </a:r>
            <a:r>
              <a:rPr lang="en-US" sz="2800" dirty="0"/>
              <a:t> Technology: Context within the Aspirations of Agenda 2063 and the 2030 Sustainable Development Goals cont’d</a:t>
            </a:r>
          </a:p>
        </p:txBody>
      </p:sp>
      <p:sp>
        <p:nvSpPr>
          <p:cNvPr id="15" name="Content Placeholder 14"/>
          <p:cNvSpPr>
            <a:spLocks noGrp="1"/>
          </p:cNvSpPr>
          <p:nvPr>
            <p:ph idx="1"/>
          </p:nvPr>
        </p:nvSpPr>
        <p:spPr>
          <a:xfrm>
            <a:off x="175483" y="1061156"/>
            <a:ext cx="11841033" cy="5796844"/>
          </a:xfrm>
        </p:spPr>
        <p:txBody>
          <a:bodyPr>
            <a:noAutofit/>
          </a:bodyPr>
          <a:lstStyle/>
          <a:p>
            <a:r>
              <a:rPr lang="en-US" sz="2200" dirty="0">
                <a:solidFill>
                  <a:prstClr val="black"/>
                </a:solidFill>
              </a:rPr>
              <a:t>The </a:t>
            </a:r>
            <a:r>
              <a:rPr lang="en-US" sz="2200" dirty="0" err="1">
                <a:solidFill>
                  <a:prstClr val="black"/>
                </a:solidFill>
              </a:rPr>
              <a:t>Juncao</a:t>
            </a:r>
            <a:r>
              <a:rPr lang="en-US" sz="2200" dirty="0">
                <a:solidFill>
                  <a:prstClr val="black"/>
                </a:solidFill>
              </a:rPr>
              <a:t> Technology promotes Circular production involving plants, animals and mushrooms  </a:t>
            </a:r>
          </a:p>
          <a:p>
            <a:r>
              <a:rPr lang="en-US" sz="2200" dirty="0">
                <a:solidFill>
                  <a:prstClr val="black"/>
                </a:solidFill>
              </a:rPr>
              <a:t>Delivers economic, health, social and environmental benefits</a:t>
            </a:r>
          </a:p>
          <a:p>
            <a:pPr marL="0" indent="0" fontAlgn="base">
              <a:buNone/>
            </a:pPr>
            <a:endParaRPr lang="en-US" sz="2200" dirty="0"/>
          </a:p>
          <a:p>
            <a:pPr marL="0" indent="0" fontAlgn="base">
              <a:buNone/>
            </a:pPr>
            <a:r>
              <a:rPr lang="en-US" sz="2200" dirty="0"/>
              <a:t>Hence contributes delivery on Goals 1, 5 and 7 of Agenda 2063:</a:t>
            </a:r>
          </a:p>
          <a:p>
            <a:pPr fontAlgn="base"/>
            <a:r>
              <a:rPr lang="en-US" sz="2200" dirty="0"/>
              <a:t>Goal 1 of Agenda 2063 is to have a high standard of living, quality of life and well-being for all citizens, incomes, jobs and decent work, End Poverty, inequality and hunger </a:t>
            </a:r>
            <a:r>
              <a:rPr lang="en-US" sz="2200" b="1" dirty="0"/>
              <a:t>(SDG 2 and 8).</a:t>
            </a:r>
          </a:p>
          <a:p>
            <a:pPr fontAlgn="base"/>
            <a:endParaRPr lang="en-US" sz="2200" dirty="0"/>
          </a:p>
          <a:p>
            <a:pPr fontAlgn="base"/>
            <a:r>
              <a:rPr lang="en-US" sz="2200" dirty="0"/>
              <a:t>On Agriculture, Goal 5 of Agenda 2063 on Modern agriculture for increased productivity and production with Priority Area on Agricultural productivity and production </a:t>
            </a:r>
            <a:r>
              <a:rPr lang="en-US" sz="2200" b="1" dirty="0"/>
              <a:t>(SDG 2)</a:t>
            </a:r>
          </a:p>
          <a:p>
            <a:pPr fontAlgn="base"/>
            <a:endParaRPr lang="en-US" sz="2200" dirty="0"/>
          </a:p>
          <a:p>
            <a:pPr fontAlgn="base"/>
            <a:r>
              <a:rPr lang="en-US" sz="2200" dirty="0"/>
              <a:t>On Environmental issues, Goal 7 of Agenda 2063 on Environmentally sustainable and climate resilient economies and communities </a:t>
            </a:r>
            <a:r>
              <a:rPr lang="en-US" sz="2200" b="1" dirty="0"/>
              <a:t>(SDG 6, 7, 13, 15)</a:t>
            </a:r>
          </a:p>
          <a:p>
            <a:pPr fontAlgn="base"/>
            <a:endParaRPr lang="en-US" sz="2200" b="1" dirty="0"/>
          </a:p>
          <a:p>
            <a:pPr fontAlgn="base"/>
            <a:endParaRPr lang="en-US" b="1" dirty="0"/>
          </a:p>
          <a:p>
            <a:pPr fontAlgn="base"/>
            <a:endParaRPr lang="en-US" dirty="0"/>
          </a:p>
          <a:p>
            <a:pPr fontAlgn="base"/>
            <a:endParaRPr lang="en-US" dirty="0"/>
          </a:p>
          <a:p>
            <a:pPr fontAlgn="base"/>
            <a:endParaRPr lang="en-US" sz="1800" b="1" dirty="0"/>
          </a:p>
          <a:p>
            <a:endParaRPr lang="en-US" sz="1800" b="1" dirty="0"/>
          </a:p>
          <a:p>
            <a:endParaRPr lang="en-US" sz="1800" b="1" dirty="0"/>
          </a:p>
          <a:p>
            <a:endParaRPr lang="en-US" sz="2000" dirty="0"/>
          </a:p>
        </p:txBody>
      </p:sp>
    </p:spTree>
    <p:extLst>
      <p:ext uri="{BB962C8B-B14F-4D97-AF65-F5344CB8AC3E}">
        <p14:creationId xmlns:p14="http://schemas.microsoft.com/office/powerpoint/2010/main" val="3709003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529445" y="0"/>
            <a:ext cx="9487071" cy="961901"/>
          </a:xfrm>
        </p:spPr>
        <p:txBody>
          <a:bodyPr>
            <a:normAutofit/>
          </a:bodyPr>
          <a:lstStyle/>
          <a:p>
            <a:pPr marL="0" lvl="0" fontAlgn="base"/>
            <a:r>
              <a:rPr lang="en-US" sz="2800" dirty="0"/>
              <a:t>Lessons from </a:t>
            </a:r>
            <a:r>
              <a:rPr lang="en-US" sz="2800" dirty="0" err="1"/>
              <a:t>Shunchang</a:t>
            </a:r>
            <a:r>
              <a:rPr lang="en-US" sz="2800" dirty="0"/>
              <a:t>, China explaining the pictures </a:t>
            </a:r>
          </a:p>
        </p:txBody>
      </p:sp>
      <p:sp>
        <p:nvSpPr>
          <p:cNvPr id="15" name="Content Placeholder 14"/>
          <p:cNvSpPr>
            <a:spLocks noGrp="1"/>
          </p:cNvSpPr>
          <p:nvPr>
            <p:ph idx="1"/>
          </p:nvPr>
        </p:nvSpPr>
        <p:spPr>
          <a:xfrm>
            <a:off x="175483" y="1061156"/>
            <a:ext cx="11841033" cy="5796844"/>
          </a:xfrm>
        </p:spPr>
        <p:txBody>
          <a:bodyPr>
            <a:noAutofit/>
          </a:bodyPr>
          <a:lstStyle/>
          <a:p>
            <a:pPr marL="457200" lvl="0" indent="-457200">
              <a:buAutoNum type="arabicPeriod"/>
            </a:pPr>
            <a:r>
              <a:rPr lang="en-US" sz="2400" dirty="0"/>
              <a:t>Livestock industry: </a:t>
            </a:r>
            <a:r>
              <a:rPr lang="en-US" sz="2400" dirty="0" err="1"/>
              <a:t>Juncao</a:t>
            </a:r>
            <a:r>
              <a:rPr lang="en-US" sz="2400" dirty="0"/>
              <a:t> technology used as livestock feed, improving animal nutrition and reducing the environmental impact of livestock farming.</a:t>
            </a:r>
          </a:p>
          <a:p>
            <a:pPr marL="457200" lvl="0" indent="-457200">
              <a:buAutoNum type="arabicPeriod"/>
            </a:pPr>
            <a:r>
              <a:rPr lang="en-US" sz="2400" dirty="0"/>
              <a:t>Economic Benefits and Income Generation:</a:t>
            </a:r>
          </a:p>
          <a:p>
            <a:pPr lvl="1"/>
            <a:r>
              <a:rPr lang="en-US" sz="2400" dirty="0"/>
              <a:t>16 large scale enterprises;</a:t>
            </a:r>
          </a:p>
          <a:p>
            <a:pPr lvl="1"/>
            <a:r>
              <a:rPr lang="en-US" sz="2400" dirty="0"/>
              <a:t>1600 workers mostly women</a:t>
            </a:r>
          </a:p>
          <a:p>
            <a:pPr lvl="1"/>
            <a:r>
              <a:rPr lang="en-US" sz="2400" dirty="0"/>
              <a:t>Producing 99,000 </a:t>
            </a:r>
            <a:r>
              <a:rPr lang="en-US" sz="2400" dirty="0" err="1"/>
              <a:t>tonnes</a:t>
            </a:r>
            <a:r>
              <a:rPr lang="en-US" sz="2400" dirty="0"/>
              <a:t> of mushrooms annually;</a:t>
            </a:r>
          </a:p>
          <a:p>
            <a:pPr lvl="1"/>
            <a:r>
              <a:rPr lang="en-US" sz="2400" dirty="0"/>
              <a:t>169 million mushroom substrate bags used;</a:t>
            </a:r>
          </a:p>
          <a:p>
            <a:pPr lvl="1"/>
            <a:r>
              <a:rPr lang="en-US" sz="2400" dirty="0"/>
              <a:t>Accounting for 27.8% of agricultural output value and hence income generation, job creation, and poverty alleviation;</a:t>
            </a:r>
          </a:p>
          <a:p>
            <a:pPr marL="0" lvl="0" indent="0">
              <a:buNone/>
            </a:pPr>
            <a:r>
              <a:rPr lang="en-US" sz="2400" dirty="0"/>
              <a:t>3. Environmental Conservation and Biodiversity as a result of soil erosion prevention, reforestation, and biodiversity preservation and hence climate change mitigation outcomes</a:t>
            </a:r>
          </a:p>
          <a:p>
            <a:pPr marL="0" indent="0" fontAlgn="base">
              <a:buNone/>
            </a:pPr>
            <a:endParaRPr lang="en-US" sz="2200" b="1" dirty="0"/>
          </a:p>
          <a:p>
            <a:pPr fontAlgn="base"/>
            <a:endParaRPr lang="en-US" b="1" dirty="0"/>
          </a:p>
          <a:p>
            <a:pPr fontAlgn="base"/>
            <a:endParaRPr lang="en-US" dirty="0"/>
          </a:p>
          <a:p>
            <a:pPr fontAlgn="base"/>
            <a:endParaRPr lang="en-US" dirty="0"/>
          </a:p>
          <a:p>
            <a:pPr fontAlgn="base"/>
            <a:endParaRPr lang="en-US" sz="1800" b="1" dirty="0"/>
          </a:p>
          <a:p>
            <a:endParaRPr lang="en-US" sz="1800" b="1" dirty="0"/>
          </a:p>
          <a:p>
            <a:endParaRPr lang="en-US" sz="1800" b="1" dirty="0"/>
          </a:p>
          <a:p>
            <a:endParaRPr lang="en-US" sz="2000" dirty="0"/>
          </a:p>
        </p:txBody>
      </p:sp>
    </p:spTree>
    <p:extLst>
      <p:ext uri="{BB962C8B-B14F-4D97-AF65-F5344CB8AC3E}">
        <p14:creationId xmlns:p14="http://schemas.microsoft.com/office/powerpoint/2010/main" val="2568808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529445" y="0"/>
            <a:ext cx="9487071" cy="961901"/>
          </a:xfrm>
        </p:spPr>
        <p:txBody>
          <a:bodyPr>
            <a:normAutofit/>
          </a:bodyPr>
          <a:lstStyle/>
          <a:p>
            <a:pPr marL="0" lvl="0" fontAlgn="base"/>
            <a:r>
              <a:rPr lang="en-US" dirty="0">
                <a:solidFill>
                  <a:prstClr val="black"/>
                </a:solidFill>
                <a:latin typeface="Arial" panose="020B0604020202020204" pitchFamily="34" charset="0"/>
                <a:cs typeface="Arial" panose="020B0604020202020204" pitchFamily="34" charset="0"/>
              </a:rPr>
              <a:t>Economic, Health, Social and Environmental benefits of </a:t>
            </a:r>
            <a:r>
              <a:rPr lang="en-US" dirty="0" err="1">
                <a:solidFill>
                  <a:prstClr val="black"/>
                </a:solidFill>
                <a:latin typeface="Arial" panose="020B0604020202020204" pitchFamily="34" charset="0"/>
                <a:cs typeface="Arial" panose="020B0604020202020204" pitchFamily="34" charset="0"/>
              </a:rPr>
              <a:t>Juncao</a:t>
            </a:r>
            <a:r>
              <a:rPr lang="en-US" dirty="0">
                <a:solidFill>
                  <a:prstClr val="black"/>
                </a:solidFill>
                <a:latin typeface="Arial" panose="020B0604020202020204" pitchFamily="34" charset="0"/>
                <a:cs typeface="Arial" panose="020B0604020202020204" pitchFamily="34" charset="0"/>
              </a:rPr>
              <a:t> Technology: </a:t>
            </a:r>
            <a:r>
              <a:rPr lang="en-US" dirty="0">
                <a:latin typeface="Arial" panose="020B0604020202020204" pitchFamily="34" charset="0"/>
                <a:cs typeface="Arial" panose="020B0604020202020204" pitchFamily="34" charset="0"/>
              </a:rPr>
              <a:t>Lessons from </a:t>
            </a:r>
            <a:r>
              <a:rPr lang="en-US" dirty="0" err="1">
                <a:latin typeface="Arial" panose="020B0604020202020204" pitchFamily="34" charset="0"/>
                <a:cs typeface="Arial" panose="020B0604020202020204" pitchFamily="34" charset="0"/>
              </a:rPr>
              <a:t>Shunchang</a:t>
            </a:r>
            <a:r>
              <a:rPr lang="en-US" dirty="0">
                <a:latin typeface="Arial" panose="020B0604020202020204" pitchFamily="34" charset="0"/>
                <a:cs typeface="Arial" panose="020B0604020202020204" pitchFamily="34" charset="0"/>
              </a:rPr>
              <a:t>, China</a:t>
            </a:r>
          </a:p>
        </p:txBody>
      </p:sp>
      <p:sp>
        <p:nvSpPr>
          <p:cNvPr id="15" name="Content Placeholder 14"/>
          <p:cNvSpPr>
            <a:spLocks noGrp="1"/>
          </p:cNvSpPr>
          <p:nvPr>
            <p:ph idx="1"/>
          </p:nvPr>
        </p:nvSpPr>
        <p:spPr>
          <a:xfrm>
            <a:off x="2529445" y="707571"/>
            <a:ext cx="9487071" cy="6150429"/>
          </a:xfrm>
        </p:spPr>
        <p:txBody>
          <a:bodyPr>
            <a:noAutofit/>
          </a:bodyPr>
          <a:lstStyle/>
          <a:p>
            <a:pPr marL="0" indent="0" fontAlgn="base">
              <a:buNone/>
            </a:pPr>
            <a:endParaRPr lang="en-US" sz="2200" dirty="0"/>
          </a:p>
          <a:p>
            <a:pPr fontAlgn="base"/>
            <a:endParaRPr lang="en-US" sz="2200" b="1" dirty="0"/>
          </a:p>
          <a:p>
            <a:pPr fontAlgn="base"/>
            <a:endParaRPr lang="en-US" b="1" dirty="0"/>
          </a:p>
          <a:p>
            <a:pPr fontAlgn="base"/>
            <a:endParaRPr lang="en-US" dirty="0"/>
          </a:p>
          <a:p>
            <a:pPr fontAlgn="base"/>
            <a:endParaRPr lang="en-US" dirty="0"/>
          </a:p>
          <a:p>
            <a:pPr fontAlgn="base"/>
            <a:endParaRPr lang="en-US" sz="1800" b="1" dirty="0"/>
          </a:p>
          <a:p>
            <a:endParaRPr lang="en-US" sz="1800" b="1" dirty="0"/>
          </a:p>
          <a:p>
            <a:endParaRPr lang="en-US" sz="1800" b="1" dirty="0"/>
          </a:p>
          <a:p>
            <a:endParaRPr lang="en-US" sz="2000" dirty="0"/>
          </a:p>
        </p:txBody>
      </p:sp>
      <p:pic>
        <p:nvPicPr>
          <p:cNvPr id="4" name="Picture 3">
            <a:extLst>
              <a:ext uri="{FF2B5EF4-FFF2-40B4-BE49-F238E27FC236}">
                <a16:creationId xmlns:a16="http://schemas.microsoft.com/office/drawing/2014/main" id="{04DC80AC-481F-4CA0-A051-86BE78374688}"/>
              </a:ext>
            </a:extLst>
          </p:cNvPr>
          <p:cNvPicPr>
            <a:picLocks noChangeAspect="1"/>
          </p:cNvPicPr>
          <p:nvPr/>
        </p:nvPicPr>
        <p:blipFill>
          <a:blip r:embed="rId2"/>
          <a:stretch>
            <a:fillRect/>
          </a:stretch>
        </p:blipFill>
        <p:spPr>
          <a:xfrm>
            <a:off x="2998985" y="1057666"/>
            <a:ext cx="4513569" cy="2852385"/>
          </a:xfrm>
          <a:prstGeom prst="rect">
            <a:avLst/>
          </a:prstGeom>
        </p:spPr>
      </p:pic>
      <p:pic>
        <p:nvPicPr>
          <p:cNvPr id="5" name="Picture 4">
            <a:extLst>
              <a:ext uri="{FF2B5EF4-FFF2-40B4-BE49-F238E27FC236}">
                <a16:creationId xmlns:a16="http://schemas.microsoft.com/office/drawing/2014/main" id="{D802288C-945D-4508-AC2C-95A83CA3D8FF}"/>
              </a:ext>
            </a:extLst>
          </p:cNvPr>
          <p:cNvPicPr>
            <a:picLocks noChangeAspect="1"/>
          </p:cNvPicPr>
          <p:nvPr/>
        </p:nvPicPr>
        <p:blipFill>
          <a:blip r:embed="rId3"/>
          <a:stretch>
            <a:fillRect/>
          </a:stretch>
        </p:blipFill>
        <p:spPr>
          <a:xfrm rot="5400000">
            <a:off x="8426086" y="144136"/>
            <a:ext cx="2852384" cy="4679446"/>
          </a:xfrm>
          <a:prstGeom prst="rect">
            <a:avLst/>
          </a:prstGeom>
        </p:spPr>
      </p:pic>
      <p:pic>
        <p:nvPicPr>
          <p:cNvPr id="6" name="Content Placeholder 11">
            <a:extLst>
              <a:ext uri="{FF2B5EF4-FFF2-40B4-BE49-F238E27FC236}">
                <a16:creationId xmlns:a16="http://schemas.microsoft.com/office/drawing/2014/main" id="{3F9486CC-CA80-4807-85AF-2568E68F4C8A}"/>
              </a:ext>
            </a:extLst>
          </p:cNvPr>
          <p:cNvPicPr>
            <a:picLocks noChangeAspect="1"/>
          </p:cNvPicPr>
          <p:nvPr/>
        </p:nvPicPr>
        <p:blipFill>
          <a:blip r:embed="rId4"/>
          <a:stretch>
            <a:fillRect/>
          </a:stretch>
        </p:blipFill>
        <p:spPr>
          <a:xfrm>
            <a:off x="-1066800" y="3917331"/>
            <a:ext cx="4639341" cy="4157907"/>
          </a:xfrm>
          <a:prstGeom prst="rect">
            <a:avLst/>
          </a:prstGeom>
        </p:spPr>
      </p:pic>
      <p:pic>
        <p:nvPicPr>
          <p:cNvPr id="7" name="Picture 6">
            <a:extLst>
              <a:ext uri="{FF2B5EF4-FFF2-40B4-BE49-F238E27FC236}">
                <a16:creationId xmlns:a16="http://schemas.microsoft.com/office/drawing/2014/main" id="{A2D660E1-1D58-4C19-BDFA-41AB639C4F1F}"/>
              </a:ext>
            </a:extLst>
          </p:cNvPr>
          <p:cNvPicPr>
            <a:picLocks noChangeAspect="1"/>
          </p:cNvPicPr>
          <p:nvPr/>
        </p:nvPicPr>
        <p:blipFill>
          <a:blip r:embed="rId5"/>
          <a:stretch>
            <a:fillRect/>
          </a:stretch>
        </p:blipFill>
        <p:spPr>
          <a:xfrm>
            <a:off x="3572541" y="4005817"/>
            <a:ext cx="4054681" cy="3883542"/>
          </a:xfrm>
          <a:prstGeom prst="rect">
            <a:avLst/>
          </a:prstGeom>
        </p:spPr>
      </p:pic>
      <p:pic>
        <p:nvPicPr>
          <p:cNvPr id="8" name="Picture 7">
            <a:extLst>
              <a:ext uri="{FF2B5EF4-FFF2-40B4-BE49-F238E27FC236}">
                <a16:creationId xmlns:a16="http://schemas.microsoft.com/office/drawing/2014/main" id="{1EA76B3F-FD43-4AC0-9492-457DA81ED8CA}"/>
              </a:ext>
            </a:extLst>
          </p:cNvPr>
          <p:cNvPicPr>
            <a:picLocks noChangeAspect="1"/>
          </p:cNvPicPr>
          <p:nvPr/>
        </p:nvPicPr>
        <p:blipFill>
          <a:blip r:embed="rId6"/>
          <a:stretch>
            <a:fillRect/>
          </a:stretch>
        </p:blipFill>
        <p:spPr>
          <a:xfrm rot="5400000">
            <a:off x="-1117507" y="743952"/>
            <a:ext cx="3427247" cy="4054680"/>
          </a:xfrm>
          <a:prstGeom prst="rect">
            <a:avLst/>
          </a:prstGeom>
        </p:spPr>
      </p:pic>
      <p:pic>
        <p:nvPicPr>
          <p:cNvPr id="9" name="Picture 8">
            <a:extLst>
              <a:ext uri="{FF2B5EF4-FFF2-40B4-BE49-F238E27FC236}">
                <a16:creationId xmlns:a16="http://schemas.microsoft.com/office/drawing/2014/main" id="{2BBCEEA9-474D-4016-A837-9E935C0DDF3D}"/>
              </a:ext>
            </a:extLst>
          </p:cNvPr>
          <p:cNvPicPr>
            <a:picLocks noChangeAspect="1"/>
          </p:cNvPicPr>
          <p:nvPr/>
        </p:nvPicPr>
        <p:blipFill>
          <a:blip r:embed="rId7"/>
          <a:stretch>
            <a:fillRect/>
          </a:stretch>
        </p:blipFill>
        <p:spPr>
          <a:xfrm>
            <a:off x="7627223" y="3917331"/>
            <a:ext cx="4564778" cy="3321669"/>
          </a:xfrm>
          <a:prstGeom prst="rect">
            <a:avLst/>
          </a:prstGeom>
        </p:spPr>
      </p:pic>
    </p:spTree>
    <p:extLst>
      <p:ext uri="{BB962C8B-B14F-4D97-AF65-F5344CB8AC3E}">
        <p14:creationId xmlns:p14="http://schemas.microsoft.com/office/powerpoint/2010/main" val="2487763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5230" y="185058"/>
            <a:ext cx="8022774" cy="706856"/>
          </a:xfrm>
        </p:spPr>
        <p:txBody>
          <a:bodyPr>
            <a:noAutofit/>
          </a:bodyPr>
          <a:lstStyle/>
          <a:p>
            <a:pPr algn="just"/>
            <a:r>
              <a:rPr lang="en-US" dirty="0">
                <a:latin typeface="Calibri" panose="020F0502020204030204" pitchFamily="34" charset="0"/>
                <a:cs typeface="Calibri" panose="020F0502020204030204" pitchFamily="34" charset="0"/>
              </a:rPr>
              <a:t>Win-Win Business Models involving Individual farmers, Cooperatives and Enterprises/Government</a:t>
            </a:r>
          </a:p>
        </p:txBody>
      </p:sp>
      <p:sp>
        <p:nvSpPr>
          <p:cNvPr id="7" name="Rectangle 6"/>
          <p:cNvSpPr/>
          <p:nvPr/>
        </p:nvSpPr>
        <p:spPr>
          <a:xfrm>
            <a:off x="1523996" y="1034716"/>
            <a:ext cx="8795662" cy="3785652"/>
          </a:xfrm>
          <a:prstGeom prst="rect">
            <a:avLst/>
          </a:prstGeom>
        </p:spPr>
        <p:txBody>
          <a:bodyPr wrap="square">
            <a:spAutoFit/>
          </a:bodyPr>
          <a:lstStyle/>
          <a:p>
            <a:pPr marL="342900" indent="-342900" algn="just">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Individual farmers grow mushrooms in their fields and in contracted greenhouses</a:t>
            </a: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285750" indent="-285750" algn="just">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Cooperatives promote Quality assurance through standardization of spawns, mushroom substrate formula and cultivation techniques</a:t>
            </a: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285750" indent="-285750" algn="just">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Government-Enterprises-Farmers model supports development of livestock industry. The </a:t>
            </a:r>
            <a:r>
              <a:rPr lang="en-US" sz="2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Jinfu</a:t>
            </a: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 goat farm provides breeding and sales service for resilient food systems.</a:t>
            </a: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CFB34BD-A277-45C2-BFC3-454ABDA27D39}"/>
              </a:ext>
            </a:extLst>
          </p:cNvPr>
          <p:cNvSpPr>
            <a:spLocks noGrp="1"/>
          </p:cNvSpPr>
          <p:nvPr>
            <p:ph idx="1"/>
          </p:nvPr>
        </p:nvSpPr>
        <p:spPr>
          <a:xfrm>
            <a:off x="1872342" y="805543"/>
            <a:ext cx="9742715" cy="5867399"/>
          </a:xfrm>
        </p:spPr>
        <p:txBody>
          <a:bodyPr/>
          <a:lstStyle/>
          <a:p>
            <a:pPr marL="0" indent="0">
              <a:buNone/>
            </a:pPr>
            <a:endParaRPr lang="en-US" dirty="0"/>
          </a:p>
        </p:txBody>
      </p:sp>
      <p:pic>
        <p:nvPicPr>
          <p:cNvPr id="9" name="Picture 8">
            <a:extLst>
              <a:ext uri="{FF2B5EF4-FFF2-40B4-BE49-F238E27FC236}">
                <a16:creationId xmlns:a16="http://schemas.microsoft.com/office/drawing/2014/main" id="{C82AC5B5-7EB2-4A54-A299-9366F4B678BF}"/>
              </a:ext>
            </a:extLst>
          </p:cNvPr>
          <p:cNvPicPr>
            <a:picLocks noChangeAspect="1"/>
          </p:cNvPicPr>
          <p:nvPr/>
        </p:nvPicPr>
        <p:blipFill>
          <a:blip r:embed="rId2"/>
          <a:stretch>
            <a:fillRect/>
          </a:stretch>
        </p:blipFill>
        <p:spPr>
          <a:xfrm>
            <a:off x="-2464774" y="891913"/>
            <a:ext cx="4337116" cy="3785651"/>
          </a:xfrm>
          <a:prstGeom prst="rect">
            <a:avLst/>
          </a:prstGeom>
        </p:spPr>
      </p:pic>
      <p:pic>
        <p:nvPicPr>
          <p:cNvPr id="10" name="Picture 9">
            <a:extLst>
              <a:ext uri="{FF2B5EF4-FFF2-40B4-BE49-F238E27FC236}">
                <a16:creationId xmlns:a16="http://schemas.microsoft.com/office/drawing/2014/main" id="{C62ABE55-A2B5-4C9E-B92C-5FE41D7EE634}"/>
              </a:ext>
            </a:extLst>
          </p:cNvPr>
          <p:cNvPicPr>
            <a:picLocks noChangeAspect="1"/>
          </p:cNvPicPr>
          <p:nvPr/>
        </p:nvPicPr>
        <p:blipFill>
          <a:blip r:embed="rId3"/>
          <a:stretch>
            <a:fillRect/>
          </a:stretch>
        </p:blipFill>
        <p:spPr>
          <a:xfrm>
            <a:off x="-1678705" y="4820368"/>
            <a:ext cx="6753749" cy="2839453"/>
          </a:xfrm>
          <a:prstGeom prst="rect">
            <a:avLst/>
          </a:prstGeom>
        </p:spPr>
      </p:pic>
    </p:spTree>
    <p:extLst>
      <p:ext uri="{BB962C8B-B14F-4D97-AF65-F5344CB8AC3E}">
        <p14:creationId xmlns:p14="http://schemas.microsoft.com/office/powerpoint/2010/main" val="4123522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CC17F-7F82-40A9-B988-360E7B4669BB}"/>
              </a:ext>
            </a:extLst>
          </p:cNvPr>
          <p:cNvSpPr>
            <a:spLocks noGrp="1"/>
          </p:cNvSpPr>
          <p:nvPr>
            <p:ph type="title"/>
          </p:nvPr>
        </p:nvSpPr>
        <p:spPr>
          <a:xfrm>
            <a:off x="2583712" y="138224"/>
            <a:ext cx="8920900" cy="850604"/>
          </a:xfrm>
        </p:spPr>
        <p:txBody>
          <a:bodyPr/>
          <a:lstStyle/>
          <a:p>
            <a:r>
              <a:rPr lang="en-US" dirty="0"/>
              <a:t>Enhancing uptake of the </a:t>
            </a:r>
            <a:r>
              <a:rPr lang="en-US" dirty="0" err="1"/>
              <a:t>Juncao</a:t>
            </a:r>
            <a:r>
              <a:rPr lang="en-US" dirty="0"/>
              <a:t> Technology through the African Seed and Biotechnology </a:t>
            </a:r>
            <a:r>
              <a:rPr lang="en-US" dirty="0" err="1"/>
              <a:t>Programme</a:t>
            </a:r>
            <a:endParaRPr lang="en-US" b="1" dirty="0"/>
          </a:p>
        </p:txBody>
      </p:sp>
      <p:sp>
        <p:nvSpPr>
          <p:cNvPr id="3" name="Content Placeholder 2">
            <a:extLst>
              <a:ext uri="{FF2B5EF4-FFF2-40B4-BE49-F238E27FC236}">
                <a16:creationId xmlns:a16="http://schemas.microsoft.com/office/drawing/2014/main" id="{A16A3805-CFDB-459F-B3AD-754B165995BF}"/>
              </a:ext>
            </a:extLst>
          </p:cNvPr>
          <p:cNvSpPr>
            <a:spLocks noGrp="1"/>
          </p:cNvSpPr>
          <p:nvPr>
            <p:ph idx="1"/>
          </p:nvPr>
        </p:nvSpPr>
        <p:spPr>
          <a:xfrm>
            <a:off x="333632" y="1391478"/>
            <a:ext cx="11170981" cy="1531831"/>
          </a:xfrm>
        </p:spPr>
        <p:txBody>
          <a:bodyPr>
            <a:noAutofit/>
          </a:bodyPr>
          <a:lstStyle/>
          <a:p>
            <a:pPr marL="0" indent="0" algn="just">
              <a:buNone/>
            </a:pPr>
            <a:endParaRPr lang="en-US" sz="2400"/>
          </a:p>
          <a:p>
            <a:pPr marL="0" indent="0" algn="just">
              <a:buNone/>
            </a:pPr>
            <a:endParaRPr lang="en-US" sz="2400"/>
          </a:p>
          <a:p>
            <a:pPr marL="0" indent="0" algn="just">
              <a:buNone/>
            </a:pPr>
            <a:endParaRPr lang="en-US" sz="2400"/>
          </a:p>
          <a:p>
            <a:pPr marL="0" indent="0" algn="just">
              <a:buNone/>
            </a:pPr>
            <a:endParaRPr lang="en-US" sz="2400"/>
          </a:p>
          <a:p>
            <a:pPr marL="0" indent="0">
              <a:buNone/>
            </a:pPr>
            <a:endParaRPr lang="en-US" sz="2400"/>
          </a:p>
        </p:txBody>
      </p:sp>
      <p:sp>
        <p:nvSpPr>
          <p:cNvPr id="4" name="Rectangle 3">
            <a:extLst>
              <a:ext uri="{FF2B5EF4-FFF2-40B4-BE49-F238E27FC236}">
                <a16:creationId xmlns:a16="http://schemas.microsoft.com/office/drawing/2014/main" id="{2F0A13B5-4C04-4BAA-A32C-823F57ECE81C}"/>
              </a:ext>
            </a:extLst>
          </p:cNvPr>
          <p:cNvSpPr/>
          <p:nvPr/>
        </p:nvSpPr>
        <p:spPr>
          <a:xfrm>
            <a:off x="496425" y="1231989"/>
            <a:ext cx="11504613" cy="4062651"/>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The overall ASBP goal is to contribute to increased food security and nutrition and to poverty alleviation in Africa by establishing effective and efficient seed systems and enhanced application of biotechnologies and methodologies within the seed sector.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dirty="0" err="1">
                <a:latin typeface="Arial" panose="020B0604020202020204" pitchFamily="34" charset="0"/>
                <a:cs typeface="Arial" panose="020B0604020202020204" pitchFamily="34" charset="0"/>
              </a:rPr>
              <a:t>programme</a:t>
            </a:r>
            <a:r>
              <a:rPr lang="en-US" sz="2400" dirty="0">
                <a:latin typeface="Arial" panose="020B0604020202020204" pitchFamily="34" charset="0"/>
                <a:cs typeface="Arial" panose="020B0604020202020204" pitchFamily="34" charset="0"/>
              </a:rPr>
              <a:t> is based on an interrelated set of components that collectively provide a strategic approach to address the main barriers and challenges to improving the seed sector in Africa including:</a:t>
            </a:r>
          </a:p>
          <a:p>
            <a:endParaRPr lang="en-US" sz="22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Enhance biotechnology uptake for an efficient seed system in Africa</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Cross-cutting Issues: Capacity building, Environment, youth and gender</a:t>
            </a:r>
          </a:p>
        </p:txBody>
      </p:sp>
    </p:spTree>
    <p:extLst>
      <p:ext uri="{BB962C8B-B14F-4D97-AF65-F5344CB8AC3E}">
        <p14:creationId xmlns:p14="http://schemas.microsoft.com/office/powerpoint/2010/main" val="2991381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CC17F-7F82-40A9-B988-360E7B4669BB}"/>
              </a:ext>
            </a:extLst>
          </p:cNvPr>
          <p:cNvSpPr>
            <a:spLocks noGrp="1"/>
          </p:cNvSpPr>
          <p:nvPr>
            <p:ph type="title"/>
          </p:nvPr>
        </p:nvSpPr>
        <p:spPr>
          <a:xfrm>
            <a:off x="2583712" y="138224"/>
            <a:ext cx="8920900" cy="850604"/>
          </a:xfrm>
        </p:spPr>
        <p:txBody>
          <a:bodyPr/>
          <a:lstStyle/>
          <a:p>
            <a:r>
              <a:rPr lang="en-US" dirty="0"/>
              <a:t>Enhancing uptake of the </a:t>
            </a:r>
            <a:r>
              <a:rPr lang="en-US" dirty="0" err="1"/>
              <a:t>Juncao</a:t>
            </a:r>
            <a:r>
              <a:rPr lang="en-US" dirty="0"/>
              <a:t> Technology through the African Seed and Biotechnology </a:t>
            </a:r>
            <a:r>
              <a:rPr lang="en-US" dirty="0" err="1"/>
              <a:t>Programme</a:t>
            </a:r>
            <a:r>
              <a:rPr lang="en-US" dirty="0"/>
              <a:t> cont’d</a:t>
            </a:r>
            <a:endParaRPr lang="en-US" b="1" dirty="0"/>
          </a:p>
        </p:txBody>
      </p:sp>
      <p:sp>
        <p:nvSpPr>
          <p:cNvPr id="3" name="Content Placeholder 2">
            <a:extLst>
              <a:ext uri="{FF2B5EF4-FFF2-40B4-BE49-F238E27FC236}">
                <a16:creationId xmlns:a16="http://schemas.microsoft.com/office/drawing/2014/main" id="{A16A3805-CFDB-459F-B3AD-754B165995BF}"/>
              </a:ext>
            </a:extLst>
          </p:cNvPr>
          <p:cNvSpPr>
            <a:spLocks noGrp="1"/>
          </p:cNvSpPr>
          <p:nvPr>
            <p:ph idx="1"/>
          </p:nvPr>
        </p:nvSpPr>
        <p:spPr>
          <a:xfrm>
            <a:off x="333632" y="1391478"/>
            <a:ext cx="11170981" cy="1531831"/>
          </a:xfrm>
        </p:spPr>
        <p:txBody>
          <a:bodyPr>
            <a:noAutofit/>
          </a:bodyPr>
          <a:lstStyle/>
          <a:p>
            <a:pPr marL="0" indent="0" algn="just">
              <a:buNone/>
            </a:pPr>
            <a:endParaRPr lang="en-US" sz="2400"/>
          </a:p>
          <a:p>
            <a:pPr marL="0" indent="0" algn="just">
              <a:buNone/>
            </a:pPr>
            <a:endParaRPr lang="en-US" sz="2400"/>
          </a:p>
          <a:p>
            <a:pPr marL="0" indent="0" algn="just">
              <a:buNone/>
            </a:pPr>
            <a:endParaRPr lang="en-US" sz="2400"/>
          </a:p>
          <a:p>
            <a:pPr marL="0" indent="0" algn="just">
              <a:buNone/>
            </a:pPr>
            <a:endParaRPr lang="en-US" sz="2400"/>
          </a:p>
          <a:p>
            <a:pPr marL="0" indent="0">
              <a:buNone/>
            </a:pPr>
            <a:endParaRPr lang="en-US" sz="2400"/>
          </a:p>
        </p:txBody>
      </p:sp>
      <p:sp>
        <p:nvSpPr>
          <p:cNvPr id="4" name="Rectangle 3">
            <a:extLst>
              <a:ext uri="{FF2B5EF4-FFF2-40B4-BE49-F238E27FC236}">
                <a16:creationId xmlns:a16="http://schemas.microsoft.com/office/drawing/2014/main" id="{2F0A13B5-4C04-4BAA-A32C-823F57ECE81C}"/>
              </a:ext>
            </a:extLst>
          </p:cNvPr>
          <p:cNvSpPr/>
          <p:nvPr/>
        </p:nvSpPr>
        <p:spPr>
          <a:xfrm>
            <a:off x="496425" y="1231989"/>
            <a:ext cx="11504613" cy="4247317"/>
          </a:xfrm>
          <a:prstGeom prst="rect">
            <a:avLst/>
          </a:prstGeom>
        </p:spPr>
        <p:txBody>
          <a:bodyPr wrap="square">
            <a:spAutoFit/>
          </a:bodyPr>
          <a:lstStyle/>
          <a:p>
            <a:r>
              <a:rPr lang="en-US" sz="2200" b="1" i="1" dirty="0">
                <a:latin typeface="Arial" panose="020B0604020202020204" pitchFamily="34" charset="0"/>
                <a:cs typeface="Arial" panose="020B0604020202020204" pitchFamily="34" charset="0"/>
              </a:rPr>
              <a:t>17-19 June 2023</a:t>
            </a:r>
            <a:r>
              <a:rPr lang="en-US" sz="2200" dirty="0">
                <a:latin typeface="Arial" panose="020B0604020202020204" pitchFamily="34" charset="0"/>
                <a:cs typeface="Arial" panose="020B0604020202020204" pitchFamily="34" charset="0"/>
              </a:rPr>
              <a:t>: International Study Tour on </a:t>
            </a:r>
            <a:r>
              <a:rPr lang="en-US" sz="2200" dirty="0" err="1">
                <a:latin typeface="Arial" panose="020B0604020202020204" pitchFamily="34" charset="0"/>
                <a:cs typeface="Arial" panose="020B0604020202020204" pitchFamily="34" charset="0"/>
              </a:rPr>
              <a:t>Juncao</a:t>
            </a:r>
            <a:r>
              <a:rPr lang="en-US" sz="2200" dirty="0">
                <a:latin typeface="Arial" panose="020B0604020202020204" pitchFamily="34" charset="0"/>
                <a:cs typeface="Arial" panose="020B0604020202020204" pitchFamily="34" charset="0"/>
              </a:rPr>
              <a:t> Technology and its contribution  to achieving Sustainable Agriculture and the Sustainable Development Goals</a:t>
            </a:r>
            <a:endParaRPr lang="en-US" sz="2200" dirty="0">
              <a:solidFill>
                <a:schemeClr val="bg1"/>
              </a:solidFill>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sz="2200" b="1" i="1" dirty="0">
                <a:latin typeface="Arial" panose="020B0604020202020204" pitchFamily="34" charset="0"/>
                <a:cs typeface="Arial" panose="020B0604020202020204" pitchFamily="34" charset="0"/>
              </a:rPr>
              <a:t>23 August 2023</a:t>
            </a:r>
            <a:r>
              <a:rPr lang="en-US" sz="2200" dirty="0">
                <a:latin typeface="Arial" panose="020B0604020202020204" pitchFamily="34" charset="0"/>
                <a:cs typeface="Arial" panose="020B0604020202020204" pitchFamily="34" charset="0"/>
              </a:rPr>
              <a:t>: Small yet Smart” </a:t>
            </a:r>
            <a:r>
              <a:rPr lang="en-US" sz="2200" dirty="0" err="1">
                <a:latin typeface="Arial" panose="020B0604020202020204" pitchFamily="34" charset="0"/>
                <a:cs typeface="Arial" panose="020B0604020202020204" pitchFamily="34" charset="0"/>
              </a:rPr>
              <a:t>Programmes</a:t>
            </a:r>
            <a:r>
              <a:rPr lang="en-US" sz="2200" dirty="0">
                <a:latin typeface="Arial" panose="020B0604020202020204" pitchFamily="34" charset="0"/>
                <a:cs typeface="Arial" panose="020B0604020202020204" pitchFamily="34" charset="0"/>
              </a:rPr>
              <a:t>: The Case of </a:t>
            </a:r>
            <a:r>
              <a:rPr lang="en-US" sz="2200" dirty="0" err="1">
                <a:latin typeface="Arial" panose="020B0604020202020204" pitchFamily="34" charset="0"/>
                <a:cs typeface="Arial" panose="020B0604020202020204" pitchFamily="34" charset="0"/>
              </a:rPr>
              <a:t>Juncao</a:t>
            </a:r>
            <a:r>
              <a:rPr lang="en-US" sz="2200" dirty="0">
                <a:latin typeface="Arial" panose="020B0604020202020204" pitchFamily="34" charset="0"/>
                <a:cs typeface="Arial" panose="020B0604020202020204" pitchFamily="34" charset="0"/>
              </a:rPr>
              <a:t> Technology</a:t>
            </a:r>
          </a:p>
          <a:p>
            <a:endParaRPr lang="en-US" sz="2200" dirty="0">
              <a:latin typeface="Arial" panose="020B0604020202020204" pitchFamily="34" charset="0"/>
              <a:ea typeface="SimSun" panose="02010600030101010101" pitchFamily="2" charset="-122"/>
              <a:cs typeface="Arial" panose="020B0604020202020204" pitchFamily="34" charset="0"/>
            </a:endParaRPr>
          </a:p>
          <a:p>
            <a:r>
              <a:rPr lang="en-US" sz="2200" b="1" i="1" dirty="0">
                <a:latin typeface="Arial" panose="020B0604020202020204" pitchFamily="34" charset="0"/>
                <a:ea typeface="SimSun" panose="02010600030101010101" pitchFamily="2" charset="-122"/>
                <a:cs typeface="Arial" panose="020B0604020202020204" pitchFamily="34" charset="0"/>
              </a:rPr>
              <a:t>06-10 November 2023</a:t>
            </a:r>
            <a:r>
              <a:rPr lang="en-US" sz="2200" dirty="0">
                <a:latin typeface="Arial" panose="020B0604020202020204" pitchFamily="34" charset="0"/>
                <a:ea typeface="SimSun" panose="02010600030101010101" pitchFamily="2" charset="-122"/>
                <a:cs typeface="Arial" panose="020B0604020202020204" pitchFamily="34" charset="0"/>
              </a:rPr>
              <a:t>: 4</a:t>
            </a:r>
            <a:r>
              <a:rPr lang="en-US" sz="2200" baseline="30000" dirty="0">
                <a:latin typeface="Arial" panose="020B0604020202020204" pitchFamily="34" charset="0"/>
                <a:ea typeface="SimSun" panose="02010600030101010101" pitchFamily="2" charset="-122"/>
                <a:cs typeface="Arial" panose="020B0604020202020204" pitchFamily="34" charset="0"/>
              </a:rPr>
              <a:t>th</a:t>
            </a:r>
            <a:r>
              <a:rPr lang="en-US" sz="2200" dirty="0">
                <a:latin typeface="Arial" panose="020B0604020202020204" pitchFamily="34" charset="0"/>
                <a:ea typeface="SimSun" panose="02010600030101010101" pitchFamily="2" charset="-122"/>
                <a:cs typeface="Arial" panose="020B0604020202020204" pitchFamily="34" charset="0"/>
              </a:rPr>
              <a:t> Steering Group was held in Mombasa, Kenya and endorsed the </a:t>
            </a:r>
            <a:r>
              <a:rPr lang="en-US" sz="2200" dirty="0" err="1">
                <a:latin typeface="Arial" panose="020B0604020202020204" pitchFamily="34" charset="0"/>
                <a:ea typeface="SimSun" panose="02010600030101010101" pitchFamily="2" charset="-122"/>
                <a:cs typeface="Arial" panose="020B0604020202020204" pitchFamily="34" charset="0"/>
              </a:rPr>
              <a:t>Juncao</a:t>
            </a:r>
            <a:r>
              <a:rPr lang="en-US" sz="2200" dirty="0">
                <a:latin typeface="Arial" panose="020B0604020202020204" pitchFamily="34" charset="0"/>
                <a:ea typeface="SimSun" panose="02010600030101010101" pitchFamily="2" charset="-122"/>
                <a:cs typeface="Arial" panose="020B0604020202020204" pitchFamily="34" charset="0"/>
              </a:rPr>
              <a:t> Technology scaling</a:t>
            </a:r>
          </a:p>
          <a:p>
            <a:endParaRPr lang="en-US" sz="2200" dirty="0">
              <a:latin typeface="Arial" panose="020B0604020202020204" pitchFamily="34" charset="0"/>
              <a:ea typeface="SimSun" panose="02010600030101010101" pitchFamily="2" charset="-122"/>
              <a:cs typeface="Arial" panose="020B0604020202020204" pitchFamily="34" charset="0"/>
            </a:endParaRPr>
          </a:p>
          <a:p>
            <a:r>
              <a:rPr lang="en-US" sz="2200" b="1" i="1" dirty="0">
                <a:latin typeface="Arial" panose="020B0604020202020204" pitchFamily="34" charset="0"/>
                <a:ea typeface="SimSun" panose="02010600030101010101" pitchFamily="2" charset="-122"/>
                <a:cs typeface="Arial" panose="020B0604020202020204" pitchFamily="34" charset="0"/>
              </a:rPr>
              <a:t>14-17 November 2023</a:t>
            </a:r>
            <a:r>
              <a:rPr lang="en-US" sz="2200" dirty="0">
                <a:latin typeface="Arial" panose="020B0604020202020204" pitchFamily="34" charset="0"/>
                <a:ea typeface="SimSun" panose="02010600030101010101" pitchFamily="2" charset="-122"/>
                <a:cs typeface="Arial" panose="020B0604020202020204" pitchFamily="34" charset="0"/>
              </a:rPr>
              <a:t>: 5</a:t>
            </a:r>
            <a:r>
              <a:rPr lang="en-US" sz="2200" baseline="30000" dirty="0">
                <a:latin typeface="Arial" panose="020B0604020202020204" pitchFamily="34" charset="0"/>
                <a:ea typeface="SimSun" panose="02010600030101010101" pitchFamily="2" charset="-122"/>
                <a:cs typeface="Arial" panose="020B0604020202020204" pitchFamily="34" charset="0"/>
              </a:rPr>
              <a:t>th</a:t>
            </a:r>
            <a:r>
              <a:rPr lang="en-US" sz="2200" dirty="0">
                <a:latin typeface="Arial" panose="020B0604020202020204" pitchFamily="34" charset="0"/>
                <a:ea typeface="SimSun" panose="02010600030101010101" pitchFamily="2" charset="-122"/>
                <a:cs typeface="Arial" panose="020B0604020202020204" pitchFamily="34" charset="0"/>
              </a:rPr>
              <a:t> </a:t>
            </a:r>
            <a:r>
              <a:rPr lang="en-GB" sz="2200" dirty="0">
                <a:latin typeface="Arial" panose="020B0604020202020204" pitchFamily="34" charset="0"/>
                <a:ea typeface="Calibri" panose="020F0502020204030204" pitchFamily="34" charset="0"/>
                <a:cs typeface="Arial" panose="020B0604020202020204" pitchFamily="34" charset="0"/>
              </a:rPr>
              <a:t>Ordinary Session of the Specialized Technical Committee (STC) on Agriculture, Rural Development, Water and Environment (ARDWE) endorsed l</a:t>
            </a:r>
            <a:r>
              <a:rPr lang="en-US" sz="2400" dirty="0" err="1"/>
              <a:t>everaging</a:t>
            </a:r>
            <a:r>
              <a:rPr lang="en-US" sz="2400" dirty="0"/>
              <a:t> strategic partnerships for scaling key innovations </a:t>
            </a:r>
            <a:r>
              <a:rPr lang="en-GB" sz="2200" dirty="0">
                <a:latin typeface="Arial" panose="020B0604020202020204" pitchFamily="34" charset="0"/>
                <a:ea typeface="Calibri" panose="020F0502020204030204" pitchFamily="34" charset="0"/>
                <a:cs typeface="Arial" panose="020B0604020202020204" pitchFamily="34" charset="0"/>
              </a:rPr>
              <a:t>including Multi-harvest Rice and </a:t>
            </a:r>
            <a:r>
              <a:rPr lang="en-GB" sz="2200" dirty="0" err="1">
                <a:latin typeface="Arial" panose="020B0604020202020204" pitchFamily="34" charset="0"/>
                <a:ea typeface="Calibri" panose="020F0502020204030204" pitchFamily="34" charset="0"/>
                <a:cs typeface="Arial" panose="020B0604020202020204" pitchFamily="34" charset="0"/>
              </a:rPr>
              <a:t>Juncao</a:t>
            </a:r>
            <a:r>
              <a:rPr lang="en-GB" sz="2200" dirty="0">
                <a:latin typeface="Arial" panose="020B0604020202020204" pitchFamily="34" charset="0"/>
                <a:ea typeface="Calibri" panose="020F0502020204030204" pitchFamily="34" charset="0"/>
                <a:cs typeface="Arial" panose="020B0604020202020204" pitchFamily="34" charset="0"/>
              </a:rPr>
              <a:t> Technology)</a:t>
            </a:r>
            <a:endParaRPr lang="en-US" sz="2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83033662"/>
      </p:ext>
    </p:extLst>
  </p:cSld>
  <p:clrMapOvr>
    <a:masterClrMapping/>
  </p:clrMapOvr>
</p:sld>
</file>

<file path=ppt/theme/theme1.xml><?xml version="1.0" encoding="utf-8"?>
<a:theme xmlns:a="http://schemas.openxmlformats.org/drawingml/2006/main" name="AU_COVERS LAYOU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U_WHITE LAYOU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U_GREEN_LAYOU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A9F3DF69F0D8A4E9B386AF3E2CFC123" ma:contentTypeVersion="16" ma:contentTypeDescription="Create a new document." ma:contentTypeScope="" ma:versionID="b16fb5f8a73bb7469b801dc2e73c04ba">
  <xsd:schema xmlns:xsd="http://www.w3.org/2001/XMLSchema" xmlns:xs="http://www.w3.org/2001/XMLSchema" xmlns:p="http://schemas.microsoft.com/office/2006/metadata/properties" xmlns:ns3="08f62a76-fb84-4009-9277-d56e81960306" xmlns:ns4="5e2a88f9-9004-45be-aca0-ddc61bd2d428" targetNamespace="http://schemas.microsoft.com/office/2006/metadata/properties" ma:root="true" ma:fieldsID="60a919a83fa7541355d94c168f6dcef0" ns3:_="" ns4:_="">
    <xsd:import namespace="08f62a76-fb84-4009-9277-d56e81960306"/>
    <xsd:import namespace="5e2a88f9-9004-45be-aca0-ddc61bd2d42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f62a76-fb84-4009-9277-d56e819603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2a88f9-9004-45be-aca0-ddc61bd2d4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08f62a76-fb84-4009-9277-d56e81960306" xsi:nil="true"/>
  </documentManagement>
</p:properties>
</file>

<file path=customXml/itemProps1.xml><?xml version="1.0" encoding="utf-8"?>
<ds:datastoreItem xmlns:ds="http://schemas.openxmlformats.org/officeDocument/2006/customXml" ds:itemID="{1C94F905-6575-4412-A516-31BB4CAD34C9}">
  <ds:schemaRefs>
    <ds:schemaRef ds:uri="http://schemas.microsoft.com/sharepoint/v3/contenttype/forms"/>
  </ds:schemaRefs>
</ds:datastoreItem>
</file>

<file path=customXml/itemProps2.xml><?xml version="1.0" encoding="utf-8"?>
<ds:datastoreItem xmlns:ds="http://schemas.openxmlformats.org/officeDocument/2006/customXml" ds:itemID="{5C318CB0-4F1F-465D-9311-DF7F14A9E6DF}">
  <ds:schemaRefs>
    <ds:schemaRef ds:uri="08f62a76-fb84-4009-9277-d56e81960306"/>
    <ds:schemaRef ds:uri="5e2a88f9-9004-45be-aca0-ddc61bd2d4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6F3CB5F-B5F4-4DE3-B059-6845F058F878}">
  <ds:schemaRefs>
    <ds:schemaRef ds:uri="http://schemas.microsoft.com/office/infopath/2007/PartnerControls"/>
    <ds:schemaRef ds:uri="5e2a88f9-9004-45be-aca0-ddc61bd2d428"/>
    <ds:schemaRef ds:uri="08f62a76-fb84-4009-9277-d56e81960306"/>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http://purl.org/dc/dcmityp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240</TotalTime>
  <Words>971</Words>
  <Application>Microsoft Office PowerPoint</Application>
  <PresentationFormat>Widescreen</PresentationFormat>
  <Paragraphs>124</Paragraphs>
  <Slides>12</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SimSun</vt:lpstr>
      <vt:lpstr>Arial</vt:lpstr>
      <vt:lpstr>Calibri</vt:lpstr>
      <vt:lpstr>Calibri Light</vt:lpstr>
      <vt:lpstr>Helvetica</vt:lpstr>
      <vt:lpstr>Segoe UI</vt:lpstr>
      <vt:lpstr>Times New Roman</vt:lpstr>
      <vt:lpstr>Wingdings</vt:lpstr>
      <vt:lpstr>AU_COVERS LAYOUT</vt:lpstr>
      <vt:lpstr>AU_WHITE LAYOUT</vt:lpstr>
      <vt:lpstr>1_AU_GREEN_LAYOUT</vt:lpstr>
      <vt:lpstr>PowerPoint Presentation</vt:lpstr>
      <vt:lpstr>Outline of the Presentation</vt:lpstr>
      <vt:lpstr>Juncao Technology: Context within the Aspirations of Agenda 2063 and the 2030 Sustainable Development Goals</vt:lpstr>
      <vt:lpstr>Juncao Technology: Context within the Aspirations of Agenda 2063 and the 2030 Sustainable Development Goals cont’d</vt:lpstr>
      <vt:lpstr>Lessons from Shunchang, China explaining the pictures </vt:lpstr>
      <vt:lpstr>Economic, Health, Social and Environmental benefits of Juncao Technology: Lessons from Shunchang, China</vt:lpstr>
      <vt:lpstr>Win-Win Business Models involving Individual farmers, Cooperatives and Enterprises/Government</vt:lpstr>
      <vt:lpstr>Enhancing uptake of the Juncao Technology through the African Seed and Biotechnology Programme</vt:lpstr>
      <vt:lpstr>Enhancing uptake of the Juncao Technology through the African Seed and Biotechnology Programme cont’d</vt:lpstr>
      <vt:lpstr>Conclusions</vt:lpstr>
      <vt:lpstr>Way Forward</vt:lpstr>
      <vt:lpstr>Thank You for your kind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Kyambadde</dc:creator>
  <cp:lastModifiedBy>Beatrice Egulu</cp:lastModifiedBy>
  <cp:revision>36</cp:revision>
  <cp:lastPrinted>2021-07-07T08:49:44Z</cp:lastPrinted>
  <dcterms:created xsi:type="dcterms:W3CDTF">2018-04-19T07:34:18Z</dcterms:created>
  <dcterms:modified xsi:type="dcterms:W3CDTF">2023-12-18T07:35:36Z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0x0101000A9F3DF69F0D8A4E9B386AF3E2CFC123</vt:lpwstr>
  </property>
</Properties>
</file>