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344" r:id="rId3"/>
    <p:sldId id="355" r:id="rId4"/>
    <p:sldId id="346" r:id="rId5"/>
    <p:sldId id="347" r:id="rId6"/>
    <p:sldId id="348" r:id="rId7"/>
    <p:sldId id="342" r:id="rId8"/>
    <p:sldId id="350" r:id="rId9"/>
    <p:sldId id="352" r:id="rId10"/>
    <p:sldId id="26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1683A-7154-4065-9E19-C5237750C893}" v="1" dt="2023-03-27T09:47:19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6" autoAdjust="0"/>
    <p:restoredTop sz="94629" autoAdjust="0"/>
  </p:normalViewPr>
  <p:slideViewPr>
    <p:cSldViewPr>
      <p:cViewPr varScale="1">
        <p:scale>
          <a:sx n="68" d="100"/>
          <a:sy n="68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Pollack" userId="f099eb4a-dcbb-4ada-967d-529faef6cc56" providerId="ADAL" clId="{61F1683A-7154-4065-9E19-C5237750C893}"/>
    <pc:docChg chg="custSel addSld delSld modSld">
      <pc:chgData name="Carol Pollack" userId="f099eb4a-dcbb-4ada-967d-529faef6cc56" providerId="ADAL" clId="{61F1683A-7154-4065-9E19-C5237750C893}" dt="2023-03-27T16:34:54.664" v="79" actId="20577"/>
      <pc:docMkLst>
        <pc:docMk/>
      </pc:docMkLst>
      <pc:sldChg chg="del">
        <pc:chgData name="Carol Pollack" userId="f099eb4a-dcbb-4ada-967d-529faef6cc56" providerId="ADAL" clId="{61F1683A-7154-4065-9E19-C5237750C893}" dt="2023-03-26T19:17:50.995" v="0" actId="47"/>
        <pc:sldMkLst>
          <pc:docMk/>
          <pc:sldMk cId="783376032" sldId="312"/>
        </pc:sldMkLst>
      </pc:sldChg>
      <pc:sldChg chg="del">
        <pc:chgData name="Carol Pollack" userId="f099eb4a-dcbb-4ada-967d-529faef6cc56" providerId="ADAL" clId="{61F1683A-7154-4065-9E19-C5237750C893}" dt="2023-03-26T19:17:55.523" v="1" actId="47"/>
        <pc:sldMkLst>
          <pc:docMk/>
          <pc:sldMk cId="2662171293" sldId="320"/>
        </pc:sldMkLst>
      </pc:sldChg>
      <pc:sldChg chg="del">
        <pc:chgData name="Carol Pollack" userId="f099eb4a-dcbb-4ada-967d-529faef6cc56" providerId="ADAL" clId="{61F1683A-7154-4065-9E19-C5237750C893}" dt="2023-03-26T19:17:57.606" v="2" actId="47"/>
        <pc:sldMkLst>
          <pc:docMk/>
          <pc:sldMk cId="2366113982" sldId="336"/>
        </pc:sldMkLst>
      </pc:sldChg>
      <pc:sldChg chg="modSp mod">
        <pc:chgData name="Carol Pollack" userId="f099eb4a-dcbb-4ada-967d-529faef6cc56" providerId="ADAL" clId="{61F1683A-7154-4065-9E19-C5237750C893}" dt="2023-03-27T16:08:51.990" v="78" actId="114"/>
        <pc:sldMkLst>
          <pc:docMk/>
          <pc:sldMk cId="250370231" sldId="342"/>
        </pc:sldMkLst>
        <pc:spChg chg="mod">
          <ac:chgData name="Carol Pollack" userId="f099eb4a-dcbb-4ada-967d-529faef6cc56" providerId="ADAL" clId="{61F1683A-7154-4065-9E19-C5237750C893}" dt="2023-03-27T16:08:51.990" v="78" actId="114"/>
          <ac:spMkLst>
            <pc:docMk/>
            <pc:sldMk cId="250370231" sldId="342"/>
            <ac:spMk id="2" creationId="{B726876A-51FD-4A20-6472-CABAE87D112A}"/>
          </ac:spMkLst>
        </pc:spChg>
        <pc:spChg chg="mod">
          <ac:chgData name="Carol Pollack" userId="f099eb4a-dcbb-4ada-967d-529faef6cc56" providerId="ADAL" clId="{61F1683A-7154-4065-9E19-C5237750C893}" dt="2023-03-26T19:18:37.797" v="4" actId="5793"/>
          <ac:spMkLst>
            <pc:docMk/>
            <pc:sldMk cId="250370231" sldId="342"/>
            <ac:spMk id="3" creationId="{7AAE522D-4CED-87C0-1FAA-2C8A4DB568CF}"/>
          </ac:spMkLst>
        </pc:spChg>
      </pc:sldChg>
      <pc:sldChg chg="modSp mod">
        <pc:chgData name="Carol Pollack" userId="f099eb4a-dcbb-4ada-967d-529faef6cc56" providerId="ADAL" clId="{61F1683A-7154-4065-9E19-C5237750C893}" dt="2023-03-27T16:08:22.281" v="74" actId="114"/>
        <pc:sldMkLst>
          <pc:docMk/>
          <pc:sldMk cId="1374886508" sldId="344"/>
        </pc:sldMkLst>
        <pc:spChg chg="mod">
          <ac:chgData name="Carol Pollack" userId="f099eb4a-dcbb-4ada-967d-529faef6cc56" providerId="ADAL" clId="{61F1683A-7154-4065-9E19-C5237750C893}" dt="2023-03-27T16:08:22.281" v="74" actId="114"/>
          <ac:spMkLst>
            <pc:docMk/>
            <pc:sldMk cId="1374886508" sldId="344"/>
            <ac:spMk id="4" creationId="{1A9B148A-CBCA-48B3-B23D-44B96179AD79}"/>
          </ac:spMkLst>
        </pc:spChg>
      </pc:sldChg>
      <pc:sldChg chg="modSp mod">
        <pc:chgData name="Carol Pollack" userId="f099eb4a-dcbb-4ada-967d-529faef6cc56" providerId="ADAL" clId="{61F1683A-7154-4065-9E19-C5237750C893}" dt="2023-03-27T04:57:23.773" v="30" actId="20577"/>
        <pc:sldMkLst>
          <pc:docMk/>
          <pc:sldMk cId="919315652" sldId="347"/>
        </pc:sldMkLst>
        <pc:spChg chg="mod">
          <ac:chgData name="Carol Pollack" userId="f099eb4a-dcbb-4ada-967d-529faef6cc56" providerId="ADAL" clId="{61F1683A-7154-4065-9E19-C5237750C893}" dt="2023-03-27T04:57:23.773" v="30" actId="20577"/>
          <ac:spMkLst>
            <pc:docMk/>
            <pc:sldMk cId="919315652" sldId="347"/>
            <ac:spMk id="4" creationId="{07652626-9075-8D25-41DC-F5B7D8977697}"/>
          </ac:spMkLst>
        </pc:spChg>
      </pc:sldChg>
      <pc:sldChg chg="modSp mod">
        <pc:chgData name="Carol Pollack" userId="f099eb4a-dcbb-4ada-967d-529faef6cc56" providerId="ADAL" clId="{61F1683A-7154-4065-9E19-C5237750C893}" dt="2023-03-27T04:58:00.796" v="31" actId="255"/>
        <pc:sldMkLst>
          <pc:docMk/>
          <pc:sldMk cId="440877414" sldId="348"/>
        </pc:sldMkLst>
        <pc:spChg chg="mod">
          <ac:chgData name="Carol Pollack" userId="f099eb4a-dcbb-4ada-967d-529faef6cc56" providerId="ADAL" clId="{61F1683A-7154-4065-9E19-C5237750C893}" dt="2023-03-27T04:58:00.796" v="31" actId="255"/>
          <ac:spMkLst>
            <pc:docMk/>
            <pc:sldMk cId="440877414" sldId="348"/>
            <ac:spMk id="4" creationId="{07652626-9075-8D25-41DC-F5B7D8977697}"/>
          </ac:spMkLst>
        </pc:spChg>
      </pc:sldChg>
      <pc:sldChg chg="modSp mod">
        <pc:chgData name="Carol Pollack" userId="f099eb4a-dcbb-4ada-967d-529faef6cc56" providerId="ADAL" clId="{61F1683A-7154-4065-9E19-C5237750C893}" dt="2023-03-27T16:34:54.664" v="79" actId="20577"/>
        <pc:sldMkLst>
          <pc:docMk/>
          <pc:sldMk cId="3681382301" sldId="350"/>
        </pc:sldMkLst>
        <pc:spChg chg="mod">
          <ac:chgData name="Carol Pollack" userId="f099eb4a-dcbb-4ada-967d-529faef6cc56" providerId="ADAL" clId="{61F1683A-7154-4065-9E19-C5237750C893}" dt="2023-03-27T16:34:54.664" v="79" actId="20577"/>
          <ac:spMkLst>
            <pc:docMk/>
            <pc:sldMk cId="3681382301" sldId="350"/>
            <ac:spMk id="4" creationId="{96FC2D77-C2CE-8F42-1BEA-1564318139EE}"/>
          </ac:spMkLst>
        </pc:spChg>
      </pc:sldChg>
      <pc:sldChg chg="del">
        <pc:chgData name="Carol Pollack" userId="f099eb4a-dcbb-4ada-967d-529faef6cc56" providerId="ADAL" clId="{61F1683A-7154-4065-9E19-C5237750C893}" dt="2023-03-27T05:00:31.157" v="32" actId="2696"/>
        <pc:sldMkLst>
          <pc:docMk/>
          <pc:sldMk cId="3919957428" sldId="353"/>
        </pc:sldMkLst>
      </pc:sldChg>
      <pc:sldChg chg="modSp add mod">
        <pc:chgData name="Carol Pollack" userId="f099eb4a-dcbb-4ada-967d-529faef6cc56" providerId="ADAL" clId="{61F1683A-7154-4065-9E19-C5237750C893}" dt="2023-03-27T16:08:44.219" v="77" actId="255"/>
        <pc:sldMkLst>
          <pc:docMk/>
          <pc:sldMk cId="4029318649" sldId="355"/>
        </pc:sldMkLst>
        <pc:spChg chg="mod">
          <ac:chgData name="Carol Pollack" userId="f099eb4a-dcbb-4ada-967d-529faef6cc56" providerId="ADAL" clId="{61F1683A-7154-4065-9E19-C5237750C893}" dt="2023-03-27T16:08:44.219" v="77" actId="255"/>
          <ac:spMkLst>
            <pc:docMk/>
            <pc:sldMk cId="4029318649" sldId="355"/>
            <ac:spMk id="2" creationId="{0FBCA7E2-1250-7DD6-9A22-01A4382C1D2B}"/>
          </ac:spMkLst>
        </pc:spChg>
        <pc:spChg chg="mod">
          <ac:chgData name="Carol Pollack" userId="f099eb4a-dcbb-4ada-967d-529faef6cc56" providerId="ADAL" clId="{61F1683A-7154-4065-9E19-C5237750C893}" dt="2023-03-27T09:47:36.224" v="58" actId="14100"/>
          <ac:spMkLst>
            <pc:docMk/>
            <pc:sldMk cId="4029318649" sldId="355"/>
            <ac:spMk id="4" creationId="{F715C4B5-EE83-E15F-01C3-4965DC350354}"/>
          </ac:spMkLst>
        </pc:spChg>
        <pc:picChg chg="mod">
          <ac:chgData name="Carol Pollack" userId="f099eb4a-dcbb-4ada-967d-529faef6cc56" providerId="ADAL" clId="{61F1683A-7154-4065-9E19-C5237750C893}" dt="2023-03-27T09:47:52.652" v="66" actId="1076"/>
          <ac:picMkLst>
            <pc:docMk/>
            <pc:sldMk cId="4029318649" sldId="355"/>
            <ac:picMk id="7" creationId="{8A0002F5-6B96-6436-324A-C4091122A90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F1776-5156-46D5-BF83-3307F7B4E26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909C0C-620F-4DA2-BB5B-F23BB94BE160}">
      <dgm:prSet/>
      <dgm:spPr/>
      <dgm:t>
        <a:bodyPr/>
        <a:lstStyle/>
        <a:p>
          <a:r>
            <a:rPr lang="en-US" dirty="0"/>
            <a:t>The 2030 Agenda creates a system for regular monitoring and review of progress made</a:t>
          </a:r>
        </a:p>
      </dgm:t>
    </dgm:pt>
    <dgm:pt modelId="{D9073F73-4660-4144-B599-85971E04ED82}" type="parTrans" cxnId="{11315815-BAF9-4F3E-97C5-500A45662B4C}">
      <dgm:prSet/>
      <dgm:spPr/>
      <dgm:t>
        <a:bodyPr/>
        <a:lstStyle/>
        <a:p>
          <a:endParaRPr lang="en-US"/>
        </a:p>
      </dgm:t>
    </dgm:pt>
    <dgm:pt modelId="{BA4065E6-869C-44D9-8061-A44E587FE01B}" type="sibTrans" cxnId="{11315815-BAF9-4F3E-97C5-500A45662B4C}">
      <dgm:prSet/>
      <dgm:spPr/>
      <dgm:t>
        <a:bodyPr/>
        <a:lstStyle/>
        <a:p>
          <a:endParaRPr lang="en-US"/>
        </a:p>
      </dgm:t>
    </dgm:pt>
    <dgm:pt modelId="{6F53BDE7-454E-485D-9EBB-FFF95064EB89}">
      <dgm:prSet/>
      <dgm:spPr/>
      <dgm:t>
        <a:bodyPr/>
        <a:lstStyle/>
        <a:p>
          <a:r>
            <a:rPr lang="es-ES" dirty="0"/>
            <a:t>“</a:t>
          </a:r>
          <a:r>
            <a:rPr lang="en-US" dirty="0"/>
            <a:t>We commit to fully engage in regular and inclusive reviews of progress at subnational, national, regional and global levels"(2030 Agenda, para. 77).</a:t>
          </a:r>
        </a:p>
      </dgm:t>
    </dgm:pt>
    <dgm:pt modelId="{485EB3BA-C20C-4F57-BB33-6074F0275D82}" type="parTrans" cxnId="{5F379934-DC43-4E2C-B1D6-4E7113789274}">
      <dgm:prSet/>
      <dgm:spPr/>
      <dgm:t>
        <a:bodyPr/>
        <a:lstStyle/>
        <a:p>
          <a:endParaRPr lang="en-US"/>
        </a:p>
      </dgm:t>
    </dgm:pt>
    <dgm:pt modelId="{AFE87A3C-9442-49F4-A30A-6321DA419EA2}" type="sibTrans" cxnId="{5F379934-DC43-4E2C-B1D6-4E7113789274}">
      <dgm:prSet/>
      <dgm:spPr/>
      <dgm:t>
        <a:bodyPr/>
        <a:lstStyle/>
        <a:p>
          <a:endParaRPr lang="en-US"/>
        </a:p>
      </dgm:t>
    </dgm:pt>
    <dgm:pt modelId="{9CF10741-F91E-4223-A7C1-96C29887BB9D}" type="pres">
      <dgm:prSet presAssocID="{F51F1776-5156-46D5-BF83-3307F7B4E26D}" presName="Name0" presStyleCnt="0">
        <dgm:presLayoutVars>
          <dgm:dir/>
          <dgm:animLvl val="lvl"/>
          <dgm:resizeHandles val="exact"/>
        </dgm:presLayoutVars>
      </dgm:prSet>
      <dgm:spPr/>
    </dgm:pt>
    <dgm:pt modelId="{39B97CAF-7325-44B8-8346-C2B6F190B3BA}" type="pres">
      <dgm:prSet presAssocID="{6F53BDE7-454E-485D-9EBB-FFF95064EB89}" presName="boxAndChildren" presStyleCnt="0"/>
      <dgm:spPr/>
    </dgm:pt>
    <dgm:pt modelId="{35C8DB75-C905-4A01-8F7B-F71AC07FB520}" type="pres">
      <dgm:prSet presAssocID="{6F53BDE7-454E-485D-9EBB-FFF95064EB89}" presName="parentTextBox" presStyleLbl="node1" presStyleIdx="0" presStyleCnt="2"/>
      <dgm:spPr/>
    </dgm:pt>
    <dgm:pt modelId="{78A1DEF2-57DD-4C10-8751-18C3E6F29EB3}" type="pres">
      <dgm:prSet presAssocID="{BA4065E6-869C-44D9-8061-A44E587FE01B}" presName="sp" presStyleCnt="0"/>
      <dgm:spPr/>
    </dgm:pt>
    <dgm:pt modelId="{B85CF4DE-5E20-4C0E-B7C4-338290DC4943}" type="pres">
      <dgm:prSet presAssocID="{B6909C0C-620F-4DA2-BB5B-F23BB94BE160}" presName="arrowAndChildren" presStyleCnt="0"/>
      <dgm:spPr/>
    </dgm:pt>
    <dgm:pt modelId="{84041F3A-290D-4BED-9D33-C52B2EF96BD7}" type="pres">
      <dgm:prSet presAssocID="{B6909C0C-620F-4DA2-BB5B-F23BB94BE160}" presName="parentTextArrow" presStyleLbl="node1" presStyleIdx="1" presStyleCnt="2"/>
      <dgm:spPr/>
    </dgm:pt>
  </dgm:ptLst>
  <dgm:cxnLst>
    <dgm:cxn modelId="{11315815-BAF9-4F3E-97C5-500A45662B4C}" srcId="{F51F1776-5156-46D5-BF83-3307F7B4E26D}" destId="{B6909C0C-620F-4DA2-BB5B-F23BB94BE160}" srcOrd="0" destOrd="0" parTransId="{D9073F73-4660-4144-B599-85971E04ED82}" sibTransId="{BA4065E6-869C-44D9-8061-A44E587FE01B}"/>
    <dgm:cxn modelId="{5F379934-DC43-4E2C-B1D6-4E7113789274}" srcId="{F51F1776-5156-46D5-BF83-3307F7B4E26D}" destId="{6F53BDE7-454E-485D-9EBB-FFF95064EB89}" srcOrd="1" destOrd="0" parTransId="{485EB3BA-C20C-4F57-BB33-6074F0275D82}" sibTransId="{AFE87A3C-9442-49F4-A30A-6321DA419EA2}"/>
    <dgm:cxn modelId="{5EE87D57-105F-4887-8558-D36A0BC80DD6}" type="presOf" srcId="{B6909C0C-620F-4DA2-BB5B-F23BB94BE160}" destId="{84041F3A-290D-4BED-9D33-C52B2EF96BD7}" srcOrd="0" destOrd="0" presId="urn:microsoft.com/office/officeart/2005/8/layout/process4"/>
    <dgm:cxn modelId="{49C5887C-B420-47A7-9600-AEC48BD6D2CC}" type="presOf" srcId="{6F53BDE7-454E-485D-9EBB-FFF95064EB89}" destId="{35C8DB75-C905-4A01-8F7B-F71AC07FB520}" srcOrd="0" destOrd="0" presId="urn:microsoft.com/office/officeart/2005/8/layout/process4"/>
    <dgm:cxn modelId="{C42FCDA8-C9D6-4D7F-A638-8E6864CC93F0}" type="presOf" srcId="{F51F1776-5156-46D5-BF83-3307F7B4E26D}" destId="{9CF10741-F91E-4223-A7C1-96C29887BB9D}" srcOrd="0" destOrd="0" presId="urn:microsoft.com/office/officeart/2005/8/layout/process4"/>
    <dgm:cxn modelId="{D16DA013-F53B-492E-949E-0C324E9FF215}" type="presParOf" srcId="{9CF10741-F91E-4223-A7C1-96C29887BB9D}" destId="{39B97CAF-7325-44B8-8346-C2B6F190B3BA}" srcOrd="0" destOrd="0" presId="urn:microsoft.com/office/officeart/2005/8/layout/process4"/>
    <dgm:cxn modelId="{80D06941-A1FF-4AB1-B2CF-647443852261}" type="presParOf" srcId="{39B97CAF-7325-44B8-8346-C2B6F190B3BA}" destId="{35C8DB75-C905-4A01-8F7B-F71AC07FB520}" srcOrd="0" destOrd="0" presId="urn:microsoft.com/office/officeart/2005/8/layout/process4"/>
    <dgm:cxn modelId="{7A0B0627-F4ED-4106-AC50-BE211FA21BA8}" type="presParOf" srcId="{9CF10741-F91E-4223-A7C1-96C29887BB9D}" destId="{78A1DEF2-57DD-4C10-8751-18C3E6F29EB3}" srcOrd="1" destOrd="0" presId="urn:microsoft.com/office/officeart/2005/8/layout/process4"/>
    <dgm:cxn modelId="{1EF67F84-D164-4C60-B5C3-24D6C062A64D}" type="presParOf" srcId="{9CF10741-F91E-4223-A7C1-96C29887BB9D}" destId="{B85CF4DE-5E20-4C0E-B7C4-338290DC4943}" srcOrd="2" destOrd="0" presId="urn:microsoft.com/office/officeart/2005/8/layout/process4"/>
    <dgm:cxn modelId="{0307155F-F5C1-4B89-9EB7-1EA1FE931437}" type="presParOf" srcId="{B85CF4DE-5E20-4C0E-B7C4-338290DC4943}" destId="{84041F3A-290D-4BED-9D33-C52B2EF96B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843EB-2B75-4149-8688-844D2EFDF959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D4A6DB29-51C2-4AA5-A61A-80DC4F67A02A}">
      <dgm:prSet phldrT="[Text]" custT="1"/>
      <dgm:spPr/>
      <dgm:t>
        <a:bodyPr/>
        <a:lstStyle/>
        <a:p>
          <a:r>
            <a:rPr lang="en-US" sz="1100" b="1" dirty="0"/>
            <a:t>Roadmap</a:t>
          </a:r>
        </a:p>
      </dgm:t>
    </dgm:pt>
    <dgm:pt modelId="{CF039AFA-A58B-4AE6-A4EB-3744C5927749}" type="parTrans" cxnId="{28C62438-8102-4463-9173-EEBE0484BA4F}">
      <dgm:prSet/>
      <dgm:spPr/>
      <dgm:t>
        <a:bodyPr/>
        <a:lstStyle/>
        <a:p>
          <a:endParaRPr lang="en-US" b="1"/>
        </a:p>
      </dgm:t>
    </dgm:pt>
    <dgm:pt modelId="{6F5711EC-ED1C-495B-AFFA-AB003B8BDBCD}" type="sibTrans" cxnId="{28C62438-8102-4463-9173-EEBE0484BA4F}">
      <dgm:prSet/>
      <dgm:spPr/>
      <dgm:t>
        <a:bodyPr/>
        <a:lstStyle/>
        <a:p>
          <a:endParaRPr lang="en-US" b="1"/>
        </a:p>
      </dgm:t>
    </dgm:pt>
    <dgm:pt modelId="{33D8463A-0BC7-4BC5-89C8-06F464B31674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/>
            <a:t>Institutional arrangements</a:t>
          </a:r>
        </a:p>
      </dgm:t>
    </dgm:pt>
    <dgm:pt modelId="{C23A29C3-31D1-491A-9A4C-07E5402DD4E1}" type="parTrans" cxnId="{2F49A0C5-E308-4107-8E96-478E5E2047AF}">
      <dgm:prSet/>
      <dgm:spPr/>
      <dgm:t>
        <a:bodyPr/>
        <a:lstStyle/>
        <a:p>
          <a:endParaRPr lang="en-US" b="1"/>
        </a:p>
      </dgm:t>
    </dgm:pt>
    <dgm:pt modelId="{8ACF1C1D-48A1-42DC-A0FE-A8CCCCEF8955}" type="sibTrans" cxnId="{2F49A0C5-E308-4107-8E96-478E5E2047A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 b="1"/>
        </a:p>
      </dgm:t>
    </dgm:pt>
    <dgm:pt modelId="{AD684885-9465-4961-AA36-27B9A36E3C49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800" b="1"/>
            <a:t>Focal points</a:t>
          </a:r>
        </a:p>
      </dgm:t>
    </dgm:pt>
    <dgm:pt modelId="{143EF28B-439F-4450-A796-9C5D85E4F584}" type="parTrans" cxnId="{F0123D30-2BBF-4B56-A4E4-3B1C4C2C8E60}">
      <dgm:prSet/>
      <dgm:spPr/>
      <dgm:t>
        <a:bodyPr/>
        <a:lstStyle/>
        <a:p>
          <a:endParaRPr lang="en-US" b="1"/>
        </a:p>
      </dgm:t>
    </dgm:pt>
    <dgm:pt modelId="{CE6F5B85-3271-4969-923E-C47295067E03}" type="sibTrans" cxnId="{F0123D30-2BBF-4B56-A4E4-3B1C4C2C8E6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b="1"/>
        </a:p>
      </dgm:t>
    </dgm:pt>
    <dgm:pt modelId="{B92962EA-519E-4C87-8E76-EE05296E5A49}">
      <dgm:prSet phldrT="[Text]" custT="1"/>
      <dgm:spPr/>
      <dgm:t>
        <a:bodyPr/>
        <a:lstStyle/>
        <a:p>
          <a:r>
            <a:rPr lang="en-US" sz="700" b="1"/>
            <a:t>Resources</a:t>
          </a:r>
        </a:p>
      </dgm:t>
    </dgm:pt>
    <dgm:pt modelId="{4BB0E293-07B6-4D56-AAB3-CC4B50E3C59C}" type="parTrans" cxnId="{52A7499F-8153-4201-901E-2DAC68AEF024}">
      <dgm:prSet/>
      <dgm:spPr/>
      <dgm:t>
        <a:bodyPr/>
        <a:lstStyle/>
        <a:p>
          <a:endParaRPr lang="en-US" b="1"/>
        </a:p>
      </dgm:t>
    </dgm:pt>
    <dgm:pt modelId="{3F0738C5-85E6-437A-94EB-AB22B3E11308}" type="sibTrans" cxnId="{52A7499F-8153-4201-901E-2DAC68AEF024}">
      <dgm:prSet/>
      <dgm:spPr/>
      <dgm:t>
        <a:bodyPr/>
        <a:lstStyle/>
        <a:p>
          <a:endParaRPr lang="en-US" b="1"/>
        </a:p>
      </dgm:t>
    </dgm:pt>
    <dgm:pt modelId="{BDEDF4E4-6327-499A-BC5D-03FED4A1964C}">
      <dgm:prSet phldrT="[Text]" custT="1"/>
      <dgm:spPr/>
      <dgm:t>
        <a:bodyPr/>
        <a:lstStyle/>
        <a:p>
          <a:r>
            <a:rPr lang="en-US" sz="800" b="1"/>
            <a:t>Collect data</a:t>
          </a:r>
        </a:p>
      </dgm:t>
    </dgm:pt>
    <dgm:pt modelId="{1987317E-7F67-48BA-9BDE-E746F890F4F4}" type="parTrans" cxnId="{9862B0F5-0051-4259-8DC9-AA2A3AA51F92}">
      <dgm:prSet/>
      <dgm:spPr/>
      <dgm:t>
        <a:bodyPr/>
        <a:lstStyle/>
        <a:p>
          <a:endParaRPr lang="en-US" b="1"/>
        </a:p>
      </dgm:t>
    </dgm:pt>
    <dgm:pt modelId="{F953EF6C-C66D-46A3-8B2D-A8C0CD9BD1BD}" type="sibTrans" cxnId="{9862B0F5-0051-4259-8DC9-AA2A3AA51F92}">
      <dgm:prSet/>
      <dgm:spPr/>
      <dgm:t>
        <a:bodyPr/>
        <a:lstStyle/>
        <a:p>
          <a:endParaRPr lang="en-US" b="1"/>
        </a:p>
      </dgm:t>
    </dgm:pt>
    <dgm:pt modelId="{3EFD5ED2-84FA-4C26-8AA4-C9587FEF79B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800" b="1"/>
            <a:t>Draft and key messages</a:t>
          </a:r>
        </a:p>
      </dgm:t>
    </dgm:pt>
    <dgm:pt modelId="{AEAE1463-3F34-4F8D-BDA7-E3AE1308E540}" type="parTrans" cxnId="{C8B58064-1E29-4F56-8F38-39123D96FA19}">
      <dgm:prSet/>
      <dgm:spPr/>
      <dgm:t>
        <a:bodyPr/>
        <a:lstStyle/>
        <a:p>
          <a:endParaRPr lang="en-US" b="1"/>
        </a:p>
      </dgm:t>
    </dgm:pt>
    <dgm:pt modelId="{55CB5DF3-C303-4159-950E-8AC03EEC3CB2}" type="sibTrans" cxnId="{C8B58064-1E29-4F56-8F38-39123D96FA19}">
      <dgm:prSet/>
      <dgm:spPr/>
      <dgm:t>
        <a:bodyPr/>
        <a:lstStyle/>
        <a:p>
          <a:endParaRPr lang="en-US" b="1"/>
        </a:p>
      </dgm:t>
    </dgm:pt>
    <dgm:pt modelId="{1FF57692-45D3-4C19-8DC9-CC5B6238A04A}" type="pres">
      <dgm:prSet presAssocID="{E65843EB-2B75-4149-8688-844D2EFDF959}" presName="linearFlow" presStyleCnt="0">
        <dgm:presLayoutVars>
          <dgm:dir/>
          <dgm:resizeHandles val="exact"/>
        </dgm:presLayoutVars>
      </dgm:prSet>
      <dgm:spPr/>
    </dgm:pt>
    <dgm:pt modelId="{5FFEE7E4-E7F0-4A63-9F6B-652D262D9EC4}" type="pres">
      <dgm:prSet presAssocID="{D4A6DB29-51C2-4AA5-A61A-80DC4F67A02A}" presName="node" presStyleLbl="node1" presStyleIdx="0" presStyleCnt="6" custLinFactNeighborX="-77410" custLinFactNeighborY="1571">
        <dgm:presLayoutVars>
          <dgm:bulletEnabled val="1"/>
        </dgm:presLayoutVars>
      </dgm:prSet>
      <dgm:spPr/>
    </dgm:pt>
    <dgm:pt modelId="{8CDD829A-C153-4A98-891E-7FB0CBA58CA5}" type="pres">
      <dgm:prSet presAssocID="{6F5711EC-ED1C-495B-AFFA-AB003B8BDBCD}" presName="spacerL" presStyleCnt="0"/>
      <dgm:spPr/>
    </dgm:pt>
    <dgm:pt modelId="{E38BD5C6-15CC-4251-A790-493D8D4CBA95}" type="pres">
      <dgm:prSet presAssocID="{6F5711EC-ED1C-495B-AFFA-AB003B8BDBCD}" presName="sibTrans" presStyleLbl="sibTrans2D1" presStyleIdx="0" presStyleCnt="5"/>
      <dgm:spPr/>
    </dgm:pt>
    <dgm:pt modelId="{1073097F-FC6F-4AB1-832A-C1DFDC5ED6D2}" type="pres">
      <dgm:prSet presAssocID="{6F5711EC-ED1C-495B-AFFA-AB003B8BDBCD}" presName="spacerR" presStyleCnt="0"/>
      <dgm:spPr/>
    </dgm:pt>
    <dgm:pt modelId="{BE3B7BC8-FCC9-4526-8642-CF4B9633EB8C}" type="pres">
      <dgm:prSet presAssocID="{33D8463A-0BC7-4BC5-89C8-06F464B31674}" presName="node" presStyleLbl="node1" presStyleIdx="1" presStyleCnt="6">
        <dgm:presLayoutVars>
          <dgm:bulletEnabled val="1"/>
        </dgm:presLayoutVars>
      </dgm:prSet>
      <dgm:spPr/>
    </dgm:pt>
    <dgm:pt modelId="{BE2E9EC1-B853-430A-B513-5920CE817ECB}" type="pres">
      <dgm:prSet presAssocID="{8ACF1C1D-48A1-42DC-A0FE-A8CCCCEF8955}" presName="spacerL" presStyleCnt="0"/>
      <dgm:spPr/>
    </dgm:pt>
    <dgm:pt modelId="{4EFF0971-8322-42DC-BA03-CB86735AEDDC}" type="pres">
      <dgm:prSet presAssocID="{8ACF1C1D-48A1-42DC-A0FE-A8CCCCEF8955}" presName="sibTrans" presStyleLbl="sibTrans2D1" presStyleIdx="1" presStyleCnt="5"/>
      <dgm:spPr/>
    </dgm:pt>
    <dgm:pt modelId="{032D87F3-614C-4736-8EC9-D239017B8C54}" type="pres">
      <dgm:prSet presAssocID="{8ACF1C1D-48A1-42DC-A0FE-A8CCCCEF8955}" presName="spacerR" presStyleCnt="0"/>
      <dgm:spPr/>
    </dgm:pt>
    <dgm:pt modelId="{759BCCB7-A81C-4153-B1B3-54452C5EA94B}" type="pres">
      <dgm:prSet presAssocID="{AD684885-9465-4961-AA36-27B9A36E3C49}" presName="node" presStyleLbl="node1" presStyleIdx="2" presStyleCnt="6">
        <dgm:presLayoutVars>
          <dgm:bulletEnabled val="1"/>
        </dgm:presLayoutVars>
      </dgm:prSet>
      <dgm:spPr/>
    </dgm:pt>
    <dgm:pt modelId="{37C3ECF2-AC70-44B0-AE50-255F4805B205}" type="pres">
      <dgm:prSet presAssocID="{CE6F5B85-3271-4969-923E-C47295067E03}" presName="spacerL" presStyleCnt="0"/>
      <dgm:spPr/>
    </dgm:pt>
    <dgm:pt modelId="{E615EE1C-A617-4F58-827D-9475211C568E}" type="pres">
      <dgm:prSet presAssocID="{CE6F5B85-3271-4969-923E-C47295067E03}" presName="sibTrans" presStyleLbl="sibTrans2D1" presStyleIdx="2" presStyleCnt="5"/>
      <dgm:spPr/>
    </dgm:pt>
    <dgm:pt modelId="{34F35BD1-FDE1-4739-9F42-05D8217B4D84}" type="pres">
      <dgm:prSet presAssocID="{CE6F5B85-3271-4969-923E-C47295067E03}" presName="spacerR" presStyleCnt="0"/>
      <dgm:spPr/>
    </dgm:pt>
    <dgm:pt modelId="{F056EE76-548B-486B-AC8D-EF1FAF3FE0BF}" type="pres">
      <dgm:prSet presAssocID="{B92962EA-519E-4C87-8E76-EE05296E5A49}" presName="node" presStyleLbl="node1" presStyleIdx="3" presStyleCnt="6" custLinFactNeighborX="7318" custLinFactNeighborY="0">
        <dgm:presLayoutVars>
          <dgm:bulletEnabled val="1"/>
        </dgm:presLayoutVars>
      </dgm:prSet>
      <dgm:spPr/>
    </dgm:pt>
    <dgm:pt modelId="{65CCA582-F281-4BB2-BA93-23187D4970CF}" type="pres">
      <dgm:prSet presAssocID="{3F0738C5-85E6-437A-94EB-AB22B3E11308}" presName="spacerL" presStyleCnt="0"/>
      <dgm:spPr/>
    </dgm:pt>
    <dgm:pt modelId="{4D7DE722-9BD4-4FF2-B747-9B2D06F8D8A0}" type="pres">
      <dgm:prSet presAssocID="{3F0738C5-85E6-437A-94EB-AB22B3E11308}" presName="sibTrans" presStyleLbl="sibTrans2D1" presStyleIdx="3" presStyleCnt="5"/>
      <dgm:spPr/>
    </dgm:pt>
    <dgm:pt modelId="{6FB278C9-941C-4F54-AE24-4D746565F525}" type="pres">
      <dgm:prSet presAssocID="{3F0738C5-85E6-437A-94EB-AB22B3E11308}" presName="spacerR" presStyleCnt="0"/>
      <dgm:spPr/>
    </dgm:pt>
    <dgm:pt modelId="{EEA6E666-12FC-4DF4-BE70-B706905AF315}" type="pres">
      <dgm:prSet presAssocID="{BDEDF4E4-6327-499A-BC5D-03FED4A1964C}" presName="node" presStyleLbl="node1" presStyleIdx="4" presStyleCnt="6">
        <dgm:presLayoutVars>
          <dgm:bulletEnabled val="1"/>
        </dgm:presLayoutVars>
      </dgm:prSet>
      <dgm:spPr/>
    </dgm:pt>
    <dgm:pt modelId="{932D84B5-A070-4FE1-9E1B-2919A21D2837}" type="pres">
      <dgm:prSet presAssocID="{F953EF6C-C66D-46A3-8B2D-A8C0CD9BD1BD}" presName="spacerL" presStyleCnt="0"/>
      <dgm:spPr/>
    </dgm:pt>
    <dgm:pt modelId="{65AAD6B8-0473-428B-9C9A-65EA815C5ECF}" type="pres">
      <dgm:prSet presAssocID="{F953EF6C-C66D-46A3-8B2D-A8C0CD9BD1BD}" presName="sibTrans" presStyleLbl="sibTrans2D1" presStyleIdx="4" presStyleCnt="5"/>
      <dgm:spPr/>
    </dgm:pt>
    <dgm:pt modelId="{ADA9190A-7AAB-4DAD-9943-A97C2804A899}" type="pres">
      <dgm:prSet presAssocID="{F953EF6C-C66D-46A3-8B2D-A8C0CD9BD1BD}" presName="spacerR" presStyleCnt="0"/>
      <dgm:spPr/>
    </dgm:pt>
    <dgm:pt modelId="{F92AEA0A-BBCE-4C75-8DFE-20B5896EB108}" type="pres">
      <dgm:prSet presAssocID="{3EFD5ED2-84FA-4C26-8AA4-C9587FEF79B1}" presName="node" presStyleLbl="node1" presStyleIdx="5" presStyleCnt="6" custLinFactNeighborX="-77410">
        <dgm:presLayoutVars>
          <dgm:bulletEnabled val="1"/>
        </dgm:presLayoutVars>
      </dgm:prSet>
      <dgm:spPr/>
    </dgm:pt>
  </dgm:ptLst>
  <dgm:cxnLst>
    <dgm:cxn modelId="{497F820A-01DB-4A07-9146-DEDF7B6C304D}" type="presOf" srcId="{D4A6DB29-51C2-4AA5-A61A-80DC4F67A02A}" destId="{5FFEE7E4-E7F0-4A63-9F6B-652D262D9EC4}" srcOrd="0" destOrd="0" presId="urn:microsoft.com/office/officeart/2005/8/layout/equation1"/>
    <dgm:cxn modelId="{4EA4A816-8266-48AD-8299-A9BA5960F0F7}" type="presOf" srcId="{B92962EA-519E-4C87-8E76-EE05296E5A49}" destId="{F056EE76-548B-486B-AC8D-EF1FAF3FE0BF}" srcOrd="0" destOrd="0" presId="urn:microsoft.com/office/officeart/2005/8/layout/equation1"/>
    <dgm:cxn modelId="{F0123D30-2BBF-4B56-A4E4-3B1C4C2C8E60}" srcId="{E65843EB-2B75-4149-8688-844D2EFDF959}" destId="{AD684885-9465-4961-AA36-27B9A36E3C49}" srcOrd="2" destOrd="0" parTransId="{143EF28B-439F-4450-A796-9C5D85E4F584}" sibTransId="{CE6F5B85-3271-4969-923E-C47295067E03}"/>
    <dgm:cxn modelId="{28C62438-8102-4463-9173-EEBE0484BA4F}" srcId="{E65843EB-2B75-4149-8688-844D2EFDF959}" destId="{D4A6DB29-51C2-4AA5-A61A-80DC4F67A02A}" srcOrd="0" destOrd="0" parTransId="{CF039AFA-A58B-4AE6-A4EB-3744C5927749}" sibTransId="{6F5711EC-ED1C-495B-AFFA-AB003B8BDBCD}"/>
    <dgm:cxn modelId="{FE03AA5D-F799-4A3C-8A5F-0174FEF2FFB0}" type="presOf" srcId="{3F0738C5-85E6-437A-94EB-AB22B3E11308}" destId="{4D7DE722-9BD4-4FF2-B747-9B2D06F8D8A0}" srcOrd="0" destOrd="0" presId="urn:microsoft.com/office/officeart/2005/8/layout/equation1"/>
    <dgm:cxn modelId="{C8B58064-1E29-4F56-8F38-39123D96FA19}" srcId="{E65843EB-2B75-4149-8688-844D2EFDF959}" destId="{3EFD5ED2-84FA-4C26-8AA4-C9587FEF79B1}" srcOrd="5" destOrd="0" parTransId="{AEAE1463-3F34-4F8D-BDA7-E3AE1308E540}" sibTransId="{55CB5DF3-C303-4159-950E-8AC03EEC3CB2}"/>
    <dgm:cxn modelId="{B4ED946F-F9B8-4698-B87C-B6504584DACA}" type="presOf" srcId="{E65843EB-2B75-4149-8688-844D2EFDF959}" destId="{1FF57692-45D3-4C19-8DC9-CC5B6238A04A}" srcOrd="0" destOrd="0" presId="urn:microsoft.com/office/officeart/2005/8/layout/equation1"/>
    <dgm:cxn modelId="{43D1FC97-DDA5-4006-926A-2E3C7E437229}" type="presOf" srcId="{AD684885-9465-4961-AA36-27B9A36E3C49}" destId="{759BCCB7-A81C-4153-B1B3-54452C5EA94B}" srcOrd="0" destOrd="0" presId="urn:microsoft.com/office/officeart/2005/8/layout/equation1"/>
    <dgm:cxn modelId="{52A7499F-8153-4201-901E-2DAC68AEF024}" srcId="{E65843EB-2B75-4149-8688-844D2EFDF959}" destId="{B92962EA-519E-4C87-8E76-EE05296E5A49}" srcOrd="3" destOrd="0" parTransId="{4BB0E293-07B6-4D56-AAB3-CC4B50E3C59C}" sibTransId="{3F0738C5-85E6-437A-94EB-AB22B3E11308}"/>
    <dgm:cxn modelId="{A06AF4AA-4458-4B7F-BF4D-9A9B330607C3}" type="presOf" srcId="{33D8463A-0BC7-4BC5-89C8-06F464B31674}" destId="{BE3B7BC8-FCC9-4526-8642-CF4B9633EB8C}" srcOrd="0" destOrd="0" presId="urn:microsoft.com/office/officeart/2005/8/layout/equation1"/>
    <dgm:cxn modelId="{A94B54AD-B048-4F1F-A4C0-C00559C4911D}" type="presOf" srcId="{CE6F5B85-3271-4969-923E-C47295067E03}" destId="{E615EE1C-A617-4F58-827D-9475211C568E}" srcOrd="0" destOrd="0" presId="urn:microsoft.com/office/officeart/2005/8/layout/equation1"/>
    <dgm:cxn modelId="{3EB411B4-ADD3-4693-80BB-78980E7235F5}" type="presOf" srcId="{F953EF6C-C66D-46A3-8B2D-A8C0CD9BD1BD}" destId="{65AAD6B8-0473-428B-9C9A-65EA815C5ECF}" srcOrd="0" destOrd="0" presId="urn:microsoft.com/office/officeart/2005/8/layout/equation1"/>
    <dgm:cxn modelId="{2F49A0C5-E308-4107-8E96-478E5E2047AF}" srcId="{E65843EB-2B75-4149-8688-844D2EFDF959}" destId="{33D8463A-0BC7-4BC5-89C8-06F464B31674}" srcOrd="1" destOrd="0" parTransId="{C23A29C3-31D1-491A-9A4C-07E5402DD4E1}" sibTransId="{8ACF1C1D-48A1-42DC-A0FE-A8CCCCEF8955}"/>
    <dgm:cxn modelId="{438C88DA-5E90-4EAA-9CC6-973CD53786FC}" type="presOf" srcId="{3EFD5ED2-84FA-4C26-8AA4-C9587FEF79B1}" destId="{F92AEA0A-BBCE-4C75-8DFE-20B5896EB108}" srcOrd="0" destOrd="0" presId="urn:microsoft.com/office/officeart/2005/8/layout/equation1"/>
    <dgm:cxn modelId="{D2D213EB-A6BE-44E9-9CE9-C7DBC13CD0F4}" type="presOf" srcId="{8ACF1C1D-48A1-42DC-A0FE-A8CCCCEF8955}" destId="{4EFF0971-8322-42DC-BA03-CB86735AEDDC}" srcOrd="0" destOrd="0" presId="urn:microsoft.com/office/officeart/2005/8/layout/equation1"/>
    <dgm:cxn modelId="{EE0070F0-08A9-41E1-BED3-935BC4538903}" type="presOf" srcId="{BDEDF4E4-6327-499A-BC5D-03FED4A1964C}" destId="{EEA6E666-12FC-4DF4-BE70-B706905AF315}" srcOrd="0" destOrd="0" presId="urn:microsoft.com/office/officeart/2005/8/layout/equation1"/>
    <dgm:cxn modelId="{9862B0F5-0051-4259-8DC9-AA2A3AA51F92}" srcId="{E65843EB-2B75-4149-8688-844D2EFDF959}" destId="{BDEDF4E4-6327-499A-BC5D-03FED4A1964C}" srcOrd="4" destOrd="0" parTransId="{1987317E-7F67-48BA-9BDE-E746F890F4F4}" sibTransId="{F953EF6C-C66D-46A3-8B2D-A8C0CD9BD1BD}"/>
    <dgm:cxn modelId="{BC213DFC-BEDB-4302-9CE6-8ED799171290}" type="presOf" srcId="{6F5711EC-ED1C-495B-AFFA-AB003B8BDBCD}" destId="{E38BD5C6-15CC-4251-A790-493D8D4CBA95}" srcOrd="0" destOrd="0" presId="urn:microsoft.com/office/officeart/2005/8/layout/equation1"/>
    <dgm:cxn modelId="{9CDEB99A-32E2-41A2-8439-97E01FC6382E}" type="presParOf" srcId="{1FF57692-45D3-4C19-8DC9-CC5B6238A04A}" destId="{5FFEE7E4-E7F0-4A63-9F6B-652D262D9EC4}" srcOrd="0" destOrd="0" presId="urn:microsoft.com/office/officeart/2005/8/layout/equation1"/>
    <dgm:cxn modelId="{5F161B5B-3714-4D6A-941A-D317E509DABF}" type="presParOf" srcId="{1FF57692-45D3-4C19-8DC9-CC5B6238A04A}" destId="{8CDD829A-C153-4A98-891E-7FB0CBA58CA5}" srcOrd="1" destOrd="0" presId="urn:microsoft.com/office/officeart/2005/8/layout/equation1"/>
    <dgm:cxn modelId="{FEC965F3-86DE-4A0D-B7BD-4989915CA1AA}" type="presParOf" srcId="{1FF57692-45D3-4C19-8DC9-CC5B6238A04A}" destId="{E38BD5C6-15CC-4251-A790-493D8D4CBA95}" srcOrd="2" destOrd="0" presId="urn:microsoft.com/office/officeart/2005/8/layout/equation1"/>
    <dgm:cxn modelId="{15B11E57-4D53-4D6A-8B4F-BF9DB41A763A}" type="presParOf" srcId="{1FF57692-45D3-4C19-8DC9-CC5B6238A04A}" destId="{1073097F-FC6F-4AB1-832A-C1DFDC5ED6D2}" srcOrd="3" destOrd="0" presId="urn:microsoft.com/office/officeart/2005/8/layout/equation1"/>
    <dgm:cxn modelId="{3383B3F1-2721-4BD4-A680-759E98C1B1A6}" type="presParOf" srcId="{1FF57692-45D3-4C19-8DC9-CC5B6238A04A}" destId="{BE3B7BC8-FCC9-4526-8642-CF4B9633EB8C}" srcOrd="4" destOrd="0" presId="urn:microsoft.com/office/officeart/2005/8/layout/equation1"/>
    <dgm:cxn modelId="{977FD3C6-20C0-4BD2-8073-2DEECA58E59E}" type="presParOf" srcId="{1FF57692-45D3-4C19-8DC9-CC5B6238A04A}" destId="{BE2E9EC1-B853-430A-B513-5920CE817ECB}" srcOrd="5" destOrd="0" presId="urn:microsoft.com/office/officeart/2005/8/layout/equation1"/>
    <dgm:cxn modelId="{538CEB6A-E286-4751-9713-A160A67805BE}" type="presParOf" srcId="{1FF57692-45D3-4C19-8DC9-CC5B6238A04A}" destId="{4EFF0971-8322-42DC-BA03-CB86735AEDDC}" srcOrd="6" destOrd="0" presId="urn:microsoft.com/office/officeart/2005/8/layout/equation1"/>
    <dgm:cxn modelId="{81CB7FE6-A083-4614-9F69-3F5BEAD824E2}" type="presParOf" srcId="{1FF57692-45D3-4C19-8DC9-CC5B6238A04A}" destId="{032D87F3-614C-4736-8EC9-D239017B8C54}" srcOrd="7" destOrd="0" presId="urn:microsoft.com/office/officeart/2005/8/layout/equation1"/>
    <dgm:cxn modelId="{CC30B924-2D76-4009-BAB9-D9239C0F0625}" type="presParOf" srcId="{1FF57692-45D3-4C19-8DC9-CC5B6238A04A}" destId="{759BCCB7-A81C-4153-B1B3-54452C5EA94B}" srcOrd="8" destOrd="0" presId="urn:microsoft.com/office/officeart/2005/8/layout/equation1"/>
    <dgm:cxn modelId="{490E67B9-1D4A-42C0-B37E-049DD9127486}" type="presParOf" srcId="{1FF57692-45D3-4C19-8DC9-CC5B6238A04A}" destId="{37C3ECF2-AC70-44B0-AE50-255F4805B205}" srcOrd="9" destOrd="0" presId="urn:microsoft.com/office/officeart/2005/8/layout/equation1"/>
    <dgm:cxn modelId="{C882D7AB-71ED-4C19-8B56-03E09A80F4D0}" type="presParOf" srcId="{1FF57692-45D3-4C19-8DC9-CC5B6238A04A}" destId="{E615EE1C-A617-4F58-827D-9475211C568E}" srcOrd="10" destOrd="0" presId="urn:microsoft.com/office/officeart/2005/8/layout/equation1"/>
    <dgm:cxn modelId="{D2D142B8-33D3-42DC-B500-2A3708738B53}" type="presParOf" srcId="{1FF57692-45D3-4C19-8DC9-CC5B6238A04A}" destId="{34F35BD1-FDE1-4739-9F42-05D8217B4D84}" srcOrd="11" destOrd="0" presId="urn:microsoft.com/office/officeart/2005/8/layout/equation1"/>
    <dgm:cxn modelId="{2DBBBA7B-08CE-4573-8EB7-038A1ACEE3F0}" type="presParOf" srcId="{1FF57692-45D3-4C19-8DC9-CC5B6238A04A}" destId="{F056EE76-548B-486B-AC8D-EF1FAF3FE0BF}" srcOrd="12" destOrd="0" presId="urn:microsoft.com/office/officeart/2005/8/layout/equation1"/>
    <dgm:cxn modelId="{F4824C13-30F4-4651-B16F-EF3344EEE79B}" type="presParOf" srcId="{1FF57692-45D3-4C19-8DC9-CC5B6238A04A}" destId="{65CCA582-F281-4BB2-BA93-23187D4970CF}" srcOrd="13" destOrd="0" presId="urn:microsoft.com/office/officeart/2005/8/layout/equation1"/>
    <dgm:cxn modelId="{D3E3F6A1-7E7D-48F1-8BF3-B536B94324CC}" type="presParOf" srcId="{1FF57692-45D3-4C19-8DC9-CC5B6238A04A}" destId="{4D7DE722-9BD4-4FF2-B747-9B2D06F8D8A0}" srcOrd="14" destOrd="0" presId="urn:microsoft.com/office/officeart/2005/8/layout/equation1"/>
    <dgm:cxn modelId="{681E3727-5658-44ED-986D-3B649FF72743}" type="presParOf" srcId="{1FF57692-45D3-4C19-8DC9-CC5B6238A04A}" destId="{6FB278C9-941C-4F54-AE24-4D746565F525}" srcOrd="15" destOrd="0" presId="urn:microsoft.com/office/officeart/2005/8/layout/equation1"/>
    <dgm:cxn modelId="{17F51C49-D3DA-41EC-8186-1512E3AA80D6}" type="presParOf" srcId="{1FF57692-45D3-4C19-8DC9-CC5B6238A04A}" destId="{EEA6E666-12FC-4DF4-BE70-B706905AF315}" srcOrd="16" destOrd="0" presId="urn:microsoft.com/office/officeart/2005/8/layout/equation1"/>
    <dgm:cxn modelId="{7F28E4DE-D1A9-47D7-8E0D-C900237C39DB}" type="presParOf" srcId="{1FF57692-45D3-4C19-8DC9-CC5B6238A04A}" destId="{932D84B5-A070-4FE1-9E1B-2919A21D2837}" srcOrd="17" destOrd="0" presId="urn:microsoft.com/office/officeart/2005/8/layout/equation1"/>
    <dgm:cxn modelId="{FEBF4090-CDA4-4CAC-B373-9C8F786709E3}" type="presParOf" srcId="{1FF57692-45D3-4C19-8DC9-CC5B6238A04A}" destId="{65AAD6B8-0473-428B-9C9A-65EA815C5ECF}" srcOrd="18" destOrd="0" presId="urn:microsoft.com/office/officeart/2005/8/layout/equation1"/>
    <dgm:cxn modelId="{46C365A3-2276-461E-BD32-A313915BA9FB}" type="presParOf" srcId="{1FF57692-45D3-4C19-8DC9-CC5B6238A04A}" destId="{ADA9190A-7AAB-4DAD-9943-A97C2804A899}" srcOrd="19" destOrd="0" presId="urn:microsoft.com/office/officeart/2005/8/layout/equation1"/>
    <dgm:cxn modelId="{A2AC7CBC-D5F3-4B20-B413-AFCCCDC29CB8}" type="presParOf" srcId="{1FF57692-45D3-4C19-8DC9-CC5B6238A04A}" destId="{F92AEA0A-BBCE-4C75-8DFE-20B5896EB108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5843EB-2B75-4149-8688-844D2EFDF959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D4A6DB29-51C2-4AA5-A61A-80DC4F67A02A}">
      <dgm:prSet phldrT="[Text]" custT="1"/>
      <dgm:spPr/>
      <dgm:t>
        <a:bodyPr/>
        <a:lstStyle/>
        <a:p>
          <a:r>
            <a:rPr lang="en-US" sz="800" b="1"/>
            <a:t>Make contact</a:t>
          </a:r>
        </a:p>
      </dgm:t>
    </dgm:pt>
    <dgm:pt modelId="{CF039AFA-A58B-4AE6-A4EB-3744C5927749}" type="parTrans" cxnId="{28C62438-8102-4463-9173-EEBE0484BA4F}">
      <dgm:prSet/>
      <dgm:spPr/>
      <dgm:t>
        <a:bodyPr/>
        <a:lstStyle/>
        <a:p>
          <a:endParaRPr lang="en-US" sz="2000" b="1"/>
        </a:p>
      </dgm:t>
    </dgm:pt>
    <dgm:pt modelId="{6F5711EC-ED1C-495B-AFFA-AB003B8BDBCD}" type="sibTrans" cxnId="{28C62438-8102-4463-9173-EEBE0484BA4F}">
      <dgm:prSet custT="1"/>
      <dgm:spPr/>
      <dgm:t>
        <a:bodyPr/>
        <a:lstStyle/>
        <a:p>
          <a:endParaRPr lang="en-US" sz="600" b="1"/>
        </a:p>
      </dgm:t>
    </dgm:pt>
    <dgm:pt modelId="{33D8463A-0BC7-4BC5-89C8-06F464B3167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700" b="1"/>
            <a:t>Forming a multisectoral committee</a:t>
          </a:r>
        </a:p>
      </dgm:t>
    </dgm:pt>
    <dgm:pt modelId="{C23A29C3-31D1-491A-9A4C-07E5402DD4E1}" type="parTrans" cxnId="{2F49A0C5-E308-4107-8E96-478E5E2047AF}">
      <dgm:prSet/>
      <dgm:spPr/>
      <dgm:t>
        <a:bodyPr/>
        <a:lstStyle/>
        <a:p>
          <a:endParaRPr lang="en-US" sz="2000" b="1"/>
        </a:p>
      </dgm:t>
    </dgm:pt>
    <dgm:pt modelId="{8ACF1C1D-48A1-42DC-A0FE-A8CCCCEF8955}" type="sibTrans" cxnId="{2F49A0C5-E308-4107-8E96-478E5E2047AF}">
      <dgm:prSet custT="1"/>
      <dgm:spPr>
        <a:solidFill>
          <a:srgbClr val="00B0F0"/>
        </a:solidFill>
      </dgm:spPr>
      <dgm:t>
        <a:bodyPr/>
        <a:lstStyle/>
        <a:p>
          <a:endParaRPr lang="en-US" sz="600" b="1"/>
        </a:p>
      </dgm:t>
    </dgm:pt>
    <dgm:pt modelId="{AD684885-9465-4961-AA36-27B9A36E3C4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700" b="1"/>
            <a:t>Stakeholder Engagement Plan</a:t>
          </a:r>
        </a:p>
      </dgm:t>
    </dgm:pt>
    <dgm:pt modelId="{143EF28B-439F-4450-A796-9C5D85E4F584}" type="parTrans" cxnId="{F0123D30-2BBF-4B56-A4E4-3B1C4C2C8E60}">
      <dgm:prSet/>
      <dgm:spPr/>
      <dgm:t>
        <a:bodyPr/>
        <a:lstStyle/>
        <a:p>
          <a:endParaRPr lang="en-US" sz="2000" b="1"/>
        </a:p>
      </dgm:t>
    </dgm:pt>
    <dgm:pt modelId="{CE6F5B85-3271-4969-923E-C47295067E03}" type="sibTrans" cxnId="{F0123D30-2BBF-4B56-A4E4-3B1C4C2C8E60}">
      <dgm:prSet custT="1"/>
      <dgm:spPr/>
      <dgm:t>
        <a:bodyPr/>
        <a:lstStyle/>
        <a:p>
          <a:endParaRPr lang="en-US" sz="600" b="1"/>
        </a:p>
      </dgm:t>
    </dgm:pt>
    <dgm:pt modelId="{B92962EA-519E-4C87-8E76-EE05296E5A49}">
      <dgm:prSet phldrT="[Text]" custT="1"/>
      <dgm:spPr/>
      <dgm:t>
        <a:bodyPr/>
        <a:lstStyle/>
        <a:p>
          <a:r>
            <a:rPr lang="en-US" sz="700" b="1"/>
            <a:t>Communication and social media</a:t>
          </a:r>
        </a:p>
      </dgm:t>
    </dgm:pt>
    <dgm:pt modelId="{4BB0E293-07B6-4D56-AAB3-CC4B50E3C59C}" type="parTrans" cxnId="{52A7499F-8153-4201-901E-2DAC68AEF024}">
      <dgm:prSet/>
      <dgm:spPr/>
      <dgm:t>
        <a:bodyPr/>
        <a:lstStyle/>
        <a:p>
          <a:endParaRPr lang="en-US" sz="2000" b="1"/>
        </a:p>
      </dgm:t>
    </dgm:pt>
    <dgm:pt modelId="{3F0738C5-85E6-437A-94EB-AB22B3E11308}" type="sibTrans" cxnId="{52A7499F-8153-4201-901E-2DAC68AEF024}">
      <dgm:prSet custT="1"/>
      <dgm:spPr/>
      <dgm:t>
        <a:bodyPr/>
        <a:lstStyle/>
        <a:p>
          <a:endParaRPr lang="en-US" sz="600" b="1"/>
        </a:p>
      </dgm:t>
    </dgm:pt>
    <dgm:pt modelId="{BDEDF4E4-6327-499A-BC5D-03FED4A1964C}">
      <dgm:prSet phldrT="[Text]" custT="1"/>
      <dgm:spPr/>
      <dgm:t>
        <a:bodyPr/>
        <a:lstStyle/>
        <a:p>
          <a:r>
            <a:rPr lang="en-US" sz="800" b="1"/>
            <a:t>Leave no one behind</a:t>
          </a:r>
        </a:p>
      </dgm:t>
    </dgm:pt>
    <dgm:pt modelId="{1987317E-7F67-48BA-9BDE-E746F890F4F4}" type="parTrans" cxnId="{9862B0F5-0051-4259-8DC9-AA2A3AA51F92}">
      <dgm:prSet/>
      <dgm:spPr/>
      <dgm:t>
        <a:bodyPr/>
        <a:lstStyle/>
        <a:p>
          <a:endParaRPr lang="en-US" sz="2000" b="1"/>
        </a:p>
      </dgm:t>
    </dgm:pt>
    <dgm:pt modelId="{F953EF6C-C66D-46A3-8B2D-A8C0CD9BD1BD}" type="sibTrans" cxnId="{9862B0F5-0051-4259-8DC9-AA2A3AA51F92}">
      <dgm:prSet/>
      <dgm:spPr/>
      <dgm:t>
        <a:bodyPr/>
        <a:lstStyle/>
        <a:p>
          <a:endParaRPr lang="en-US" sz="2000" b="1"/>
        </a:p>
      </dgm:t>
    </dgm:pt>
    <dgm:pt modelId="{B1B1E1BB-414F-4E99-A0C4-0CEC217D39FA}" type="pres">
      <dgm:prSet presAssocID="{E65843EB-2B75-4149-8688-844D2EFDF959}" presName="linearFlow" presStyleCnt="0">
        <dgm:presLayoutVars>
          <dgm:dir/>
          <dgm:resizeHandles val="exact"/>
        </dgm:presLayoutVars>
      </dgm:prSet>
      <dgm:spPr/>
    </dgm:pt>
    <dgm:pt modelId="{B799E85C-B5F9-44AD-B8B8-F6B83521BAD7}" type="pres">
      <dgm:prSet presAssocID="{D4A6DB29-51C2-4AA5-A61A-80DC4F67A02A}" presName="node" presStyleLbl="node1" presStyleIdx="0" presStyleCnt="5">
        <dgm:presLayoutVars>
          <dgm:bulletEnabled val="1"/>
        </dgm:presLayoutVars>
      </dgm:prSet>
      <dgm:spPr/>
    </dgm:pt>
    <dgm:pt modelId="{215F12C5-5218-4C40-AED1-8869026DB146}" type="pres">
      <dgm:prSet presAssocID="{6F5711EC-ED1C-495B-AFFA-AB003B8BDBCD}" presName="spacerL" presStyleCnt="0"/>
      <dgm:spPr/>
    </dgm:pt>
    <dgm:pt modelId="{15EA9D22-EADD-498E-B06F-F62E270B7327}" type="pres">
      <dgm:prSet presAssocID="{6F5711EC-ED1C-495B-AFFA-AB003B8BDBCD}" presName="sibTrans" presStyleLbl="sibTrans2D1" presStyleIdx="0" presStyleCnt="4"/>
      <dgm:spPr/>
    </dgm:pt>
    <dgm:pt modelId="{9E859A20-DB6D-4FEB-B004-B005D3D024FA}" type="pres">
      <dgm:prSet presAssocID="{6F5711EC-ED1C-495B-AFFA-AB003B8BDBCD}" presName="spacerR" presStyleCnt="0"/>
      <dgm:spPr/>
    </dgm:pt>
    <dgm:pt modelId="{AB97B201-251F-43CA-B0D3-68CC30AA284A}" type="pres">
      <dgm:prSet presAssocID="{33D8463A-0BC7-4BC5-89C8-06F464B31674}" presName="node" presStyleLbl="node1" presStyleIdx="1" presStyleCnt="5">
        <dgm:presLayoutVars>
          <dgm:bulletEnabled val="1"/>
        </dgm:presLayoutVars>
      </dgm:prSet>
      <dgm:spPr/>
    </dgm:pt>
    <dgm:pt modelId="{77E46F9B-B900-4E93-B5D8-CA788B237E07}" type="pres">
      <dgm:prSet presAssocID="{8ACF1C1D-48A1-42DC-A0FE-A8CCCCEF8955}" presName="spacerL" presStyleCnt="0"/>
      <dgm:spPr/>
    </dgm:pt>
    <dgm:pt modelId="{511D32D3-4974-4A24-927D-0CFDEAFA9E1B}" type="pres">
      <dgm:prSet presAssocID="{8ACF1C1D-48A1-42DC-A0FE-A8CCCCEF8955}" presName="sibTrans" presStyleLbl="sibTrans2D1" presStyleIdx="1" presStyleCnt="4"/>
      <dgm:spPr/>
    </dgm:pt>
    <dgm:pt modelId="{B8EDFEC0-4074-4E6A-BC77-C8A1EFD23FE0}" type="pres">
      <dgm:prSet presAssocID="{8ACF1C1D-48A1-42DC-A0FE-A8CCCCEF8955}" presName="spacerR" presStyleCnt="0"/>
      <dgm:spPr/>
    </dgm:pt>
    <dgm:pt modelId="{B512C7C0-CEB1-4098-BD05-55DA8EBE9A98}" type="pres">
      <dgm:prSet presAssocID="{AD684885-9465-4961-AA36-27B9A36E3C49}" presName="node" presStyleLbl="node1" presStyleIdx="2" presStyleCnt="5">
        <dgm:presLayoutVars>
          <dgm:bulletEnabled val="1"/>
        </dgm:presLayoutVars>
      </dgm:prSet>
      <dgm:spPr/>
    </dgm:pt>
    <dgm:pt modelId="{C7A03137-7786-467C-8ECB-1FAF58AE8236}" type="pres">
      <dgm:prSet presAssocID="{CE6F5B85-3271-4969-923E-C47295067E03}" presName="spacerL" presStyleCnt="0"/>
      <dgm:spPr/>
    </dgm:pt>
    <dgm:pt modelId="{66382D0B-C0D9-4804-BBC3-0A6D7A28A617}" type="pres">
      <dgm:prSet presAssocID="{CE6F5B85-3271-4969-923E-C47295067E03}" presName="sibTrans" presStyleLbl="sibTrans2D1" presStyleIdx="2" presStyleCnt="4"/>
      <dgm:spPr/>
    </dgm:pt>
    <dgm:pt modelId="{E16A03BE-E7BD-48B5-90B3-789810DEEF5B}" type="pres">
      <dgm:prSet presAssocID="{CE6F5B85-3271-4969-923E-C47295067E03}" presName="spacerR" presStyleCnt="0"/>
      <dgm:spPr/>
    </dgm:pt>
    <dgm:pt modelId="{7DB658F8-7A6C-4164-864F-894E36D359D8}" type="pres">
      <dgm:prSet presAssocID="{B92962EA-519E-4C87-8E76-EE05296E5A49}" presName="node" presStyleLbl="node1" presStyleIdx="3" presStyleCnt="5">
        <dgm:presLayoutVars>
          <dgm:bulletEnabled val="1"/>
        </dgm:presLayoutVars>
      </dgm:prSet>
      <dgm:spPr/>
    </dgm:pt>
    <dgm:pt modelId="{6AEAFE84-7224-4462-B9FC-0AE779577CEE}" type="pres">
      <dgm:prSet presAssocID="{3F0738C5-85E6-437A-94EB-AB22B3E11308}" presName="spacerL" presStyleCnt="0"/>
      <dgm:spPr/>
    </dgm:pt>
    <dgm:pt modelId="{DBC019C4-7E0E-4EB3-886F-C92FC768FAFE}" type="pres">
      <dgm:prSet presAssocID="{3F0738C5-85E6-437A-94EB-AB22B3E11308}" presName="sibTrans" presStyleLbl="sibTrans2D1" presStyleIdx="3" presStyleCnt="4"/>
      <dgm:spPr/>
    </dgm:pt>
    <dgm:pt modelId="{208DECB7-65F1-4502-B73A-ED83A7EA569E}" type="pres">
      <dgm:prSet presAssocID="{3F0738C5-85E6-437A-94EB-AB22B3E11308}" presName="spacerR" presStyleCnt="0"/>
      <dgm:spPr/>
    </dgm:pt>
    <dgm:pt modelId="{E05A546B-2908-4932-87A7-4051B2435615}" type="pres">
      <dgm:prSet presAssocID="{BDEDF4E4-6327-499A-BC5D-03FED4A1964C}" presName="node" presStyleLbl="node1" presStyleIdx="4" presStyleCnt="5">
        <dgm:presLayoutVars>
          <dgm:bulletEnabled val="1"/>
        </dgm:presLayoutVars>
      </dgm:prSet>
      <dgm:spPr/>
    </dgm:pt>
  </dgm:ptLst>
  <dgm:cxnLst>
    <dgm:cxn modelId="{B3E8A900-AB32-4FDA-B26A-B77399536CCA}" type="presOf" srcId="{8ACF1C1D-48A1-42DC-A0FE-A8CCCCEF8955}" destId="{511D32D3-4974-4A24-927D-0CFDEAFA9E1B}" srcOrd="0" destOrd="0" presId="urn:microsoft.com/office/officeart/2005/8/layout/equation1"/>
    <dgm:cxn modelId="{9CF44D23-8C16-41F1-AC0C-821A151076C0}" type="presOf" srcId="{E65843EB-2B75-4149-8688-844D2EFDF959}" destId="{B1B1E1BB-414F-4E99-A0C4-0CEC217D39FA}" srcOrd="0" destOrd="0" presId="urn:microsoft.com/office/officeart/2005/8/layout/equation1"/>
    <dgm:cxn modelId="{F0123D30-2BBF-4B56-A4E4-3B1C4C2C8E60}" srcId="{E65843EB-2B75-4149-8688-844D2EFDF959}" destId="{AD684885-9465-4961-AA36-27B9A36E3C49}" srcOrd="2" destOrd="0" parTransId="{143EF28B-439F-4450-A796-9C5D85E4F584}" sibTransId="{CE6F5B85-3271-4969-923E-C47295067E03}"/>
    <dgm:cxn modelId="{DEC6F534-0B60-46ED-B34C-14E7615FE5DF}" type="presOf" srcId="{AD684885-9465-4961-AA36-27B9A36E3C49}" destId="{B512C7C0-CEB1-4098-BD05-55DA8EBE9A98}" srcOrd="0" destOrd="0" presId="urn:microsoft.com/office/officeart/2005/8/layout/equation1"/>
    <dgm:cxn modelId="{28C62438-8102-4463-9173-EEBE0484BA4F}" srcId="{E65843EB-2B75-4149-8688-844D2EFDF959}" destId="{D4A6DB29-51C2-4AA5-A61A-80DC4F67A02A}" srcOrd="0" destOrd="0" parTransId="{CF039AFA-A58B-4AE6-A4EB-3744C5927749}" sibTransId="{6F5711EC-ED1C-495B-AFFA-AB003B8BDBCD}"/>
    <dgm:cxn modelId="{EECC3464-A93A-4218-8F97-CE194AEC4BAD}" type="presOf" srcId="{6F5711EC-ED1C-495B-AFFA-AB003B8BDBCD}" destId="{15EA9D22-EADD-498E-B06F-F62E270B7327}" srcOrd="0" destOrd="0" presId="urn:microsoft.com/office/officeart/2005/8/layout/equation1"/>
    <dgm:cxn modelId="{99DF937D-3A00-4FA2-8E54-DC39B7395334}" type="presOf" srcId="{BDEDF4E4-6327-499A-BC5D-03FED4A1964C}" destId="{E05A546B-2908-4932-87A7-4051B2435615}" srcOrd="0" destOrd="0" presId="urn:microsoft.com/office/officeart/2005/8/layout/equation1"/>
    <dgm:cxn modelId="{CAB42499-E47E-4AC0-A838-3FCF3CE89062}" type="presOf" srcId="{D4A6DB29-51C2-4AA5-A61A-80DC4F67A02A}" destId="{B799E85C-B5F9-44AD-B8B8-F6B83521BAD7}" srcOrd="0" destOrd="0" presId="urn:microsoft.com/office/officeart/2005/8/layout/equation1"/>
    <dgm:cxn modelId="{52A7499F-8153-4201-901E-2DAC68AEF024}" srcId="{E65843EB-2B75-4149-8688-844D2EFDF959}" destId="{B92962EA-519E-4C87-8E76-EE05296E5A49}" srcOrd="3" destOrd="0" parTransId="{4BB0E293-07B6-4D56-AAB3-CC4B50E3C59C}" sibTransId="{3F0738C5-85E6-437A-94EB-AB22B3E11308}"/>
    <dgm:cxn modelId="{AFAB8CB5-96C0-49FB-9B83-584AF772114E}" type="presOf" srcId="{CE6F5B85-3271-4969-923E-C47295067E03}" destId="{66382D0B-C0D9-4804-BBC3-0A6D7A28A617}" srcOrd="0" destOrd="0" presId="urn:microsoft.com/office/officeart/2005/8/layout/equation1"/>
    <dgm:cxn modelId="{1195C6BC-C9DD-4D32-A4F4-1FB7CEEBC3FD}" type="presOf" srcId="{B92962EA-519E-4C87-8E76-EE05296E5A49}" destId="{7DB658F8-7A6C-4164-864F-894E36D359D8}" srcOrd="0" destOrd="0" presId="urn:microsoft.com/office/officeart/2005/8/layout/equation1"/>
    <dgm:cxn modelId="{2F49A0C5-E308-4107-8E96-478E5E2047AF}" srcId="{E65843EB-2B75-4149-8688-844D2EFDF959}" destId="{33D8463A-0BC7-4BC5-89C8-06F464B31674}" srcOrd="1" destOrd="0" parTransId="{C23A29C3-31D1-491A-9A4C-07E5402DD4E1}" sibTransId="{8ACF1C1D-48A1-42DC-A0FE-A8CCCCEF8955}"/>
    <dgm:cxn modelId="{F918E6E1-B23D-41AB-A8B9-71E7ADC1B2F8}" type="presOf" srcId="{33D8463A-0BC7-4BC5-89C8-06F464B31674}" destId="{AB97B201-251F-43CA-B0D3-68CC30AA284A}" srcOrd="0" destOrd="0" presId="urn:microsoft.com/office/officeart/2005/8/layout/equation1"/>
    <dgm:cxn modelId="{9862B0F5-0051-4259-8DC9-AA2A3AA51F92}" srcId="{E65843EB-2B75-4149-8688-844D2EFDF959}" destId="{BDEDF4E4-6327-499A-BC5D-03FED4A1964C}" srcOrd="4" destOrd="0" parTransId="{1987317E-7F67-48BA-9BDE-E746F890F4F4}" sibTransId="{F953EF6C-C66D-46A3-8B2D-A8C0CD9BD1BD}"/>
    <dgm:cxn modelId="{692C9DF6-6F85-4208-8C6C-B0741F4F574E}" type="presOf" srcId="{3F0738C5-85E6-437A-94EB-AB22B3E11308}" destId="{DBC019C4-7E0E-4EB3-886F-C92FC768FAFE}" srcOrd="0" destOrd="0" presId="urn:microsoft.com/office/officeart/2005/8/layout/equation1"/>
    <dgm:cxn modelId="{82FEFA22-23C3-4027-9E49-55D2DEE6E88C}" type="presParOf" srcId="{B1B1E1BB-414F-4E99-A0C4-0CEC217D39FA}" destId="{B799E85C-B5F9-44AD-B8B8-F6B83521BAD7}" srcOrd="0" destOrd="0" presId="urn:microsoft.com/office/officeart/2005/8/layout/equation1"/>
    <dgm:cxn modelId="{D69BCAB5-EC56-452A-84B1-A324820D54C1}" type="presParOf" srcId="{B1B1E1BB-414F-4E99-A0C4-0CEC217D39FA}" destId="{215F12C5-5218-4C40-AED1-8869026DB146}" srcOrd="1" destOrd="0" presId="urn:microsoft.com/office/officeart/2005/8/layout/equation1"/>
    <dgm:cxn modelId="{11BE03D0-0F05-4560-84C9-188995401F4C}" type="presParOf" srcId="{B1B1E1BB-414F-4E99-A0C4-0CEC217D39FA}" destId="{15EA9D22-EADD-498E-B06F-F62E270B7327}" srcOrd="2" destOrd="0" presId="urn:microsoft.com/office/officeart/2005/8/layout/equation1"/>
    <dgm:cxn modelId="{9823801C-F29C-490C-BEE8-60E06C977381}" type="presParOf" srcId="{B1B1E1BB-414F-4E99-A0C4-0CEC217D39FA}" destId="{9E859A20-DB6D-4FEB-B004-B005D3D024FA}" srcOrd="3" destOrd="0" presId="urn:microsoft.com/office/officeart/2005/8/layout/equation1"/>
    <dgm:cxn modelId="{784AD6E4-E57D-4E99-A0F7-C43604149361}" type="presParOf" srcId="{B1B1E1BB-414F-4E99-A0C4-0CEC217D39FA}" destId="{AB97B201-251F-43CA-B0D3-68CC30AA284A}" srcOrd="4" destOrd="0" presId="urn:microsoft.com/office/officeart/2005/8/layout/equation1"/>
    <dgm:cxn modelId="{9434B8CA-CE01-431B-BBC4-A4BE23AC5F2C}" type="presParOf" srcId="{B1B1E1BB-414F-4E99-A0C4-0CEC217D39FA}" destId="{77E46F9B-B900-4E93-B5D8-CA788B237E07}" srcOrd="5" destOrd="0" presId="urn:microsoft.com/office/officeart/2005/8/layout/equation1"/>
    <dgm:cxn modelId="{F439736D-B0BF-4E8A-B113-98ED43970653}" type="presParOf" srcId="{B1B1E1BB-414F-4E99-A0C4-0CEC217D39FA}" destId="{511D32D3-4974-4A24-927D-0CFDEAFA9E1B}" srcOrd="6" destOrd="0" presId="urn:microsoft.com/office/officeart/2005/8/layout/equation1"/>
    <dgm:cxn modelId="{930261FD-791A-472A-BB9C-0A0D593F181D}" type="presParOf" srcId="{B1B1E1BB-414F-4E99-A0C4-0CEC217D39FA}" destId="{B8EDFEC0-4074-4E6A-BC77-C8A1EFD23FE0}" srcOrd="7" destOrd="0" presId="urn:microsoft.com/office/officeart/2005/8/layout/equation1"/>
    <dgm:cxn modelId="{B7AFC324-DDF8-4F26-B9CB-F59D7E74D93C}" type="presParOf" srcId="{B1B1E1BB-414F-4E99-A0C4-0CEC217D39FA}" destId="{B512C7C0-CEB1-4098-BD05-55DA8EBE9A98}" srcOrd="8" destOrd="0" presId="urn:microsoft.com/office/officeart/2005/8/layout/equation1"/>
    <dgm:cxn modelId="{AA2F6C97-716F-4C9B-879E-97EF302655CF}" type="presParOf" srcId="{B1B1E1BB-414F-4E99-A0C4-0CEC217D39FA}" destId="{C7A03137-7786-467C-8ECB-1FAF58AE8236}" srcOrd="9" destOrd="0" presId="urn:microsoft.com/office/officeart/2005/8/layout/equation1"/>
    <dgm:cxn modelId="{90DC4938-7BA7-4D34-B1D8-6A2370754EE3}" type="presParOf" srcId="{B1B1E1BB-414F-4E99-A0C4-0CEC217D39FA}" destId="{66382D0B-C0D9-4804-BBC3-0A6D7A28A617}" srcOrd="10" destOrd="0" presId="urn:microsoft.com/office/officeart/2005/8/layout/equation1"/>
    <dgm:cxn modelId="{B900ABDF-E8A4-46B1-8EFF-B8B2672C76A5}" type="presParOf" srcId="{B1B1E1BB-414F-4E99-A0C4-0CEC217D39FA}" destId="{E16A03BE-E7BD-48B5-90B3-789810DEEF5B}" srcOrd="11" destOrd="0" presId="urn:microsoft.com/office/officeart/2005/8/layout/equation1"/>
    <dgm:cxn modelId="{5A73B776-1CA5-46B3-AFC0-F551C4B3A53D}" type="presParOf" srcId="{B1B1E1BB-414F-4E99-A0C4-0CEC217D39FA}" destId="{7DB658F8-7A6C-4164-864F-894E36D359D8}" srcOrd="12" destOrd="0" presId="urn:microsoft.com/office/officeart/2005/8/layout/equation1"/>
    <dgm:cxn modelId="{BD1BF331-3B3D-4929-B9C8-275A53AB6B7E}" type="presParOf" srcId="{B1B1E1BB-414F-4E99-A0C4-0CEC217D39FA}" destId="{6AEAFE84-7224-4462-B9FC-0AE779577CEE}" srcOrd="13" destOrd="0" presId="urn:microsoft.com/office/officeart/2005/8/layout/equation1"/>
    <dgm:cxn modelId="{830A453E-50B0-48A5-9429-540D4BCFDE89}" type="presParOf" srcId="{B1B1E1BB-414F-4E99-A0C4-0CEC217D39FA}" destId="{DBC019C4-7E0E-4EB3-886F-C92FC768FAFE}" srcOrd="14" destOrd="0" presId="urn:microsoft.com/office/officeart/2005/8/layout/equation1"/>
    <dgm:cxn modelId="{DB032E6E-86EE-4F96-A670-1B28AD2C7E8B}" type="presParOf" srcId="{B1B1E1BB-414F-4E99-A0C4-0CEC217D39FA}" destId="{208DECB7-65F1-4502-B73A-ED83A7EA569E}" srcOrd="15" destOrd="0" presId="urn:microsoft.com/office/officeart/2005/8/layout/equation1"/>
    <dgm:cxn modelId="{FAFFA869-B085-485F-BE12-BC46205E02F0}" type="presParOf" srcId="{B1B1E1BB-414F-4E99-A0C4-0CEC217D39FA}" destId="{E05A546B-2908-4932-87A7-4051B2435615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5843EB-2B75-4149-8688-844D2EFDF959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</dgm:pt>
    <dgm:pt modelId="{D4A6DB29-51C2-4AA5-A61A-80DC4F67A02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50" b="1"/>
            <a:t>Including data</a:t>
          </a:r>
        </a:p>
      </dgm:t>
    </dgm:pt>
    <dgm:pt modelId="{CF039AFA-A58B-4AE6-A4EB-3744C5927749}" type="parTrans" cxnId="{28C62438-8102-4463-9173-EEBE0484BA4F}">
      <dgm:prSet/>
      <dgm:spPr/>
      <dgm:t>
        <a:bodyPr/>
        <a:lstStyle/>
        <a:p>
          <a:endParaRPr lang="en-US" sz="3200" b="1"/>
        </a:p>
      </dgm:t>
    </dgm:pt>
    <dgm:pt modelId="{6F5711EC-ED1C-495B-AFFA-AB003B8BDBCD}" type="sibTrans" cxnId="{28C62438-8102-4463-9173-EEBE0484BA4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3200" b="1"/>
        </a:p>
      </dgm:t>
    </dgm:pt>
    <dgm:pt modelId="{AD684885-9465-4961-AA36-27B9A36E3C49}">
      <dgm:prSet phldrT="[Text]" custT="1"/>
      <dgm:spPr/>
      <dgm:t>
        <a:bodyPr lIns="0" tIns="0" rIns="0"/>
        <a:lstStyle/>
        <a:p>
          <a:r>
            <a:rPr lang="en-US" sz="900" b="1"/>
            <a:t>Open draft to comments</a:t>
          </a:r>
        </a:p>
      </dgm:t>
    </dgm:pt>
    <dgm:pt modelId="{143EF28B-439F-4450-A796-9C5D85E4F584}" type="parTrans" cxnId="{F0123D30-2BBF-4B56-A4E4-3B1C4C2C8E60}">
      <dgm:prSet/>
      <dgm:spPr/>
      <dgm:t>
        <a:bodyPr/>
        <a:lstStyle/>
        <a:p>
          <a:endParaRPr lang="en-US" sz="3200" b="1"/>
        </a:p>
      </dgm:t>
    </dgm:pt>
    <dgm:pt modelId="{CE6F5B85-3271-4969-923E-C47295067E03}" type="sibTrans" cxnId="{F0123D30-2BBF-4B56-A4E4-3B1C4C2C8E60}">
      <dgm:prSet/>
      <dgm:spPr/>
      <dgm:t>
        <a:bodyPr/>
        <a:lstStyle/>
        <a:p>
          <a:endParaRPr lang="en-US" sz="3200" b="1"/>
        </a:p>
      </dgm:t>
    </dgm:pt>
    <dgm:pt modelId="{B92962EA-519E-4C87-8E76-EE05296E5A49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900" b="1"/>
            <a:t>New and edited draft</a:t>
          </a:r>
        </a:p>
      </dgm:t>
    </dgm:pt>
    <dgm:pt modelId="{4BB0E293-07B6-4D56-AAB3-CC4B50E3C59C}" type="parTrans" cxnId="{52A7499F-8153-4201-901E-2DAC68AEF024}">
      <dgm:prSet/>
      <dgm:spPr/>
      <dgm:t>
        <a:bodyPr/>
        <a:lstStyle/>
        <a:p>
          <a:endParaRPr lang="en-US" sz="3200" b="1"/>
        </a:p>
      </dgm:t>
    </dgm:pt>
    <dgm:pt modelId="{3F0738C5-85E6-437A-94EB-AB22B3E11308}" type="sibTrans" cxnId="{52A7499F-8153-4201-901E-2DAC68AEF024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 sz="3200" b="1"/>
        </a:p>
      </dgm:t>
    </dgm:pt>
    <dgm:pt modelId="{BDEDF4E4-6327-499A-BC5D-03FED4A1964C}">
      <dgm:prSet phldrT="[Text]" custT="1"/>
      <dgm:spPr/>
      <dgm:t>
        <a:bodyPr/>
        <a:lstStyle/>
        <a:p>
          <a:r>
            <a:rPr lang="en-US" sz="900" b="1"/>
            <a:t>Approval and publication</a:t>
          </a:r>
        </a:p>
      </dgm:t>
    </dgm:pt>
    <dgm:pt modelId="{1987317E-7F67-48BA-9BDE-E746F890F4F4}" type="parTrans" cxnId="{9862B0F5-0051-4259-8DC9-AA2A3AA51F92}">
      <dgm:prSet/>
      <dgm:spPr/>
      <dgm:t>
        <a:bodyPr/>
        <a:lstStyle/>
        <a:p>
          <a:endParaRPr lang="en-US" sz="3200" b="1"/>
        </a:p>
      </dgm:t>
    </dgm:pt>
    <dgm:pt modelId="{F953EF6C-C66D-46A3-8B2D-A8C0CD9BD1BD}" type="sibTrans" cxnId="{9862B0F5-0051-4259-8DC9-AA2A3AA51F92}">
      <dgm:prSet/>
      <dgm:spPr/>
      <dgm:t>
        <a:bodyPr/>
        <a:lstStyle/>
        <a:p>
          <a:endParaRPr lang="en-US" sz="3200" b="1"/>
        </a:p>
      </dgm:t>
    </dgm:pt>
    <dgm:pt modelId="{3EFD5ED2-84FA-4C26-8AA4-C9587FEF79B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100" b="1"/>
            <a:t>Advocacy and promotion of VLR</a:t>
          </a:r>
        </a:p>
      </dgm:t>
    </dgm:pt>
    <dgm:pt modelId="{AEAE1463-3F34-4F8D-BDA7-E3AE1308E540}" type="parTrans" cxnId="{C8B58064-1E29-4F56-8F38-39123D96FA19}">
      <dgm:prSet/>
      <dgm:spPr/>
      <dgm:t>
        <a:bodyPr/>
        <a:lstStyle/>
        <a:p>
          <a:endParaRPr lang="en-US" sz="3200" b="1"/>
        </a:p>
      </dgm:t>
    </dgm:pt>
    <dgm:pt modelId="{55CB5DF3-C303-4159-950E-8AC03EEC3CB2}" type="sibTrans" cxnId="{C8B58064-1E29-4F56-8F38-39123D96FA19}">
      <dgm:prSet/>
      <dgm:spPr/>
      <dgm:t>
        <a:bodyPr/>
        <a:lstStyle/>
        <a:p>
          <a:endParaRPr lang="en-US" sz="3200" b="1"/>
        </a:p>
      </dgm:t>
    </dgm:pt>
    <dgm:pt modelId="{3752FC63-E589-4FCE-95EA-50619099BE84}">
      <dgm:prSet phldrT="[Text]" custT="1"/>
      <dgm:spPr/>
      <dgm:t>
        <a:bodyPr lIns="0" rIns="0"/>
        <a:lstStyle/>
        <a:p>
          <a:r>
            <a:rPr lang="en-US" sz="900" b="1"/>
            <a:t>Zero Draft</a:t>
          </a:r>
        </a:p>
      </dgm:t>
    </dgm:pt>
    <dgm:pt modelId="{4FC65EA3-3619-4A9C-BB47-A5F02C19B691}" type="parTrans" cxnId="{BAC8F621-46F5-49EB-B416-65108C9A36F6}">
      <dgm:prSet/>
      <dgm:spPr/>
      <dgm:t>
        <a:bodyPr/>
        <a:lstStyle/>
        <a:p>
          <a:endParaRPr lang="en-US" sz="3200"/>
        </a:p>
      </dgm:t>
    </dgm:pt>
    <dgm:pt modelId="{DF1215C0-D829-4E6E-AE62-5D88855B4593}" type="sibTrans" cxnId="{BAC8F621-46F5-49EB-B416-65108C9A36F6}">
      <dgm:prSet/>
      <dgm:spPr/>
      <dgm:t>
        <a:bodyPr/>
        <a:lstStyle/>
        <a:p>
          <a:endParaRPr lang="en-US" sz="3200"/>
        </a:p>
      </dgm:t>
    </dgm:pt>
    <dgm:pt modelId="{4C694749-C604-40BA-9153-B3EAB7192717}">
      <dgm:prSet phldrT="[Text]" custT="1"/>
      <dgm:spPr/>
      <dgm:t>
        <a:bodyPr/>
        <a:lstStyle/>
        <a:p>
          <a:r>
            <a:rPr lang="en-US" sz="900" b="1"/>
            <a:t>Internal</a:t>
          </a:r>
          <a:r>
            <a:rPr lang="en-US" sz="900"/>
            <a:t> </a:t>
          </a:r>
          <a:r>
            <a:rPr lang="en-US" sz="900" b="1"/>
            <a:t>review</a:t>
          </a:r>
        </a:p>
      </dgm:t>
    </dgm:pt>
    <dgm:pt modelId="{36F3F08C-C2FF-409C-8BCF-104CF8EDCC75}" type="parTrans" cxnId="{9B7F56F4-0BA7-4308-910B-648B1C9D6259}">
      <dgm:prSet/>
      <dgm:spPr/>
      <dgm:t>
        <a:bodyPr/>
        <a:lstStyle/>
        <a:p>
          <a:endParaRPr lang="en-US" sz="3200"/>
        </a:p>
      </dgm:t>
    </dgm:pt>
    <dgm:pt modelId="{9FE9F428-2386-4996-8701-0923F5A83D4C}" type="sibTrans" cxnId="{9B7F56F4-0BA7-4308-910B-648B1C9D6259}">
      <dgm:prSet/>
      <dgm:spPr/>
      <dgm:t>
        <a:bodyPr/>
        <a:lstStyle/>
        <a:p>
          <a:endParaRPr lang="en-US" sz="3200"/>
        </a:p>
      </dgm:t>
    </dgm:pt>
    <dgm:pt modelId="{49B21B30-F1D5-4A61-A7FF-0FF994CB12C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/>
            <a:t>Comment space</a:t>
          </a:r>
        </a:p>
      </dgm:t>
    </dgm:pt>
    <dgm:pt modelId="{9F5ED1AD-0D21-47E7-BB0E-A335DAA1AA0D}" type="parTrans" cxnId="{94DB9D6A-D134-4857-8A17-8A6F72BA7C62}">
      <dgm:prSet/>
      <dgm:spPr/>
      <dgm:t>
        <a:bodyPr/>
        <a:lstStyle/>
        <a:p>
          <a:endParaRPr lang="en-US" sz="3200"/>
        </a:p>
      </dgm:t>
    </dgm:pt>
    <dgm:pt modelId="{25D71032-1DF6-4D80-B1CE-5624543C0A40}" type="sibTrans" cxnId="{94DB9D6A-D134-4857-8A17-8A6F72BA7C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3200"/>
        </a:p>
      </dgm:t>
    </dgm:pt>
    <dgm:pt modelId="{33D8463A-0BC7-4BC5-89C8-06F464B31674}">
      <dgm:prSet phldrT="[Text]" custT="1"/>
      <dgm:spPr>
        <a:solidFill>
          <a:schemeClr val="accent5">
            <a:lumMod val="50000"/>
          </a:schemeClr>
        </a:solidFill>
      </dgm:spPr>
      <dgm:t>
        <a:bodyPr tIns="0" rIns="0"/>
        <a:lstStyle/>
        <a:p>
          <a:r>
            <a:rPr lang="en-US" sz="900" b="1"/>
            <a:t>Tracking of remaining data</a:t>
          </a:r>
        </a:p>
      </dgm:t>
    </dgm:pt>
    <dgm:pt modelId="{8ACF1C1D-48A1-42DC-A0FE-A8CCCCEF8955}" type="sibTrans" cxnId="{2F49A0C5-E308-4107-8E96-478E5E2047A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3200" b="1"/>
        </a:p>
      </dgm:t>
    </dgm:pt>
    <dgm:pt modelId="{C23A29C3-31D1-491A-9A4C-07E5402DD4E1}" type="parTrans" cxnId="{2F49A0C5-E308-4107-8E96-478E5E2047AF}">
      <dgm:prSet/>
      <dgm:spPr/>
      <dgm:t>
        <a:bodyPr/>
        <a:lstStyle/>
        <a:p>
          <a:endParaRPr lang="en-US" sz="3200" b="1"/>
        </a:p>
      </dgm:t>
    </dgm:pt>
    <dgm:pt modelId="{085F28C3-3BBA-4A46-83D5-BA5DA80F1352}" type="pres">
      <dgm:prSet presAssocID="{E65843EB-2B75-4149-8688-844D2EFDF959}" presName="diagram" presStyleCnt="0">
        <dgm:presLayoutVars>
          <dgm:dir/>
          <dgm:resizeHandles/>
        </dgm:presLayoutVars>
      </dgm:prSet>
      <dgm:spPr/>
    </dgm:pt>
    <dgm:pt modelId="{A42403FA-2A00-46FA-9DAC-14A9F009CFC0}" type="pres">
      <dgm:prSet presAssocID="{D4A6DB29-51C2-4AA5-A61A-80DC4F67A02A}" presName="firstNode" presStyleLbl="node1" presStyleIdx="0" presStyleCnt="9" custScaleX="138639" custScaleY="122344">
        <dgm:presLayoutVars>
          <dgm:bulletEnabled val="1"/>
        </dgm:presLayoutVars>
      </dgm:prSet>
      <dgm:spPr/>
    </dgm:pt>
    <dgm:pt modelId="{EEBBC5EE-A286-41F9-BCE6-FEEBA592A3D3}" type="pres">
      <dgm:prSet presAssocID="{6F5711EC-ED1C-495B-AFFA-AB003B8BDBCD}" presName="sibTrans" presStyleLbl="sibTrans2D1" presStyleIdx="0" presStyleCnt="8"/>
      <dgm:spPr/>
    </dgm:pt>
    <dgm:pt modelId="{D686ECD2-4181-41AE-A9EE-2C584DB13E40}" type="pres">
      <dgm:prSet presAssocID="{33D8463A-0BC7-4BC5-89C8-06F464B31674}" presName="middleNode" presStyleCnt="0"/>
      <dgm:spPr/>
    </dgm:pt>
    <dgm:pt modelId="{FE368C1D-DAA7-4120-B46A-C286ECF87D82}" type="pres">
      <dgm:prSet presAssocID="{33D8463A-0BC7-4BC5-89C8-06F464B31674}" presName="padding" presStyleLbl="node1" presStyleIdx="0" presStyleCnt="9"/>
      <dgm:spPr/>
    </dgm:pt>
    <dgm:pt modelId="{5E9FE89B-7D4D-4541-ABA1-16A99462DED7}" type="pres">
      <dgm:prSet presAssocID="{33D8463A-0BC7-4BC5-89C8-06F464B31674}" presName="shape" presStyleLbl="node1" presStyleIdx="1" presStyleCnt="9" custScaleX="185166" custScaleY="158571">
        <dgm:presLayoutVars>
          <dgm:bulletEnabled val="1"/>
        </dgm:presLayoutVars>
      </dgm:prSet>
      <dgm:spPr/>
    </dgm:pt>
    <dgm:pt modelId="{4764734A-5381-4477-91C8-F2DEE67B00AD}" type="pres">
      <dgm:prSet presAssocID="{8ACF1C1D-48A1-42DC-A0FE-A8CCCCEF8955}" presName="sibTrans" presStyleLbl="sibTrans2D1" presStyleIdx="1" presStyleCnt="8"/>
      <dgm:spPr/>
    </dgm:pt>
    <dgm:pt modelId="{2724D2D8-4C36-4E78-9E98-E0B2D0B746C0}" type="pres">
      <dgm:prSet presAssocID="{3752FC63-E589-4FCE-95EA-50619099BE84}" presName="middleNode" presStyleCnt="0"/>
      <dgm:spPr/>
    </dgm:pt>
    <dgm:pt modelId="{64C17822-A55B-4E87-BA0D-3AE1FE76C3A6}" type="pres">
      <dgm:prSet presAssocID="{3752FC63-E589-4FCE-95EA-50619099BE84}" presName="padding" presStyleLbl="node1" presStyleIdx="1" presStyleCnt="9"/>
      <dgm:spPr/>
    </dgm:pt>
    <dgm:pt modelId="{7C5E00FF-C9C8-4162-8844-82F3A90AB642}" type="pres">
      <dgm:prSet presAssocID="{3752FC63-E589-4FCE-95EA-50619099BE84}" presName="shape" presStyleLbl="node1" presStyleIdx="2" presStyleCnt="9" custScaleX="164150" custScaleY="126189">
        <dgm:presLayoutVars>
          <dgm:bulletEnabled val="1"/>
        </dgm:presLayoutVars>
      </dgm:prSet>
      <dgm:spPr/>
    </dgm:pt>
    <dgm:pt modelId="{77E22F99-F819-4299-A969-BCE5B9D8C342}" type="pres">
      <dgm:prSet presAssocID="{DF1215C0-D829-4E6E-AE62-5D88855B4593}" presName="sibTrans" presStyleLbl="sibTrans2D1" presStyleIdx="2" presStyleCnt="8"/>
      <dgm:spPr/>
    </dgm:pt>
    <dgm:pt modelId="{A025F65B-CC69-452E-96A6-D85736E9D00C}" type="pres">
      <dgm:prSet presAssocID="{4C694749-C604-40BA-9153-B3EAB7192717}" presName="middleNode" presStyleCnt="0"/>
      <dgm:spPr/>
    </dgm:pt>
    <dgm:pt modelId="{517A6A9B-0EB1-4211-B2D4-51A71F97F575}" type="pres">
      <dgm:prSet presAssocID="{4C694749-C604-40BA-9153-B3EAB7192717}" presName="padding" presStyleLbl="node1" presStyleIdx="2" presStyleCnt="9"/>
      <dgm:spPr/>
    </dgm:pt>
    <dgm:pt modelId="{A1953946-4D65-49CF-B927-7AF9568DA368}" type="pres">
      <dgm:prSet presAssocID="{4C694749-C604-40BA-9153-B3EAB7192717}" presName="shape" presStyleLbl="node1" presStyleIdx="3" presStyleCnt="9" custScaleX="143093" custScaleY="146044">
        <dgm:presLayoutVars>
          <dgm:bulletEnabled val="1"/>
        </dgm:presLayoutVars>
      </dgm:prSet>
      <dgm:spPr/>
    </dgm:pt>
    <dgm:pt modelId="{B09CF732-577F-4C3A-85D1-82B732BEAEBD}" type="pres">
      <dgm:prSet presAssocID="{9FE9F428-2386-4996-8701-0923F5A83D4C}" presName="sibTrans" presStyleLbl="sibTrans2D1" presStyleIdx="3" presStyleCnt="8"/>
      <dgm:spPr/>
    </dgm:pt>
    <dgm:pt modelId="{2D9221A9-FBF3-468A-B62E-00A58C1FACD2}" type="pres">
      <dgm:prSet presAssocID="{AD684885-9465-4961-AA36-27B9A36E3C49}" presName="middleNode" presStyleCnt="0"/>
      <dgm:spPr/>
    </dgm:pt>
    <dgm:pt modelId="{A013745F-2AB9-44AD-AF41-D297CF943172}" type="pres">
      <dgm:prSet presAssocID="{AD684885-9465-4961-AA36-27B9A36E3C49}" presName="padding" presStyleLbl="node1" presStyleIdx="3" presStyleCnt="9"/>
      <dgm:spPr/>
    </dgm:pt>
    <dgm:pt modelId="{AAB96C7A-6846-45D3-9EA0-F55A3195275D}" type="pres">
      <dgm:prSet presAssocID="{AD684885-9465-4961-AA36-27B9A36E3C49}" presName="shape" presStyleLbl="node1" presStyleIdx="4" presStyleCnt="9" custScaleX="186767" custScaleY="185769">
        <dgm:presLayoutVars>
          <dgm:bulletEnabled val="1"/>
        </dgm:presLayoutVars>
      </dgm:prSet>
      <dgm:spPr/>
    </dgm:pt>
    <dgm:pt modelId="{E54DC494-4F83-4C56-8855-5CFFED7E4B4A}" type="pres">
      <dgm:prSet presAssocID="{CE6F5B85-3271-4969-923E-C47295067E03}" presName="sibTrans" presStyleLbl="sibTrans2D1" presStyleIdx="4" presStyleCnt="8"/>
      <dgm:spPr/>
    </dgm:pt>
    <dgm:pt modelId="{D3DCDAE5-AAB1-430C-95CF-182B61B584BE}" type="pres">
      <dgm:prSet presAssocID="{49B21B30-F1D5-4A61-A7FF-0FF994CB12C2}" presName="middleNode" presStyleCnt="0"/>
      <dgm:spPr/>
    </dgm:pt>
    <dgm:pt modelId="{EA0DE0FA-2F6C-48B4-908D-EE115F138752}" type="pres">
      <dgm:prSet presAssocID="{49B21B30-F1D5-4A61-A7FF-0FF994CB12C2}" presName="padding" presStyleLbl="node1" presStyleIdx="4" presStyleCnt="9"/>
      <dgm:spPr/>
    </dgm:pt>
    <dgm:pt modelId="{07900A29-733D-4AD3-AF36-3EAAF2361409}" type="pres">
      <dgm:prSet presAssocID="{49B21B30-F1D5-4A61-A7FF-0FF994CB12C2}" presName="shape" presStyleLbl="node1" presStyleIdx="5" presStyleCnt="9" custScaleX="140780" custScaleY="133105">
        <dgm:presLayoutVars>
          <dgm:bulletEnabled val="1"/>
        </dgm:presLayoutVars>
      </dgm:prSet>
      <dgm:spPr/>
    </dgm:pt>
    <dgm:pt modelId="{F7DEF241-49BB-4C72-8BA9-021083256D67}" type="pres">
      <dgm:prSet presAssocID="{25D71032-1DF6-4D80-B1CE-5624543C0A40}" presName="sibTrans" presStyleLbl="sibTrans2D1" presStyleIdx="5" presStyleCnt="8"/>
      <dgm:spPr/>
    </dgm:pt>
    <dgm:pt modelId="{36C00973-0390-4EAC-9518-C5984A1C060E}" type="pres">
      <dgm:prSet presAssocID="{B92962EA-519E-4C87-8E76-EE05296E5A49}" presName="middleNode" presStyleCnt="0"/>
      <dgm:spPr/>
    </dgm:pt>
    <dgm:pt modelId="{4C2FF26E-EC9F-4AFF-BBD8-A600444E2388}" type="pres">
      <dgm:prSet presAssocID="{B92962EA-519E-4C87-8E76-EE05296E5A49}" presName="padding" presStyleLbl="node1" presStyleIdx="5" presStyleCnt="9"/>
      <dgm:spPr/>
    </dgm:pt>
    <dgm:pt modelId="{F06F07E8-D30B-4A3B-8094-642CFB019E87}" type="pres">
      <dgm:prSet presAssocID="{B92962EA-519E-4C87-8E76-EE05296E5A49}" presName="shape" presStyleLbl="node1" presStyleIdx="6" presStyleCnt="9" custScaleX="156533" custScaleY="163069">
        <dgm:presLayoutVars>
          <dgm:bulletEnabled val="1"/>
        </dgm:presLayoutVars>
      </dgm:prSet>
      <dgm:spPr/>
    </dgm:pt>
    <dgm:pt modelId="{7D78C0CC-6F68-4012-916B-FF6F543AC877}" type="pres">
      <dgm:prSet presAssocID="{3F0738C5-85E6-437A-94EB-AB22B3E11308}" presName="sibTrans" presStyleLbl="sibTrans2D1" presStyleIdx="6" presStyleCnt="8"/>
      <dgm:spPr/>
    </dgm:pt>
    <dgm:pt modelId="{C0F5649A-6958-4FD9-9B94-E063B4314A8A}" type="pres">
      <dgm:prSet presAssocID="{BDEDF4E4-6327-499A-BC5D-03FED4A1964C}" presName="middleNode" presStyleCnt="0"/>
      <dgm:spPr/>
    </dgm:pt>
    <dgm:pt modelId="{F524F059-931F-4900-B5F6-72A3FEE7CAAB}" type="pres">
      <dgm:prSet presAssocID="{BDEDF4E4-6327-499A-BC5D-03FED4A1964C}" presName="padding" presStyleLbl="node1" presStyleIdx="6" presStyleCnt="9"/>
      <dgm:spPr/>
    </dgm:pt>
    <dgm:pt modelId="{D8082EE8-16B2-4006-8312-C4DCB143595C}" type="pres">
      <dgm:prSet presAssocID="{BDEDF4E4-6327-499A-BC5D-03FED4A1964C}" presName="shape" presStyleLbl="node1" presStyleIdx="7" presStyleCnt="9" custScaleX="194367" custScaleY="194146">
        <dgm:presLayoutVars>
          <dgm:bulletEnabled val="1"/>
        </dgm:presLayoutVars>
      </dgm:prSet>
      <dgm:spPr/>
    </dgm:pt>
    <dgm:pt modelId="{A48448BB-B9AF-4895-AD56-F7CD91AD25B8}" type="pres">
      <dgm:prSet presAssocID="{F953EF6C-C66D-46A3-8B2D-A8C0CD9BD1BD}" presName="sibTrans" presStyleLbl="sibTrans2D1" presStyleIdx="7" presStyleCnt="8"/>
      <dgm:spPr/>
    </dgm:pt>
    <dgm:pt modelId="{D05A0FB1-9C71-472C-A74F-BBB3428ADB78}" type="pres">
      <dgm:prSet presAssocID="{3EFD5ED2-84FA-4C26-8AA4-C9587FEF79B1}" presName="lastNode" presStyleLbl="node1" presStyleIdx="8" presStyleCnt="9" custScaleX="145423" custScaleY="140835">
        <dgm:presLayoutVars>
          <dgm:bulletEnabled val="1"/>
        </dgm:presLayoutVars>
      </dgm:prSet>
      <dgm:spPr/>
    </dgm:pt>
  </dgm:ptLst>
  <dgm:cxnLst>
    <dgm:cxn modelId="{FD7BD802-8080-4620-B70D-D98C2522D6E6}" type="presOf" srcId="{4C694749-C604-40BA-9153-B3EAB7192717}" destId="{A1953946-4D65-49CF-B927-7AF9568DA368}" srcOrd="0" destOrd="0" presId="urn:microsoft.com/office/officeart/2005/8/layout/bProcess2"/>
    <dgm:cxn modelId="{E7ACF607-6952-4461-976F-DBA10A07E8A8}" type="presOf" srcId="{25D71032-1DF6-4D80-B1CE-5624543C0A40}" destId="{F7DEF241-49BB-4C72-8BA9-021083256D67}" srcOrd="0" destOrd="0" presId="urn:microsoft.com/office/officeart/2005/8/layout/bProcess2"/>
    <dgm:cxn modelId="{DD54010B-599F-4A0A-89E3-54380D2A7715}" type="presOf" srcId="{3752FC63-E589-4FCE-95EA-50619099BE84}" destId="{7C5E00FF-C9C8-4162-8844-82F3A90AB642}" srcOrd="0" destOrd="0" presId="urn:microsoft.com/office/officeart/2005/8/layout/bProcess2"/>
    <dgm:cxn modelId="{33FDEE18-AFE6-4DE6-88D8-AD123A3A6430}" type="presOf" srcId="{3F0738C5-85E6-437A-94EB-AB22B3E11308}" destId="{7D78C0CC-6F68-4012-916B-FF6F543AC877}" srcOrd="0" destOrd="0" presId="urn:microsoft.com/office/officeart/2005/8/layout/bProcess2"/>
    <dgm:cxn modelId="{BAC8F621-46F5-49EB-B416-65108C9A36F6}" srcId="{E65843EB-2B75-4149-8688-844D2EFDF959}" destId="{3752FC63-E589-4FCE-95EA-50619099BE84}" srcOrd="2" destOrd="0" parTransId="{4FC65EA3-3619-4A9C-BB47-A5F02C19B691}" sibTransId="{DF1215C0-D829-4E6E-AE62-5D88855B4593}"/>
    <dgm:cxn modelId="{7375FF23-5C4F-4F5E-B781-42A9B969C7A5}" type="presOf" srcId="{49B21B30-F1D5-4A61-A7FF-0FF994CB12C2}" destId="{07900A29-733D-4AD3-AF36-3EAAF2361409}" srcOrd="0" destOrd="0" presId="urn:microsoft.com/office/officeart/2005/8/layout/bProcess2"/>
    <dgm:cxn modelId="{F0123D30-2BBF-4B56-A4E4-3B1C4C2C8E60}" srcId="{E65843EB-2B75-4149-8688-844D2EFDF959}" destId="{AD684885-9465-4961-AA36-27B9A36E3C49}" srcOrd="4" destOrd="0" parTransId="{143EF28B-439F-4450-A796-9C5D85E4F584}" sibTransId="{CE6F5B85-3271-4969-923E-C47295067E03}"/>
    <dgm:cxn modelId="{34229237-03A1-4F05-8F9A-F3679EA0DE59}" type="presOf" srcId="{8ACF1C1D-48A1-42DC-A0FE-A8CCCCEF8955}" destId="{4764734A-5381-4477-91C8-F2DEE67B00AD}" srcOrd="0" destOrd="0" presId="urn:microsoft.com/office/officeart/2005/8/layout/bProcess2"/>
    <dgm:cxn modelId="{28C62438-8102-4463-9173-EEBE0484BA4F}" srcId="{E65843EB-2B75-4149-8688-844D2EFDF959}" destId="{D4A6DB29-51C2-4AA5-A61A-80DC4F67A02A}" srcOrd="0" destOrd="0" parTransId="{CF039AFA-A58B-4AE6-A4EB-3744C5927749}" sibTransId="{6F5711EC-ED1C-495B-AFFA-AB003B8BDBCD}"/>
    <dgm:cxn modelId="{49143B63-CC83-4FB9-8682-E55DD671C435}" type="presOf" srcId="{6F5711EC-ED1C-495B-AFFA-AB003B8BDBCD}" destId="{EEBBC5EE-A286-41F9-BCE6-FEEBA592A3D3}" srcOrd="0" destOrd="0" presId="urn:microsoft.com/office/officeart/2005/8/layout/bProcess2"/>
    <dgm:cxn modelId="{1B078643-0FAB-4375-8C64-D693E95976A2}" type="presOf" srcId="{D4A6DB29-51C2-4AA5-A61A-80DC4F67A02A}" destId="{A42403FA-2A00-46FA-9DAC-14A9F009CFC0}" srcOrd="0" destOrd="0" presId="urn:microsoft.com/office/officeart/2005/8/layout/bProcess2"/>
    <dgm:cxn modelId="{C8B58064-1E29-4F56-8F38-39123D96FA19}" srcId="{E65843EB-2B75-4149-8688-844D2EFDF959}" destId="{3EFD5ED2-84FA-4C26-8AA4-C9587FEF79B1}" srcOrd="8" destOrd="0" parTransId="{AEAE1463-3F34-4F8D-BDA7-E3AE1308E540}" sibTransId="{55CB5DF3-C303-4159-950E-8AC03EEC3CB2}"/>
    <dgm:cxn modelId="{94DB9D6A-D134-4857-8A17-8A6F72BA7C62}" srcId="{E65843EB-2B75-4149-8688-844D2EFDF959}" destId="{49B21B30-F1D5-4A61-A7FF-0FF994CB12C2}" srcOrd="5" destOrd="0" parTransId="{9F5ED1AD-0D21-47E7-BB0E-A335DAA1AA0D}" sibTransId="{25D71032-1DF6-4D80-B1CE-5624543C0A40}"/>
    <dgm:cxn modelId="{2D336D58-B312-4F0B-8994-5D73CE46B777}" type="presOf" srcId="{3EFD5ED2-84FA-4C26-8AA4-C9587FEF79B1}" destId="{D05A0FB1-9C71-472C-A74F-BBB3428ADB78}" srcOrd="0" destOrd="0" presId="urn:microsoft.com/office/officeart/2005/8/layout/bProcess2"/>
    <dgm:cxn modelId="{67DD298F-7C00-4CB0-A65E-9EC898101CFD}" type="presOf" srcId="{DF1215C0-D829-4E6E-AE62-5D88855B4593}" destId="{77E22F99-F819-4299-A969-BCE5B9D8C342}" srcOrd="0" destOrd="0" presId="urn:microsoft.com/office/officeart/2005/8/layout/bProcess2"/>
    <dgm:cxn modelId="{C831EF97-1693-445C-AEAC-2F301B0B451C}" type="presOf" srcId="{33D8463A-0BC7-4BC5-89C8-06F464B31674}" destId="{5E9FE89B-7D4D-4541-ABA1-16A99462DED7}" srcOrd="0" destOrd="0" presId="urn:microsoft.com/office/officeart/2005/8/layout/bProcess2"/>
    <dgm:cxn modelId="{52A7499F-8153-4201-901E-2DAC68AEF024}" srcId="{E65843EB-2B75-4149-8688-844D2EFDF959}" destId="{B92962EA-519E-4C87-8E76-EE05296E5A49}" srcOrd="6" destOrd="0" parTransId="{4BB0E293-07B6-4D56-AAB3-CC4B50E3C59C}" sibTransId="{3F0738C5-85E6-437A-94EB-AB22B3E11308}"/>
    <dgm:cxn modelId="{3EB70AA7-EBA8-488E-AF1F-5AD764E3657D}" type="presOf" srcId="{E65843EB-2B75-4149-8688-844D2EFDF959}" destId="{085F28C3-3BBA-4A46-83D5-BA5DA80F1352}" srcOrd="0" destOrd="0" presId="urn:microsoft.com/office/officeart/2005/8/layout/bProcess2"/>
    <dgm:cxn modelId="{2F1031AB-2E87-4241-A747-B0E344D0E5BC}" type="presOf" srcId="{AD684885-9465-4961-AA36-27B9A36E3C49}" destId="{AAB96C7A-6846-45D3-9EA0-F55A3195275D}" srcOrd="0" destOrd="0" presId="urn:microsoft.com/office/officeart/2005/8/layout/bProcess2"/>
    <dgm:cxn modelId="{2F49A0C5-E308-4107-8E96-478E5E2047AF}" srcId="{E65843EB-2B75-4149-8688-844D2EFDF959}" destId="{33D8463A-0BC7-4BC5-89C8-06F464B31674}" srcOrd="1" destOrd="0" parTransId="{C23A29C3-31D1-491A-9A4C-07E5402DD4E1}" sibTransId="{8ACF1C1D-48A1-42DC-A0FE-A8CCCCEF8955}"/>
    <dgm:cxn modelId="{2B4409CF-3307-40B4-9234-CFC05F4BCB50}" type="presOf" srcId="{B92962EA-519E-4C87-8E76-EE05296E5A49}" destId="{F06F07E8-D30B-4A3B-8094-642CFB019E87}" srcOrd="0" destOrd="0" presId="urn:microsoft.com/office/officeart/2005/8/layout/bProcess2"/>
    <dgm:cxn modelId="{1ABA44DA-1758-43DB-B1D0-C1C3592C9EBC}" type="presOf" srcId="{CE6F5B85-3271-4969-923E-C47295067E03}" destId="{E54DC494-4F83-4C56-8855-5CFFED7E4B4A}" srcOrd="0" destOrd="0" presId="urn:microsoft.com/office/officeart/2005/8/layout/bProcess2"/>
    <dgm:cxn modelId="{E5AD1DDD-E417-4085-A174-077DDA3E76B2}" type="presOf" srcId="{9FE9F428-2386-4996-8701-0923F5A83D4C}" destId="{B09CF732-577F-4C3A-85D1-82B732BEAEBD}" srcOrd="0" destOrd="0" presId="urn:microsoft.com/office/officeart/2005/8/layout/bProcess2"/>
    <dgm:cxn modelId="{4E096FE2-558C-45A0-82F2-AC75731536F7}" type="presOf" srcId="{BDEDF4E4-6327-499A-BC5D-03FED4A1964C}" destId="{D8082EE8-16B2-4006-8312-C4DCB143595C}" srcOrd="0" destOrd="0" presId="urn:microsoft.com/office/officeart/2005/8/layout/bProcess2"/>
    <dgm:cxn modelId="{9B7F56F4-0BA7-4308-910B-648B1C9D6259}" srcId="{E65843EB-2B75-4149-8688-844D2EFDF959}" destId="{4C694749-C604-40BA-9153-B3EAB7192717}" srcOrd="3" destOrd="0" parTransId="{36F3F08C-C2FF-409C-8BCF-104CF8EDCC75}" sibTransId="{9FE9F428-2386-4996-8701-0923F5A83D4C}"/>
    <dgm:cxn modelId="{9862B0F5-0051-4259-8DC9-AA2A3AA51F92}" srcId="{E65843EB-2B75-4149-8688-844D2EFDF959}" destId="{BDEDF4E4-6327-499A-BC5D-03FED4A1964C}" srcOrd="7" destOrd="0" parTransId="{1987317E-7F67-48BA-9BDE-E746F890F4F4}" sibTransId="{F953EF6C-C66D-46A3-8B2D-A8C0CD9BD1BD}"/>
    <dgm:cxn modelId="{AAD846FF-45D1-4E91-80B0-1DACBAA8C90A}" type="presOf" srcId="{F953EF6C-C66D-46A3-8B2D-A8C0CD9BD1BD}" destId="{A48448BB-B9AF-4895-AD56-F7CD91AD25B8}" srcOrd="0" destOrd="0" presId="urn:microsoft.com/office/officeart/2005/8/layout/bProcess2"/>
    <dgm:cxn modelId="{6C20AA70-03E4-4F31-ABB8-13837203E8BB}" type="presParOf" srcId="{085F28C3-3BBA-4A46-83D5-BA5DA80F1352}" destId="{A42403FA-2A00-46FA-9DAC-14A9F009CFC0}" srcOrd="0" destOrd="0" presId="urn:microsoft.com/office/officeart/2005/8/layout/bProcess2"/>
    <dgm:cxn modelId="{3D63244F-4D87-4207-99E4-1F2F801D7F02}" type="presParOf" srcId="{085F28C3-3BBA-4A46-83D5-BA5DA80F1352}" destId="{EEBBC5EE-A286-41F9-BCE6-FEEBA592A3D3}" srcOrd="1" destOrd="0" presId="urn:microsoft.com/office/officeart/2005/8/layout/bProcess2"/>
    <dgm:cxn modelId="{378CB686-148F-42D4-9688-6BDE11A7E8DC}" type="presParOf" srcId="{085F28C3-3BBA-4A46-83D5-BA5DA80F1352}" destId="{D686ECD2-4181-41AE-A9EE-2C584DB13E40}" srcOrd="2" destOrd="0" presId="urn:microsoft.com/office/officeart/2005/8/layout/bProcess2"/>
    <dgm:cxn modelId="{7E5178D9-3523-4E39-90E3-AC8F1B6392C0}" type="presParOf" srcId="{D686ECD2-4181-41AE-A9EE-2C584DB13E40}" destId="{FE368C1D-DAA7-4120-B46A-C286ECF87D82}" srcOrd="0" destOrd="0" presId="urn:microsoft.com/office/officeart/2005/8/layout/bProcess2"/>
    <dgm:cxn modelId="{57A52D84-9FAE-4689-AE34-5E59B27D874B}" type="presParOf" srcId="{D686ECD2-4181-41AE-A9EE-2C584DB13E40}" destId="{5E9FE89B-7D4D-4541-ABA1-16A99462DED7}" srcOrd="1" destOrd="0" presId="urn:microsoft.com/office/officeart/2005/8/layout/bProcess2"/>
    <dgm:cxn modelId="{B8593D04-7F35-4F8D-885A-B4D107D1840C}" type="presParOf" srcId="{085F28C3-3BBA-4A46-83D5-BA5DA80F1352}" destId="{4764734A-5381-4477-91C8-F2DEE67B00AD}" srcOrd="3" destOrd="0" presId="urn:microsoft.com/office/officeart/2005/8/layout/bProcess2"/>
    <dgm:cxn modelId="{8DE00378-727D-4A96-9FB0-3DEC544DB3AB}" type="presParOf" srcId="{085F28C3-3BBA-4A46-83D5-BA5DA80F1352}" destId="{2724D2D8-4C36-4E78-9E98-E0B2D0B746C0}" srcOrd="4" destOrd="0" presId="urn:microsoft.com/office/officeart/2005/8/layout/bProcess2"/>
    <dgm:cxn modelId="{0F2FB44C-B019-494E-BB9E-547DC78FCDE0}" type="presParOf" srcId="{2724D2D8-4C36-4E78-9E98-E0B2D0B746C0}" destId="{64C17822-A55B-4E87-BA0D-3AE1FE76C3A6}" srcOrd="0" destOrd="0" presId="urn:microsoft.com/office/officeart/2005/8/layout/bProcess2"/>
    <dgm:cxn modelId="{6FA75A1B-268E-497D-8E84-9C1C5787A183}" type="presParOf" srcId="{2724D2D8-4C36-4E78-9E98-E0B2D0B746C0}" destId="{7C5E00FF-C9C8-4162-8844-82F3A90AB642}" srcOrd="1" destOrd="0" presId="urn:microsoft.com/office/officeart/2005/8/layout/bProcess2"/>
    <dgm:cxn modelId="{B70A79D2-6C96-461A-A124-267E9BD19CD2}" type="presParOf" srcId="{085F28C3-3BBA-4A46-83D5-BA5DA80F1352}" destId="{77E22F99-F819-4299-A969-BCE5B9D8C342}" srcOrd="5" destOrd="0" presId="urn:microsoft.com/office/officeart/2005/8/layout/bProcess2"/>
    <dgm:cxn modelId="{B65F41A1-EBC3-4769-AE16-75DE9C95C823}" type="presParOf" srcId="{085F28C3-3BBA-4A46-83D5-BA5DA80F1352}" destId="{A025F65B-CC69-452E-96A6-D85736E9D00C}" srcOrd="6" destOrd="0" presId="urn:microsoft.com/office/officeart/2005/8/layout/bProcess2"/>
    <dgm:cxn modelId="{09E72C6F-76B4-401C-90EE-F8C120E41A32}" type="presParOf" srcId="{A025F65B-CC69-452E-96A6-D85736E9D00C}" destId="{517A6A9B-0EB1-4211-B2D4-51A71F97F575}" srcOrd="0" destOrd="0" presId="urn:microsoft.com/office/officeart/2005/8/layout/bProcess2"/>
    <dgm:cxn modelId="{9B61285E-6B5D-442C-AAD8-1C2B5B5140EF}" type="presParOf" srcId="{A025F65B-CC69-452E-96A6-D85736E9D00C}" destId="{A1953946-4D65-49CF-B927-7AF9568DA368}" srcOrd="1" destOrd="0" presId="urn:microsoft.com/office/officeart/2005/8/layout/bProcess2"/>
    <dgm:cxn modelId="{C60EB228-372A-4AD3-947A-75A72374FE3F}" type="presParOf" srcId="{085F28C3-3BBA-4A46-83D5-BA5DA80F1352}" destId="{B09CF732-577F-4C3A-85D1-82B732BEAEBD}" srcOrd="7" destOrd="0" presId="urn:microsoft.com/office/officeart/2005/8/layout/bProcess2"/>
    <dgm:cxn modelId="{3ED2B8AA-AEB3-4371-B829-6B7ACBA35149}" type="presParOf" srcId="{085F28C3-3BBA-4A46-83D5-BA5DA80F1352}" destId="{2D9221A9-FBF3-468A-B62E-00A58C1FACD2}" srcOrd="8" destOrd="0" presId="urn:microsoft.com/office/officeart/2005/8/layout/bProcess2"/>
    <dgm:cxn modelId="{339D7814-DC34-4D90-9212-A12FF4F9F44B}" type="presParOf" srcId="{2D9221A9-FBF3-468A-B62E-00A58C1FACD2}" destId="{A013745F-2AB9-44AD-AF41-D297CF943172}" srcOrd="0" destOrd="0" presId="urn:microsoft.com/office/officeart/2005/8/layout/bProcess2"/>
    <dgm:cxn modelId="{5598D122-06B9-4724-8AEC-A564607A922D}" type="presParOf" srcId="{2D9221A9-FBF3-468A-B62E-00A58C1FACD2}" destId="{AAB96C7A-6846-45D3-9EA0-F55A3195275D}" srcOrd="1" destOrd="0" presId="urn:microsoft.com/office/officeart/2005/8/layout/bProcess2"/>
    <dgm:cxn modelId="{61B72715-DD1D-4FA0-A649-CAD5B6BDA65C}" type="presParOf" srcId="{085F28C3-3BBA-4A46-83D5-BA5DA80F1352}" destId="{E54DC494-4F83-4C56-8855-5CFFED7E4B4A}" srcOrd="9" destOrd="0" presId="urn:microsoft.com/office/officeart/2005/8/layout/bProcess2"/>
    <dgm:cxn modelId="{E5354172-7CC7-4AAD-AF62-F7EBEDEF7E65}" type="presParOf" srcId="{085F28C3-3BBA-4A46-83D5-BA5DA80F1352}" destId="{D3DCDAE5-AAB1-430C-95CF-182B61B584BE}" srcOrd="10" destOrd="0" presId="urn:microsoft.com/office/officeart/2005/8/layout/bProcess2"/>
    <dgm:cxn modelId="{B057DC4A-5C42-45E1-AFBF-88537AAE1B9A}" type="presParOf" srcId="{D3DCDAE5-AAB1-430C-95CF-182B61B584BE}" destId="{EA0DE0FA-2F6C-48B4-908D-EE115F138752}" srcOrd="0" destOrd="0" presId="urn:microsoft.com/office/officeart/2005/8/layout/bProcess2"/>
    <dgm:cxn modelId="{E35B4503-1677-49DF-AC34-BA29CAEA8F6E}" type="presParOf" srcId="{D3DCDAE5-AAB1-430C-95CF-182B61B584BE}" destId="{07900A29-733D-4AD3-AF36-3EAAF2361409}" srcOrd="1" destOrd="0" presId="urn:microsoft.com/office/officeart/2005/8/layout/bProcess2"/>
    <dgm:cxn modelId="{8E12DEFB-263D-4B73-AE0B-FA5AE0694563}" type="presParOf" srcId="{085F28C3-3BBA-4A46-83D5-BA5DA80F1352}" destId="{F7DEF241-49BB-4C72-8BA9-021083256D67}" srcOrd="11" destOrd="0" presId="urn:microsoft.com/office/officeart/2005/8/layout/bProcess2"/>
    <dgm:cxn modelId="{48A20B8D-EFFA-460C-978A-7B8B24DCBC63}" type="presParOf" srcId="{085F28C3-3BBA-4A46-83D5-BA5DA80F1352}" destId="{36C00973-0390-4EAC-9518-C5984A1C060E}" srcOrd="12" destOrd="0" presId="urn:microsoft.com/office/officeart/2005/8/layout/bProcess2"/>
    <dgm:cxn modelId="{3DE0291C-4404-47B4-AAEA-905333449CB5}" type="presParOf" srcId="{36C00973-0390-4EAC-9518-C5984A1C060E}" destId="{4C2FF26E-EC9F-4AFF-BBD8-A600444E2388}" srcOrd="0" destOrd="0" presId="urn:microsoft.com/office/officeart/2005/8/layout/bProcess2"/>
    <dgm:cxn modelId="{4CFE3B5D-0BFD-410D-B0B5-0622EAD9623F}" type="presParOf" srcId="{36C00973-0390-4EAC-9518-C5984A1C060E}" destId="{F06F07E8-D30B-4A3B-8094-642CFB019E87}" srcOrd="1" destOrd="0" presId="urn:microsoft.com/office/officeart/2005/8/layout/bProcess2"/>
    <dgm:cxn modelId="{483DE482-CD57-4CD9-A474-BF3AC1FDDFC3}" type="presParOf" srcId="{085F28C3-3BBA-4A46-83D5-BA5DA80F1352}" destId="{7D78C0CC-6F68-4012-916B-FF6F543AC877}" srcOrd="13" destOrd="0" presId="urn:microsoft.com/office/officeart/2005/8/layout/bProcess2"/>
    <dgm:cxn modelId="{332677F7-1A30-4415-A8F3-8882363746F2}" type="presParOf" srcId="{085F28C3-3BBA-4A46-83D5-BA5DA80F1352}" destId="{C0F5649A-6958-4FD9-9B94-E063B4314A8A}" srcOrd="14" destOrd="0" presId="urn:microsoft.com/office/officeart/2005/8/layout/bProcess2"/>
    <dgm:cxn modelId="{02113BD5-DD88-4619-AA5D-A132B9AD7D7D}" type="presParOf" srcId="{C0F5649A-6958-4FD9-9B94-E063B4314A8A}" destId="{F524F059-931F-4900-B5F6-72A3FEE7CAAB}" srcOrd="0" destOrd="0" presId="urn:microsoft.com/office/officeart/2005/8/layout/bProcess2"/>
    <dgm:cxn modelId="{8347AD1C-C4A0-4ED5-9D2A-C44403D01C4F}" type="presParOf" srcId="{C0F5649A-6958-4FD9-9B94-E063B4314A8A}" destId="{D8082EE8-16B2-4006-8312-C4DCB143595C}" srcOrd="1" destOrd="0" presId="urn:microsoft.com/office/officeart/2005/8/layout/bProcess2"/>
    <dgm:cxn modelId="{EC74D379-1B31-4259-99FF-58AC4B0EF6ED}" type="presParOf" srcId="{085F28C3-3BBA-4A46-83D5-BA5DA80F1352}" destId="{A48448BB-B9AF-4895-AD56-F7CD91AD25B8}" srcOrd="15" destOrd="0" presId="urn:microsoft.com/office/officeart/2005/8/layout/bProcess2"/>
    <dgm:cxn modelId="{C1DC374B-430A-4AC5-89E9-5C82B4D46EA3}" type="presParOf" srcId="{085F28C3-3BBA-4A46-83D5-BA5DA80F1352}" destId="{D05A0FB1-9C71-472C-A74F-BBB3428ADB78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2877FB-5A93-4D44-BB6C-E1285AC6622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C1DA3E0-13A0-4006-A349-6FC02AB5DDF3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Methodology and process for preparation of the review</a:t>
          </a:r>
          <a:endParaRPr lang="en-GB" b="1" dirty="0">
            <a:solidFill>
              <a:schemeClr val="bg1"/>
            </a:solidFill>
          </a:endParaRPr>
        </a:p>
      </dgm:t>
    </dgm:pt>
    <dgm:pt modelId="{7FDF0466-0CFF-49B0-B7D1-DBB376924929}" type="parTrans" cxnId="{97829CD2-326B-433F-8015-059D8546F2F6}">
      <dgm:prSet/>
      <dgm:spPr/>
      <dgm:t>
        <a:bodyPr/>
        <a:lstStyle/>
        <a:p>
          <a:endParaRPr lang="en-GB"/>
        </a:p>
      </dgm:t>
    </dgm:pt>
    <dgm:pt modelId="{B424C63D-D78A-48F7-A5C9-6A75AEEE16CF}" type="sibTrans" cxnId="{97829CD2-326B-433F-8015-059D8546F2F6}">
      <dgm:prSet/>
      <dgm:spPr/>
      <dgm:t>
        <a:bodyPr/>
        <a:lstStyle/>
        <a:p>
          <a:endParaRPr lang="en-GB" dirty="0"/>
        </a:p>
      </dgm:t>
    </dgm:pt>
    <dgm:pt modelId="{2C493546-C1BF-426A-8E4C-D1C010053051}">
      <dgm:prSet phldrT="[Text]"/>
      <dgm:spPr/>
      <dgm:t>
        <a:bodyPr/>
        <a:lstStyle/>
        <a:p>
          <a:pPr>
            <a:buNone/>
          </a:pPr>
          <a:r>
            <a:rPr lang="en-US" dirty="0"/>
            <a:t>Report on the full methodology for the VLR, including:</a:t>
          </a:r>
          <a:endParaRPr lang="en-GB" dirty="0"/>
        </a:p>
      </dgm:t>
    </dgm:pt>
    <dgm:pt modelId="{F5C6E095-68EF-4910-B305-5924A414CAB6}" type="parTrans" cxnId="{79D59E1F-F21F-4598-AF86-3D854DC23E11}">
      <dgm:prSet/>
      <dgm:spPr/>
      <dgm:t>
        <a:bodyPr/>
        <a:lstStyle/>
        <a:p>
          <a:endParaRPr lang="en-GB"/>
        </a:p>
      </dgm:t>
    </dgm:pt>
    <dgm:pt modelId="{63DB01EC-AC73-480D-977C-971E455D1C74}" type="sibTrans" cxnId="{79D59E1F-F21F-4598-AF86-3D854DC23E11}">
      <dgm:prSet/>
      <dgm:spPr/>
      <dgm:t>
        <a:bodyPr/>
        <a:lstStyle/>
        <a:p>
          <a:endParaRPr lang="en-GB"/>
        </a:p>
      </dgm:t>
    </dgm:pt>
    <dgm:pt modelId="{EFEAABCB-3F30-4DDD-AF72-07F2194DFD2B}">
      <dgm:prSet phldrT="[Text]"/>
      <dgm:spPr/>
      <dgm:t>
        <a:bodyPr/>
        <a:lstStyle/>
        <a:p>
          <a:r>
            <a:rPr lang="en-GB" b="1" dirty="0"/>
            <a:t>Policy and enabling environment</a:t>
          </a:r>
        </a:p>
      </dgm:t>
    </dgm:pt>
    <dgm:pt modelId="{42FFEACD-AF84-43B3-8A9A-BEC71A784BBE}" type="parTrans" cxnId="{4D1E5405-E97C-4CBB-B08D-4AD5630174DA}">
      <dgm:prSet/>
      <dgm:spPr/>
      <dgm:t>
        <a:bodyPr/>
        <a:lstStyle/>
        <a:p>
          <a:endParaRPr lang="en-GB"/>
        </a:p>
      </dgm:t>
    </dgm:pt>
    <dgm:pt modelId="{430BAC86-FA8D-4B16-B414-0DA308CE9878}" type="sibTrans" cxnId="{4D1E5405-E97C-4CBB-B08D-4AD5630174DA}">
      <dgm:prSet/>
      <dgm:spPr/>
      <dgm:t>
        <a:bodyPr/>
        <a:lstStyle/>
        <a:p>
          <a:endParaRPr lang="en-GB"/>
        </a:p>
      </dgm:t>
    </dgm:pt>
    <dgm:pt modelId="{1A1F7DE9-93B1-4DB9-90C2-2633CBCDD151}">
      <dgm:prSet phldrT="[Text]"/>
      <dgm:spPr/>
      <dgm:t>
        <a:bodyPr/>
        <a:lstStyle/>
        <a:p>
          <a:r>
            <a:rPr lang="en-US" dirty="0"/>
            <a:t>Describe the relationship between the subnational and national levels</a:t>
          </a:r>
          <a:endParaRPr lang="en-GB" dirty="0"/>
        </a:p>
      </dgm:t>
    </dgm:pt>
    <dgm:pt modelId="{68DD003D-E46F-48AC-B7ED-8BCC609B97E0}" type="parTrans" cxnId="{245BDDEA-B4D4-47C5-AF7A-13E384C1E7D5}">
      <dgm:prSet/>
      <dgm:spPr/>
      <dgm:t>
        <a:bodyPr/>
        <a:lstStyle/>
        <a:p>
          <a:endParaRPr lang="en-GB"/>
        </a:p>
      </dgm:t>
    </dgm:pt>
    <dgm:pt modelId="{25456124-5DCD-4AA0-A286-F047C0F812C3}" type="sibTrans" cxnId="{245BDDEA-B4D4-47C5-AF7A-13E384C1E7D5}">
      <dgm:prSet/>
      <dgm:spPr/>
      <dgm:t>
        <a:bodyPr/>
        <a:lstStyle/>
        <a:p>
          <a:endParaRPr lang="en-GB"/>
        </a:p>
      </dgm:t>
    </dgm:pt>
    <dgm:pt modelId="{4C410044-2082-4041-BCD0-911F7650FE66}">
      <dgm:prSet phldrT="[Text]"/>
      <dgm:spPr/>
      <dgm:t>
        <a:bodyPr/>
        <a:lstStyle/>
        <a:p>
          <a:r>
            <a:rPr lang="es-ES" b="1" dirty="0" err="1"/>
            <a:t>Progress</a:t>
          </a:r>
          <a:r>
            <a:rPr lang="es-ES" b="1" dirty="0"/>
            <a:t> </a:t>
          </a:r>
          <a:r>
            <a:rPr lang="es-ES" b="1" dirty="0" err="1"/>
            <a:t>on</a:t>
          </a:r>
          <a:r>
            <a:rPr lang="es-ES" b="1" dirty="0"/>
            <a:t> </a:t>
          </a:r>
          <a:r>
            <a:rPr lang="es-ES" b="1" dirty="0" err="1"/>
            <a:t>goals</a:t>
          </a:r>
          <a:r>
            <a:rPr lang="es-ES" b="1" dirty="0"/>
            <a:t> and targets</a:t>
          </a:r>
          <a:endParaRPr lang="en-GB" b="1" dirty="0"/>
        </a:p>
      </dgm:t>
    </dgm:pt>
    <dgm:pt modelId="{547B373A-0FBB-4EFF-83F3-78BB88DC6C7B}" type="parTrans" cxnId="{B066377E-D7E4-461B-9D2A-9E743586258C}">
      <dgm:prSet/>
      <dgm:spPr/>
      <dgm:t>
        <a:bodyPr/>
        <a:lstStyle/>
        <a:p>
          <a:endParaRPr lang="en-GB"/>
        </a:p>
      </dgm:t>
    </dgm:pt>
    <dgm:pt modelId="{CC83DD00-19EB-46D3-AE4D-25E5B9E32D91}" type="sibTrans" cxnId="{B066377E-D7E4-461B-9D2A-9E743586258C}">
      <dgm:prSet/>
      <dgm:spPr/>
      <dgm:t>
        <a:bodyPr/>
        <a:lstStyle/>
        <a:p>
          <a:endParaRPr lang="en-GB"/>
        </a:p>
      </dgm:t>
    </dgm:pt>
    <dgm:pt modelId="{35740D98-07AB-4A3D-887A-6A3EAA093576}">
      <dgm:prSet phldrT="[Text]"/>
      <dgm:spPr/>
      <dgm:t>
        <a:bodyPr/>
        <a:lstStyle/>
        <a:p>
          <a:r>
            <a:rPr lang="en-US" dirty="0"/>
            <a:t>Analysis of the progress of all/selected SDGs</a:t>
          </a:r>
          <a:endParaRPr lang="en-GB" dirty="0"/>
        </a:p>
      </dgm:t>
    </dgm:pt>
    <dgm:pt modelId="{7D7A6191-23C9-442E-B9C1-1EB1E19E3FD4}" type="parTrans" cxnId="{48734022-E2A2-4DB3-B142-5516E95405F0}">
      <dgm:prSet/>
      <dgm:spPr/>
      <dgm:t>
        <a:bodyPr/>
        <a:lstStyle/>
        <a:p>
          <a:endParaRPr lang="en-GB"/>
        </a:p>
      </dgm:t>
    </dgm:pt>
    <dgm:pt modelId="{704AF975-1764-44D1-AD41-A195F9EB6352}" type="sibTrans" cxnId="{48734022-E2A2-4DB3-B142-5516E95405F0}">
      <dgm:prSet/>
      <dgm:spPr/>
      <dgm:t>
        <a:bodyPr/>
        <a:lstStyle/>
        <a:p>
          <a:endParaRPr lang="en-GB"/>
        </a:p>
      </dgm:t>
    </dgm:pt>
    <dgm:pt modelId="{DAD6FDAB-F6F5-452B-A3D1-E5CB700B2BC0}">
      <dgm:prSet/>
      <dgm:spPr/>
      <dgm:t>
        <a:bodyPr/>
        <a:lstStyle/>
        <a:p>
          <a:r>
            <a:rPr lang="en-GB" dirty="0"/>
            <a:t>What activities were undertaken to raise awareness on the SDGs?</a:t>
          </a:r>
        </a:p>
      </dgm:t>
    </dgm:pt>
    <dgm:pt modelId="{478AA272-E3B2-4BA6-85AE-410CDC145E62}" type="parTrans" cxnId="{3ADCF49D-E2F8-42FD-BB12-352B7FAD07EE}">
      <dgm:prSet/>
      <dgm:spPr/>
      <dgm:t>
        <a:bodyPr/>
        <a:lstStyle/>
        <a:p>
          <a:endParaRPr lang="en-GB"/>
        </a:p>
      </dgm:t>
    </dgm:pt>
    <dgm:pt modelId="{BBD26225-EE83-4B08-B434-7911C26A3BA0}" type="sibTrans" cxnId="{3ADCF49D-E2F8-42FD-BB12-352B7FAD07EE}">
      <dgm:prSet/>
      <dgm:spPr/>
      <dgm:t>
        <a:bodyPr/>
        <a:lstStyle/>
        <a:p>
          <a:endParaRPr lang="en-GB"/>
        </a:p>
      </dgm:t>
    </dgm:pt>
    <dgm:pt modelId="{79CD1C9B-06CE-411E-9999-292A8721C7C5}">
      <dgm:prSet/>
      <dgm:spPr/>
      <dgm:t>
        <a:bodyPr/>
        <a:lstStyle/>
        <a:p>
          <a:r>
            <a:rPr lang="en-GB" dirty="0"/>
            <a:t>Leaving no one behind</a:t>
          </a:r>
        </a:p>
      </dgm:t>
    </dgm:pt>
    <dgm:pt modelId="{60DB1D8B-2686-419B-85D4-5FEE0FCE6B0A}" type="parTrans" cxnId="{CEFB9F35-EF71-44A3-B2E7-568A164BC8F1}">
      <dgm:prSet/>
      <dgm:spPr/>
      <dgm:t>
        <a:bodyPr/>
        <a:lstStyle/>
        <a:p>
          <a:endParaRPr lang="en-GB"/>
        </a:p>
      </dgm:t>
    </dgm:pt>
    <dgm:pt modelId="{CC596561-4B9B-42F4-927A-2FE421908C62}" type="sibTrans" cxnId="{CEFB9F35-EF71-44A3-B2E7-568A164BC8F1}">
      <dgm:prSet/>
      <dgm:spPr/>
      <dgm:t>
        <a:bodyPr/>
        <a:lstStyle/>
        <a:p>
          <a:endParaRPr lang="en-GB"/>
        </a:p>
      </dgm:t>
    </dgm:pt>
    <dgm:pt modelId="{573811AF-FC69-412F-85C4-A7131F867323}">
      <dgm:prSet/>
      <dgm:spPr/>
      <dgm:t>
        <a:bodyPr/>
        <a:lstStyle/>
        <a:p>
          <a:r>
            <a:rPr lang="en-GB" dirty="0"/>
            <a:t>Institutional mechanisms/governance</a:t>
          </a:r>
        </a:p>
      </dgm:t>
    </dgm:pt>
    <dgm:pt modelId="{C37FBD24-55BE-486F-A1FC-AF578E700509}" type="parTrans" cxnId="{7B6E5C44-9ED0-4F3F-85A9-66A614C352D6}">
      <dgm:prSet/>
      <dgm:spPr/>
      <dgm:t>
        <a:bodyPr/>
        <a:lstStyle/>
        <a:p>
          <a:endParaRPr lang="en-GB"/>
        </a:p>
      </dgm:t>
    </dgm:pt>
    <dgm:pt modelId="{116DCB96-31AE-4094-8BBF-5D1B93B3AE30}" type="sibTrans" cxnId="{7B6E5C44-9ED0-4F3F-85A9-66A614C352D6}">
      <dgm:prSet/>
      <dgm:spPr/>
      <dgm:t>
        <a:bodyPr/>
        <a:lstStyle/>
        <a:p>
          <a:endParaRPr lang="en-GB"/>
        </a:p>
      </dgm:t>
    </dgm:pt>
    <dgm:pt modelId="{B987B4DA-8F6E-45F5-938E-BA357829C933}">
      <dgm:prSet/>
      <dgm:spPr/>
      <dgm:t>
        <a:bodyPr/>
        <a:lstStyle/>
        <a:p>
          <a:r>
            <a:rPr lang="en-US" dirty="0"/>
            <a:t>Are reference data available? How is progress monitored?</a:t>
          </a:r>
          <a:endParaRPr lang="en-GB" dirty="0"/>
        </a:p>
      </dgm:t>
    </dgm:pt>
    <dgm:pt modelId="{4DF8502E-7B3E-4EDB-B427-C5ABCC085981}" type="parTrans" cxnId="{A1D2A0F4-94B0-4F68-899C-8229AAE46C0D}">
      <dgm:prSet/>
      <dgm:spPr/>
      <dgm:t>
        <a:bodyPr/>
        <a:lstStyle/>
        <a:p>
          <a:endParaRPr lang="en-GB"/>
        </a:p>
      </dgm:t>
    </dgm:pt>
    <dgm:pt modelId="{01943B3F-8FC1-45DF-867A-8A2F169E42D0}" type="sibTrans" cxnId="{A1D2A0F4-94B0-4F68-899C-8229AAE46C0D}">
      <dgm:prSet/>
      <dgm:spPr/>
      <dgm:t>
        <a:bodyPr/>
        <a:lstStyle/>
        <a:p>
          <a:endParaRPr lang="en-GB"/>
        </a:p>
      </dgm:t>
    </dgm:pt>
    <dgm:pt modelId="{41524C17-6FA0-4D09-AEF5-01790E6029D1}">
      <dgm:prSet/>
      <dgm:spPr/>
      <dgm:t>
        <a:bodyPr/>
        <a:lstStyle/>
        <a:p>
          <a:r>
            <a:rPr lang="en-US" dirty="0"/>
            <a:t>Means of implementation (financial, capacity building)</a:t>
          </a:r>
          <a:endParaRPr lang="en-GB" dirty="0"/>
        </a:p>
      </dgm:t>
    </dgm:pt>
    <dgm:pt modelId="{4DE649F0-4C56-4CE0-AEF5-0AD46C793753}" type="parTrans" cxnId="{52125DBF-CF64-4AB7-AC8A-B45D9B95DE2F}">
      <dgm:prSet/>
      <dgm:spPr/>
      <dgm:t>
        <a:bodyPr/>
        <a:lstStyle/>
        <a:p>
          <a:endParaRPr lang="en-GB"/>
        </a:p>
      </dgm:t>
    </dgm:pt>
    <dgm:pt modelId="{56DCADA5-18D8-436C-BDE2-1FFD87973C65}" type="sibTrans" cxnId="{52125DBF-CF64-4AB7-AC8A-B45D9B95DE2F}">
      <dgm:prSet/>
      <dgm:spPr/>
      <dgm:t>
        <a:bodyPr/>
        <a:lstStyle/>
        <a:p>
          <a:endParaRPr lang="en-GB"/>
        </a:p>
      </dgm:t>
    </dgm:pt>
    <dgm:pt modelId="{8FEE08F6-9973-49D4-9D36-0646B3E24E4B}">
      <dgm:prSet phldrT="[Text]"/>
      <dgm:spPr/>
      <dgm:t>
        <a:bodyPr/>
        <a:lstStyle/>
        <a:p>
          <a:r>
            <a:rPr lang="en-US" dirty="0"/>
            <a:t>Who was in charge of VLR preparation?</a:t>
          </a:r>
          <a:endParaRPr lang="en-GB" dirty="0"/>
        </a:p>
      </dgm:t>
    </dgm:pt>
    <dgm:pt modelId="{E952BE9B-6545-4FC9-822C-038CC519F5F9}" type="parTrans" cxnId="{EF80FA14-E705-4CC6-A5D3-7B0CD6658930}">
      <dgm:prSet/>
      <dgm:spPr/>
      <dgm:t>
        <a:bodyPr/>
        <a:lstStyle/>
        <a:p>
          <a:endParaRPr lang="en-US"/>
        </a:p>
      </dgm:t>
    </dgm:pt>
    <dgm:pt modelId="{0C0A20EF-EFF5-4186-A154-D65F4599FD95}" type="sibTrans" cxnId="{EF80FA14-E705-4CC6-A5D3-7B0CD6658930}">
      <dgm:prSet/>
      <dgm:spPr/>
      <dgm:t>
        <a:bodyPr/>
        <a:lstStyle/>
        <a:p>
          <a:endParaRPr lang="en-US"/>
        </a:p>
      </dgm:t>
    </dgm:pt>
    <dgm:pt modelId="{89D893E6-73D8-4148-9F9C-F5AF3E606BA8}">
      <dgm:prSet phldrT="[Text]"/>
      <dgm:spPr/>
      <dgm:t>
        <a:bodyPr/>
        <a:lstStyle/>
        <a:p>
          <a:pPr>
            <a:buNone/>
          </a:pPr>
          <a:endParaRPr lang="en-GB" dirty="0"/>
        </a:p>
      </dgm:t>
    </dgm:pt>
    <dgm:pt modelId="{5065D33E-F596-43C5-A40F-3CD06E1AFADA}" type="parTrans" cxnId="{3DFB346B-B682-46E8-910B-378950AD6AF5}">
      <dgm:prSet/>
      <dgm:spPr/>
      <dgm:t>
        <a:bodyPr/>
        <a:lstStyle/>
        <a:p>
          <a:endParaRPr lang="en-US"/>
        </a:p>
      </dgm:t>
    </dgm:pt>
    <dgm:pt modelId="{65919D5A-CB3E-4E18-951A-EAB444A67494}" type="sibTrans" cxnId="{3DFB346B-B682-46E8-910B-378950AD6AF5}">
      <dgm:prSet/>
      <dgm:spPr/>
      <dgm:t>
        <a:bodyPr/>
        <a:lstStyle/>
        <a:p>
          <a:endParaRPr lang="en-US"/>
        </a:p>
      </dgm:t>
    </dgm:pt>
    <dgm:pt modelId="{2523858F-D8AD-400B-B448-28FB9403140E}">
      <dgm:prSet phldrT="[Text]"/>
      <dgm:spPr/>
      <dgm:t>
        <a:bodyPr/>
        <a:lstStyle/>
        <a:p>
          <a:r>
            <a:rPr lang="en-GB" dirty="0"/>
            <a:t>How were stakeholders engaged?</a:t>
          </a:r>
        </a:p>
      </dgm:t>
    </dgm:pt>
    <dgm:pt modelId="{027E1E32-70C7-4E23-B6F6-F3EDA90EE675}" type="parTrans" cxnId="{5453F868-2D60-49AA-9538-D39509A824F8}">
      <dgm:prSet/>
      <dgm:spPr/>
      <dgm:t>
        <a:bodyPr/>
        <a:lstStyle/>
        <a:p>
          <a:endParaRPr lang="en-US"/>
        </a:p>
      </dgm:t>
    </dgm:pt>
    <dgm:pt modelId="{9B02BF75-A070-4623-8C35-509DCDE769F8}" type="sibTrans" cxnId="{5453F868-2D60-49AA-9538-D39509A824F8}">
      <dgm:prSet/>
      <dgm:spPr/>
    </dgm:pt>
    <dgm:pt modelId="{3D11BD46-5FBA-4685-B117-F7D67E86360C}">
      <dgm:prSet phldrT="[Text]"/>
      <dgm:spPr/>
      <dgm:t>
        <a:bodyPr/>
        <a:lstStyle/>
        <a:p>
          <a:r>
            <a:rPr lang="en-GB" dirty="0"/>
            <a:t>How was data collected and used?</a:t>
          </a:r>
        </a:p>
      </dgm:t>
    </dgm:pt>
    <dgm:pt modelId="{CAF06386-2B94-47D8-821B-0BAE25720315}" type="parTrans" cxnId="{2125E8F1-9544-4413-90DE-D175B75B4AAE}">
      <dgm:prSet/>
      <dgm:spPr/>
      <dgm:t>
        <a:bodyPr/>
        <a:lstStyle/>
        <a:p>
          <a:endParaRPr lang="en-US"/>
        </a:p>
      </dgm:t>
    </dgm:pt>
    <dgm:pt modelId="{2B5AEBD0-3806-4400-B475-339A1433C990}" type="sibTrans" cxnId="{2125E8F1-9544-4413-90DE-D175B75B4AAE}">
      <dgm:prSet/>
      <dgm:spPr/>
    </dgm:pt>
    <dgm:pt modelId="{2AB564B6-0542-49FB-A5CE-DA288F3CDE51}">
      <dgm:prSet phldrT="[Text]"/>
      <dgm:spPr/>
      <dgm:t>
        <a:bodyPr/>
        <a:lstStyle/>
        <a:p>
          <a:r>
            <a:rPr lang="en-GB" dirty="0"/>
            <a:t>How were priority SDGs identified? </a:t>
          </a:r>
        </a:p>
      </dgm:t>
    </dgm:pt>
    <dgm:pt modelId="{B1BD871C-80F9-45EC-B7C1-F83A122CE005}" type="parTrans" cxnId="{AF5F7AE9-9636-47DC-B17C-8F8C0EDD44C8}">
      <dgm:prSet/>
      <dgm:spPr/>
      <dgm:t>
        <a:bodyPr/>
        <a:lstStyle/>
        <a:p>
          <a:endParaRPr lang="en-US"/>
        </a:p>
      </dgm:t>
    </dgm:pt>
    <dgm:pt modelId="{EABB30F2-E535-459B-922E-2D1BA5DB218C}" type="sibTrans" cxnId="{AF5F7AE9-9636-47DC-B17C-8F8C0EDD44C8}">
      <dgm:prSet/>
      <dgm:spPr/>
    </dgm:pt>
    <dgm:pt modelId="{6342F890-EFB2-4EC6-A7BA-37B70ABA7B1A}">
      <dgm:prSet/>
      <dgm:spPr/>
      <dgm:t>
        <a:bodyPr/>
        <a:lstStyle/>
        <a:p>
          <a:r>
            <a:rPr lang="en-GB" dirty="0"/>
            <a:t>How are SDGs included in </a:t>
          </a:r>
          <a:r>
            <a:rPr lang="en-US" dirty="0"/>
            <a:t>local plans</a:t>
          </a:r>
          <a:endParaRPr lang="en-GB" dirty="0"/>
        </a:p>
      </dgm:t>
    </dgm:pt>
    <dgm:pt modelId="{B98E2658-A62B-4CE8-A76A-1271B6DB8B7D}" type="parTrans" cxnId="{7304364E-9798-49EB-8073-4008D8E9C1F0}">
      <dgm:prSet/>
      <dgm:spPr/>
      <dgm:t>
        <a:bodyPr/>
        <a:lstStyle/>
        <a:p>
          <a:endParaRPr lang="en-US"/>
        </a:p>
      </dgm:t>
    </dgm:pt>
    <dgm:pt modelId="{20AD9F4F-EFCE-4C87-8811-6EA7F42F85E0}" type="sibTrans" cxnId="{7304364E-9798-49EB-8073-4008D8E9C1F0}">
      <dgm:prSet/>
      <dgm:spPr/>
      <dgm:t>
        <a:bodyPr/>
        <a:lstStyle/>
        <a:p>
          <a:endParaRPr lang="en-US"/>
        </a:p>
      </dgm:t>
    </dgm:pt>
    <dgm:pt modelId="{802AFD2F-0069-43D2-A785-52D6D0125477}">
      <dgm:prSet/>
      <dgm:spPr/>
      <dgm:t>
        <a:bodyPr/>
        <a:lstStyle/>
        <a:p>
          <a:r>
            <a:rPr lang="en-GB" dirty="0"/>
            <a:t>Barriers faced</a:t>
          </a:r>
        </a:p>
      </dgm:t>
    </dgm:pt>
    <dgm:pt modelId="{CB543065-AB06-409D-88DD-0E515DCECB48}" type="parTrans" cxnId="{5D17398E-45B7-4D20-88AB-A48E4FCF14C3}">
      <dgm:prSet/>
      <dgm:spPr/>
      <dgm:t>
        <a:bodyPr/>
        <a:lstStyle/>
        <a:p>
          <a:endParaRPr lang="en-US"/>
        </a:p>
      </dgm:t>
    </dgm:pt>
    <dgm:pt modelId="{CA34F6C2-BAFC-4EF1-AF7C-08ADCA9F3369}" type="sibTrans" cxnId="{5D17398E-45B7-4D20-88AB-A48E4FCF14C3}">
      <dgm:prSet/>
      <dgm:spPr/>
      <dgm:t>
        <a:bodyPr/>
        <a:lstStyle/>
        <a:p>
          <a:endParaRPr lang="en-US"/>
        </a:p>
      </dgm:t>
    </dgm:pt>
    <dgm:pt modelId="{17C1C4E7-1CEE-4A55-808F-8F8A3C7618BB}">
      <dgm:prSet/>
      <dgm:spPr/>
      <dgm:t>
        <a:bodyPr/>
        <a:lstStyle/>
        <a:p>
          <a:r>
            <a:rPr lang="en-US" b="1" dirty="0"/>
            <a:t>Conclusions and next steps </a:t>
          </a:r>
        </a:p>
      </dgm:t>
    </dgm:pt>
    <dgm:pt modelId="{59DE2CD6-AA7E-42EA-A194-637F257E9959}" type="parTrans" cxnId="{FCCE7ACB-2A9E-40D8-8B14-4D3EED39BFBF}">
      <dgm:prSet/>
      <dgm:spPr/>
      <dgm:t>
        <a:bodyPr/>
        <a:lstStyle/>
        <a:p>
          <a:endParaRPr lang="en-US"/>
        </a:p>
      </dgm:t>
    </dgm:pt>
    <dgm:pt modelId="{BC6006F1-818F-400C-B1E2-064AAFF212B8}" type="sibTrans" cxnId="{FCCE7ACB-2A9E-40D8-8B14-4D3EED39BFBF}">
      <dgm:prSet/>
      <dgm:spPr/>
      <dgm:t>
        <a:bodyPr/>
        <a:lstStyle/>
        <a:p>
          <a:endParaRPr lang="en-US"/>
        </a:p>
      </dgm:t>
    </dgm:pt>
    <dgm:pt modelId="{951B441D-D05A-4BA8-9A6A-24213590C2D1}">
      <dgm:prSet/>
      <dgm:spPr/>
      <dgm:t>
        <a:bodyPr/>
        <a:lstStyle/>
        <a:p>
          <a:r>
            <a:rPr lang="en-US" dirty="0"/>
            <a:t>What lessons learned?</a:t>
          </a:r>
        </a:p>
      </dgm:t>
    </dgm:pt>
    <dgm:pt modelId="{B7AF0425-D217-4EA8-99DB-B5D328FB6CB3}" type="parTrans" cxnId="{6273281F-FB9B-4AF0-9D82-D5CABC34F084}">
      <dgm:prSet/>
      <dgm:spPr/>
      <dgm:t>
        <a:bodyPr/>
        <a:lstStyle/>
        <a:p>
          <a:endParaRPr lang="en-US"/>
        </a:p>
      </dgm:t>
    </dgm:pt>
    <dgm:pt modelId="{26E9189B-621E-4907-9C61-72833437116B}" type="sibTrans" cxnId="{6273281F-FB9B-4AF0-9D82-D5CABC34F084}">
      <dgm:prSet/>
      <dgm:spPr/>
      <dgm:t>
        <a:bodyPr/>
        <a:lstStyle/>
        <a:p>
          <a:endParaRPr lang="en-US"/>
        </a:p>
      </dgm:t>
    </dgm:pt>
    <dgm:pt modelId="{FC6E3F69-04D1-4524-9587-7CB2561A81B5}">
      <dgm:prSet/>
      <dgm:spPr/>
      <dgm:t>
        <a:bodyPr/>
        <a:lstStyle/>
        <a:p>
          <a:r>
            <a:rPr lang="en-US" dirty="0"/>
            <a:t>How will progress be monitored</a:t>
          </a:r>
        </a:p>
      </dgm:t>
    </dgm:pt>
    <dgm:pt modelId="{F2E13128-2A03-4CC1-B722-7B29EFFCE579}" type="parTrans" cxnId="{34E88C86-EDBC-4BE1-B29F-A38F2E93907A}">
      <dgm:prSet/>
      <dgm:spPr/>
      <dgm:t>
        <a:bodyPr/>
        <a:lstStyle/>
        <a:p>
          <a:endParaRPr lang="en-US"/>
        </a:p>
      </dgm:t>
    </dgm:pt>
    <dgm:pt modelId="{F46C671D-94E7-476B-90FF-D4A0D6DB2DBA}" type="sibTrans" cxnId="{34E88C86-EDBC-4BE1-B29F-A38F2E93907A}">
      <dgm:prSet/>
      <dgm:spPr/>
      <dgm:t>
        <a:bodyPr/>
        <a:lstStyle/>
        <a:p>
          <a:endParaRPr lang="en-US"/>
        </a:p>
      </dgm:t>
    </dgm:pt>
    <dgm:pt modelId="{EE2CCB29-27B2-422F-9FD5-6C0578CE8FD7}">
      <dgm:prSet/>
      <dgm:spPr/>
      <dgm:t>
        <a:bodyPr/>
        <a:lstStyle/>
        <a:p>
          <a:r>
            <a:rPr lang="en-US" dirty="0"/>
            <a:t>What next?</a:t>
          </a:r>
        </a:p>
      </dgm:t>
    </dgm:pt>
    <dgm:pt modelId="{182C3DDC-10D8-42F3-BDE8-CC1BB4E5DDE8}" type="parTrans" cxnId="{75079C72-3FB3-47DC-82C6-49775E2F2715}">
      <dgm:prSet/>
      <dgm:spPr/>
      <dgm:t>
        <a:bodyPr/>
        <a:lstStyle/>
        <a:p>
          <a:endParaRPr lang="en-US"/>
        </a:p>
      </dgm:t>
    </dgm:pt>
    <dgm:pt modelId="{A0278936-8E45-496D-9403-2D088E26075D}" type="sibTrans" cxnId="{75079C72-3FB3-47DC-82C6-49775E2F2715}">
      <dgm:prSet/>
      <dgm:spPr/>
      <dgm:t>
        <a:bodyPr/>
        <a:lstStyle/>
        <a:p>
          <a:endParaRPr lang="en-US"/>
        </a:p>
      </dgm:t>
    </dgm:pt>
    <dgm:pt modelId="{156E40C3-7439-458B-AE55-04B95BC5C8F9}" type="pres">
      <dgm:prSet presAssocID="{092877FB-5A93-4D44-BB6C-E1285AC66223}" presName="Name0" presStyleCnt="0">
        <dgm:presLayoutVars>
          <dgm:dir/>
          <dgm:animLvl val="lvl"/>
          <dgm:resizeHandles val="exact"/>
        </dgm:presLayoutVars>
      </dgm:prSet>
      <dgm:spPr/>
    </dgm:pt>
    <dgm:pt modelId="{9189E434-3249-468A-ADAE-552ECC279750}" type="pres">
      <dgm:prSet presAssocID="{2C1DA3E0-13A0-4006-A349-6FC02AB5DDF3}" presName="composite" presStyleCnt="0"/>
      <dgm:spPr/>
    </dgm:pt>
    <dgm:pt modelId="{141CC5C9-250D-4749-BBC2-1EDB71DC73E6}" type="pres">
      <dgm:prSet presAssocID="{2C1DA3E0-13A0-4006-A349-6FC02AB5DDF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63E2645-D810-4AC7-99FC-41F4674F6D7C}" type="pres">
      <dgm:prSet presAssocID="{2C1DA3E0-13A0-4006-A349-6FC02AB5DDF3}" presName="desTx" presStyleLbl="alignAccFollowNode1" presStyleIdx="0" presStyleCnt="4" custScaleY="100000">
        <dgm:presLayoutVars>
          <dgm:bulletEnabled val="1"/>
        </dgm:presLayoutVars>
      </dgm:prSet>
      <dgm:spPr/>
    </dgm:pt>
    <dgm:pt modelId="{2CCF34A1-11FB-4F28-B68A-B68A559EAFE0}" type="pres">
      <dgm:prSet presAssocID="{B424C63D-D78A-48F7-A5C9-6A75AEEE16CF}" presName="space" presStyleCnt="0"/>
      <dgm:spPr/>
    </dgm:pt>
    <dgm:pt modelId="{ADFC081B-45C7-43BD-89B3-1A5356361987}" type="pres">
      <dgm:prSet presAssocID="{EFEAABCB-3F30-4DDD-AF72-07F2194DFD2B}" presName="composite" presStyleCnt="0"/>
      <dgm:spPr/>
    </dgm:pt>
    <dgm:pt modelId="{30B39275-1996-47A4-A17E-FDFC0539FF66}" type="pres">
      <dgm:prSet presAssocID="{EFEAABCB-3F30-4DDD-AF72-07F2194DFD2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32CB002-247D-4F23-9848-81FCF111D74F}" type="pres">
      <dgm:prSet presAssocID="{EFEAABCB-3F30-4DDD-AF72-07F2194DFD2B}" presName="desTx" presStyleLbl="alignAccFollowNode1" presStyleIdx="1" presStyleCnt="4">
        <dgm:presLayoutVars>
          <dgm:bulletEnabled val="1"/>
        </dgm:presLayoutVars>
      </dgm:prSet>
      <dgm:spPr/>
    </dgm:pt>
    <dgm:pt modelId="{57854754-7FF1-41C5-8F3D-1A336ABD5B74}" type="pres">
      <dgm:prSet presAssocID="{430BAC86-FA8D-4B16-B414-0DA308CE9878}" presName="space" presStyleCnt="0"/>
      <dgm:spPr/>
    </dgm:pt>
    <dgm:pt modelId="{31346FC8-16A1-4485-9EA0-80B08AA11B92}" type="pres">
      <dgm:prSet presAssocID="{4C410044-2082-4041-BCD0-911F7650FE66}" presName="composite" presStyleCnt="0"/>
      <dgm:spPr/>
    </dgm:pt>
    <dgm:pt modelId="{4357311A-8979-49D5-83C2-8306B783FB5F}" type="pres">
      <dgm:prSet presAssocID="{4C410044-2082-4041-BCD0-911F7650FE6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BBC3FE1-C138-42B1-90E6-908B17078A79}" type="pres">
      <dgm:prSet presAssocID="{4C410044-2082-4041-BCD0-911F7650FE66}" presName="desTx" presStyleLbl="alignAccFollowNode1" presStyleIdx="2" presStyleCnt="4">
        <dgm:presLayoutVars>
          <dgm:bulletEnabled val="1"/>
        </dgm:presLayoutVars>
      </dgm:prSet>
      <dgm:spPr/>
    </dgm:pt>
    <dgm:pt modelId="{B999CEA6-3114-401D-B552-287D5C19DB0B}" type="pres">
      <dgm:prSet presAssocID="{CC83DD00-19EB-46D3-AE4D-25E5B9E32D91}" presName="space" presStyleCnt="0"/>
      <dgm:spPr/>
    </dgm:pt>
    <dgm:pt modelId="{12799B45-DCD1-4790-A526-F27587C4F565}" type="pres">
      <dgm:prSet presAssocID="{17C1C4E7-1CEE-4A55-808F-8F8A3C7618BB}" presName="composite" presStyleCnt="0"/>
      <dgm:spPr/>
    </dgm:pt>
    <dgm:pt modelId="{4803DA5A-1C02-47F2-BAD4-D1FFB44502E8}" type="pres">
      <dgm:prSet presAssocID="{17C1C4E7-1CEE-4A55-808F-8F8A3C7618B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0A5E88A-4DF2-412A-A4BA-FB35F7513A6C}" type="pres">
      <dgm:prSet presAssocID="{17C1C4E7-1CEE-4A55-808F-8F8A3C7618B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D1E5405-E97C-4CBB-B08D-4AD5630174DA}" srcId="{092877FB-5A93-4D44-BB6C-E1285AC66223}" destId="{EFEAABCB-3F30-4DDD-AF72-07F2194DFD2B}" srcOrd="1" destOrd="0" parTransId="{42FFEACD-AF84-43B3-8A9A-BEC71A784BBE}" sibTransId="{430BAC86-FA8D-4B16-B414-0DA308CE9878}"/>
    <dgm:cxn modelId="{0D996F09-D820-4CA8-AFD4-0B037A9C26FC}" type="presOf" srcId="{802AFD2F-0069-43D2-A785-52D6D0125477}" destId="{632CB002-247D-4F23-9848-81FCF111D74F}" srcOrd="0" destOrd="5" presId="urn:microsoft.com/office/officeart/2005/8/layout/hList1"/>
    <dgm:cxn modelId="{C823D20A-BA35-4964-801A-1DC95E42F58A}" type="presOf" srcId="{35740D98-07AB-4A3D-887A-6A3EAA093576}" destId="{9BBC3FE1-C138-42B1-90E6-908B17078A79}" srcOrd="0" destOrd="0" presId="urn:microsoft.com/office/officeart/2005/8/layout/hList1"/>
    <dgm:cxn modelId="{EF80FA14-E705-4CC6-A5D3-7B0CD6658930}" srcId="{2C1DA3E0-13A0-4006-A349-6FC02AB5DDF3}" destId="{8FEE08F6-9973-49D4-9D36-0646B3E24E4B}" srcOrd="2" destOrd="0" parTransId="{E952BE9B-6545-4FC9-822C-038CC519F5F9}" sibTransId="{0C0A20EF-EFF5-4186-A154-D65F4599FD95}"/>
    <dgm:cxn modelId="{B5BF2D15-8415-4A64-B887-8B866B372C2E}" type="presOf" srcId="{8FEE08F6-9973-49D4-9D36-0646B3E24E4B}" destId="{963E2645-D810-4AC7-99FC-41F4674F6D7C}" srcOrd="0" destOrd="2" presId="urn:microsoft.com/office/officeart/2005/8/layout/hList1"/>
    <dgm:cxn modelId="{0CC5F715-F34E-4728-9791-3556D730A631}" type="presOf" srcId="{EE2CCB29-27B2-422F-9FD5-6C0578CE8FD7}" destId="{60A5E88A-4DF2-412A-A4BA-FB35F7513A6C}" srcOrd="0" destOrd="0" presId="urn:microsoft.com/office/officeart/2005/8/layout/hList1"/>
    <dgm:cxn modelId="{6273281F-FB9B-4AF0-9D82-D5CABC34F084}" srcId="{17C1C4E7-1CEE-4A55-808F-8F8A3C7618BB}" destId="{951B441D-D05A-4BA8-9A6A-24213590C2D1}" srcOrd="1" destOrd="0" parTransId="{B7AF0425-D217-4EA8-99DB-B5D328FB6CB3}" sibTransId="{26E9189B-621E-4907-9C61-72833437116B}"/>
    <dgm:cxn modelId="{79D59E1F-F21F-4598-AF86-3D854DC23E11}" srcId="{2C1DA3E0-13A0-4006-A349-6FC02AB5DDF3}" destId="{2C493546-C1BF-426A-8E4C-D1C010053051}" srcOrd="0" destOrd="0" parTransId="{F5C6E095-68EF-4910-B305-5924A414CAB6}" sibTransId="{63DB01EC-AC73-480D-977C-971E455D1C74}"/>
    <dgm:cxn modelId="{D8FE6620-3E65-4A60-BAA6-AB356C3AE5AB}" type="presOf" srcId="{092877FB-5A93-4D44-BB6C-E1285AC66223}" destId="{156E40C3-7439-458B-AE55-04B95BC5C8F9}" srcOrd="0" destOrd="0" presId="urn:microsoft.com/office/officeart/2005/8/layout/hList1"/>
    <dgm:cxn modelId="{48734022-E2A2-4DB3-B142-5516E95405F0}" srcId="{4C410044-2082-4041-BCD0-911F7650FE66}" destId="{35740D98-07AB-4A3D-887A-6A3EAA093576}" srcOrd="0" destOrd="0" parTransId="{7D7A6191-23C9-442E-B9C1-1EB1E19E3FD4}" sibTransId="{704AF975-1764-44D1-AD41-A195F9EB6352}"/>
    <dgm:cxn modelId="{CEFB9F35-EF71-44A3-B2E7-568A164BC8F1}" srcId="{EFEAABCB-3F30-4DDD-AF72-07F2194DFD2B}" destId="{79CD1C9B-06CE-411E-9999-292A8721C7C5}" srcOrd="3" destOrd="0" parTransId="{60DB1D8B-2686-419B-85D4-5FEE0FCE6B0A}" sibTransId="{CC596561-4B9B-42F4-927A-2FE421908C62}"/>
    <dgm:cxn modelId="{798B3236-D72A-4CA4-A85D-6960C7EAC9C8}" type="presOf" srcId="{89D893E6-73D8-4148-9F9C-F5AF3E606BA8}" destId="{963E2645-D810-4AC7-99FC-41F4674F6D7C}" srcOrd="0" destOrd="1" presId="urn:microsoft.com/office/officeart/2005/8/layout/hList1"/>
    <dgm:cxn modelId="{99247F3B-E1FC-4C5E-8CDC-72CDFC8C045D}" type="presOf" srcId="{B987B4DA-8F6E-45F5-938E-BA357829C933}" destId="{9BBC3FE1-C138-42B1-90E6-908B17078A79}" srcOrd="0" destOrd="1" presId="urn:microsoft.com/office/officeart/2005/8/layout/hList1"/>
    <dgm:cxn modelId="{C2964D40-6543-47DD-84E1-59BF53B49B5E}" type="presOf" srcId="{6342F890-EFB2-4EC6-A7BA-37B70ABA7B1A}" destId="{632CB002-247D-4F23-9848-81FCF111D74F}" srcOrd="0" destOrd="2" presId="urn:microsoft.com/office/officeart/2005/8/layout/hList1"/>
    <dgm:cxn modelId="{7B6E5C44-9ED0-4F3F-85A9-66A614C352D6}" srcId="{EFEAABCB-3F30-4DDD-AF72-07F2194DFD2B}" destId="{573811AF-FC69-412F-85C4-A7131F867323}" srcOrd="4" destOrd="0" parTransId="{C37FBD24-55BE-486F-A1FC-AF578E700509}" sibTransId="{116DCB96-31AE-4094-8BBF-5D1B93B3AE30}"/>
    <dgm:cxn modelId="{03C26C46-7483-4A73-AA93-2773A98B4534}" type="presOf" srcId="{17C1C4E7-1CEE-4A55-808F-8F8A3C7618BB}" destId="{4803DA5A-1C02-47F2-BAD4-D1FFB44502E8}" srcOrd="0" destOrd="0" presId="urn:microsoft.com/office/officeart/2005/8/layout/hList1"/>
    <dgm:cxn modelId="{3C20D766-2903-45BB-AA9A-7FA4F754F1E6}" type="presOf" srcId="{FC6E3F69-04D1-4524-9587-7CB2561A81B5}" destId="{60A5E88A-4DF2-412A-A4BA-FB35F7513A6C}" srcOrd="0" destOrd="2" presId="urn:microsoft.com/office/officeart/2005/8/layout/hList1"/>
    <dgm:cxn modelId="{2BEFBA67-0E68-4396-97BD-62F4C38B542C}" type="presOf" srcId="{79CD1C9B-06CE-411E-9999-292A8721C7C5}" destId="{632CB002-247D-4F23-9848-81FCF111D74F}" srcOrd="0" destOrd="3" presId="urn:microsoft.com/office/officeart/2005/8/layout/hList1"/>
    <dgm:cxn modelId="{5453F868-2D60-49AA-9538-D39509A824F8}" srcId="{2C1DA3E0-13A0-4006-A349-6FC02AB5DDF3}" destId="{2523858F-D8AD-400B-B448-28FB9403140E}" srcOrd="3" destOrd="0" parTransId="{027E1E32-70C7-4E23-B6F6-F3EDA90EE675}" sibTransId="{9B02BF75-A070-4623-8C35-509DCDE769F8}"/>
    <dgm:cxn modelId="{495EA349-29FA-4E14-AFFC-7E4BDA14A7EE}" type="presOf" srcId="{951B441D-D05A-4BA8-9A6A-24213590C2D1}" destId="{60A5E88A-4DF2-412A-A4BA-FB35F7513A6C}" srcOrd="0" destOrd="1" presId="urn:microsoft.com/office/officeart/2005/8/layout/hList1"/>
    <dgm:cxn modelId="{3DFB346B-B682-46E8-910B-378950AD6AF5}" srcId="{2C1DA3E0-13A0-4006-A349-6FC02AB5DDF3}" destId="{89D893E6-73D8-4148-9F9C-F5AF3E606BA8}" srcOrd="1" destOrd="0" parTransId="{5065D33E-F596-43C5-A40F-3CD06E1AFADA}" sibTransId="{65919D5A-CB3E-4E18-951A-EAB444A67494}"/>
    <dgm:cxn modelId="{5926F26B-079C-4927-AF1C-D27DA504D483}" type="presOf" srcId="{EFEAABCB-3F30-4DDD-AF72-07F2194DFD2B}" destId="{30B39275-1996-47A4-A17E-FDFC0539FF66}" srcOrd="0" destOrd="0" presId="urn:microsoft.com/office/officeart/2005/8/layout/hList1"/>
    <dgm:cxn modelId="{9D27744D-C8E8-4357-B441-D4CE338B586A}" type="presOf" srcId="{2C1DA3E0-13A0-4006-A349-6FC02AB5DDF3}" destId="{141CC5C9-250D-4749-BBC2-1EDB71DC73E6}" srcOrd="0" destOrd="0" presId="urn:microsoft.com/office/officeart/2005/8/layout/hList1"/>
    <dgm:cxn modelId="{7304364E-9798-49EB-8073-4008D8E9C1F0}" srcId="{EFEAABCB-3F30-4DDD-AF72-07F2194DFD2B}" destId="{6342F890-EFB2-4EC6-A7BA-37B70ABA7B1A}" srcOrd="2" destOrd="0" parTransId="{B98E2658-A62B-4CE8-A76A-1271B6DB8B7D}" sibTransId="{20AD9F4F-EFCE-4C87-8811-6EA7F42F85E0}"/>
    <dgm:cxn modelId="{75079C72-3FB3-47DC-82C6-49775E2F2715}" srcId="{17C1C4E7-1CEE-4A55-808F-8F8A3C7618BB}" destId="{EE2CCB29-27B2-422F-9FD5-6C0578CE8FD7}" srcOrd="0" destOrd="0" parTransId="{182C3DDC-10D8-42F3-BDE8-CC1BB4E5DDE8}" sibTransId="{A0278936-8E45-496D-9403-2D088E26075D}"/>
    <dgm:cxn modelId="{B066377E-D7E4-461B-9D2A-9E743586258C}" srcId="{092877FB-5A93-4D44-BB6C-E1285AC66223}" destId="{4C410044-2082-4041-BCD0-911F7650FE66}" srcOrd="2" destOrd="0" parTransId="{547B373A-0FBB-4EFF-83F3-78BB88DC6C7B}" sibTransId="{CC83DD00-19EB-46D3-AE4D-25E5B9E32D91}"/>
    <dgm:cxn modelId="{81959281-E3AD-4A10-A98F-AF87BCA04FA6}" type="presOf" srcId="{3D11BD46-5FBA-4685-B117-F7D67E86360C}" destId="{963E2645-D810-4AC7-99FC-41F4674F6D7C}" srcOrd="0" destOrd="4" presId="urn:microsoft.com/office/officeart/2005/8/layout/hList1"/>
    <dgm:cxn modelId="{34E88C86-EDBC-4BE1-B29F-A38F2E93907A}" srcId="{17C1C4E7-1CEE-4A55-808F-8F8A3C7618BB}" destId="{FC6E3F69-04D1-4524-9587-7CB2561A81B5}" srcOrd="2" destOrd="0" parTransId="{F2E13128-2A03-4CC1-B722-7B29EFFCE579}" sibTransId="{F46C671D-94E7-476B-90FF-D4A0D6DB2DBA}"/>
    <dgm:cxn modelId="{5D17398E-45B7-4D20-88AB-A48E4FCF14C3}" srcId="{EFEAABCB-3F30-4DDD-AF72-07F2194DFD2B}" destId="{802AFD2F-0069-43D2-A785-52D6D0125477}" srcOrd="5" destOrd="0" parTransId="{CB543065-AB06-409D-88DD-0E515DCECB48}" sibTransId="{CA34F6C2-BAFC-4EF1-AF7C-08ADCA9F3369}"/>
    <dgm:cxn modelId="{6C094E9D-0FB8-46E3-838C-220403AF4ABA}" type="presOf" srcId="{2C493546-C1BF-426A-8E4C-D1C010053051}" destId="{963E2645-D810-4AC7-99FC-41F4674F6D7C}" srcOrd="0" destOrd="0" presId="urn:microsoft.com/office/officeart/2005/8/layout/hList1"/>
    <dgm:cxn modelId="{3ADCF49D-E2F8-42FD-BB12-352B7FAD07EE}" srcId="{EFEAABCB-3F30-4DDD-AF72-07F2194DFD2B}" destId="{DAD6FDAB-F6F5-452B-A3D1-E5CB700B2BC0}" srcOrd="1" destOrd="0" parTransId="{478AA272-E3B2-4BA6-85AE-410CDC145E62}" sibTransId="{BBD26225-EE83-4B08-B434-7911C26A3BA0}"/>
    <dgm:cxn modelId="{540A2D9E-0DD8-471E-8006-EA8261574537}" type="presOf" srcId="{DAD6FDAB-F6F5-452B-A3D1-E5CB700B2BC0}" destId="{632CB002-247D-4F23-9848-81FCF111D74F}" srcOrd="0" destOrd="1" presId="urn:microsoft.com/office/officeart/2005/8/layout/hList1"/>
    <dgm:cxn modelId="{D05A20BA-FDBA-4F6B-896A-AD237E91E51B}" type="presOf" srcId="{2AB564B6-0542-49FB-A5CE-DA288F3CDE51}" destId="{963E2645-D810-4AC7-99FC-41F4674F6D7C}" srcOrd="0" destOrd="5" presId="urn:microsoft.com/office/officeart/2005/8/layout/hList1"/>
    <dgm:cxn modelId="{52125DBF-CF64-4AB7-AC8A-B45D9B95DE2F}" srcId="{4C410044-2082-4041-BCD0-911F7650FE66}" destId="{41524C17-6FA0-4D09-AEF5-01790E6029D1}" srcOrd="2" destOrd="0" parTransId="{4DE649F0-4C56-4CE0-AEF5-0AD46C793753}" sibTransId="{56DCADA5-18D8-436C-BDE2-1FFD87973C65}"/>
    <dgm:cxn modelId="{70A6C9C8-E674-44A3-854A-B0A867942875}" type="presOf" srcId="{4C410044-2082-4041-BCD0-911F7650FE66}" destId="{4357311A-8979-49D5-83C2-8306B783FB5F}" srcOrd="0" destOrd="0" presId="urn:microsoft.com/office/officeart/2005/8/layout/hList1"/>
    <dgm:cxn modelId="{FCCE7ACB-2A9E-40D8-8B14-4D3EED39BFBF}" srcId="{092877FB-5A93-4D44-BB6C-E1285AC66223}" destId="{17C1C4E7-1CEE-4A55-808F-8F8A3C7618BB}" srcOrd="3" destOrd="0" parTransId="{59DE2CD6-AA7E-42EA-A194-637F257E9959}" sibTransId="{BC6006F1-818F-400C-B1E2-064AAFF212B8}"/>
    <dgm:cxn modelId="{97829CD2-326B-433F-8015-059D8546F2F6}" srcId="{092877FB-5A93-4D44-BB6C-E1285AC66223}" destId="{2C1DA3E0-13A0-4006-A349-6FC02AB5DDF3}" srcOrd="0" destOrd="0" parTransId="{7FDF0466-0CFF-49B0-B7D1-DBB376924929}" sibTransId="{B424C63D-D78A-48F7-A5C9-6A75AEEE16CF}"/>
    <dgm:cxn modelId="{302EB7D5-5334-447E-87A4-F4692EDE4181}" type="presOf" srcId="{1A1F7DE9-93B1-4DB9-90C2-2633CBCDD151}" destId="{632CB002-247D-4F23-9848-81FCF111D74F}" srcOrd="0" destOrd="0" presId="urn:microsoft.com/office/officeart/2005/8/layout/hList1"/>
    <dgm:cxn modelId="{AF5F7AE9-9636-47DC-B17C-8F8C0EDD44C8}" srcId="{2C1DA3E0-13A0-4006-A349-6FC02AB5DDF3}" destId="{2AB564B6-0542-49FB-A5CE-DA288F3CDE51}" srcOrd="5" destOrd="0" parTransId="{B1BD871C-80F9-45EC-B7C1-F83A122CE005}" sibTransId="{EABB30F2-E535-459B-922E-2D1BA5DB218C}"/>
    <dgm:cxn modelId="{245BDDEA-B4D4-47C5-AF7A-13E384C1E7D5}" srcId="{EFEAABCB-3F30-4DDD-AF72-07F2194DFD2B}" destId="{1A1F7DE9-93B1-4DB9-90C2-2633CBCDD151}" srcOrd="0" destOrd="0" parTransId="{68DD003D-E46F-48AC-B7ED-8BCC609B97E0}" sibTransId="{25456124-5DCD-4AA0-A286-F047C0F812C3}"/>
    <dgm:cxn modelId="{FD7993F0-9837-46FA-97F4-AC52176F534E}" type="presOf" srcId="{41524C17-6FA0-4D09-AEF5-01790E6029D1}" destId="{9BBC3FE1-C138-42B1-90E6-908B17078A79}" srcOrd="0" destOrd="2" presId="urn:microsoft.com/office/officeart/2005/8/layout/hList1"/>
    <dgm:cxn modelId="{2125E8F1-9544-4413-90DE-D175B75B4AAE}" srcId="{2C1DA3E0-13A0-4006-A349-6FC02AB5DDF3}" destId="{3D11BD46-5FBA-4685-B117-F7D67E86360C}" srcOrd="4" destOrd="0" parTransId="{CAF06386-2B94-47D8-821B-0BAE25720315}" sibTransId="{2B5AEBD0-3806-4400-B475-339A1433C990}"/>
    <dgm:cxn modelId="{A1D2A0F4-94B0-4F68-899C-8229AAE46C0D}" srcId="{4C410044-2082-4041-BCD0-911F7650FE66}" destId="{B987B4DA-8F6E-45F5-938E-BA357829C933}" srcOrd="1" destOrd="0" parTransId="{4DF8502E-7B3E-4EDB-B427-C5ABCC085981}" sibTransId="{01943B3F-8FC1-45DF-867A-8A2F169E42D0}"/>
    <dgm:cxn modelId="{62C141F9-9952-4BC0-BC3C-A7BB0FE54E16}" type="presOf" srcId="{2523858F-D8AD-400B-B448-28FB9403140E}" destId="{963E2645-D810-4AC7-99FC-41F4674F6D7C}" srcOrd="0" destOrd="3" presId="urn:microsoft.com/office/officeart/2005/8/layout/hList1"/>
    <dgm:cxn modelId="{BF10BDFD-A299-4C11-B946-FB84B02E9F19}" type="presOf" srcId="{573811AF-FC69-412F-85C4-A7131F867323}" destId="{632CB002-247D-4F23-9848-81FCF111D74F}" srcOrd="0" destOrd="4" presId="urn:microsoft.com/office/officeart/2005/8/layout/hList1"/>
    <dgm:cxn modelId="{095FBF46-6338-428F-97D3-24716253167E}" type="presParOf" srcId="{156E40C3-7439-458B-AE55-04B95BC5C8F9}" destId="{9189E434-3249-468A-ADAE-552ECC279750}" srcOrd="0" destOrd="0" presId="urn:microsoft.com/office/officeart/2005/8/layout/hList1"/>
    <dgm:cxn modelId="{F9D46787-3C42-42AF-B3A7-7AF11BBE414C}" type="presParOf" srcId="{9189E434-3249-468A-ADAE-552ECC279750}" destId="{141CC5C9-250D-4749-BBC2-1EDB71DC73E6}" srcOrd="0" destOrd="0" presId="urn:microsoft.com/office/officeart/2005/8/layout/hList1"/>
    <dgm:cxn modelId="{0458A6D0-D643-47D6-B69E-FF1FC5315B34}" type="presParOf" srcId="{9189E434-3249-468A-ADAE-552ECC279750}" destId="{963E2645-D810-4AC7-99FC-41F4674F6D7C}" srcOrd="1" destOrd="0" presId="urn:microsoft.com/office/officeart/2005/8/layout/hList1"/>
    <dgm:cxn modelId="{69A77E9C-470F-4CFD-9F37-616130123C44}" type="presParOf" srcId="{156E40C3-7439-458B-AE55-04B95BC5C8F9}" destId="{2CCF34A1-11FB-4F28-B68A-B68A559EAFE0}" srcOrd="1" destOrd="0" presId="urn:microsoft.com/office/officeart/2005/8/layout/hList1"/>
    <dgm:cxn modelId="{48EB10F2-05DB-4B53-B2CA-FA3B3F353C65}" type="presParOf" srcId="{156E40C3-7439-458B-AE55-04B95BC5C8F9}" destId="{ADFC081B-45C7-43BD-89B3-1A5356361987}" srcOrd="2" destOrd="0" presId="urn:microsoft.com/office/officeart/2005/8/layout/hList1"/>
    <dgm:cxn modelId="{1C591613-7968-445C-AEEC-3401EF5E0C85}" type="presParOf" srcId="{ADFC081B-45C7-43BD-89B3-1A5356361987}" destId="{30B39275-1996-47A4-A17E-FDFC0539FF66}" srcOrd="0" destOrd="0" presId="urn:microsoft.com/office/officeart/2005/8/layout/hList1"/>
    <dgm:cxn modelId="{8FF9E46F-DA79-47E0-809D-EEA4D26EDF1C}" type="presParOf" srcId="{ADFC081B-45C7-43BD-89B3-1A5356361987}" destId="{632CB002-247D-4F23-9848-81FCF111D74F}" srcOrd="1" destOrd="0" presId="urn:microsoft.com/office/officeart/2005/8/layout/hList1"/>
    <dgm:cxn modelId="{F7319603-47ED-4788-A674-AF2FE0BC31FB}" type="presParOf" srcId="{156E40C3-7439-458B-AE55-04B95BC5C8F9}" destId="{57854754-7FF1-41C5-8F3D-1A336ABD5B74}" srcOrd="3" destOrd="0" presId="urn:microsoft.com/office/officeart/2005/8/layout/hList1"/>
    <dgm:cxn modelId="{8CA8E250-1B57-4792-93FD-B80F8123BA96}" type="presParOf" srcId="{156E40C3-7439-458B-AE55-04B95BC5C8F9}" destId="{31346FC8-16A1-4485-9EA0-80B08AA11B92}" srcOrd="4" destOrd="0" presId="urn:microsoft.com/office/officeart/2005/8/layout/hList1"/>
    <dgm:cxn modelId="{8C0F6A5B-BED1-497B-AAC8-361491997609}" type="presParOf" srcId="{31346FC8-16A1-4485-9EA0-80B08AA11B92}" destId="{4357311A-8979-49D5-83C2-8306B783FB5F}" srcOrd="0" destOrd="0" presId="urn:microsoft.com/office/officeart/2005/8/layout/hList1"/>
    <dgm:cxn modelId="{8825BED4-F91B-433D-9941-3983B64037A0}" type="presParOf" srcId="{31346FC8-16A1-4485-9EA0-80B08AA11B92}" destId="{9BBC3FE1-C138-42B1-90E6-908B17078A79}" srcOrd="1" destOrd="0" presId="urn:microsoft.com/office/officeart/2005/8/layout/hList1"/>
    <dgm:cxn modelId="{F2C57CDB-5876-48C2-B5CD-05930657DAC5}" type="presParOf" srcId="{156E40C3-7439-458B-AE55-04B95BC5C8F9}" destId="{B999CEA6-3114-401D-B552-287D5C19DB0B}" srcOrd="5" destOrd="0" presId="urn:microsoft.com/office/officeart/2005/8/layout/hList1"/>
    <dgm:cxn modelId="{45F84AEE-2739-43A2-AEB7-13AA110F1633}" type="presParOf" srcId="{156E40C3-7439-458B-AE55-04B95BC5C8F9}" destId="{12799B45-DCD1-4790-A526-F27587C4F565}" srcOrd="6" destOrd="0" presId="urn:microsoft.com/office/officeart/2005/8/layout/hList1"/>
    <dgm:cxn modelId="{85559F18-3F2B-435F-8700-6602194DC59B}" type="presParOf" srcId="{12799B45-DCD1-4790-A526-F27587C4F565}" destId="{4803DA5A-1C02-47F2-BAD4-D1FFB44502E8}" srcOrd="0" destOrd="0" presId="urn:microsoft.com/office/officeart/2005/8/layout/hList1"/>
    <dgm:cxn modelId="{D9E4521B-5191-445B-A1B5-60DAADE37AE2}" type="presParOf" srcId="{12799B45-DCD1-4790-A526-F27587C4F565}" destId="{60A5E88A-4DF2-412A-A4BA-FB35F7513A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8DB75-C905-4A01-8F7B-F71AC07FB520}">
      <dsp:nvSpPr>
        <dsp:cNvPr id="0" name=""/>
        <dsp:cNvSpPr/>
      </dsp:nvSpPr>
      <dsp:spPr>
        <a:xfrm>
          <a:off x="0" y="3003033"/>
          <a:ext cx="3886200" cy="197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“</a:t>
          </a:r>
          <a:r>
            <a:rPr lang="en-US" sz="2200" kern="1200" dirty="0"/>
            <a:t>We commit to fully engage in regular and inclusive reviews of progress at subnational, national, regional and global levels"(2030 Agenda, para. 77).</a:t>
          </a:r>
        </a:p>
      </dsp:txBody>
      <dsp:txXfrm>
        <a:off x="0" y="3003033"/>
        <a:ext cx="3886200" cy="1970315"/>
      </dsp:txXfrm>
    </dsp:sp>
    <dsp:sp modelId="{84041F3A-290D-4BED-9D33-C52B2EF96BD7}">
      <dsp:nvSpPr>
        <dsp:cNvPr id="0" name=""/>
        <dsp:cNvSpPr/>
      </dsp:nvSpPr>
      <dsp:spPr>
        <a:xfrm rot="10800000">
          <a:off x="0" y="2243"/>
          <a:ext cx="3886200" cy="30303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2030 Agenda creates a system for regular monitoring and review of progress made</a:t>
          </a:r>
        </a:p>
      </dsp:txBody>
      <dsp:txXfrm rot="10800000">
        <a:off x="0" y="2243"/>
        <a:ext cx="3886200" cy="1969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EE7E4-E7F0-4A63-9F6B-652D262D9EC4}">
      <dsp:nvSpPr>
        <dsp:cNvPr id="0" name=""/>
        <dsp:cNvSpPr/>
      </dsp:nvSpPr>
      <dsp:spPr>
        <a:xfrm>
          <a:off x="0" y="443587"/>
          <a:ext cx="865806" cy="865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Roadmap</a:t>
          </a:r>
        </a:p>
      </dsp:txBody>
      <dsp:txXfrm>
        <a:off x="126794" y="570381"/>
        <a:ext cx="612218" cy="612218"/>
      </dsp:txXfrm>
    </dsp:sp>
    <dsp:sp modelId="{E38BD5C6-15CC-4251-A790-493D8D4CBA95}">
      <dsp:nvSpPr>
        <dsp:cNvPr id="0" name=""/>
        <dsp:cNvSpPr/>
      </dsp:nvSpPr>
      <dsp:spPr>
        <a:xfrm>
          <a:off x="938566" y="611804"/>
          <a:ext cx="502167" cy="50216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1005128" y="803833"/>
        <a:ext cx="369043" cy="118109"/>
      </dsp:txXfrm>
    </dsp:sp>
    <dsp:sp modelId="{BE3B7BC8-FCC9-4526-8642-CF4B9633EB8C}">
      <dsp:nvSpPr>
        <dsp:cNvPr id="0" name=""/>
        <dsp:cNvSpPr/>
      </dsp:nvSpPr>
      <dsp:spPr>
        <a:xfrm>
          <a:off x="1511037" y="429985"/>
          <a:ext cx="865806" cy="865806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Institutional arrangements</a:t>
          </a:r>
        </a:p>
      </dsp:txBody>
      <dsp:txXfrm>
        <a:off x="1637831" y="556779"/>
        <a:ext cx="612218" cy="612218"/>
      </dsp:txXfrm>
    </dsp:sp>
    <dsp:sp modelId="{4EFF0971-8322-42DC-BA03-CB86735AEDDC}">
      <dsp:nvSpPr>
        <dsp:cNvPr id="0" name=""/>
        <dsp:cNvSpPr/>
      </dsp:nvSpPr>
      <dsp:spPr>
        <a:xfrm>
          <a:off x="2447147" y="611804"/>
          <a:ext cx="502167" cy="502167"/>
        </a:xfrm>
        <a:prstGeom prst="mathPlus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2513709" y="803833"/>
        <a:ext cx="369043" cy="118109"/>
      </dsp:txXfrm>
    </dsp:sp>
    <dsp:sp modelId="{759BCCB7-A81C-4153-B1B3-54452C5EA94B}">
      <dsp:nvSpPr>
        <dsp:cNvPr id="0" name=""/>
        <dsp:cNvSpPr/>
      </dsp:nvSpPr>
      <dsp:spPr>
        <a:xfrm>
          <a:off x="3019618" y="429985"/>
          <a:ext cx="865806" cy="86580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Focal points</a:t>
          </a:r>
        </a:p>
      </dsp:txBody>
      <dsp:txXfrm>
        <a:off x="3146412" y="556779"/>
        <a:ext cx="612218" cy="612218"/>
      </dsp:txXfrm>
    </dsp:sp>
    <dsp:sp modelId="{E615EE1C-A617-4F58-827D-9475211C568E}">
      <dsp:nvSpPr>
        <dsp:cNvPr id="0" name=""/>
        <dsp:cNvSpPr/>
      </dsp:nvSpPr>
      <dsp:spPr>
        <a:xfrm>
          <a:off x="3955727" y="611804"/>
          <a:ext cx="502167" cy="502167"/>
        </a:xfrm>
        <a:prstGeom prst="mathPlus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4022289" y="803833"/>
        <a:ext cx="369043" cy="118109"/>
      </dsp:txXfrm>
    </dsp:sp>
    <dsp:sp modelId="{F056EE76-548B-486B-AC8D-EF1FAF3FE0BF}">
      <dsp:nvSpPr>
        <dsp:cNvPr id="0" name=""/>
        <dsp:cNvSpPr/>
      </dsp:nvSpPr>
      <dsp:spPr>
        <a:xfrm>
          <a:off x="4533343" y="429985"/>
          <a:ext cx="865806" cy="8658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Resources</a:t>
          </a:r>
        </a:p>
      </dsp:txBody>
      <dsp:txXfrm>
        <a:off x="4660137" y="556779"/>
        <a:ext cx="612218" cy="612218"/>
      </dsp:txXfrm>
    </dsp:sp>
    <dsp:sp modelId="{4D7DE722-9BD4-4FF2-B747-9B2D06F8D8A0}">
      <dsp:nvSpPr>
        <dsp:cNvPr id="0" name=""/>
        <dsp:cNvSpPr/>
      </dsp:nvSpPr>
      <dsp:spPr>
        <a:xfrm>
          <a:off x="5464308" y="611804"/>
          <a:ext cx="502167" cy="502167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5530870" y="803833"/>
        <a:ext cx="369043" cy="118109"/>
      </dsp:txXfrm>
    </dsp:sp>
    <dsp:sp modelId="{EEA6E666-12FC-4DF4-BE70-B706905AF315}">
      <dsp:nvSpPr>
        <dsp:cNvPr id="0" name=""/>
        <dsp:cNvSpPr/>
      </dsp:nvSpPr>
      <dsp:spPr>
        <a:xfrm>
          <a:off x="6036779" y="429985"/>
          <a:ext cx="865806" cy="8658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Collect data</a:t>
          </a:r>
        </a:p>
      </dsp:txBody>
      <dsp:txXfrm>
        <a:off x="6163573" y="556779"/>
        <a:ext cx="612218" cy="612218"/>
      </dsp:txXfrm>
    </dsp:sp>
    <dsp:sp modelId="{65AAD6B8-0473-428B-9C9A-65EA815C5ECF}">
      <dsp:nvSpPr>
        <dsp:cNvPr id="0" name=""/>
        <dsp:cNvSpPr/>
      </dsp:nvSpPr>
      <dsp:spPr>
        <a:xfrm>
          <a:off x="6972889" y="611804"/>
          <a:ext cx="502167" cy="502167"/>
        </a:xfrm>
        <a:prstGeom prst="mathEqual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7039451" y="715250"/>
        <a:ext cx="369043" cy="295275"/>
      </dsp:txXfrm>
    </dsp:sp>
    <dsp:sp modelId="{F92AEA0A-BBCE-4C75-8DFE-20B5896EB108}">
      <dsp:nvSpPr>
        <dsp:cNvPr id="0" name=""/>
        <dsp:cNvSpPr/>
      </dsp:nvSpPr>
      <dsp:spPr>
        <a:xfrm>
          <a:off x="7490938" y="429985"/>
          <a:ext cx="865806" cy="86580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Draft and key messages</a:t>
          </a:r>
        </a:p>
      </dsp:txBody>
      <dsp:txXfrm>
        <a:off x="7617732" y="556779"/>
        <a:ext cx="612218" cy="612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9E85C-B5F9-44AD-B8B8-F6B83521BAD7}">
      <dsp:nvSpPr>
        <dsp:cNvPr id="0" name=""/>
        <dsp:cNvSpPr/>
      </dsp:nvSpPr>
      <dsp:spPr>
        <a:xfrm>
          <a:off x="7578" y="538822"/>
          <a:ext cx="1023801" cy="10238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Make contact</a:t>
          </a:r>
        </a:p>
      </dsp:txBody>
      <dsp:txXfrm>
        <a:off x="157510" y="688754"/>
        <a:ext cx="723937" cy="723937"/>
      </dsp:txXfrm>
    </dsp:sp>
    <dsp:sp modelId="{15EA9D22-EADD-498E-B06F-F62E270B7327}">
      <dsp:nvSpPr>
        <dsp:cNvPr id="0" name=""/>
        <dsp:cNvSpPr/>
      </dsp:nvSpPr>
      <dsp:spPr>
        <a:xfrm>
          <a:off x="1114512" y="753820"/>
          <a:ext cx="593804" cy="59380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1193221" y="980891"/>
        <a:ext cx="436386" cy="139662"/>
      </dsp:txXfrm>
    </dsp:sp>
    <dsp:sp modelId="{AB97B201-251F-43CA-B0D3-68CC30AA284A}">
      <dsp:nvSpPr>
        <dsp:cNvPr id="0" name=""/>
        <dsp:cNvSpPr/>
      </dsp:nvSpPr>
      <dsp:spPr>
        <a:xfrm>
          <a:off x="1791449" y="538822"/>
          <a:ext cx="1023801" cy="102380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Forming a multisectoral committee</a:t>
          </a:r>
        </a:p>
      </dsp:txBody>
      <dsp:txXfrm>
        <a:off x="1941381" y="688754"/>
        <a:ext cx="723937" cy="723937"/>
      </dsp:txXfrm>
    </dsp:sp>
    <dsp:sp modelId="{511D32D3-4974-4A24-927D-0CFDEAFA9E1B}">
      <dsp:nvSpPr>
        <dsp:cNvPr id="0" name=""/>
        <dsp:cNvSpPr/>
      </dsp:nvSpPr>
      <dsp:spPr>
        <a:xfrm>
          <a:off x="2898383" y="753820"/>
          <a:ext cx="593804" cy="593804"/>
        </a:xfrm>
        <a:prstGeom prst="mathPlus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2977092" y="980891"/>
        <a:ext cx="436386" cy="139662"/>
      </dsp:txXfrm>
    </dsp:sp>
    <dsp:sp modelId="{B512C7C0-CEB1-4098-BD05-55DA8EBE9A98}">
      <dsp:nvSpPr>
        <dsp:cNvPr id="0" name=""/>
        <dsp:cNvSpPr/>
      </dsp:nvSpPr>
      <dsp:spPr>
        <a:xfrm>
          <a:off x="3575320" y="538822"/>
          <a:ext cx="1023801" cy="1023801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Stakeholder Engagement Plan</a:t>
          </a:r>
        </a:p>
      </dsp:txBody>
      <dsp:txXfrm>
        <a:off x="3725252" y="688754"/>
        <a:ext cx="723937" cy="723937"/>
      </dsp:txXfrm>
    </dsp:sp>
    <dsp:sp modelId="{66382D0B-C0D9-4804-BBC3-0A6D7A28A617}">
      <dsp:nvSpPr>
        <dsp:cNvPr id="0" name=""/>
        <dsp:cNvSpPr/>
      </dsp:nvSpPr>
      <dsp:spPr>
        <a:xfrm>
          <a:off x="4682254" y="753820"/>
          <a:ext cx="593804" cy="593804"/>
        </a:xfrm>
        <a:prstGeom prst="mathPlus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4760963" y="980891"/>
        <a:ext cx="436386" cy="139662"/>
      </dsp:txXfrm>
    </dsp:sp>
    <dsp:sp modelId="{7DB658F8-7A6C-4164-864F-894E36D359D8}">
      <dsp:nvSpPr>
        <dsp:cNvPr id="0" name=""/>
        <dsp:cNvSpPr/>
      </dsp:nvSpPr>
      <dsp:spPr>
        <a:xfrm>
          <a:off x="5359191" y="538822"/>
          <a:ext cx="1023801" cy="1023801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Communication and social media</a:t>
          </a:r>
        </a:p>
      </dsp:txBody>
      <dsp:txXfrm>
        <a:off x="5509123" y="688754"/>
        <a:ext cx="723937" cy="723937"/>
      </dsp:txXfrm>
    </dsp:sp>
    <dsp:sp modelId="{DBC019C4-7E0E-4EB3-886F-C92FC768FAFE}">
      <dsp:nvSpPr>
        <dsp:cNvPr id="0" name=""/>
        <dsp:cNvSpPr/>
      </dsp:nvSpPr>
      <dsp:spPr>
        <a:xfrm>
          <a:off x="6466125" y="753820"/>
          <a:ext cx="593804" cy="593804"/>
        </a:xfrm>
        <a:prstGeom prst="mathEqua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6544834" y="876144"/>
        <a:ext cx="436386" cy="349156"/>
      </dsp:txXfrm>
    </dsp:sp>
    <dsp:sp modelId="{E05A546B-2908-4932-87A7-4051B2435615}">
      <dsp:nvSpPr>
        <dsp:cNvPr id="0" name=""/>
        <dsp:cNvSpPr/>
      </dsp:nvSpPr>
      <dsp:spPr>
        <a:xfrm>
          <a:off x="7143062" y="538822"/>
          <a:ext cx="1023801" cy="102380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Leave no one behind</a:t>
          </a:r>
        </a:p>
      </dsp:txBody>
      <dsp:txXfrm>
        <a:off x="7292994" y="688754"/>
        <a:ext cx="723937" cy="723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403FA-2A00-46FA-9DAC-14A9F009CFC0}">
      <dsp:nvSpPr>
        <dsp:cNvPr id="0" name=""/>
        <dsp:cNvSpPr/>
      </dsp:nvSpPr>
      <dsp:spPr>
        <a:xfrm>
          <a:off x="1299" y="279909"/>
          <a:ext cx="1350569" cy="1191829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Including data</a:t>
          </a:r>
        </a:p>
      </dsp:txBody>
      <dsp:txXfrm>
        <a:off x="199085" y="454448"/>
        <a:ext cx="954997" cy="842751"/>
      </dsp:txXfrm>
    </dsp:sp>
    <dsp:sp modelId="{EEBBC5EE-A286-41F9-BCE6-FEEBA592A3D3}">
      <dsp:nvSpPr>
        <dsp:cNvPr id="0" name=""/>
        <dsp:cNvSpPr/>
      </dsp:nvSpPr>
      <dsp:spPr>
        <a:xfrm rot="10800000">
          <a:off x="506105" y="1556978"/>
          <a:ext cx="340956" cy="180707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FE89B-7D4D-4541-ABA1-16A99462DED7}">
      <dsp:nvSpPr>
        <dsp:cNvPr id="0" name=""/>
        <dsp:cNvSpPr/>
      </dsp:nvSpPr>
      <dsp:spPr>
        <a:xfrm>
          <a:off x="75010" y="1812696"/>
          <a:ext cx="1203146" cy="1030341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Tracking of remaining data</a:t>
          </a:r>
        </a:p>
      </dsp:txBody>
      <dsp:txXfrm>
        <a:off x="251207" y="1963586"/>
        <a:ext cx="850752" cy="728561"/>
      </dsp:txXfrm>
    </dsp:sp>
    <dsp:sp modelId="{4764734A-5381-4477-91C8-F2DEE67B00AD}">
      <dsp:nvSpPr>
        <dsp:cNvPr id="0" name=""/>
        <dsp:cNvSpPr/>
      </dsp:nvSpPr>
      <dsp:spPr>
        <a:xfrm rot="5456942">
          <a:off x="1393194" y="2252208"/>
          <a:ext cx="340956" cy="180707"/>
        </a:xfrm>
        <a:prstGeom prst="triangle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E00FF-C9C8-4162-8844-82F3A90AB642}">
      <dsp:nvSpPr>
        <dsp:cNvPr id="0" name=""/>
        <dsp:cNvSpPr/>
      </dsp:nvSpPr>
      <dsp:spPr>
        <a:xfrm>
          <a:off x="1838949" y="1945989"/>
          <a:ext cx="1066591" cy="8199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Zero Draft</a:t>
          </a:r>
        </a:p>
      </dsp:txBody>
      <dsp:txXfrm>
        <a:off x="1995148" y="2066065"/>
        <a:ext cx="754193" cy="579781"/>
      </dsp:txXfrm>
    </dsp:sp>
    <dsp:sp modelId="{77E22F99-F819-4299-A969-BCE5B9D8C342}">
      <dsp:nvSpPr>
        <dsp:cNvPr id="0" name=""/>
        <dsp:cNvSpPr/>
      </dsp:nvSpPr>
      <dsp:spPr>
        <a:xfrm>
          <a:off x="2201767" y="1635181"/>
          <a:ext cx="340956" cy="18070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53946-4D65-49CF-B927-7AF9568DA368}">
      <dsp:nvSpPr>
        <dsp:cNvPr id="0" name=""/>
        <dsp:cNvSpPr/>
      </dsp:nvSpPr>
      <dsp:spPr>
        <a:xfrm>
          <a:off x="1907360" y="566363"/>
          <a:ext cx="929770" cy="9489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Internal</a:t>
          </a:r>
          <a:r>
            <a:rPr lang="en-US" sz="900" kern="1200"/>
            <a:t> </a:t>
          </a:r>
          <a:r>
            <a:rPr lang="en-US" sz="900" b="1" kern="1200"/>
            <a:t>review</a:t>
          </a:r>
        </a:p>
      </dsp:txBody>
      <dsp:txXfrm>
        <a:off x="2043522" y="705333"/>
        <a:ext cx="657446" cy="671005"/>
      </dsp:txXfrm>
    </dsp:sp>
    <dsp:sp modelId="{B09CF732-577F-4C3A-85D1-82B732BEAEBD}">
      <dsp:nvSpPr>
        <dsp:cNvPr id="0" name=""/>
        <dsp:cNvSpPr/>
      </dsp:nvSpPr>
      <dsp:spPr>
        <a:xfrm rot="5645612">
          <a:off x="2949712" y="1004011"/>
          <a:ext cx="340956" cy="18070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6C7A-6846-45D3-9EA0-F55A3195275D}">
      <dsp:nvSpPr>
        <dsp:cNvPr id="0" name=""/>
        <dsp:cNvSpPr/>
      </dsp:nvSpPr>
      <dsp:spPr>
        <a:xfrm>
          <a:off x="3392623" y="553754"/>
          <a:ext cx="1213549" cy="12070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Open draft to comments</a:t>
          </a:r>
        </a:p>
      </dsp:txBody>
      <dsp:txXfrm>
        <a:off x="3570343" y="730524"/>
        <a:ext cx="858109" cy="853524"/>
      </dsp:txXfrm>
    </dsp:sp>
    <dsp:sp modelId="{E54DC494-4F83-4C56-8855-5CFFED7E4B4A}">
      <dsp:nvSpPr>
        <dsp:cNvPr id="0" name=""/>
        <dsp:cNvSpPr/>
      </dsp:nvSpPr>
      <dsp:spPr>
        <a:xfrm rot="10800000">
          <a:off x="3828919" y="1873381"/>
          <a:ext cx="340956" cy="180707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00A29-733D-4AD3-AF36-3EAAF2361409}">
      <dsp:nvSpPr>
        <dsp:cNvPr id="0" name=""/>
        <dsp:cNvSpPr/>
      </dsp:nvSpPr>
      <dsp:spPr>
        <a:xfrm>
          <a:off x="3542027" y="2156422"/>
          <a:ext cx="914741" cy="864871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Comment space</a:t>
          </a:r>
        </a:p>
      </dsp:txBody>
      <dsp:txXfrm>
        <a:off x="3675988" y="2283079"/>
        <a:ext cx="646819" cy="611557"/>
      </dsp:txXfrm>
    </dsp:sp>
    <dsp:sp modelId="{F7DEF241-49BB-4C72-8BA9-021083256D67}">
      <dsp:nvSpPr>
        <dsp:cNvPr id="0" name=""/>
        <dsp:cNvSpPr/>
      </dsp:nvSpPr>
      <dsp:spPr>
        <a:xfrm rot="5314932">
          <a:off x="4671097" y="2477660"/>
          <a:ext cx="340956" cy="180707"/>
        </a:xfrm>
        <a:prstGeom prst="triangle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F07E8-D30B-4A3B-8094-642CFB019E87}">
      <dsp:nvSpPr>
        <dsp:cNvPr id="0" name=""/>
        <dsp:cNvSpPr/>
      </dsp:nvSpPr>
      <dsp:spPr>
        <a:xfrm>
          <a:off x="5216170" y="2016371"/>
          <a:ext cx="1017099" cy="1059567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New and edited draft</a:t>
          </a:r>
        </a:p>
      </dsp:txBody>
      <dsp:txXfrm>
        <a:off x="5365121" y="2171541"/>
        <a:ext cx="719197" cy="749227"/>
      </dsp:txXfrm>
    </dsp:sp>
    <dsp:sp modelId="{7D78C0CC-6F68-4012-916B-FF6F543AC877}">
      <dsp:nvSpPr>
        <dsp:cNvPr id="0" name=""/>
        <dsp:cNvSpPr/>
      </dsp:nvSpPr>
      <dsp:spPr>
        <a:xfrm>
          <a:off x="5554241" y="1750425"/>
          <a:ext cx="340956" cy="180707"/>
        </a:xfrm>
        <a:prstGeom prst="triangle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82EE8-16B2-4006-8312-C4DCB143595C}">
      <dsp:nvSpPr>
        <dsp:cNvPr id="0" name=""/>
        <dsp:cNvSpPr/>
      </dsp:nvSpPr>
      <dsp:spPr>
        <a:xfrm>
          <a:off x="5093254" y="413918"/>
          <a:ext cx="1262931" cy="12614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Approval and publication</a:t>
          </a:r>
        </a:p>
      </dsp:txBody>
      <dsp:txXfrm>
        <a:off x="5278206" y="598660"/>
        <a:ext cx="893027" cy="892011"/>
      </dsp:txXfrm>
    </dsp:sp>
    <dsp:sp modelId="{A48448BB-B9AF-4895-AD56-F7CD91AD25B8}">
      <dsp:nvSpPr>
        <dsp:cNvPr id="0" name=""/>
        <dsp:cNvSpPr/>
      </dsp:nvSpPr>
      <dsp:spPr>
        <a:xfrm rot="5503904">
          <a:off x="6434388" y="980923"/>
          <a:ext cx="340956" cy="18070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A0FB1-9C71-472C-A74F-BBB3428ADB78}">
      <dsp:nvSpPr>
        <dsp:cNvPr id="0" name=""/>
        <dsp:cNvSpPr/>
      </dsp:nvSpPr>
      <dsp:spPr>
        <a:xfrm>
          <a:off x="6843267" y="413918"/>
          <a:ext cx="1416656" cy="137196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Advocacy and promotion of VLR</a:t>
          </a:r>
        </a:p>
      </dsp:txBody>
      <dsp:txXfrm>
        <a:off x="7050731" y="614837"/>
        <a:ext cx="1001728" cy="970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CC5C9-250D-4749-BBC2-1EDB71DC73E6}">
      <dsp:nvSpPr>
        <dsp:cNvPr id="0" name=""/>
        <dsp:cNvSpPr/>
      </dsp:nvSpPr>
      <dsp:spPr>
        <a:xfrm>
          <a:off x="2965" y="2240306"/>
          <a:ext cx="1782979" cy="552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Methodology and process for preparation of the review</a:t>
          </a:r>
          <a:endParaRPr lang="en-GB" sz="1100" b="1" kern="1200" dirty="0">
            <a:solidFill>
              <a:schemeClr val="bg1"/>
            </a:solidFill>
          </a:endParaRPr>
        </a:p>
      </dsp:txBody>
      <dsp:txXfrm>
        <a:off x="2965" y="2240306"/>
        <a:ext cx="1782979" cy="552157"/>
      </dsp:txXfrm>
    </dsp:sp>
    <dsp:sp modelId="{963E2645-D810-4AC7-99FC-41F4674F6D7C}">
      <dsp:nvSpPr>
        <dsp:cNvPr id="0" name=""/>
        <dsp:cNvSpPr/>
      </dsp:nvSpPr>
      <dsp:spPr>
        <a:xfrm>
          <a:off x="2965" y="2792463"/>
          <a:ext cx="1782979" cy="21740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dirty="0"/>
            <a:t>Report on the full methodology for the VLR, including: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Who was in charge of VLR preparation?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How were stakeholders engaged?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How was data collected and used?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How were priority SDGs identified? </a:t>
          </a:r>
        </a:p>
      </dsp:txBody>
      <dsp:txXfrm>
        <a:off x="2965" y="2792463"/>
        <a:ext cx="1782979" cy="2174039"/>
      </dsp:txXfrm>
    </dsp:sp>
    <dsp:sp modelId="{30B39275-1996-47A4-A17E-FDFC0539FF66}">
      <dsp:nvSpPr>
        <dsp:cNvPr id="0" name=""/>
        <dsp:cNvSpPr/>
      </dsp:nvSpPr>
      <dsp:spPr>
        <a:xfrm>
          <a:off x="2035561" y="2240306"/>
          <a:ext cx="1782979" cy="552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Policy and enabling environment</a:t>
          </a:r>
        </a:p>
      </dsp:txBody>
      <dsp:txXfrm>
        <a:off x="2035561" y="2240306"/>
        <a:ext cx="1782979" cy="552157"/>
      </dsp:txXfrm>
    </dsp:sp>
    <dsp:sp modelId="{632CB002-247D-4F23-9848-81FCF111D74F}">
      <dsp:nvSpPr>
        <dsp:cNvPr id="0" name=""/>
        <dsp:cNvSpPr/>
      </dsp:nvSpPr>
      <dsp:spPr>
        <a:xfrm>
          <a:off x="2035561" y="2792463"/>
          <a:ext cx="1782979" cy="21740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Describe the relationship between the subnational and national levels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What activities were undertaken to raise awareness on the SDGs?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How are SDGs included in </a:t>
          </a:r>
          <a:r>
            <a:rPr lang="en-US" sz="1100" kern="1200" dirty="0"/>
            <a:t>local plans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Leaving no one behind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Institutional mechanisms/governance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Barriers faced</a:t>
          </a:r>
        </a:p>
      </dsp:txBody>
      <dsp:txXfrm>
        <a:off x="2035561" y="2792463"/>
        <a:ext cx="1782979" cy="2174039"/>
      </dsp:txXfrm>
    </dsp:sp>
    <dsp:sp modelId="{4357311A-8979-49D5-83C2-8306B783FB5F}">
      <dsp:nvSpPr>
        <dsp:cNvPr id="0" name=""/>
        <dsp:cNvSpPr/>
      </dsp:nvSpPr>
      <dsp:spPr>
        <a:xfrm>
          <a:off x="4068158" y="2240306"/>
          <a:ext cx="1782979" cy="552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 err="1"/>
            <a:t>Progress</a:t>
          </a:r>
          <a:r>
            <a:rPr lang="es-ES" sz="1100" b="1" kern="1200" dirty="0"/>
            <a:t> </a:t>
          </a:r>
          <a:r>
            <a:rPr lang="es-ES" sz="1100" b="1" kern="1200" dirty="0" err="1"/>
            <a:t>on</a:t>
          </a:r>
          <a:r>
            <a:rPr lang="es-ES" sz="1100" b="1" kern="1200" dirty="0"/>
            <a:t> </a:t>
          </a:r>
          <a:r>
            <a:rPr lang="es-ES" sz="1100" b="1" kern="1200" dirty="0" err="1"/>
            <a:t>goals</a:t>
          </a:r>
          <a:r>
            <a:rPr lang="es-ES" sz="1100" b="1" kern="1200" dirty="0"/>
            <a:t> and targets</a:t>
          </a:r>
          <a:endParaRPr lang="en-GB" sz="1100" b="1" kern="1200" dirty="0"/>
        </a:p>
      </dsp:txBody>
      <dsp:txXfrm>
        <a:off x="4068158" y="2240306"/>
        <a:ext cx="1782979" cy="552157"/>
      </dsp:txXfrm>
    </dsp:sp>
    <dsp:sp modelId="{9BBC3FE1-C138-42B1-90E6-908B17078A79}">
      <dsp:nvSpPr>
        <dsp:cNvPr id="0" name=""/>
        <dsp:cNvSpPr/>
      </dsp:nvSpPr>
      <dsp:spPr>
        <a:xfrm>
          <a:off x="4068158" y="2792463"/>
          <a:ext cx="1782979" cy="21740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Analysis of the progress of all/selected SDGs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Are reference data available? How is progress monitored?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Means of implementation (financial, capacity building)</a:t>
          </a:r>
          <a:endParaRPr lang="en-GB" sz="1100" kern="1200" dirty="0"/>
        </a:p>
      </dsp:txBody>
      <dsp:txXfrm>
        <a:off x="4068158" y="2792463"/>
        <a:ext cx="1782979" cy="2174039"/>
      </dsp:txXfrm>
    </dsp:sp>
    <dsp:sp modelId="{4803DA5A-1C02-47F2-BAD4-D1FFB44502E8}">
      <dsp:nvSpPr>
        <dsp:cNvPr id="0" name=""/>
        <dsp:cNvSpPr/>
      </dsp:nvSpPr>
      <dsp:spPr>
        <a:xfrm>
          <a:off x="6100755" y="2240306"/>
          <a:ext cx="1782979" cy="552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Conclusions and next steps </a:t>
          </a:r>
        </a:p>
      </dsp:txBody>
      <dsp:txXfrm>
        <a:off x="6100755" y="2240306"/>
        <a:ext cx="1782979" cy="552157"/>
      </dsp:txXfrm>
    </dsp:sp>
    <dsp:sp modelId="{60A5E88A-4DF2-412A-A4BA-FB35F7513A6C}">
      <dsp:nvSpPr>
        <dsp:cNvPr id="0" name=""/>
        <dsp:cNvSpPr/>
      </dsp:nvSpPr>
      <dsp:spPr>
        <a:xfrm>
          <a:off x="6100755" y="2792463"/>
          <a:ext cx="1782979" cy="21740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What next?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What lessons learned?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How will progress be monitored</a:t>
          </a:r>
        </a:p>
      </dsp:txBody>
      <dsp:txXfrm>
        <a:off x="6100755" y="2792463"/>
        <a:ext cx="1782979" cy="2174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7E78B-BA62-4488-9626-B42D20CC9086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B5710-7880-4B7A-B627-51AD27DC3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7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2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9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4"/>
            <a:ext cx="9144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7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2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3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7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2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5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4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3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9D11-5DCE-428A-B894-584B15E1050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9CD7-83E8-46CF-B9D2-E0EA278F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E90A-657C-42D8-83AA-7BC4B88FFD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666896"/>
            <a:ext cx="9144000" cy="1932281"/>
          </a:xfrm>
        </p:spPr>
        <p:txBody>
          <a:bodyPr>
            <a:noAutofit/>
          </a:bodyPr>
          <a:lstStyle/>
          <a:p>
            <a:pPr algn="ctr"/>
            <a:br>
              <a:rPr lang="en-GB" sz="32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VLR preparatory process: overview of approaches, milestones and deliverables </a:t>
            </a:r>
            <a:br>
              <a:rPr lang="en-GB" sz="32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dirty="0"/>
              <a:t>Carol Pollack, Inter-Regional Advisor</a:t>
            </a:r>
            <a:br>
              <a:rPr lang="en-US" sz="1400" dirty="0"/>
            </a:br>
            <a:r>
              <a:rPr lang="en-US" sz="1400" dirty="0"/>
              <a:t>National Strategies &amp; Capacity Building Branch, DSDG/DESA</a:t>
            </a:r>
            <a:br>
              <a:rPr lang="en-GB" sz="1400" dirty="0"/>
            </a:br>
            <a:b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8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969F6-92BC-41CA-90D2-3C1FCB48346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600450"/>
            <a:ext cx="9144000" cy="1501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Towards sustainable development for all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E028058-594D-42AC-9107-A65E89C5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92" y="685800"/>
            <a:ext cx="2712908" cy="491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BCE6E-AE17-4F5F-9BF6-D6FCD23A24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8"/>
          <a:stretch/>
        </p:blipFill>
        <p:spPr>
          <a:xfrm>
            <a:off x="10886" y="4142945"/>
            <a:ext cx="1805616" cy="1305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2C293-AD38-402E-B11A-88632DE083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5138" r="10811" b="16834"/>
          <a:stretch/>
        </p:blipFill>
        <p:spPr>
          <a:xfrm>
            <a:off x="7092415" y="4144139"/>
            <a:ext cx="2051585" cy="1294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64A161-CEC9-4C76-A193-585E571FB2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-3537" r="-929" b="15068"/>
          <a:stretch/>
        </p:blipFill>
        <p:spPr>
          <a:xfrm>
            <a:off x="5255993" y="4089781"/>
            <a:ext cx="1962126" cy="1359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34315-3A17-47D5-A4C9-7F78E943B0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3"/>
          <a:stretch/>
        </p:blipFill>
        <p:spPr>
          <a:xfrm>
            <a:off x="1618546" y="4142944"/>
            <a:ext cx="1981202" cy="1305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A6FEB9-893E-4FF2-A296-B51C67662E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7"/>
          <a:stretch/>
        </p:blipFill>
        <p:spPr>
          <a:xfrm>
            <a:off x="3598125" y="4142944"/>
            <a:ext cx="1860554" cy="13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0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906BC-B97F-4EEB-9631-5A376723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561"/>
            <a:ext cx="9144000" cy="411054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00B9CB6-7C68-4FF4-AD92-0DDB4C1A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26" y="1236921"/>
            <a:ext cx="2712908" cy="491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5CDF7-2F8F-445E-9283-E6EF7DCC6B63}"/>
              </a:ext>
            </a:extLst>
          </p:cNvPr>
          <p:cNvSpPr txBox="1"/>
          <p:nvPr/>
        </p:nvSpPr>
        <p:spPr>
          <a:xfrm>
            <a:off x="1077685" y="3914563"/>
            <a:ext cx="445225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Thank you.</a:t>
            </a:r>
          </a:p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284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68DE18-AB23-427D-9D16-FB6D405FA98F}"/>
              </a:ext>
            </a:extLst>
          </p:cNvPr>
          <p:cNvGrpSpPr/>
          <p:nvPr/>
        </p:nvGrpSpPr>
        <p:grpSpPr>
          <a:xfrm>
            <a:off x="28903" y="1066232"/>
            <a:ext cx="9150984" cy="5805239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3D9F06-9E68-4223-B766-1669CC453D11}"/>
                </a:ext>
              </a:extLst>
            </p:cNvPr>
            <p:cNvSpPr txBox="1"/>
            <p:nvPr/>
          </p:nvSpPr>
          <p:spPr>
            <a:xfrm>
              <a:off x="1536699" y="6337301"/>
              <a:ext cx="5343072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350"/>
                </a:spcAft>
              </a:pPr>
              <a:r>
                <a:rPr lang="en-US" sz="1125" b="1" spc="-38">
                  <a:latin typeface="Roboto" panose="02000000000000000000" pitchFamily="2" charset="0"/>
                  <a:ea typeface="Roboto" panose="02000000000000000000" pitchFamily="2" charset="0"/>
                </a:rPr>
                <a:t>Division for Sustainable Development Goals 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983582" y="1590398"/>
            <a:ext cx="658729" cy="20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9B148A-CBCA-48B3-B23D-44B96179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228601"/>
            <a:ext cx="8164286" cy="837631"/>
          </a:xfrm>
        </p:spPr>
        <p:txBody>
          <a:bodyPr>
            <a:noAutofit/>
          </a:bodyPr>
          <a:lstStyle/>
          <a:p>
            <a:br>
              <a:rPr lang="en-US" sz="32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s-ES" sz="3200" b="1" cap="all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s-ES" sz="3200" b="1" cap="all" dirty="0"/>
              <a:t>Agenda 2030 And </a:t>
            </a:r>
            <a:r>
              <a:rPr lang="es-ES" sz="3200" b="1" cap="all" dirty="0" err="1"/>
              <a:t>Voluntary</a:t>
            </a:r>
            <a:r>
              <a:rPr lang="es-ES" sz="3200" b="1" cap="all" dirty="0"/>
              <a:t> </a:t>
            </a:r>
            <a:r>
              <a:rPr lang="es-ES" sz="3200" b="1" cap="all" dirty="0" err="1"/>
              <a:t>Reviews</a:t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64D3C328-DDDC-44BA-B36A-D470A810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782" y="1409660"/>
            <a:ext cx="3162670" cy="211098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4C8CB11-2859-4916-A907-F613AAC2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0600" y="3836000"/>
            <a:ext cx="3231852" cy="218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62" name="Text Placeholder 5">
            <a:extLst>
              <a:ext uri="{FF2B5EF4-FFF2-40B4-BE49-F238E27FC236}">
                <a16:creationId xmlns:a16="http://schemas.microsoft.com/office/drawing/2014/main" id="{2CFE2ED9-9E61-4AE8-870E-35297E0C8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906582"/>
              </p:ext>
            </p:extLst>
          </p:nvPr>
        </p:nvGraphicFramePr>
        <p:xfrm>
          <a:off x="609600" y="1295400"/>
          <a:ext cx="3886200" cy="497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7488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A7E2-1250-7DD6-9A22-01A4382C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50812"/>
            <a:ext cx="6569149" cy="763588"/>
          </a:xfrm>
        </p:spPr>
        <p:txBody>
          <a:bodyPr>
            <a:noAutofit/>
          </a:bodyPr>
          <a:lstStyle/>
          <a:p>
            <a:pPr algn="ctr"/>
            <a:r>
              <a:rPr lang="en-US" sz="3200" b="1" spc="150" dirty="0">
                <a:latin typeface="Noto Sans"/>
                <a:ea typeface="Noto Sans"/>
                <a:cs typeface="Noto Sans"/>
              </a:rPr>
              <a:t>VLRS in the World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5C4B5-EE83-E15F-01C3-4965DC350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914400"/>
            <a:ext cx="1219200" cy="57927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0002F5-6B96-6436-324A-C4091122A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853" y="914400"/>
            <a:ext cx="7966074" cy="53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1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9E119-9507-A915-C2FC-6260409F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77" y="179223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VLR Preparation – Phase I</a:t>
            </a:r>
          </a:p>
        </p:txBody>
      </p:sp>
      <p:sp>
        <p:nvSpPr>
          <p:cNvPr id="1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07652626-9075-8D25-41DC-F5B7D8977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</a:rPr>
              <a:t>Develop a </a:t>
            </a:r>
            <a:r>
              <a:rPr lang="en-US" sz="1900" b="1" dirty="0">
                <a:effectLst/>
              </a:rPr>
              <a:t>work plan/roadmap</a:t>
            </a:r>
          </a:p>
          <a:p>
            <a:pPr marL="11430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Determine</a:t>
            </a:r>
            <a:r>
              <a:rPr lang="en-US" sz="1900" b="1" dirty="0"/>
              <a:t> i</a:t>
            </a:r>
            <a:r>
              <a:rPr lang="en-US" sz="1900" b="1" dirty="0">
                <a:effectLst/>
              </a:rPr>
              <a:t>nstitutional arrangements</a:t>
            </a:r>
            <a:endParaRPr lang="en-US" sz="1900" b="1" dirty="0"/>
          </a:p>
          <a:p>
            <a:pPr marL="11430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</a:rPr>
              <a:t>Identify additional </a:t>
            </a:r>
            <a:r>
              <a:rPr lang="en-US" sz="1900" b="1" dirty="0">
                <a:effectLst/>
              </a:rPr>
              <a:t>focal points</a:t>
            </a:r>
            <a:endParaRPr lang="en-US" sz="1900" b="1" dirty="0"/>
          </a:p>
          <a:p>
            <a:pPr marL="11430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</a:rPr>
              <a:t>Estimate and identify the </a:t>
            </a:r>
            <a:r>
              <a:rPr lang="en-US" sz="1900" b="1" dirty="0">
                <a:effectLst/>
              </a:rPr>
              <a:t>resources</a:t>
            </a:r>
            <a:r>
              <a:rPr lang="en-US" sz="1900" dirty="0">
                <a:effectLst/>
              </a:rPr>
              <a:t> required</a:t>
            </a:r>
          </a:p>
          <a:p>
            <a:pPr marL="11430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effectLst/>
              </a:rPr>
              <a:t>Collect data</a:t>
            </a:r>
            <a:endParaRPr lang="en-US" sz="1900" b="1" dirty="0"/>
          </a:p>
          <a:p>
            <a:pPr marL="11430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</a:rPr>
              <a:t>Prepare the </a:t>
            </a:r>
            <a:r>
              <a:rPr lang="en-US" sz="1900" b="1" dirty="0">
                <a:effectLst/>
              </a:rPr>
              <a:t>draft outline </a:t>
            </a:r>
            <a:r>
              <a:rPr lang="en-US" sz="1900" dirty="0">
                <a:effectLst/>
              </a:rPr>
              <a:t>of the VLR and develop </a:t>
            </a:r>
            <a:r>
              <a:rPr lang="en-US" sz="1900" b="1" dirty="0">
                <a:effectLst/>
              </a:rPr>
              <a:t>key messages</a:t>
            </a:r>
            <a:r>
              <a:rPr lang="en-US" sz="1900" dirty="0">
                <a:effectLst/>
              </a:rPr>
              <a:t>.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000" b="1" dirty="0"/>
          </a:p>
          <a:p>
            <a:pPr marL="114300" indent="0">
              <a:lnSpc>
                <a:spcPct val="90000"/>
              </a:lnSpc>
              <a:buNone/>
            </a:pPr>
            <a:endParaRPr lang="en-US" sz="20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195503-8CDF-361D-40B2-7F26F8227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794301"/>
              </p:ext>
            </p:extLst>
          </p:nvPr>
        </p:nvGraphicFramePr>
        <p:xfrm>
          <a:off x="501776" y="4793895"/>
          <a:ext cx="8413623" cy="172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57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9E119-9507-A915-C2FC-6260409F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VLR Preparation – Phase II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Stakeholder Engagement</a:t>
            </a:r>
          </a:p>
        </p:txBody>
      </p:sp>
      <p:sp>
        <p:nvSpPr>
          <p:cNvPr id="1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07652626-9075-8D25-41DC-F5B7D8977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>
              <a:lnSpc>
                <a:spcPct val="90000"/>
              </a:lnSpc>
              <a:spcBef>
                <a:spcPts val="0"/>
              </a:spcBef>
            </a:pPr>
            <a:r>
              <a:rPr lang="en-US" sz="1900" b="1" dirty="0">
                <a:effectLst/>
              </a:rPr>
              <a:t>Make contact</a:t>
            </a:r>
            <a:r>
              <a:rPr lang="en-US" sz="1900" dirty="0"/>
              <a:t> within local government</a:t>
            </a:r>
          </a:p>
          <a:p>
            <a:pPr marL="457200">
              <a:lnSpc>
                <a:spcPct val="90000"/>
              </a:lnSpc>
              <a:spcBef>
                <a:spcPts val="0"/>
              </a:spcBef>
            </a:pPr>
            <a:endParaRPr lang="en-US" sz="1900" dirty="0">
              <a:effectLst/>
            </a:endParaRPr>
          </a:p>
          <a:p>
            <a:pPr marL="457200">
              <a:lnSpc>
                <a:spcPct val="90000"/>
              </a:lnSpc>
              <a:spcBef>
                <a:spcPts val="0"/>
              </a:spcBef>
            </a:pPr>
            <a:r>
              <a:rPr lang="en-US" sz="1900" dirty="0">
                <a:effectLst/>
              </a:rPr>
              <a:t>Form a </a:t>
            </a:r>
            <a:r>
              <a:rPr lang="en-US" sz="1900" b="1" dirty="0">
                <a:effectLst/>
              </a:rPr>
              <a:t>multisectoral committee</a:t>
            </a:r>
          </a:p>
          <a:p>
            <a:pPr marL="457200">
              <a:lnSpc>
                <a:spcPct val="90000"/>
              </a:lnSpc>
              <a:spcBef>
                <a:spcPts val="0"/>
              </a:spcBef>
            </a:pPr>
            <a:endParaRPr lang="en-US" sz="1900" b="1" dirty="0"/>
          </a:p>
          <a:p>
            <a:pPr marL="457200">
              <a:lnSpc>
                <a:spcPct val="90000"/>
              </a:lnSpc>
              <a:spcBef>
                <a:spcPts val="0"/>
              </a:spcBef>
            </a:pPr>
            <a:r>
              <a:rPr lang="en-US" sz="1900" dirty="0">
                <a:effectLst/>
              </a:rPr>
              <a:t>Develop a</a:t>
            </a:r>
            <a:r>
              <a:rPr lang="en-US" sz="1900" b="1" dirty="0">
                <a:effectLst/>
              </a:rPr>
              <a:t> stakeholder engagement plan</a:t>
            </a:r>
            <a:endParaRPr lang="en-US" sz="1900" b="1" dirty="0"/>
          </a:p>
          <a:p>
            <a:pPr marL="457200">
              <a:lnSpc>
                <a:spcPct val="90000"/>
              </a:lnSpc>
              <a:spcBef>
                <a:spcPts val="0"/>
              </a:spcBef>
            </a:pPr>
            <a:endParaRPr lang="en-US" sz="1900" b="1" dirty="0">
              <a:effectLst/>
            </a:endParaRPr>
          </a:p>
          <a:p>
            <a:pPr marL="457200">
              <a:lnSpc>
                <a:spcPct val="90000"/>
              </a:lnSpc>
              <a:spcBef>
                <a:spcPts val="0"/>
              </a:spcBef>
            </a:pPr>
            <a:r>
              <a:rPr lang="en-US" sz="1900" dirty="0">
                <a:effectLst/>
              </a:rPr>
              <a:t>Establish an </a:t>
            </a:r>
            <a:r>
              <a:rPr lang="en-US" sz="1900" b="1" dirty="0">
                <a:effectLst/>
              </a:rPr>
              <a:t>awareness raising and public outreach</a:t>
            </a:r>
            <a:r>
              <a:rPr lang="en-US" sz="1900" dirty="0">
                <a:effectLst/>
              </a:rPr>
              <a:t> component </a:t>
            </a:r>
          </a:p>
          <a:p>
            <a:pPr marL="457200">
              <a:lnSpc>
                <a:spcPct val="90000"/>
              </a:lnSpc>
              <a:spcBef>
                <a:spcPts val="0"/>
              </a:spcBef>
            </a:pPr>
            <a:endParaRPr lang="en-US" sz="1900" b="1" dirty="0"/>
          </a:p>
          <a:p>
            <a:pPr marL="457200">
              <a:lnSpc>
                <a:spcPct val="90000"/>
              </a:lnSpc>
              <a:spcBef>
                <a:spcPts val="0"/>
              </a:spcBef>
            </a:pPr>
            <a:r>
              <a:rPr lang="en-US" sz="1900" b="1" dirty="0">
                <a:effectLst/>
              </a:rPr>
              <a:t>Leave No One Behind - </a:t>
            </a:r>
            <a:r>
              <a:rPr lang="en-US" sz="1900" dirty="0">
                <a:effectLst/>
              </a:rPr>
              <a:t> reach out to groups that are marginalized and at risk of being left behind.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1900" dirty="0"/>
          </a:p>
          <a:p>
            <a:pPr marL="114300" indent="0">
              <a:lnSpc>
                <a:spcPct val="90000"/>
              </a:lnSpc>
              <a:buNone/>
            </a:pPr>
            <a:endParaRPr lang="en-US" sz="19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D7898B-5835-E36D-CF47-A1DA9C973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713140"/>
              </p:ext>
            </p:extLst>
          </p:nvPr>
        </p:nvGraphicFramePr>
        <p:xfrm>
          <a:off x="467780" y="4648200"/>
          <a:ext cx="8174443" cy="210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31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9E119-9507-A915-C2FC-6260409F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VLR Preparation – Phase III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07652626-9075-8D25-41DC-F5B7D8977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904999"/>
            <a:ext cx="7886700" cy="427634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</a:rPr>
              <a:t>Review and incorporate </a:t>
            </a:r>
            <a:r>
              <a:rPr lang="en-US" sz="1800" b="1" dirty="0">
                <a:effectLst/>
              </a:rPr>
              <a:t>data</a:t>
            </a:r>
            <a:r>
              <a:rPr lang="en-US" sz="1800" dirty="0">
                <a:effectLst/>
              </a:rPr>
              <a:t> and information received</a:t>
            </a:r>
            <a:endParaRPr lang="en-US" sz="1800" b="1" dirty="0"/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</a:rPr>
              <a:t>Prepare a </a:t>
            </a:r>
            <a:r>
              <a:rPr lang="en-US" sz="1800" b="1" dirty="0">
                <a:effectLst/>
              </a:rPr>
              <a:t>zero draft</a:t>
            </a:r>
            <a:endParaRPr lang="en-US" sz="18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</a:rPr>
              <a:t>Internal</a:t>
            </a:r>
            <a:r>
              <a:rPr lang="en-US" sz="1800" dirty="0">
                <a:effectLst/>
              </a:rPr>
              <a:t> </a:t>
            </a:r>
            <a:r>
              <a:rPr lang="en-US" sz="1800" b="1" dirty="0">
                <a:effectLst/>
              </a:rPr>
              <a:t>review</a:t>
            </a:r>
            <a:r>
              <a:rPr lang="en-US" sz="1800" b="1" dirty="0"/>
              <a:t> + o</a:t>
            </a:r>
            <a:r>
              <a:rPr lang="en-US" sz="1800" dirty="0">
                <a:effectLst/>
              </a:rPr>
              <a:t>pen draft to</a:t>
            </a:r>
            <a:r>
              <a:rPr lang="en-US" sz="1800" b="1" dirty="0">
                <a:effectLst/>
              </a:rPr>
              <a:t> comment</a:t>
            </a:r>
            <a:endParaRPr lang="en-US" sz="1800" b="1" dirty="0"/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</a:rPr>
              <a:t>New and edited draft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</a:rPr>
              <a:t>Approval and publication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/>
          </a:p>
          <a:p>
            <a:pPr indent="-228600">
              <a:lnSpc>
                <a:spcPct val="90000"/>
              </a:lnSpc>
            </a:pPr>
            <a:endParaRPr lang="en-US" sz="16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07E7930-4F64-FE1C-3FFF-53B4F3510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467684"/>
              </p:ext>
            </p:extLst>
          </p:nvPr>
        </p:nvGraphicFramePr>
        <p:xfrm>
          <a:off x="380999" y="3294888"/>
          <a:ext cx="8261223" cy="335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87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6876A-51FD-4A20-6472-CABAE87D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200" b="0" i="0" dirty="0">
                <a:effectLst/>
              </a:rPr>
            </a:br>
            <a:r>
              <a:rPr lang="en-US" sz="4000" b="1" u="none" strike="noStrike" cap="all" dirty="0">
                <a:effectLst/>
              </a:rPr>
              <a:t>GLOBAL GUIDING ELEMENTS</a:t>
            </a:r>
            <a:r>
              <a:rPr lang="en-US" sz="4000" b="0" dirty="0">
                <a:effectLst/>
              </a:rPr>
              <a:t>​ </a:t>
            </a:r>
            <a:r>
              <a:rPr lang="en-US" sz="4000" b="1" u="none" strike="noStrike" cap="all" dirty="0" err="1">
                <a:effectLst/>
              </a:rPr>
              <a:t>fOR</a:t>
            </a:r>
            <a:r>
              <a:rPr lang="en-US" sz="4000" b="1" u="none" strike="noStrike" cap="all" dirty="0">
                <a:effectLst/>
              </a:rPr>
              <a:t> VLRS</a:t>
            </a:r>
            <a:r>
              <a:rPr lang="en-US" sz="4000" b="0" dirty="0">
                <a:effectLst/>
              </a:rPr>
              <a:t>​</a:t>
            </a:r>
            <a:br>
              <a:rPr lang="en-US" sz="2200" b="0" dirty="0">
                <a:effectLst/>
              </a:rPr>
            </a:br>
            <a:br>
              <a:rPr lang="en-US" sz="2200" b="0" dirty="0">
                <a:effectLst/>
              </a:rPr>
            </a:br>
            <a:endParaRPr lang="en-US" sz="2200" dirty="0"/>
          </a:p>
        </p:txBody>
      </p:sp>
      <p:sp>
        <p:nvSpPr>
          <p:cNvPr id="104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522D-4CED-87C0-1FAA-2C8A4DB568CF}"/>
              </a:ext>
            </a:extLst>
          </p:cNvPr>
          <p:cNvSpPr/>
          <p:nvPr/>
        </p:nvSpPr>
        <p:spPr>
          <a:xfrm>
            <a:off x="429369" y="2071316"/>
            <a:ext cx="5035164" cy="4119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chemeClr val="tx1"/>
                </a:solidFill>
                <a:effectLst/>
              </a:rPr>
              <a:t>Draw from the Secretary-General’s common voluntary guidelines for the VNRs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b="0" i="0" dirty="0">
              <a:solidFill>
                <a:schemeClr val="tx1"/>
              </a:solidFill>
              <a:effectLst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chemeClr val="tx1"/>
                </a:solidFill>
                <a:effectLst/>
              </a:rPr>
              <a:t>Provide a proposed shared structure for the reports, and at minimum, give a checklist of issues that could be reflected in the process</a:t>
            </a: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b="0" i="0" dirty="0">
              <a:solidFill>
                <a:schemeClr val="tx1"/>
              </a:solidFill>
              <a:effectLst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chemeClr val="tx1"/>
                </a:solidFill>
                <a:effectLst/>
              </a:rPr>
              <a:t>Fully compatible with other, more detailed guidance documents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fontAlgn="base">
              <a:lnSpc>
                <a:spcPct val="90000"/>
              </a:lnSpc>
            </a:pPr>
            <a:endParaRPr lang="en-US" sz="1900" b="0" i="0" dirty="0">
              <a:solidFill>
                <a:schemeClr val="tx1"/>
              </a:solidFill>
              <a:effectLst/>
            </a:endParaRPr>
          </a:p>
          <a:p>
            <a:pPr marL="285750"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chemeClr val="tx1"/>
                </a:solidFill>
                <a:effectLst/>
              </a:rPr>
              <a:t>Aim at fostering a dialogue between the Voluntary National Reviews and the VLRs, where applicable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900" b="0" dirty="0">
              <a:solidFill>
                <a:schemeClr val="tx1"/>
              </a:solidFill>
              <a:effectLst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5AB217-28E7-98F2-172F-48427DB5B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7" r="30177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A168C-6000-7EAA-20A2-1238FDB8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Guiding Principles for a VLR</a:t>
            </a: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96FC2D77-C2CE-8F42-1BEA-15643181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effectLst/>
              </a:rPr>
              <a:t>VLRs should g</a:t>
            </a:r>
            <a:r>
              <a:rPr lang="en-US" sz="2400" dirty="0"/>
              <a:t>uided by key principles from 2030 Agenda (para. 74) applying to all reviews, i.e.:</a:t>
            </a:r>
          </a:p>
          <a:p>
            <a:pPr marL="0" indent="-228600">
              <a:lnSpc>
                <a:spcPct val="90000"/>
              </a:lnSpc>
            </a:pP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1900" dirty="0"/>
              <a:t>Longer-term orientation, identifying achievements, challenges, gaps and will help mobilize necessary means of implementation and partnerships; 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  <a:p>
            <a:pPr indent="-228600">
              <a:lnSpc>
                <a:spcPct val="90000"/>
              </a:lnSpc>
            </a:pPr>
            <a:r>
              <a:rPr lang="en-US" sz="1900" dirty="0"/>
              <a:t>Open, inclusive, participatory and transparent; 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  <a:p>
            <a:pPr indent="-228600">
              <a:lnSpc>
                <a:spcPct val="90000"/>
              </a:lnSpc>
            </a:pPr>
            <a:r>
              <a:rPr lang="en-US" sz="1900" dirty="0"/>
              <a:t>People-centered, gender-sensitive, respect human rights and have a particular focus on the poorest, most vulnerable and those furthest behind;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  <a:p>
            <a:pPr indent="-228600">
              <a:lnSpc>
                <a:spcPct val="90000"/>
              </a:lnSpc>
            </a:pPr>
            <a:r>
              <a:rPr lang="en-US" sz="1900" dirty="0"/>
              <a:t>Rigorous and based on evidence</a:t>
            </a:r>
          </a:p>
          <a:p>
            <a:pPr marL="0" indent="-228600">
              <a:lnSpc>
                <a:spcPct val="90000"/>
              </a:lnSpc>
            </a:pPr>
            <a:endParaRPr lang="en-US" sz="1900" dirty="0"/>
          </a:p>
          <a:p>
            <a:pPr marL="0" indent="-228600">
              <a:lnSpc>
                <a:spcPct val="90000"/>
              </a:lnSpc>
            </a:pPr>
            <a:endParaRPr lang="en-US" sz="1900" dirty="0">
              <a:effectLst/>
            </a:endParaRPr>
          </a:p>
          <a:p>
            <a:pPr marL="0" indent="-228600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8138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58C66-7EE1-4203-81DC-1AA30D1D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6989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Possible VLR structure</a:t>
            </a: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D12843-24B5-46EB-BA44-C6DC416AB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738810"/>
              </p:ext>
            </p:extLst>
          </p:nvPr>
        </p:nvGraphicFramePr>
        <p:xfrm>
          <a:off x="628650" y="336990"/>
          <a:ext cx="7886700" cy="72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19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12749</TotalTime>
  <Words>576</Words>
  <Application>Microsoft Office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Montserrat</vt:lpstr>
      <vt:lpstr>Noto Sans</vt:lpstr>
      <vt:lpstr>Roboto</vt:lpstr>
      <vt:lpstr>Office Theme</vt:lpstr>
      <vt:lpstr> The VLR preparatory process: overview of approaches, milestones and deliverables   Carol Pollack, Inter-Regional Advisor National Strategies &amp; Capacity Building Branch, DSDG/DESA   </vt:lpstr>
      <vt:lpstr> The Agenda 2030 And Voluntary Reviews </vt:lpstr>
      <vt:lpstr>VLRS in the World</vt:lpstr>
      <vt:lpstr>VLR Preparation – Phase I</vt:lpstr>
      <vt:lpstr>VLR Preparation – Phase II Stakeholder Engagement</vt:lpstr>
      <vt:lpstr> VLR Preparation – Phase III  </vt:lpstr>
      <vt:lpstr> GLOBAL GUIDING ELEMENTS​ fOR VLRS​  </vt:lpstr>
      <vt:lpstr>Guiding Principles for a VLR</vt:lpstr>
      <vt:lpstr>Possible VLR 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Riina Jussila</dc:creator>
  <cp:lastModifiedBy>Carol Pollack</cp:lastModifiedBy>
  <cp:revision>13</cp:revision>
  <cp:lastPrinted>2019-11-13T16:45:33Z</cp:lastPrinted>
  <dcterms:created xsi:type="dcterms:W3CDTF">2019-11-13T16:32:57Z</dcterms:created>
  <dcterms:modified xsi:type="dcterms:W3CDTF">2023-03-27T16:35:04Z</dcterms:modified>
</cp:coreProperties>
</file>