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259" r:id="rId3"/>
    <p:sldId id="260" r:id="rId4"/>
    <p:sldId id="916" r:id="rId5"/>
    <p:sldId id="454" r:id="rId6"/>
    <p:sldId id="918" r:id="rId7"/>
    <p:sldId id="919" r:id="rId8"/>
    <p:sldId id="920" r:id="rId9"/>
    <p:sldId id="921" r:id="rId10"/>
    <p:sldId id="917" r:id="rId11"/>
    <p:sldId id="924" r:id="rId12"/>
    <p:sldId id="922" r:id="rId13"/>
    <p:sldId id="923" r:id="rId14"/>
    <p:sldId id="925" r:id="rId15"/>
    <p:sldId id="926" r:id="rId16"/>
    <p:sldId id="927" r:id="rId17"/>
    <p:sldId id="928" r:id="rId18"/>
    <p:sldId id="262" r:id="rId19"/>
    <p:sldId id="934" r:id="rId20"/>
    <p:sldId id="929" r:id="rId21"/>
    <p:sldId id="930" r:id="rId22"/>
    <p:sldId id="931" r:id="rId23"/>
    <p:sldId id="913" r:id="rId24"/>
    <p:sldId id="269" r:id="rId25"/>
    <p:sldId id="453" r:id="rId26"/>
    <p:sldId id="933" r:id="rId27"/>
    <p:sldId id="462" r:id="rId28"/>
    <p:sldId id="450" r:id="rId29"/>
    <p:sldId id="261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13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ags" Target="tags/tag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handoutMaster" Target="handoutMasters/handoutMaster1.xml" /><Relationship Id="rId37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ssokho\AppData\Local\Microsoft\Windows\INetCache\Content.Outlook\OZLQT3L5\w%20BDD_stat%20site%202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iz\document\BASSOUM\Rapports\Rapport%20annuel%202020\Traitement%20Rapport%20Annuel%202020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3.xml" /><Relationship Id="rId1" Type="http://schemas.microsoft.com/office/2011/relationships/chartStyle" Target="style3.xml" /><Relationship Id="rId4" Type="http://schemas.openxmlformats.org/officeDocument/2006/relationships/package" Target="../embeddings/Microsoft_Excel_Worksheet.xlsx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 BDD_stat site 2.xlsx]Pg_Primes (2)!Tableau croisé dynamique1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2128364278927693"/>
          <c:y val="0"/>
          <c:w val="0.50284643653140426"/>
          <c:h val="0.98196509248079822"/>
        </c:manualLayout>
      </c:layout>
      <c:pieChart>
        <c:varyColors val="1"/>
        <c:ser>
          <c:idx val="0"/>
          <c:order val="0"/>
          <c:tx>
            <c:strRef>
              <c:f>'Pg_Primes (2)'!$B$3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0E-48A3-93E5-FBD9F8E39F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0E-48A3-93E5-FBD9F8E39F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0E-48A3-93E5-FBD9F8E39F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0E-48A3-93E5-FBD9F8E39F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90E-48A3-93E5-FBD9F8E39F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90E-48A3-93E5-FBD9F8E39F45}"/>
              </c:ext>
            </c:extLst>
          </c:dPt>
          <c:dPt>
            <c:idx val="6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90E-48A3-93E5-FBD9F8E39F45}"/>
              </c:ext>
            </c:extLst>
          </c:dPt>
          <c:dPt>
            <c:idx val="7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0E-48A3-93E5-FBD9F8E39F4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0E-48A3-93E5-FBD9F8E39F4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90E-48A3-93E5-FBD9F8E39F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'Pg_Primes (2)'!$A$4:$A$14</c:f>
              <c:strCache>
                <c:ptCount val="10"/>
                <c:pt idx="0">
                  <c:v>AGROPOL SUD</c:v>
                </c:pt>
                <c:pt idx="1">
                  <c:v>Programme Développer l'Emploi au Senegal</c:v>
                </c:pt>
                <c:pt idx="2">
                  <c:v>Programme Initiative Spéciale Formation et Emploi</c:v>
                </c:pt>
                <c:pt idx="3">
                  <c:v>Programme de Mise à Niveau Spécifgique Nationale</c:v>
                </c:pt>
                <c:pt idx="4">
                  <c:v>Programme Régional UEMOA</c:v>
                </c:pt>
                <c:pt idx="5">
                  <c:v>Programme Spécifique Casamance</c:v>
                </c:pt>
                <c:pt idx="6">
                  <c:v>Proramme Phase 2</c:v>
                </c:pt>
                <c:pt idx="7">
                  <c:v>Proramme Phase Pilote</c:v>
                </c:pt>
                <c:pt idx="8">
                  <c:v>PROVALE CV</c:v>
                </c:pt>
                <c:pt idx="9">
                  <c:v>Villes durables</c:v>
                </c:pt>
              </c:strCache>
            </c:strRef>
          </c:cat>
          <c:val>
            <c:numRef>
              <c:f>'Pg_Primes (2)'!$B$4:$B$14</c:f>
              <c:numCache>
                <c:formatCode>_-* #\ ##0_-;\-* #\ ##0_-;_-* "-"??_-;_-@_-</c:formatCode>
                <c:ptCount val="10"/>
                <c:pt idx="0">
                  <c:v>54061146</c:v>
                </c:pt>
                <c:pt idx="1">
                  <c:v>7384231569.3500013</c:v>
                </c:pt>
                <c:pt idx="2">
                  <c:v>1896264730.8891051</c:v>
                </c:pt>
                <c:pt idx="3">
                  <c:v>2620572480.4047995</c:v>
                </c:pt>
                <c:pt idx="4">
                  <c:v>1267433719.3999999</c:v>
                </c:pt>
                <c:pt idx="5">
                  <c:v>1383092636.813061</c:v>
                </c:pt>
                <c:pt idx="6">
                  <c:v>11071924807.014339</c:v>
                </c:pt>
                <c:pt idx="7">
                  <c:v>6654909679.4035196</c:v>
                </c:pt>
                <c:pt idx="8">
                  <c:v>487522272.19999999</c:v>
                </c:pt>
                <c:pt idx="9">
                  <c:v>879103730.39999998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90E-48A3-93E5-FBD9F8E39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29722185420782E-2"/>
          <c:y val="5.0165543946883627E-2"/>
          <c:w val="0.8932874051440266"/>
          <c:h val="0.83664124744639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Adhésion!$E$1</c:f>
              <c:strCache>
                <c:ptCount val="1"/>
                <c:pt idx="0">
                  <c:v>Demandes reçues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38-4E73-B805-E3709F76A332}"/>
              </c:ext>
            </c:extLst>
          </c:dPt>
          <c:cat>
            <c:numRef>
              <c:f>Adhésion!$D$2:$D$6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Adhésion!$E$2:$E$6</c:f>
              <c:numCache>
                <c:formatCode>General</c:formatCode>
                <c:ptCount val="5"/>
                <c:pt idx="0">
                  <c:v>137</c:v>
                </c:pt>
                <c:pt idx="1">
                  <c:v>267</c:v>
                </c:pt>
                <c:pt idx="2">
                  <c:v>257</c:v>
                </c:pt>
                <c:pt idx="3">
                  <c:v>206</c:v>
                </c:pt>
                <c:pt idx="4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38-4E73-B805-E3709F76A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901840"/>
        <c:axId val="344899488"/>
      </c:barChart>
      <c:catAx>
        <c:axId val="34490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899488"/>
        <c:crosses val="autoZero"/>
        <c:auto val="1"/>
        <c:lblAlgn val="ctr"/>
        <c:lblOffset val="100"/>
        <c:noMultiLvlLbl val="0"/>
      </c:catAx>
      <c:valAx>
        <c:axId val="3448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90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conventions</a:t>
            </a:r>
            <a:r>
              <a:rPr lang="fr-FR" baseline="0"/>
              <a:t> avec les entreprises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ziz1!$M$119</c:f>
              <c:strCache>
                <c:ptCount val="1"/>
                <c:pt idx="0">
                  <c:v>Zone Centre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ziz1!$L$120:$L$124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ziz1!$M$120:$M$124</c:f>
              <c:numCache>
                <c:formatCode>General</c:formatCode>
                <c:ptCount val="5"/>
                <c:pt idx="0">
                  <c:v>18</c:v>
                </c:pt>
                <c:pt idx="1">
                  <c:v>36</c:v>
                </c:pt>
                <c:pt idx="2">
                  <c:v>8</c:v>
                </c:pt>
                <c:pt idx="3">
                  <c:v>72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6-4E4A-BA68-B4E4CDF2A126}"/>
            </c:ext>
          </c:extLst>
        </c:ser>
        <c:ser>
          <c:idx val="1"/>
          <c:order val="1"/>
          <c:tx>
            <c:strRef>
              <c:f>ziz1!$N$119</c:f>
              <c:strCache>
                <c:ptCount val="1"/>
                <c:pt idx="0">
                  <c:v>Zone Nord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ziz1!$L$120:$L$124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ziz1!$N$120:$N$124</c:f>
              <c:numCache>
                <c:formatCode>General</c:formatCode>
                <c:ptCount val="5"/>
                <c:pt idx="0">
                  <c:v>9</c:v>
                </c:pt>
                <c:pt idx="1">
                  <c:v>22</c:v>
                </c:pt>
                <c:pt idx="2">
                  <c:v>25</c:v>
                </c:pt>
                <c:pt idx="3">
                  <c:v>40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6-4E4A-BA68-B4E4CDF2A126}"/>
            </c:ext>
          </c:extLst>
        </c:ser>
        <c:ser>
          <c:idx val="2"/>
          <c:order val="2"/>
          <c:tx>
            <c:strRef>
              <c:f>ziz1!$O$119</c:f>
              <c:strCache>
                <c:ptCount val="1"/>
                <c:pt idx="0">
                  <c:v>Zone Sud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ziz1!$L$120:$L$124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ziz1!$O$120:$O$124</c:f>
              <c:numCache>
                <c:formatCode>General</c:formatCode>
                <c:ptCount val="5"/>
                <c:pt idx="0">
                  <c:v>23</c:v>
                </c:pt>
                <c:pt idx="1">
                  <c:v>33</c:v>
                </c:pt>
                <c:pt idx="2">
                  <c:v>19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46-4E4A-BA68-B4E4CDF2A126}"/>
            </c:ext>
          </c:extLst>
        </c:ser>
        <c:ser>
          <c:idx val="3"/>
          <c:order val="3"/>
          <c:tx>
            <c:strRef>
              <c:f>ziz1!$P$119</c:f>
              <c:strCache>
                <c:ptCount val="1"/>
                <c:pt idx="0">
                  <c:v>Zone Sud 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ziz1!$L$120:$L$124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ziz1!$P$120:$P$124</c:f>
              <c:numCache>
                <c:formatCode>General</c:formatCode>
                <c:ptCount val="5"/>
                <c:pt idx="0">
                  <c:v>8</c:v>
                </c:pt>
                <c:pt idx="1">
                  <c:v>18</c:v>
                </c:pt>
                <c:pt idx="2">
                  <c:v>27</c:v>
                </c:pt>
                <c:pt idx="3">
                  <c:v>7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46-4E4A-BA68-B4E4CDF2A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2516224"/>
        <c:axId val="282520816"/>
      </c:barChart>
      <c:catAx>
        <c:axId val="2825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520816"/>
        <c:crosses val="autoZero"/>
        <c:auto val="1"/>
        <c:lblAlgn val="ctr"/>
        <c:lblOffset val="100"/>
        <c:noMultiLvlLbl val="0"/>
      </c:catAx>
      <c:valAx>
        <c:axId val="28252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51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[w_Gestion Eligibité .xlsx]Rep_zone!Tableau croisé dynamique3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92D050"/>
          </a:solidFill>
          <a:ln>
            <a:noFill/>
          </a:ln>
          <a:effectLst/>
          <a:sp3d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6"/>
        <c:spPr>
          <a:solidFill>
            <a:srgbClr val="92D050"/>
          </a:solidFill>
          <a:ln>
            <a:noFill/>
          </a:ln>
          <a:effectLst/>
          <a:sp3d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1"/>
        <c:spPr>
          <a:solidFill>
            <a:srgbClr val="92D050"/>
          </a:solidFill>
          <a:ln>
            <a:noFill/>
          </a:ln>
          <a:effectLst/>
          <a:sp3d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  <a:sp3d/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787016512703981E-4"/>
          <c:y val="0"/>
          <c:w val="0.99027766266058848"/>
          <c:h val="0.97440047500489169"/>
        </c:manualLayout>
      </c:layout>
      <c:pie3DChart>
        <c:varyColors val="1"/>
        <c:ser>
          <c:idx val="0"/>
          <c:order val="0"/>
          <c:tx>
            <c:strRef>
              <c:f>Rep_zone!$B$3</c:f>
              <c:strCache>
                <c:ptCount val="1"/>
                <c:pt idx="0">
                  <c:v>Total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C95-4471-96A4-EB48722B674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C95-4471-96A4-EB48722B674D}"/>
              </c:ext>
            </c:extLst>
          </c:dPt>
          <c:dPt>
            <c:idx val="2"/>
            <c:bubble3D val="0"/>
            <c:spPr>
              <a:solidFill>
                <a:srgbClr val="FF940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C95-4471-96A4-EB48722B674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C95-4471-96A4-EB48722B674D}"/>
              </c:ext>
            </c:extLst>
          </c:dPt>
          <c:dLbls>
            <c:dLbl>
              <c:idx val="0"/>
              <c:layout>
                <c:manualLayout>
                  <c:x val="-7.7016776922311458E-2"/>
                  <c:y val="-6.2103600255011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0716832135126"/>
                      <c:h val="0.31338855412351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95-4471-96A4-EB48722B674D}"/>
                </c:ext>
              </c:extLst>
            </c:dLbl>
            <c:dLbl>
              <c:idx val="1"/>
              <c:layout>
                <c:manualLayout>
                  <c:x val="0.15053279125724514"/>
                  <c:y val="-0.236176881368443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95-4471-96A4-EB48722B674D}"/>
                </c:ext>
              </c:extLst>
            </c:dLbl>
            <c:dLbl>
              <c:idx val="2"/>
              <c:layout>
                <c:manualLayout>
                  <c:x val="0.17153736678151191"/>
                  <c:y val="5.4502357238871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5748828278224"/>
                      <c:h val="0.214799845695863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95-4471-96A4-EB48722B674D}"/>
                </c:ext>
              </c:extLst>
            </c:dLbl>
            <c:dLbl>
              <c:idx val="3"/>
              <c:layout>
                <c:manualLayout>
                  <c:x val="0.10502287762133382"/>
                  <c:y val="-1.387778780781445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83354425198213"/>
                      <c:h val="0.214799845695863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C95-4471-96A4-EB48722B6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Rep_zone!$A$4:$A$8</c:f>
              <c:strCache>
                <c:ptCount val="4"/>
                <c:pt idx="0">
                  <c:v>Centre/Dakar</c:v>
                </c:pt>
                <c:pt idx="1">
                  <c:v>Nord</c:v>
                </c:pt>
                <c:pt idx="2">
                  <c:v>Sud</c:v>
                </c:pt>
                <c:pt idx="3">
                  <c:v>Sud-est</c:v>
                </c:pt>
              </c:strCache>
            </c:strRef>
          </c:cat>
          <c:val>
            <c:numRef>
              <c:f>Rep_zone!$B$4:$B$8</c:f>
              <c:numCache>
                <c:formatCode>General</c:formatCode>
                <c:ptCount val="4"/>
                <c:pt idx="0">
                  <c:v>135</c:v>
                </c:pt>
                <c:pt idx="1">
                  <c:v>54</c:v>
                </c:pt>
                <c:pt idx="2">
                  <c:v>35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95-4471-96A4-EB48722B674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ziz1!$B$137:$B$149</cx:f>
        <cx:nf>ziz1!$B$136</cx:nf>
        <cx:lvl ptCount="13" name="Sénégal">
          <cx:pt idx="0">Dakar</cx:pt>
          <cx:pt idx="1">Kaolack</cx:pt>
          <cx:pt idx="2">Fatick</cx:pt>
          <cx:pt idx="3">Thies</cx:pt>
          <cx:pt idx="4">Diourbel</cx:pt>
          <cx:pt idx="5">Ziguinchor</cx:pt>
          <cx:pt idx="6">Sédhiou</cx:pt>
          <cx:pt idx="7">Kolda</cx:pt>
          <cx:pt idx="8">Saint Louis</cx:pt>
          <cx:pt idx="9">Louga</cx:pt>
          <cx:pt idx="10">Matam</cx:pt>
          <cx:pt idx="11">Kédougou</cx:pt>
          <cx:pt idx="12">Tambacounda</cx:pt>
        </cx:lvl>
      </cx:strDim>
      <cx:numDim type="colorVal">
        <cx:f>ziz1!$C$137:$C$149</cx:f>
        <cx:nf>ziz1!$C$136</cx:nf>
        <cx:lvl ptCount="13" formatCode="Standard" name="Nombre d'adhesion">
          <cx:pt idx="0">111</cx:pt>
          <cx:pt idx="1">7</cx:pt>
          <cx:pt idx="2">2</cx:pt>
          <cx:pt idx="3">13</cx:pt>
          <cx:pt idx="4">2</cx:pt>
          <cx:pt idx="5">23</cx:pt>
          <cx:pt idx="6">2</cx:pt>
          <cx:pt idx="7">10</cx:pt>
          <cx:pt idx="8">49</cx:pt>
          <cx:pt idx="9">2</cx:pt>
          <cx:pt idx="10">3</cx:pt>
          <cx:pt idx="11">2</cx:pt>
          <cx:pt idx="12">15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fr-FR" sz="1400" b="0" i="0" u="none" strike="noStrike" baseline="0" dirty="0">
            <a:solidFill>
              <a:prstClr val="black">
                <a:lumMod val="65000"/>
                <a:lumOff val="35000"/>
              </a:prstClr>
            </a:solidFill>
            <a:latin typeface="Calibri"/>
          </a:endParaRPr>
        </a:p>
      </cx:txPr>
    </cx:title>
    <cx:plotArea>
      <cx:plotAreaRegion>
        <cx:series layoutId="regionMap" uniqueId="{3DE43F2F-5D4B-4E0D-A880-E96D8C758524}">
          <cx:dataPt idx="0">
            <cx:spPr>
              <a:solidFill>
                <a:srgbClr val="0070C0"/>
              </a:solidFill>
            </cx:spPr>
          </cx:dataPt>
          <cx:dataPt idx="1">
            <cx:spPr>
              <a:solidFill>
                <a:srgbClr val="0070C0"/>
              </a:solidFill>
            </cx:spPr>
          </cx:dataPt>
          <cx:dataPt idx="2">
            <cx:spPr>
              <a:solidFill>
                <a:srgbClr val="0070C0"/>
              </a:solidFill>
            </cx:spPr>
          </cx:dataPt>
          <cx:dataPt idx="3">
            <cx:spPr>
              <a:solidFill>
                <a:srgbClr val="0070C0"/>
              </a:solidFill>
            </cx:spPr>
          </cx:dataPt>
          <cx:dataPt idx="4">
            <cx:spPr>
              <a:solidFill>
                <a:srgbClr val="0070C0"/>
              </a:solidFill>
            </cx:spPr>
          </cx:dataPt>
          <cx:dataPt idx="5">
            <cx:spPr>
              <a:solidFill>
                <a:srgbClr val="FFC000">
                  <a:lumMod val="75000"/>
                </a:srgbClr>
              </a:solidFill>
            </cx:spPr>
          </cx:dataPt>
          <cx:dataPt idx="6">
            <cx:spPr>
              <a:solidFill>
                <a:srgbClr val="FFC000">
                  <a:lumMod val="75000"/>
                </a:srgbClr>
              </a:solidFill>
            </cx:spPr>
          </cx:dataPt>
          <cx:dataPt idx="7">
            <cx:spPr>
              <a:solidFill>
                <a:srgbClr val="FFC000">
                  <a:lumMod val="75000"/>
                </a:srgbClr>
              </a:solidFill>
            </cx:spPr>
          </cx:dataPt>
          <cx:dataPt idx="8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9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0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1">
            <cx:spPr>
              <a:solidFill>
                <a:srgbClr val="00B050"/>
              </a:solidFill>
            </cx:spPr>
          </cx:dataPt>
          <cx:dataPt idx="12">
            <cx:spPr>
              <a:solidFill>
                <a:srgbClr val="00B050"/>
              </a:solidFill>
            </cx:spPr>
          </cx:dataPt>
          <cx:dataLabels>
            <cx:visibility seriesName="0" categoryName="0" value="1"/>
          </cx:dataLabels>
          <cx:dataId val="0"/>
          <cx:layoutPr>
            <cx:regionLabelLayout val="showAll"/>
            <cx:geography viewedRegionType="dataOnly" cultureLanguage="fr-FR" cultureRegion="FR" attribution="Avec Bing">
              <cx:geoCache provider="{E9337A44-BEBE-4D9F-B70C-5C5E7DAFC167}">
                <cx:binary>5Hvbct02tu2vuPy8oeB+6Wr3A0iuiy6WJdmx7BeWLCsgCBIkAYK3L9r9HfmxU7LjtK2kc3aXU3V2
6jypuEBMTsyBCYw5AP39fvnbffNwF54tbePj3+6XF8+rcez/9sMP8b56aO/iSWvvQxe7n8aT+679
ofvpJ3v/8MPHcDdbb37AENEf7qu7MD4sz//x9/vlb+ahO+/u70bb+av0ENbrh5iaMf5B2+82Pbvv
kh8fuxvb+RfPb37+p//5n+auef7swY92XF+v/cOL59+89fzZD09t/ea7z5q70Y7p48OL54ieEKYU
JUQqqTAT8vmzpvPml2aA6AkVUDDOCBQcCaS+fPvlXfvwP3Tpk0N3Hz+Ghxif/fL3m67fjOCbFhu7
7HMQsu7R35uXnwb4w7dB/sffn/wQf/PLVzg8jc//renZ3cfW+tzGMdj7Eb14/vqu/XD36PPHuy/R
+IzENy/+p0iQEymZghJhLgmCjD1BgpxgDKVACjPCKIT0y7c/I/GVU//17N/MlG/9+31Y/p2db/q+
eP46e/4H0/N/JWxnd11zd+++hO1PgUwRwiBBDCqiFEVPIGMniigkKGcYKsXhk+T5xaHvguv3bDyB
6uz8rwdV1/zJuQUJogwjIRVj8PdWOQwp4ZIpRKBkT4F6dOf7YPqNhacg5X85kM67ZP7MBZCdUIwp
gZDIR6jo062InTDMqSCQMkIVwuhLJn9eAD+5810g/dbCE5DO9385kG5+/ufHynbpS6z+hFUPn0hF
hBREUkgIhuQ3qx6TAiJEiMASYkG+fPsXyvDwyaHvQurmd2w8weqm+Mth9d6aZP191YUvEftT0BJC
YcqI4ExyhegTtPgJERhDJgjFDKsnYP3Lpe/C69+YeQLZ+79eep39/M+PXTJ/dn5RRCVXBEoqEH+6
DuITpCRmijDCieCKfZktn/PrV5e+C7Hft/IEsLO/Xo7t7kb7p3JAegKFZIojxBDCBD6l7fyEIcYk
gUQSAj9Rj8/F22e0PvvzXVD9joknOO3O/nJr4c2d9eOz8y7Z+GV6f/9iCDA6wVJyTCRUElHKvt27
GDuh8HHL4vRzMfyEYnxyCnxy6r+end89u/75n8nbzv+Rh79fZf17S0+g++rF32D4jQdPS67r4vcr
5W8r56+lAH6CoZBKQUU4Fo87wTdKADuBhBLIGeZIUijxl1H/sq0/AvYlNt9Rf3414G+y4mlc/npF
zcXdeNd+Cdr3T2bEThDDhKjHjeCRZj3d2cmJIPCx2uFMPdLlJ5P5kzvfhPhrUembcH9WtX6j4PzW
wje9Xjy/eP2bOfvVzHg6Y/93aDuVffgTVxxETyQmiEqBBUVcKfwkq/iJYIxyKIhChAn6JKuuf/7n
o/b37OPDs9eV/fm/43cB9sfWnoD3+vCXAy+3XQofHp7oo9+M6z9V5eiJkBAKhJlklCr8W/wQwowo
rBCRSBL+JcE/r4pfPPou2H7XyDejevE81389tO7c3Z9Z6dDHVEKKCAQJFr/VD8QJ5goijn8phJ6s
h/mjO9+H028sPAXp/wEPe6KMfyV2/3oukN+Nd8WnA4X/cesXDf1J12/OJb4Z/Je0OH588RwIRZgU
kgnxVTo+mvql/+fc+UqJ/re9H+7i+OI5QOhEcoq5wowzhYQSz5/ND5+b6IkklBKFxWdax58/810Y
qxfPH3dQqARThEBBFUP4+bPYpU9N+IRjrqQinHJMISa/nuy86prVdP7X6P3y/Myn9lVn/RhfPKeP
mkj/+b3HATNBBKFIYS4ZZphDpZ4/6+/vrq038cVz9F89VgjVqL6gUsl9Yyu1gzYEXVdTeT2gqc4X
q1ghQDceeKQtzZiPtt2tkKDrfjHLbiDtcLRihXlng+I6jRvKlVT04CSorAYe+GOsS39GQ6tejqkK
p5sN/ekymWbMGYm8QBXtgS7DOt/IiXZ5skBcjWO77eq+Xo9hHMus6mp5hDx8pC40GnLSatUAmtXl
Nuy7xLgGvYv3jAfl8q1ZCc74EuxOULoeLTJTPlI4NZqsbVksVZPydqXTPqwxvYxz1x7LcbFFhZM6
Na1YX7k6kF2JEDoloB7fD3EYd2Vsujw6FXc1r/y+XWpybEk7v6zbsjqmtPkDN8AXXvkxb0AwZ7NC
s9VRiWqfKsj2rgLTWYq9z9Ww8WKLAlyGmtqDdBMu5rZL+8aToZDQjkWdcJXbwcIzZ/oqA+O4aFeJ
8cBIJ/cMTuh1y0qX1WXV3glbja+9oeWRVYlqNzKSd6RttIPLKxzMMXmido0Y4LlYjLtcFgCzsfT1
FezmZt+NoMmn0IiQU7WxW86ahenWikdnemzfw4mNRRMpOCeI1NcC04nrKTTwQfh6fZg9CFcK2KnS
3gGRl2FwV1MdxctqAWXm3VAv2oNhnHTX9vDOTwkdA4c8HAmvJdQr4vRqNbF669cq7CY0KVPIeWim
zG8z22+gG340MMyXxtrpSpIpXLGlVlc09OpiTWBsj36Q/ZlvA7yjUJV3IFJ+ujnX7tlU+1fJUT7p
QSpeaY66qtmhVq5p10lhZLHOdrpkVTlYHTlFqBg7M23FvNW0zjo5N2+aFdOL0MJ4U7EFn9cwkdu2
7tMtHen0wTKw3Howpos2mPkdBXXrdo6yBhXcletO4djkmPVgR8ZGndOJLLvKDs2RcVjlEaJlvwa8
7oXdxuMyd3VBU0DnviLyVSl81qJ0jqat4E7CrINN2kc8uX3Z8u0S2QrcDhzJSzxW5dt2GOPOWhrP
yzkNF1UX1a7CpDmF5UyAhn6mRV8peGYAwGcbhPYMjiR8oKluH+Y0A5KtZmmvesXdjRcJ32LfkEVT
BtciNd7hwlA4DXpugb2pabWSvRB9d87HqqP5ZFv3WqGm+lBOFYf50g6w3ctJtTZPrLTHNSG6U31T
HliomzMCQzpuvqKHdZYuW6d16woA0AIzO7C6yW07quY0JOvaczvMHL6E0JZv1NCMJJ8FHNGVNFUZ
LlhlwO1o12rNcOtKVSgzypfGyr4dCoPEQKpsndVcP9DSSZWzrlpQ0t3QD23WEKiKidXt2zK61eh6
SnOXC+zEfqH14i7mdolhR5ppLoswRySPW+Nlf2zqTtAilFNVn6FthFwrNuA3I606lVUtwqZoeovh
OQNxw7sZjdNU4H5w+87A2WZo2BaWicfT5l3XBHs1Uw9dQQIy6UxsFaBZ20Zii3Ji9KO1VMh8q7yi
eYB8RQVr2tBky9gGv8dgcWs24YRjBprG2D11zXjZbEq+N2QbJ41AK+/VMFFZJAmqOe+th++pbzup
19bT95hX0BZpEDTnabNFSmz5GEFdrvlcmdjlgFTdx9W0ctBDzdCbvieA64b55poqglFmLIz7bhDd
PcCdCzkdZnl0Vel+hEzAw2Sa7QY2sj5FK1tyOfV+rxgkeaxSlc8rd2czkHDnhg7oeqWoqDwcNKvK
csdbgA7IbtueoFLlXNgxh8iOWVf2TTZi2mVGoGUvhuhf+a7nxxot9FAu06aRr8W5HVqzp43h2tvh
J4Fdfems8rlY+jUDw9hqx2m9r4amP583FPO+n0TBfHSZddTu5lqmA6dblw8j7HIKt6jTAvrT1RN5
IWTJTidu4VkbQ7iQ7VxmVOBKC8PnYhC+PtQzLTO4dHM2E3hjxljmLixpr1hD9LJh8SrOxmDNnBz3
oyJAh3nGBQ40RD2vds5K062Xy5rgDWYgHBeOzNkyoeVQj117bSq5ZVs3+bcdaLYdXwi99Jtjh3Ee
+EvaeiD0AFXnLyYR4SmGrtXe4DsTBcxVtU3FHD26paBk2WQDzgS+R4Yt+1aK9sbO43h0Evj3EVZc
L+s21PprvecbknLf9WuwpvrlBsqvj/943bWvu/bT5Yl//fjt479uUjzys1+vVTzhfZ8vuPwbUviH
jf8pY+R/xBh/Fa1/ny8+1ma/8kVCOcaKMYIx5oz/iy+SE0yUZIpJqBThDP+LL5ITyiF+rOKFEpIh
/jVfJJALpIRQikvM8X/CF+WjDvmEL1JGJOEMEo4IffTva77Y1SPa5tqexwGKJd+Yp7t2iCnfwngL
lXg9r4geLYU3CNq389acVSNqig0BdmwFG/eEu9sRYX5Gkrolrfg4RNJq0Ct7zknIOVWXqpzPGlFj
3c6i0jXpmkzVyOhejKd2mRbdDewV6FOpY0wsM1F2Oni3aTtEXgzJxvNmmuUOmxTzDdghm0MrW02Y
/DBt8aPi27XjcdbDslI9wrorwEZVUbazveiaqOoiGcuvZr8MeppWlA+t5dlIuS1KFm3GyLpzC98B
A+B+7rDXJRBeT6G/qdoNayDV6zKux7SmvRt4Xtnqxs7rrg3trR/NdWKu0sTwHajWD4s0N/20vB6j
H3Lg5ldg8FGDDr6sJdsPm8F6o2U4JmMvVL82RR3aLdtm6TSCvDtV7VRnY4NBkQJie7XW6hSvpdVy
5u60oynuqraNeWm2qJ2h49k08W05ui4O+5RmdRrqEWgDOdiZSg3vF+jrV1s5vyUyXlrSCK3k/BaO
NdsnPxo9bN0dZb3KSik63TR+0pvv3pJRHkrRddlUmlHPbn1LE0jFCtcpr0b4ejTLbRLQaEKR3dXl
wjMqukYDTwqHSdqV1TKdzfVQZwCoV3PsYg5ZkBpPcdUT7C9QAGPGTDJahPkg5vZy2+b3XaJbXjKU
Ce9OR4f53mw93mFbnzbEjFoRlLSl6rRx3ZAtoBz2I9gGDcbgT2cg593YN+f9KMEhDv4wdKXZJ1iB
DHLykUztx36t1oMw8zvV2lUvgAy6c7PPjSvHjNhaZb5MMJvX1RXJ9iBfpfiprOAD4dxolLw7qG68
NcB97IT7EGN3v8xDeCXn8twNDl9RssyZkoMtLKn7bBbh5VzBN3guXbE5csZsW2UoDi8X55a9CEjl
3VrfdcQcl7h8UKsCGghCtISp09TzhzL2r6GANF8r5F/SKhxBY4EWM5iyjZZew0qMum+hLcoK3c4g
oKKZZqiRHY9+ank+40ppxO2wV/PYn/Ydfe/siPZTal/WpndZKP31EEDULaQHNEWux2bbdJytPZaI
bbuE1JL5tguXWIDqMFG1Hgj3XNO2DtmCpS+Ma0LW4+a14RZr3EzvN0/KfN4g0o6tL7fE3pTjjLOu
XsxBJPxA1NbqzZrbCTKTAymv53F5V9Xr1Ra8PHgQwWGs3U1a/INvVnWUzoqcTvUNGlw8dT1LmRLC
3UgIwiWYQKMBMGw3jdydbZUqNRkd0tKlu7S6a0LWoeibas5aEF+KhLbCd6Y+begcs47ENw1Q1c7Q
eTnAFl3LRX6Y5mgyWeGUlyMbderbrtUBLblvuCzS7JqzMIqgQXKl7hf0sCLHswX0b6Ds/YWztC08
T++Uk0gbtJ7GxuKCTW2f+aasjwCMVuNQ39YrATsVpnhaefjW+63ThK5jVq/zqD1fb23FqmztjTmg
uvH72jW2YBhPOZQCZNxM7+VMWr3UYdEDLN1OTGE7CG5Qtg7DUIgxvO/A9mNds7EQSx30wqr3pm7X
oxlTm/sepmJdXMhib+ejQ23ME1L2yPoe6cqyRuPEBo2HGu7aZF43xKrcWJM0btuUraVxr5pJ0L2r
k9szX5EizasramHuhoGTbEVjlaVhrvdVb1neb13IFtb1egKlLXybDxC/imbKsA8/Nu18Hkcic0DH
cOVqM+mUFNDRtyZbO7zeLB1QlzjwXjexavTYNZfTpOZsbvtWb4gbLea46UalKyfmLrfct3swTywz
fQxZmAg8BNwteV275nydVflu4rNqNAp4y5oQb6mfqcatNNrxpsqlhTJrJAp5mF2pPVdeVystD9Vm
6I+kaQoXlrsSrF2RluqSlfC8QbzM0mPZ3Lhx1DSyd8pSmitTtplE5U9ixUM+BFfqsix/anz94yzd
PcIj02pO7xkyrxYrOl0jx/Z1X5t9MvitrdsPQdXLVYc3sFsiNDtM4zUU5D0ZgMxZOf0UO5APtZ/0
QOBbs84pJ7O6Y2sC54KrmNmqfIvBtmZoIUZT75esCe4N6rzVfOSi0tTW3TsQTXqJQ9VqktZVDwKl
DIYxZSyRPSXmwgbQZbOnu76LRndIUA28u6s7sE+0qTLGaqV7hEmh+PzTNovXwdrC4dRoMHRnoCmb
rKGqEIhfrrPt8sHaO0qqs6TQR5PaXoc27KauuVjI0GtUswMehiFzjrd5GFSfLRu1ehnmbVfzLWpK
w6jhMO2Xad1Z2RQ2sl7XgN+2s7pTwAUNG3Zed+uq16l+jdu1zYYaXkw9POcslQfO1WnJmNCOeLmf
m/E2NBBleItY9wDuQqhv0NJcg0pWeSwHrOfoj7xOe0Wa6w3KyzhsYxb45nLDqnxd8BHa+YwxVfRN
u+r6Uf8p2+aGDPyyajaVh8VXOdlQWfQDg9k8LnvvSrG3a/vBl3DTKsbjtM72QDC8GptktFu39zQs
qx5wuAarc9lCG6nnMBw7P5c5XB3SAxoPFXdvgyW1nkVp83VsllwNotPLQoNuGumyZnCDjjykbOkR
1IhUMQNhOK8DIfvg0xu0bkbbWV6Htdx07+CxWWAsVmPyWOGPaOrZXnLUZj5McVc2Ah9VLJPeBIS6
8+CMc3NFY9jXVWz1DOwR96bLw6MK1weBzgXtYObKCeac41H3VXsHO6Y07c2bdVo+gKFRj8mGs0ir
A+v68nScaNQW9jcrq5NuetLkU2vTS/+oAyIGxtz5MuZwXAvRzV7jbtr2bOC3M63fe6Peib4ZNezF
B2JpzAldpUa19Vkr1puEN69FYjgLTr41gC5ZAuhtyWe5o/14u5bLkjWQHgCQKbN2skeKyq4g2NUZ
SGVR+iblksc2k4t518/sLvghZaZXXKuhIZmAldVK0I8zdWdm2F7BjV8NqbPatvNFFX3R1fMrAdcq
H4049kq+Ek06H9suZeOqbq0wH9fWHelavxy3OWrQdG6HQdvqrRpOmw2cTQsq5qU3umnVJdzCRbA4
6aF0kzZsTodxrN+Tlb9sYGt2mxT2zBqrjj0KB2GqWgs2XUsU3G6utzLrYJ1yxgg7cxZBLaooM2vZ
ordpaPWCjcraPogMw47kk6VU084fB8TIIS2JFRYPr6Jfbicl4uU68qihYIcm9N1ufBSZncQmp9jg
3dzD7riN3bGZ8ZrJzZ4CBGBRJne2QBhy79FZHcYDZP6Vb9KbyjerJqG5jtHdVn18t7K2yvBU2n0a
++YYUV1/aB0Ap3hd/UOS4Grqq/HgOxqzyk1ej5Q8VtmDy5R0130bz3sTrki7vPNbb7Sj80tF4FZA
X730xnR6gXTWjJiHuEmWCQemHSDboTflQ20rq5GR7+QC+mzp18u2N5czMPs52GONyqD7Hg06NrPK
IFrK87lzOMcihgwhdjq31Yc0LKd0NVF3ENVZVw5nUwtflSypnEDstQTifFunMzsJp30quwJv9tKV
1RUepNfbyGPWtxPM15a+7hS9U27dw2ZLWT/ZVQ+z6jJAl5j1Mp0LSppd4u6nsm9WPc0tOWtn4o9Q
GJCnpZqyKq1rwRDxWi1uyQlgw8G5hux6WoqsWZrLuVJcuyUqXfXzlLEw3EYGke6A6nTJmmpnVSgL
x7v+tEx9qcniN03dHI5rF02WZkpyws3LqpOtjonXeXDE7VeYeE7mHpwjPl+6TZ6lbXmFsBuPtinX
YoHj20mt9zXrU1ax9YLK+TaAYVkLE4fLzfGw49wP76BT62Fr+FDMcR0LQGqRLaaCGUorOTo3+KyU
bH3JkqE3AU0xI3MKRakGnEtYbZqvoM3aKipdKjvk85DsoL2aVz03on/VRM6zwcpqD2i75iuSVUb8
orKmaa+rRwl0g+kcsy3fGHQ5bhDUpJr4ecBtt/v/QnLBfyS5fHOp5dvDvcerDL/ILfiEPd5BhYgi
Bbkg8l9yCz2Rj3KlUlR+uYD65XiOnyAqpVSMIo6Zejwt/HI8R08oxBwpwpEUglL0n8gt6JOc8s3x
HMdCPP6LkyJUcIQe5Zivj+doiAJV7aUIIRGet3PTMI0nOMq8JhMcc/ooeUsyzNXF0gtSXY9EpJuu
JFDlfAwSvhTNiptjCSMNF/UnPX2JDd+yQaxLX4CyImdyK+VxZRIcVWybcjdakrZsdGoZNPclvF97
tSy67Jn2YamstiZsnTYwbKe+69hFx7r1RxtrUyyhok5z21KjfWrNkq1GgHOyju5+xsN27cm6/liq
MhwGJNagZ1ZW7xJj5ryjq6i1b0uX9pb10ORUjOqMtaT7OM4luC3jgouhWkOVbaNv2iJiMBd2qeNr
N5F6Z2EsiSbWoyNRHOXGUHmJ1MDfJeMxu5i6WZ5OaZnPt0nFY0xCIp06JlotZM0WTTq8Or2FUoJs
qVbwailTeRWnGN4znvr3Encr2M0KuzdxAdvBiGa8b2LLT+VkzSGuiu7EthmqcVX7vUmTLyYrVquR
tMJkrWeh21WpV9fRcPu6ntRQ6a1d17sOpzbsUW3cu2DKfinapo2V9m3dXVA+rFvM/MoWoGvSNLHN
iB2s0jHN5B0gMtzSBco9AzO4ZAjNVc4AxHPRuGlwWceSarIyIXruRpGC1JtbcYFM1/ZXYDAmK4OR
p0sALqsWqTIhfRmObADhlgJU7Y0ldOdG047XwzKXWG+NmS9UhXGnYeNTej2iUbRHNVLjH5QlIz0k
O7pQTNJE5/WMTMm0EW7Z86CSOOsaD+Ku4TXJwMa8eiRwtpARjUbbPoKDdEtqtK0g7bUHlPUZCTat
ulpXIyb9f8g5kyW5cWRrPxFkmAlsQcaU8ygptYGVpBIngAA4ACCf/hqzu7qkuv23WS1v/5vchDE2
yTju/vnxUy+L/X1ka9aHNOB5PKJUrP0t37c1LZ/QUNWrhY1a9n1OHJE4QABmW9J/bHzI+/onv6+C
AHzfC/0XKyriiGNMofhPevqT/fFniP3Ts39oKvlQQESpJJJizGFB/9RU/oHtegYhYng3Wsg/ETb/
wCXmFO5XNJxR8qeksg9UEspkAREjAgr+tyRV0r8SbMYR5hAygpnczR6/SqpkOvR+c4+F9AZU85T3
Hc3+w0mgEKdtDtPnef9ZYQJnoeomjsmWq6EtVwKljEhpA4LXHWOmPvt66d8wpk1/7mASVuFcNyXz
cT5RG2JSoI3mqeN0o6rN0KNS6ix8FcMKOsWLFZ9RctvNIkF/GeqMv9YBuztRG2+UR2y658HVtZoJ
oEdc9PAWF519Gtlij8bh+caCMD5PmUurlsWKN1dntlY4iU2FecFj2dRxep74yD4z2U8PS8HNDTVk
/TiOXGQFpfVXekrzb9Jyf9+bzRxY6PStdPUwK9mT9Ob6BV5pXA+ihCsDB4w2/tjlJQW1eKl5tU5M
vCCTzAuJfLuntW5fZCL9y9ygyKo0Yf+9WZK58mFF32mA9bWQJB/aMYaL7jZ/w0VnD65YWBmkhsdi
McFUrqDrVUEk/zZama8J6cLJ8SZdjYHlRYHI16ikweY1TdF/yRniWjFGzaK0H/ARL4gdl1nWnUIN
Xj4TufYPEbZDUKEf0x3iYGsVy2Keym5eNSo1DPiu5TgC5fWCD209k1e71ebMCRjOa575qIrR0LnU
E1qvXC0QqYY2x1o5RhupIhdpvSYLHJ+ntq1d2YzJ3UPnMq5iT8jBb7p5wHToqy5hyVXQtu12Cwe6
MQXsL/UW4o0DPA0VA206kBRAVsSmfWTBriNqE0NtSwlS98TkNt7kLoKvxQBNWzlLNVcuStFX65Cn
VUm/aaPMgLdDsQJ0i/oQLsHV4Oui26GpRtGze+t0/Tuaoh5VazfcKud7etVZMJ97yLtZdRwsj70B
jqsa4eZ3aVB8abYEkJrtXAi10BQ+9WJDL05qYJTuFnSDrHGinE3vH0M/oVxmzdLdsg7D9aRT0VXW
yzF+pBDV7Al1pgZKOI5ezNogfNCFMey2WCZaKI98tFdy2lrwOmLr0d1QwO23bp3cOUAeqi6srgQI
uaEre0767tal2dRVGEeUz2xues5OTQJMP0HjevsQGofAS0hd3wrVeqOv2QrQUPbvFRNF9uPvF4Tb
P471f91kvm8n/1xz/h/cff7HwnH988nsr424+LMRJx8og5JKzoUQFO8t9R8+OfaBcIGQ3Lefu+H1
p6JBPjApCJaM0vfu/aeqgT/wgiAEIRSYyIL+rapB6b7X/KURL9B+ekApEgUtyHtV+bkRHyfcN265
HaU/tL39QnxzNsI0amsbUXFNnkXqy2EkFfWAlFsGtzPqeLkZel/PZCwT10c3daeCdj+yxQc8WVgu
vVyrNE9fgUO9stB/InG5RaIYlaHtdJyS5SoUoD22w/RQ13At7Uyeu1g3auysvPCafDLQhgOS3Ko2
+ekw04VdMKZFmcdJH2ZfPMxC9odYO1PRZkhlm1uhEKbgqzfdox3Hvlx2o0FatFEDsq4ci/gbHRtc
8rEeb3FYxrKhA6+IR0ThuX/UAGNVt8GeDJvS7va65Fn+ZoJwpXCZHeaNqbDaWjUjmZUU2inuix9c
um9NLasc66rL6MuExPeUU1ZdV4Nj3JHGkItTMEOt4tS8OeOt0hMcq7bdQJklmEvYxM/InqdtvElF
PC4tOhfDNqh2wrd5yo1iuynDs+3JD25VWG91Jfv5bdHTPQLkk07hxQ9Z9Un/EKK4MnOTKmLGb7pZ
rta1/1G4lR7aMJ3rMGUFxnzj0vhF9OuVZ2sosccVIPrBTqxRcwbXLXejArMxynD3SZDuqd+aWyzJ
PeyyUJGIK8/I6zyTY7HEr7bOQJEAPy54PqKtezJWvGY33iVaNIo7eDePw6yE96AMq7gsoi/r2TXK
dOKy9f1WukJ+m6b4Ra/pbVzirY/tl5iXGyztLSnmOxPyYXbkEXbtvV79FW3zR4PWm02MD/vuYtlo
o+pl+tgY/1DUCSup56eR4Wtv9nXVXJsSjcvjaMSn1C2mFIVYyjX2VjFLrraBP/ac3gpe3yJJg6I7
mpzn9uMitkuX/UmT4eIjvgdg+bikrSsjYw+5mJ9ZFF84CqMiPDwxvkwqD/1zCu4pz+uZs+4N5PXQ
0PGmpenU9vZkG3+ihH/vx+U+WwxV4mQHlM0nNHSfF6dPfMhPq4Gvw1Lf+9B+BPP6W5t1rwI2N3rT
NxJMN82wPlDdXjOYfzQO5spIPVeEbXWJtz4pO+j5ZqvD7bLtRjTRTC8rCMXtJCQv1yU6Naz1qGTr
4HeW7Nuy2KNI/VJ5EOPtluvHZpgPHYFatQbjT3Svijgs3dHX7qX1/iVM4lsXh/qm1kIcgB2bb+O0
DDeOb184qR8a47truNLxYnqTj77Ny9FHHtVAsnxKMrPbZoD+RAGXZYhW3naLD9+XNuTvNViIMi79
HnfbluCFUGgexusULDxE7Oo7ycdFdXYMirYiHkzk04317mpxta8agZor3TXiWNhw1Tutr2Uj/K5t
/ScLjOYKr017K1MPz4LG7wmj5TgGo8/IcHnXF2PxFRXdG+7m4RS9my7Wt+ST3SisVd/7+WpkBfyd
UO9FtWSDP819Ae44Yq9uMW4sQein17As3SGuorkOw6jPMXSgdO1I7/saG7UBor3iC82VcON44xjF
jytobJlM1lLl2k7PeduK7wsgc6eszpGqDvvpuxh9fl6ZGK7GHrWvaW7sdxxtRoqlXi391HxlaaHf
kwnmKCeRbudYr1/o5ueoiiWDF0Yx/Owb/blAINxDmcAdYNrebi7Cb8AY9zvVG7pOzVKYclwnrstp
Ta+kcP7KxK745hoDYmX5BqiCvtWvHLDh48TiVm266Y5dHeKPJnF0Lx0Oqse9GypZd2NSa+7cc0Ex
e+jk1N9R3CGhYqvNqNYAryjLmynp6vAnybA+LKt15QBlLuE8DgcU8Fvo03wKA9cHQjJUKfrmaUSg
Lv0kHlE7N2oYybcakteawbqcReD3WVh9V3jwcXDTpBz3x26tUQXWqEsTp92KMbT2YpF2qk81KFHu
3uLGnlIa7uo2LWoxxTFmcxK6XY5kQaC0E3nNeDprOG7V6mdTCQY7BQGZK8fTdmSYakVZ23wnIR34
igvlR70+p9DIC8nQ9uVSQFGtoLVHCsagdOpRWbQ9vE50TNdi3uzTCNrm2MfmFfWeVJw1rwLVjUpb
u1YpLvSCPc9KhHlQfktFicVwTWc5XUZo/KMEUlzyCMxDTfAox5KNwJ27daz779RZKM6kt4yMZTu5
lFXLQrZYQavFcJsBy/mX+8f/Mj/cP3EAgv8JJfySz7F3hD899QdEoB+oLCDf7zEEZlz8AhEElIhI
zFABhdw/+gnMigJCiPdoG/GeAPEnmOWIQC7ZfiuKCib+FkXYz6t+7QeZIAVlkMs9a4K+f/5TPxj9
YlnhwQOjZnuaJED2OUwGrdfbgpdVbWNiX3mIBJRiaaPZyzo4y3e+NQK2VdI0HVA5OlL6dxZGaZjA
qU5jO6hksWYK2lEnpzixNhwsauTWlw0HzF56Ljv+QxAz35h5g1DFrMF0dLkR9NDZhlyBDTU3ePXu
yDIrmouZGl2mHfAtzoureqzrMsduAjfA5ek7nqLnL+h9Mtra2G8PyI19AxXq8jxKFSaw5TOlua8r
QP2Ar/FQMGTLuGJXjvsENujenUdnt99IHgd05/S68bskORnvGShaU1o0dezWF3rDh4nM6GXQvGNq
Tbwfn0fbjZ8LhjupBBhtNRHZT7Wy09SxbxhsW3GmuzXvsubk7HXRmfV5g00C55rndOHQDSddGN+W
61xQoOLAu2vIwXQKO8k4dXzsnyLw/QU03ThfNXYFbTXoHHHZUmR/2BDiV51D0SjTSKDW0dlbMUJ3
ESjDXnEc2LcubXiuDI3Tp4G001SBhOWimJ9dobat7n/viY72IzGI3k4mN/URel1/2jq3HfSESxrS
bghuH9q+fZBRfPHboF+3VKzXUzek1wboFFRv4HhHZOPIJXtAYFl7kljpeYBl4gxMahTG+JLJuX8W
NSVW6X4NV60kU3csljT31x2LVJQQRWzb8u/Psv9nptQ/tIX+J0X645Dx35DNPZfkD1FiHyhhEkpc
oPfTq19EiQsuuSxYAfe7TPGnKLEPEDPJJYOMIAj3DKc/RYnhgiH5D06KkfxbosSK/yVKe7ANlYRR
VAjG0a9oc4t9WhOXj2LrirMJTbjUyfC+gqMDt83E2JWvZ43V2pLh2axzfIR4Rgc7iD5UXTeAUYF+
soMyUztvpxlEeBhycxO9fp1ZbUq5ztcTG6cqgPZsMosVQO0nsaFB2S74cFgH4nMJJ4GXY4QUHGrZ
d+UERjHdb3itX4rgyY3mfSjl+3sLyVJfuM6h7JZBt2WR/XULovZqHiwsNyqbAwd9cek3CV5GUGii
Om9BGZfOu4Mc6PjF7D+XERCvaozrwzb46abmcjiZmnQHgZ0r+xnBA2D+mmO7VC2S/QFr8him5mZZ
1lhumnXHZQ1vLKRyXrM81kud78TEa+Us7bYS0j7eju1Ib8nSuRItsSi3ZltSWQDc3a3eF1Uo2u7z
OoDx2We2HMmY5zfX1aL0OnRqwFKXhWP9gRQWPvKlwQfQLdwrKOx6EsOUP+WZkE6FAc+nScTmY8CU
OdVaoB+SyfNlNkN3kGvCh7yBmpfjYlp4JLt5ZTHGJ8Uh6xqVGB8+bV3rL/NK4wObw3yKeMBq0Rb+
3kJLVW50KKmcQZWNHk+Dxq8xmP44LjOvep5OOQF/XrzYTszk7TLMMDz3dYdLSlP9Qju/XQypV1fK
xS/n6AhQmDXOKoLSWi1Rm91AoC95o+ACMiAXaOlQmsL548AXfbOZZXqEy/xxCWEpcZzZswhjvuZx
bepqG2t3gfV2HwphKzIOU7m0/MnV8dB7VP8AafU3c9tRBUMrTr0jXjGp4Sk3NVU1Zf5jjUnjD9KI
+HkevXn5L1bBf1227ukY/wri/F+XrX9JIvyF1r3navxzbc4+UIQLKDHhiDKI/4R1/AMRHCMJ8b86
sD+aM/qB7PIokSRoD4igf+rgzvEQFBJTwVmBcfF3dBAj8Vcd5PvXF4XkggpO4V900BpONoTWh36b
PHlbtm33e9MhuFIvITnlwqL7Mvao6Q54LrLyeQgnMbPbGWOujBjxbQz9cOw9tQfPrLuFomg2Ndfy
jbUjPjZbXEu0TNdr8KcOwkqCgh7MDPoTWlCs7Da7ctgvaorGnKgo7FU/o7nchphuAoO3barNxfBm
vGEFyAp3An/UW9u/FpjOd73FsYSr7isOa/pDt2QilWitmRXt662c49SUsm9pOWwdL4fA/J2ENt4D
lL9MZr3VDN/0+MjD4FRL6e0S5k41BnDlTG5LP9mvRI5RGdGn73rr+2scFkuVG1v3BWhQf+Npulla
9h1P7hrmmVV0wX7fuzZvEffpERbb/NvKTfM0TNDeb4umxyi7wR48JnPV52AOWxLhiiLCy4Gs7Bax
cSdx4/gjcMrLdp9eU52ehiHDO62Nw8pAJF/ntV8HZVeYjnNjJ66mpdguhWxOoO7aap6X9SYVAD2T
th4O49LZU0O0qJWW5AbSkVeiHflJu+43sbI3IJYnuw4XrqcnaMZUAgTag4w1U5LVB7A0pUNkKZtW
k7IB4An07cOyhObcz4TfSZybUsAYK8nnQems63IV9WFqsFbOu2uCaAUnfdWJwh4CAVUHcBVNDKq3
8XFl244ZmrqiBhNFIYbKrNNz7eKqUiS9WkE86Lb73LbDHaC1LLW3x25srg1AD50bP6dEzZdcE32Y
F/N5oJMoG+jvGU4fsQ5Po7b3dq0HlZbuOGfYlHq1r3KKogqkhceFRLn3uOJ58dxUmI730LJQ5nos
DpBZcQ41SVebpfI+sM19mo3t7x3qhycSzc1aOH5e3Ywfc8z6NlM+X2Lnh1LXgHxaXJZ3heYsKa+7
H4vc1zyS5m+aIXrfmnEpuzlEFd3alcMcrw2oL0Nj573uQqKyQM1LTwU4LmgNpViH5TeN5vjUxRUe
UD2BY8e8P8h5DqPK0c5CNUN7GrdmfxN0qQvYtso0mrz2smDVtjW8rE2sK7DB9GnbYvMARI6qM0Ok
QNW5Xfrb/x9KQcH+Uyn4Z5Lhzx3xv4rI/uSfPfGeLoakpBwLCfkvtQBiXEAhJBb7MdtPAQfkw7s7
QO4uKsThrwdrFFNcSIywZIj/rb3N3kH/ZU7nhYSCsz0Od+cIfykFBgYQVj3ei0Qf2CRYex2HCdYv
0JH8e81ZblS7tfVURsPhjR/3iwvdwQfkBnhxdvKw0jDnr73A6NwSuIUq6KX43CxWXqadF7GdHOno
r+cJFfswH9XMgVepwPSSd+YkcteogjWvXd1PVRrqLzH45jgZYJ9qDdM18DO8NoLNpZj9qFiO8Rh3
zkXfkVfe6VfYOVixEzEa0qHtkldy26qh3th9jztT+h2goR2lTTx3atvxGngHbXg6DxN5nTP8RtcN
X6VsTnYSR4E8UazBN2ljT762b/1kQDnsRI+/s713zFdvUZcDMKjy3B+9XZBaO/Gw7nxw2UlhszPD
BpJXN5JvLXdTua4Bnxofm2u688ZxJ4/jziBxwG9op5Kdaddy4cGVuZP6ULcYf2LvIDO0w3q3+bCV
sF3BaS5C3VXItenBbca/0LS6h22y9pYlEp43JvJp24p43g1WZ+58KDeC6ivc4+l7XArfKG+a+DS7
NZzztuqzLmgaqjwSU7x0kZtDDS1nFbXYVSavK1WWcHTx0zRfjfPWqEZO7ZXPbjo64fApFKiozAi+
7AlYhy7FtRxsCGrYaqb4PL4ATsA1SMUBcISVY44e19yKGzLqUW2QKAQyvJh2WtUCBlGOdbRl2/G3
xXNbLksUaljapvQtfFhzbRQJ6FpAqJXu4VHjulNL7C+Jw6QyXZ6x5XXVpdxWvI2+RDNiauP1g5Xx
Y9b4UhBf32Dtlqu1tW/zgMJFLGP9Crgxl1bjWWE6hIrrmijT2s/D2DZlP7lZbRmTcmndeGSw+dbj
2JUioVahpqWVcAQe+rEwByvgV5xXcTeFHpUdT1+IZ/u/Hf/YdkuGne1jVySiZqHXEur6h2WdP0A0
81mxgYUSsgQPcak/2wxv14JXVtK3vtP0vIb4NMtiOvu+mBVGmSkU6VfYom+6IIPaTOvLfgtBzV3x
JgQqVGgNKQEPfWUalEvv5ubQ42I4i6zl8+RwV2aakQqxb2G1BtsM5cYjpP8F4PaXQPuftR3/Z2T7
UzraP8LY9tHg/Zk/6gD6QBgTQu65uwVhhP05ExQf2HvApBDFbgrbb4r/mAl21xfiWFIoCwkh+YmN
4A8EFriQTPB9ZpB/63D534wElDNSIIFZAaHgf8m5mVDYEIjgkSHn7xBqX3MA9jCm0anEMTo0MREV
Ej3P1Otzj+CiAjKbGjqGbrBQtWTm1nYqE0qvNYyt6qYC/cOH/Y9kw38Tx0Mk+X/cV+OikLBAdA87
/NnwC5IOfQLNTZPBbYunh1m3+diH7m0DK7hdQvdVmskpiRvlayCUxNJXwtXpeSkmf0Ct0Adbkxe0
jPzczOa7WXh9DAa/jtS+tnPoFBamVYs9gMmJEgfxg4/mIRrBSilXcUWbVavM9gvDpjJdP71QM7/Z
sT2v/YQOqZ2Swra7TnV/amkBFFjJNYEGlXIb6EGbbjsOrzKmVnE83rtJrie3kUGhXBznNEyniU8l
121/3Xl7JojXVy3tV4U3ZMpoYDwnLZ6dfqgTma+hcJeemc/dSoeKQkaq4TaS9LQl15ZTTdtL1yxe
zUuCB77473Cd8Y0dx1GJ2g6H2XFcGbE9NmR4JH03nIchfTc8zzekXc2hZWFSoHeqHdqphAu3tyjT
wwJ0XaXk16ptxi9apsdtZfVp5u2J0M4o4eR47ATi1wj+GM1vdefqG6/7asV9cYh+DaUGI1QR1/1R
43zfpN6eignmq/c/vNmASkB2R+vmctqkP+l5ieWkZXE3N/JzX7CrXgCmyLCjc1YfMN9B0BKqFsTr
tK25tMl1ytX8c1sszf6SfAtgOcDUZFXT/ujq9o7DxinmJ6CEr5Wl4ErY0CkKklGdC9+DLqqa4WM3
keNIlkbxIU6qof7H2m5fiHHnvjTtFFVE86TSYlbVTc1X7gdyoNsyVEmQMpkHpBFQnR/PoW3f2nn5
gVj8vabLSW76M9h0VqYo7sAIZNnNw/0F5unMeeCHpVu/trO8SQOgpe9oKRL74myv5tCupVhFoRgS
Nxm75Tgl+YC3+WT1eppxO16NObxKcxuDE2eoQaewC0J13aI2hk+AQ6PQUNiyGB1RaZptuY3NeDe7
5VQsqUQ9lqWpXVaU0o/NsinY1i+NLUipcfeVu7nSw/pK7TAfc17OscHxfzg6l+VKWTYKX5FVHgBh
CrqPSXY66STdPaE66S/KWVBBvPq/9j9x4MgBWLje9TzSloSPe8oYXCyuExFUBvuxVbSCwZ7tBBmo
A2ELBrKH4xCo0/cor9zo3ibDfBXOtbgscfe02XWgbiJ/rVmLLhTptQLkILIce6uqOzD54ROpqVU7
Prb7cAIDskxV4y9VNwxkXdA9F9fByCdQ2KfQpv9c3l7q4f6BX83VBS0vj/dFUJXpmlXNZjWiTmf/
2RaKmuwLOq08MDC70NeN/x71dkDY5h6LloqqrWmZp0MlnKF63Q54qC/EysdcRURHrv8zS83UqtFj
036Wiz8NVfVnI+WnWbKiMmvVOZIHGpdiZEV2dT+reKn1JxL5UGCwMLdGakb7hHl4gW+isUUP+PKN
1oHJavqoq+0DevFzUfELroiuY9svHDkGSPkiQr60Lvi+JPFq4ZDoXm4PCc5vC8qSrrP87YdF0Z2L
D11Xh1zWmtq4Rsa3cEYCOaZqQ/G8ZbpOJT7ERSK2Wt+bBT3AFHMXzNZScSq4cjSuezoEQF69B/9F
KPghqoqweXQs7bE+D8VIvdQDzT7NdKrHSw1b9Rg1+jfqHyQp3adSvtupHY4hSkHVsITOzxlTNd5P
dvY3mCxNcf0uazsdnZ4fUMlH2koQmZ+WI1lJyzRaTdeaA8mNuvF5eXCenId0J7jiXRrmTolk3W1t
dZhbO1LMQUMLzibSyGNNIO5Gd9ZaVbRV2HVj4V+2NLdsToAatU8scQ4oAO2HBeqyevWDtDukzpGG
JQDP6/LbjJ2wBvWjszdu5HbZ+H7l29ksvqC8bffemPIXGM4E20TnuUgUFX9qgtbnQWCqJ9KePccV
rdd6oKiZ5l7j6r81SebHfACqRRQBYg5lO0Nqyw2wBPVXDcvpkDf44IdnMcuaYmf/QgDlxZXDvwRm
f7KGUyfSbTI92Hd1ysllKoxr2D4qtue/GLSeQTJjhm25UYLbldlyyyyY4T9j5ZFbW7JhbDQdan2e
6n4dqupxr5YuoRJ0Kqx98Om63IOGzIFg+9wMXVGfVSAvPDEt1avGTh+QaDwttvm4b2DsQt62A15D
J/BA2BjtxmLKzw0AD1sUsYcjXw8phkc+NM0xElhd2vqNFOt4rX0597taKrbGmdX/n2rsnV2AoR4N
ku1DkEdl6070WOqyt+3ansme+WGF9YMZ7dihal7YSnjRgWmcKLSzoXAgko6ESFbufDw1ZRopRizM
Az6nrVHP0wJ4N48QMDlsr3FCLMssj5KHeFCDGymf5/k2kej61fF/vOFD17S4D4rwt8ZupzJ1lSvA
0csIDqElmQ6bofu6T0e4b6qT8w67kej6hoxJdDd/iI/PbTt+cJlSb6H9WBPZ+olUXVhsxUoMp75Z
h+agrCnp2kDZuR1i2oLiV24doaK+kzwiXTPk453ZdmyXUFCJVwpSST0q5Pvu/LuS4Bmk3JxUndZ+
9tuLxkmfsIMjq1NddUgsA1WtmK8oCv1kV/MZ/AKYahGnJZDvatnjwWr7X5Gr/SHP9TUuuzw0fDyK
wsIHM/OnFOBhLXnduaaZaVs2L3kZycvu/XCSo09sts1Z1PJuSsSnACrZV8tzO0/zj/9fpIOxX4nv
vNhuMW2SwjhM3YD8P4wXGvX67PEDJOlzAe0xw0jten+g9cQtIEcuBP3/nlzJXFITcknjAs47KWgb
w3Ep3BEv22fgfKa2FLewfWdLTrC9rHJ7aO6uxKTea1j0WTVHR7C7BnLNsvgmkG+XImZarftPwc3f
YkI3tMVjsj6yphj6BMr/dwN+hRLPdNzcxZQ+n3DAG619VT1m3LyC+tjCtewrwV9lOapeY0tnX12b
ksrNrz3PcaX1BJ9XqcUzoTBsunf30g1YGrpt5WVoxqcBlHXnDb4M1fi4701JUQthp9rxWerNHyaS
Ei3d3vZ1bW763vV0GFBotr/FZggFq36GofmxIVN0yKSTcSLScZ1/qYGNGH+37WAucv3PGTvREiJO
d6IBXc04d6hpf6ILdtsNIv/RiPZ92eY7kWvPfEdfRPCH7f+WoWYmdA/qoV7UwaK96sc0f4eiizHe
ko2niCOi1Y6GfjLoX4PTZXfFo8NqoRtIG0slsF02w3Ma9EC3RrAd5vCjWedXIWR9ws0d6VPkVAZc
3PCGqoNJqRsqu3ZLkqBDqWkPbiEV1fPVj1t+qAP+XLwNB1mYqTNkHGniYHqdJgXovtBhWJYXOw6f
uJnoJJv1YXI+PqBJXkRlV5bveENUYn32j75EYwczLDpoUa/nmTAxkL+i3HRHwJ+sbf2IyzZ1KcWt
j2QfGfSB+lhkyr02B+KRO5eCNwfn+BMvLGJ8s4QNxg/9LhSgIyj5xfDRnUYB7y80y0RsOJVJ404g
Th0Cj42Qr8U6WGZn/LsqyTHw3R0Rhkc35btCZRe0HLHudL3UnW35coy8a+rpy20bODmB8wELRSdR
TExZ+7n4OXV6uox5F7SZkWG85kxVw35uONJsnG3BNp3+xlEVVMVlp3L72sAIqPalvhed+4bHX5s3
mf3/dgvLf2PhDJvUzcQsj9UG2hNO+FPa+QBdND8t376HeaWhqc5hjTMV+uIILO7NwYnusiVdlK7o
ypksPQQvdrCqWydX9naWPwrNLVPF7vpF/8wOjH0S1h8qbBcKUwQdH+e9l2kQR7MSzAqhvqqFrFSx
AO79bXQHdSD+MAPuRDmxxu1LH+tKMKk4Z+VIWlpPnMZ9RkeszmAUuq/tPbIK61XMStPBif8CmU8J
y5UWhOMOaXmMJeY0xAUdFi8ZQPieUDYvEeaVFhTt8Fohf0kcMxnmPy0qxBVPY69J6Xq9Dx2U1R89
wWuFE7zEPUxsta08S96+VabMNPKWH9vtAeQ9vYVa02rm57kYfEfSOjMpy8MylbdNzvnRzLQYJ99N
kwAsL5aKsV2psvZU8/bdjviYLOjiVj4Okj+VckSPZbbmbbTbTstxqc7zDFkGAr2bxOweOF3bWjLo
3W/ivXkKW2NpPQjqiXaHatCeFmqRr3n8nrfHEY3gQsB8K4uSOlhUdKtqqtq7ladMxybjhymKj4FI
1E22aGg2lzjan1NUgm3OWxa9WXqO7PbYgkJdkOboaLLdnwe+LTQtzVdVTTWbuPioxf7TFn+VzwM1
zn9PIjm2jcUPBF0/GDr0Y4vlYzCFoH4UmBpRgU6DYCmWzvUhLIQh/71M3l5gq9/A3R+xrTjRFNXj
Mk22q+bRdM1p0jZTVzWh4xwrxn3Y2NqsnJEtNkcwXCwW+dcA1UsB7K0t0NyP86aPUA1sniG+hGa4
Du0kKYFVQ7Os39zCD6SS+cpL3rkhRbq4IGnpoWQoprIfKpv74Q3t1fYjFPcTXBvXfppfgYx/giy6
eUP1ca7kd504I4XzdIi0Evi3aLcuTzDdzJIf6qxWChd7cGD8vW61plrNjqH73DaU9RlNeWB+hhcj
YPuAtxt0sOzdjgQbATxxHTsOw8Ep1KHKfWymSsdxsjdXDw0VkOfHuq4balOXFzvTZij+qLss2IiB
hhrnIymko5EXkMpsA1NNOOEFxz77+QiIyv3YFktHcu0P+yw6B9qKLuvyZRt93Zz/r0C4a/Z9ZKkJ
I0Wz7Hk5NJSDtB0CLBdaVq2hOYLrGpylVorlh7yvSwI0LXPqZzS/y9V8Fit8V96UbMB7SQUkho71
VNOgYIeE+jHw3LDQVMe0yx/SpOogguwwnPYeB1Ezw73rdPqLlw0ztFYFTbIY+2VLgM3JFcxqbygK
oGI4t//QuD9DDP61ul16MO7reYL1Ta3gssUEOgnFk1NqoctoHnfIbZe5fa/J1DDTJrpyH5lrx5W6
Nkoai2mgrVF/loV8G2sghRNiFjXvLsQ3bIubklnSuJjbXqie7NPXPNWwM5p3hR08IyidZlEqWgDx
xzX23WadmTbB0oooS9UqzqHFnrbSI2Zja3qB1dW5TVPtJk1bI+qHclg/eTsxYIvYraKytEb5v6Wc
IN3Qhg6yVaetRv+cnLcjUX6gULvL2nvSqTxd57DtvZb8Sux8jECeCsGZbdQFKEktUoBWGvX7EiQd
l/i1QOy6fY2INjFEOrsADiAOx7bBBx7ITEXkmIYCzjQ3xamOe3ieVRG6Eugb2uvtVJP8VA7/gjFF
L925xEmdK18clJu+M5gmtlu0H2PVOEpS8z157uhQgats2pplvjsaE4SMKEKXYNm+3yMn4QG1tVcU
+niz/nNZln8A653VqjkOpQsUNYnygmq3wBufxIOssWBjeJVpiD8Xex6HVVCn8M8x1p+F9pAC48gR
NukVg/FaJK6YC0tiAVcvrjJd2dT3oTL5dEINtCWNYeM4DB3Ow5XP7UEU9ZMPYaBL4m23+BlQPQ2Z
WQtwN5NpoiA73ZVIaBaq7fk5w4k8VBAutEk6M7nWTVfJ9VhaFvaSUzOKlcaNPKW2lXT0m+qLIv40
++hPoK0f5CZ+gvE0hjYx62TFNG9/J7u4U9alpesSFqakg2wIFc1ZB2Z0tZ+2Nhyb9CAG9D6ByfWq
qjMt2uGyrcB3IzasFvu33ao7mAI+kNuKo/D2o1qq016tZxnhFSAhaKnClRuv6ZKWpdviXZ6A62st
1/MqO15sh5bvpE8TbphB+buA11XIH8tW7gw7g9gozNhXazgEvxa90EnTVUa6RXQe81TRxM3WaVSN
NKxtQUntJZtqILttPuRZ3+BcL4fCLwNbBktzW9289g9hkd1SwY+x7gmaCYUWYIbl9ncZipnuph6O
cHdsr1FzK8F+sFr/5DX4Q4wbaDXCj8K3FKXhc1Bx7Hg9/h0AePRloHHZCK11Os8zyNRW+T7dOZMG
j3RB5A0h9SIxdt0AuwDnmY4eHEF2hx2Mj8WSDnvg+pfARVcunA2F4P9QLBlOka7z9jg1mNZ1namp
N9WbDHq1N8+lKM9hxYRuEoijjXXXFEY/CVM03eosxUj8xU368JUUdIF26wcOZiaLfCls53H4yoX9
URZ1Zs3SfIO1udV+/su3pXrw2f8GM3mBBHQm5I3N5q6Kx3f3ECp2huOWqbkPKv+r203RWm1vuyk2
NovplvzYWyMDbeZF0QFBRM08XsMwwdsY7jzdn7aa3PPQtjNF+anU4S2M+0LrwlaseVrc3mVVXU1D
8itwLyho0pWhbLptnyCNqb6HyeBctulqd53oXuvhJFr3C+1kpA3036MaVC9n8NenmjalfOOxmWhh
8ZfT7R+Tq/+4uedR0H62qm/2n7GaWLl/kCK1LFnoKN+Xga3NHqjjKNJcetyF4feulqWrp3zBoRhY
rDQt5Yq7vJtAZ7gKxkN4h1h33HJzHO56ytCQ+sdivrEkT7mFd1zfGbrBVVE3kNPOqyOYbdllmTRt
hnWlNWwkreZtO5L6FpAuLhZAVu7xjW+weKkbtknsqCubogfbeFsnc5rm4rJxcC/ki4/FEMRk6etD
U+gjEuIiYGN60PYTvHu1Fn9cRazoYLaxi4BcwVau1JYEnU0YfnFUP22+Wbu23gwVNS021XaVaB5D
Bl8m1+Qub+pIu8cLWpuRFo17tHp9iSm5jngxMVSXnxuGkiVpz7HRx+zyU1VvjEjEpnroLbbisOz5
Zw38j71Ww2kr7UCXCf+cZyk6g+eVulk9DqY5Vjaz3Tbk1NrA6qWdrzuJx7bdBrbU6Ag287k6Pxx1
s9xUe2ym8Ufc/c5i1J4tNlMBArgOoxaPhvj3ShdPZMUrjaR6cUgrGo150ty1T7qu+g2ixLJodbet
/q/UZDoG8TPY3XYozYaFur7Jsp36FmXAth0fiJ4AreEie+wxW/fmGsQ4HmV0Cx3z/B2nTdK8R+Zr
d5iLNnbrCjB1bR2Y22DZudTcmkU3T3wdJA1F+RzXUTyEYf/KLRC9BfpvnYy/IaHoQPhJlvE7wis2
MDI87ZAiA8TJzT4cVp/OKvCjGJaRbteoiq8I9/HY7plWObtuWMV0TsF+glDuJ1Dcjb+6G6fmWkUu
Oznxj9U/DBI2tHXgYdgxpMbmx6kul07DYu7C5uuOkP1135cv6ap+2MblrKv6bVkJYTycqhWth7w0
NywzOSKsX8cCHR0p2tPutzv+9jXu6VFHyan0SLBlGc5Cx0ODtWdymZ/UNH8oZFmFypGWWfd43ScK
1+2HAs3EtrK5+wb/zfctH/ciHcOiFFOzfcIG013L0I2w1ky4er3KhndtKQOdfXnvWshD4Ya12/Eg
KKmAprnW/NBOU6BbXv+ZXLnOu7R2ywSv3IaHbO0LqHhDdyk2OoM13jbtjq6Ec9dsAzkV7fbl8TbR
BcF8ajbwhZaiupSp7su1YXgR4pWQ6Gk1VAfi/pWazNQ0iW7eA6YQeOcnYXXdcVcAVi/pa3h2aauu
hXUrbQsgO2KipSvXU4+wfEoo/fRzZDGski5FDHQaSskK3bzPrbrEORWXRuer3GlsxpexqOYO7PtL
EyxnvPrnbHZ0j7iboMRUq/RLtc2PerbvtdC6G9HaHuK7R/HWvqtitTPdgRQPwqO1r1Xp6dpuw9VA
uzEyp5JVcmyuc9vUV1EW8RKqu+IdtZfBWjow39TkZvBAbsNgu0hMeEQbd6dYPyIRZzqTffvpZEme
VUkO+zLknwSI4ZmP+iEVmc7Fmt52X7Q3J8EfOYb9YwCzZfsdHxflVhxaM7vfm65pmmD+643inRnL
8WrtUL1UePnKXSra6o8zbmKuteUjAmM8wEVsjCeRqIk5fNr1k2R/GyOIP9w25+eS6y8+ovZXYyPo
R1ROp0nZmiFQ+oetPAFu2t8wonyEiLtjavz4Jltz0fWxghh9FrjUXTtZ8wgr45+MKUs2tcadyiKg
YylelG3n7xry32lp3Qev1N7VDQdnFKdXokt+qrz1Z5AEeSSqWHugpvGnH1tIFw8TAygPD3MCks7b
Xr8vyh7aAXw4gsEtuam8a8JV59uaxpakg1xXyBYHzEnFAKkQk2a8TnOHY2E/mrDALisiO1frf3Ua
/FtdyNwVOrXHxi3+rdyWspcyHfEkTadgIi+VVNNLY44LwORF2SB6WbZF3wIuezO1wwFD6F4ND+EY
VmDZGvSXHcZwAqa4kRkKWpL4gMv2lrCKXR7FZc04XobBear4Y7vs4jxUHtE9Vsdyb5pzZTQNe7kd
nMJ/VrUdXGPFOQGsf8wLLcZVUbtoe5pfIf6uCqiYXUZ0iFD+cA1emJirvzgX9rD4UhyhaT0bCTQU
g9LT6G2iBn00+wiYKtS3ho5Q5O6D0x2JfgnTcUcFQ7jSzGP8WiV8/6FGe15LUbCqTAv1Q6XYYDsx
CvE8G3wxdVGe96W8/yRHoL4AFb5MLb6fZtfXlVQjnSr5fxvqWVm+9wU0fwekJF2A0y92Uk/l+Dss
CPwklqDD2uCfajBFPw6yvc2wpaHkkMFtGZ7I6N5Krt1RRah6DcZIBz0vV7UusVNr+bgFkPpR3W0B
ijyofczdyveLXJrpPcfhOiwLy2O4I6vaUzxD+7w18z8/D9d5yq5LavQH74uaKtueW7DLhzU/gDXB
Ti4pHuEgqMa94Mv6qGq+90PAbwHPL0kK/1iA+CDkmJictre63qtDW7WIVQj8goofUILwaMD+RniT
j9We31pbRJaIIMdFadvXmmjW6jBQRIL8PSHmgnmaJS6+Mv4DykLQvE7yrLJ/a1ZrTpirkcU229NS
XdPGV4qFzVQlS15TPDhYhkNuZk6xnmMX2vy6K3IKExqPYxjSsQLo5xS28hhq/qdJ1fw0ohaxoJHt
Rk/Ug058poUna6+H2FyRl/NBlhev/e95TOsZ+NoejRTPdfIPQlSkz5YI1hj00LZ6eb73BcmYcDev
S9XN7X7JuKkOKOGBGRJkn8yAD3uYDM1IDBQuTXMxlb1AbXmnhBtP9Z2NbqJtmGqK9phHLfpqpWYP
nrq84a5EJel35Ob+PqSvxiH1tQumX7f5zuNzhmrZO7QMj7YWp3La8bGYt5utdMfRWr5II+w51/VN
2FGdrExjd7dNhxwBmxabu9G9QGXUBW3rb71NTadN+WxmV/etwrdGY3tZi4rCecUnX+FWUbQ2j8Yi
wZoJaxq5/h9rZ7bruK7m91c5yD1PSHGQGCC5IDXYXl5j1aph3xBVe1dR1ERKpCiJT5Q8R79YoNXd
6ZOgEXSA3HygBkq2YVv8pv9Pem+m23qaNg9FL+Zi2gUi/o24tpVRL1S4YF3po7a3RNpTFs/f53Or
K/D0zwZ5D3qxAD2VINveoU6PrNBxEAFty82qPEkPXiHgvYxoMjJv20yiOczX5azI0fAXRqNpclzi
vFdXwo27pX1xN20WLCxYzmVhQW8mJXrLO+dkwO0m15kuN3rEdRDT0X7JetbWA/BhEMt534+bb9ou
N1jEpsgTbaiOY4OweiDU5reM0x98tq529GdgeG/4tF1J4hefLeNlPzomWtB11QbGWZpxayuz5ehh
GPOHUaVeLLmbbjwFd4EQ6TJ3Sss1Dk8zyuxV8U7q1bWPfZ6WxsH5cQ1ubQawmdcMb6OwRwWGXNf+
WLdqWeEXyKG7oeB4RecS+LSIuXWT0K5C46GqYZtaueTZdlmLEb6P9HE20yCmbrKiXbkSfTg+b2Cs
yXyiOWjn7gbYVvBjz2qG0O+gIBHLjskr5+qrG7NPVi/gGashfuGZFtG8UwTGi2f8xzIW0ujB3Hto
5QKWW2u79AhpHM6E1luO4Nkkg9gjHM/lrH5PJ7pnytks/Zh/yQtylODY3g2dDqlsz0XO17rQfhNL
Goqase4TWHry6ObpaOCSvttIBwHRPF+7yYcqy4Yohy5zVUZnWmXkqo0nYkPRNCuhfRkyWlxNV7wZ
FNwD6Ku2KH5S29cRz+YpqKlRRbaXbMpyEeclPuYO/uZObGwr7hgUF8/7KLHdsFT26Ri7UPWkU5cO
BDGkSd14bjJBIdeSztvnFeOuJH1PrlvbvpAlozKAVzbki6SBQMF7pesCDnJMR9tkM6UyGc0aeoy4
WnPSlxlJtylifQfA3EaFsexTsQm0+OUhDknXg1WoDAcCdac9qTpXRNmv+hJpnq5sxKtAyuQCYRCr
rTgxCITtkhmkbgwvMluxKqcjLo1CvDkUNy/ZG1E2NoWlvxxgVPq8686sUPsya0LLKRtw2Wk+12ml
R8mj7sQc0Fib1ZCKsAfWul8HHmkTlxCF7rZm4vP8Cuxx18MwP0V+7AJ34MJb2F92Zl67HbygfqO1
zjr0PBT3uesuB0L6BtfUys7brly7/t10brkFMMxnWVUhjNly6bVHVQYULFFXAGkViWL38YYwbcZ+
YW/GzEQeY3stAoF1Fph93GY6ypFc4dEepYsrfjnsUtE5HJK2+f4yOnBP/aKuKBZ75Vy+y7BnrsrP
dCPcleCGpqrrcZ3vcyHmtZd7dO+RFqmKWl02TdWVUTqJomDqhg7yJ/P8ae4LW6Wg+AMhQB4InWrg
7ku2bp+LwQ6P3rwr9xoRGytUwCf1MqlqtvQp25kv+RnwKpbl6Rjas9Sx0yLXgZaFzdomjHasw5x/
8UMgwrfIi+7IaB104cQRukmSoftj16AXYURQaD054drn0GpzXxA1Zcy3omxBygWMrReAsGuOlnDP
jsLUcOclMLiQex5FexY/4mnmYjpA06LsgUA21q1/Mlm33KY2XYxS6QKNIg/MvuYD/ElGEu5m1w2H
BRZbu8O62FkFYU6bDh9vAyCDGDs41B3y0+PkcAXY8NWebbNQ/UU82i8c91GwcbOPNqyT0DY8x6i6
eut821Bjjgoda82LLHtyq1fC86yeePZ7YG6RZlLg0s9Fk7kOSgfhNesHIqctPwQb3XoZ+0Hw3Cdp
O9vfM3BRbXJXvFgt4EGM5LOuENxOFdLWnEC+0mRprXvLnPSIEzFneqyiC0+I5IfoohkajfP8fcpm
K2w+vfsYwWXL4OnvM16t21DaVXuZdxDcPaJvdoyLQGP73uGiEIDa1zhvnVhZN9Z8Aj8KddYVc9xf
Z6RlxqfHft/bL2+cwrHsPAXygHisTByoyBPyUrV/9tGPVVLrc2jhz92HWJHDiR3t+lnl+8+YvRcc
KEELSG8rAL4yxvmSZO2fbca7n5owK/hs/X2ZyedtjaxRCLqHvF0+m4VWWbFxsexelYOdyXWeR7GF
Q5WKRCMn0CKR9Mgex3x+7fQugqHrFzydUkprw+iyyZV0f+TAccm3sl80eZxn89vtR17NXkvADBGt
t9lNuel95Oq3TXOQnd5GYRZwRnmKIAuYrhDtpImGfDXYlkOG6KWzZrkUffHNB4I+7WvoxYKPpsvi
LrwiuzyWhTUdt698pc/WBtpAPhXPxxHctQjdNxpCV8PljDnFsSF8wp+5C3Kk/m0lLZUpH7DQB5I9
GVoBW6gaCnSZjcZemJms2NZXgz26Rg9+kGR9mbPFSE1cM+12ld6Pl1636ULDfFm61L0mZb/MMbnH
rmifpjF2gu05lQDYWBoDheu8aKHg0NMHbeKl1yl/0j59y/PM3kyPPw1+hDUJzdx16HUpoL2Ew/y1
gzts0/4EGBurcL6IyI/0gKYOiAJl13wY0e3DJGjTfvkYMtxWamaTGInqBoEHIFczbpdBZ/bGkrK3
ySxmEHye29MJXSQC3+JUVKYl4hj0n6qYlSQLmG9dwVR9wPwFtIOTnfsal5oV7KfZl+/K4+NG4fov
JluKKDIVtnLtimUUa+jqpdi6i+rdUOVZbEWL+HL7MHYe/U1tfBsEU5nI+lG4alpyVRe4fSaH/cxT
1zbz7GQxAHpRAC63D/MxnSl7pr62vfzYB2a/3Ir/dcrHprVpvDija5y0bczM39aNU8kdfQD8K1Kt
ElYPTCqPoXD7+McKaBS5KqQ70p36+CPvVJRWje98PLyIYZBE0SRwN5eHy+4YmD/xnOTAiAgayGw3
Nz+TL8VaaFmEBzwN8TbmTGTtKEDWfjuwCYKZNVyL+IIJTvUwbItU1s3V5Acv/LQMd0wmAUC+XyAu
HvFKvdBuUoIf6eeYaXQ5imMVaJ5CnW8kisIPtlJ4OWTn58+Aj0zQYc9lp8lTBFt8WPt5q/Fqj9La
XN1GvPuSmV2XC4Y136a1mdbvCm+u9Kwv8xAnmXKMS7aB69Yq+jgdw4ufY83G3w7vmVi8rfcldo3e
EKyL2F3bcV1+RcoEX6xIibTNhOJrC6lYTUtuluxradnUrHziDcrUULIB908uR795PuqLKpa7Oxuh
D8rBbXEvkaszYkK7hhbQiS0VQaIsOyECB6kHlTNZaPpEl6NBm679vvKyG3Uqcdd9SZ6PMkU0VEoe
cmyL77Nj9r1Dc1a15xMA0f6eaza/K4tJyeaeSlbsQATk1FvY+1WwRUw8PPj24BXo3bfJEHjSVfdr
YVxzGEceqTshtWPjeXifzLTc+6wQQ+SbaDXENbD5uxqyb0d8KSbUC+q69ZXwTtVqpB+e/w80Iv/W
Dy2Rq7vZzelm6be3FgdVsfFc9WWbGAD43g7dIfYM2zJzE76O4/j7DJiYsT0fgsdaTkzZCvl+lbqb
Qrlu6WVFeSu73EDRT3G+TxYIZMgq4VlH0+VTJwwPQJroXpaRhqcZwJLyi2OUS5+g9J4sMiA/1nqx
uzj67QlkVgvqcC81gBdtvdgI/aYd0rUnGxJsO76EFeCbWfm97Uh/PWLlpgcXukJwZJ7njlznnJDS
TXauYjcWIvhOl13hyomNQFLrU61PdfC+PYpyPAV8jBrE0WsqsImL2Kx+IDCvgFdnCiQvFxeV6OLh
6nhkvALOYWFX0AxHkRq3HC/jRlthWcjkxxueGPdiIjMUFPBRFP0bWZZZdJHvFcwDe9n1+D3lo/D9
8XXshe2Xoxxb0QVmqiO33S2yaSmNoovIInjszrpQjve/0pgNgqq/IPRH+YGFKEy4WJfdBrTTmgJ/
lGP2vG57uhUFfy3s8JPNqX/GfS7sAFc5teAlc8X3/SBJ0nX8Ybnrb+Ns5Rla6O2UXWwctnJg69fR
FH21Af1zWHMr3YH62hJ76gj1rxCyUcQiTo95m7gE2x8xelfBtaVyzwUD3FY+7ZeWGV2ekr4SbKcH
W8A64PHuCkOuKIFPYz5WIHawsvvcCsDzFwzNJvrBzw/2yJ0wKywBYd8TDZ1YzM6kQzSXqBu/4c0A
ydHzuNu+HIv53lIbygOAQXgeupte1zvb7S7WdFyOXO3VygdX87QLlu3h1czgkQ98EFMeinIb+C4K
spWTXYZrC4IwfHEyGADrKYv1Vgxl5D8UmYicVguk2VQ1LINq8oR/8JxUqlfFbYn8F1kPXkW4P6Ac
OFEMG3kqChWFdcPv3STT7JrjUoOZSTpG0xjattJ26/PpCrVTN0riiS2XrjZFh+tMDaNYFdtr1aPp
iWflx6ysVXs1LE7kRWbkgE6tQZPXKz6K0qNtLLsuPeNp+gOkZRE2m7mgIRAB8Im6XUcglnw9yhll
5dgnXq9BU9FFgmrb71ViSlcb+6bHab711COZR6tLn9pV2oSvbB7Xqjs7gPtx/DprreQAxj8QCVF2
RwckgDcLALk3O775uUACTXCQMIBe9otfxNJtrdBni0Kvdn237RuNi2n2FgS5Z8HV04o/gajfps38
Ysz0tXEi7umRQdZe1k2NlV0dr/K1r7CzSWwZB2Lv7FGOKbuqBZxQcGLqPKyVtfjVzkyXPTpUU5Dp
IQfBlmo1R7XhXKDjW3uqBM1DShW1BxTK8LLX5qi6bOorklnZecfFNt8WAPB127QowqHfnP50hFUi
jaFQaR3eiH9z3dY/5PeI5uVuV3VdUPYV4wmVAZKpHsAvO4C23o/WCp7jVngI2+sQkYhbzxsf8CLm
Zf21KKWamZk/iwX2tQ2qq1fdBhFA9+rSBhvi217geerLwgfRtviTOfAjhtnLhErM+v3u1iUJuB3f
jE+TcHSzDxwVrwn0JxEUaBGCfsvmnJYFh07mtm/L+azENFqja2uOueTd+kBTdFfTdX8RbSd5IFV/
RCLbNoS69fgVjqdPPYy4UQ59i5OZquKY/sQLe1knbh5431XrsdpyWumnLWsLYZexAbTfH33mH7OR
fCXHqC8WZhK47KiZQc9nsxdjCJR77z9D1edlcfTvul2RdNACMYMJSJ0Vd7vRSaAOz2LsoatGU86k
Y3I4YF+SY3zR1PEa8DbKPWPDbQb0Mya5KTPFoUyzFpDR9NIi0zYp4fuM+1VmbaFvczuQktOnAYIg
A4ZLtbWTkTd/guS4Mxe1TPiFQHgbcfZDDzu7YrURuXP+aFWMDVWmzjLGSwaZbdpleUY5/1RkB72k
mOp5XPPS95mVB2jfl2jibd39JIoxQamvu9iHFYrDkUO4wuAHOu67ACwfq74zuchhbAXP7Sxy5nsR
4YGunOS/gZ2TKJZJxI3sYrc4Nm38jQpk72E1VBSt+bTa6btydr0gWx1xPEpUwLEmLO8aJkY5T4QL
rJcK6znWg0pKqKHPJDofPMccn/KT0mqM66Tuen2HYTZixf0TDoOrkCP9tXOgXjEmsjjaTuDCy4St
yKmDJYUbryBkWhR8SDI5v4mdtUSgcS4q6JES0KK28eHk/qkTsHBGKBILmVCw+AMtW3x07PXAm6mJ
CVGQHYWLAljLYUvfAyC5UGh4ybotKzdjSYWfKM3HO1/urGDddULrdQraN47v74c7v+Yam1u39F/Y
MWSlZzmueLG4zwE+uv7iUGsfIdmhiAr39ez7p7hvqXYUY7lNq32web5XqSOzYFYrkdFsfwWgKN1u
hJvBCVchwgaTHu2UMmGmqat3EBuwsT9gMY8yjPP3pQ/hYSqXoHCjJ8avdENM6vmP3O+hSjn9NfDA
hB2HtfSKk8vE2SbgZO8sQiTONurqmPuxnGc7l6xzrExnOkHn8dlqUKEiWz4ztsm49upxeeiHfRN2
j33Fs/2ZL313nWE2V4jdBkxj5Vzgt3hgUvb4+FaYfHmNgD6nPldyzdJZw9g9hHO1EegkUtRAzGvK
S3QmdqajdTesaV6msE7S2IPULcEStnhpLHZUGLwe1bY0hoOxQnSKZYLFmbanpKYEh6e4k0qnUQuV
Rd+0yl50kT6Nx+oaj8fraCC4QqzTbZvsJXOdlnk3THJSqko6fAPrAAQL01lSwTYR2ukHcGqVhjS9
Tfud+J5U+YQetG6/4Rx3QifumxhyUEbIRmm2cXhAWxwePkaYKLGum5J437Jy9oME5nhiSONy0rC/
ODPGRzUv0pnjyVDTvpGWv3ThNiOzNcrflfdRdiw8hNSyd2RsIVunJcULv2yJd5dh6mGpp1/9MBRl
YskKrvOvWuX+qsJ2ITD1NUXT5+23d/3U7Ed8PzRU5ZJ1R8lW/qc183CJmSd3Z15YpD/pyHxpD30v
YGpfPUUvcV7UQwKqfaVhgVcG8HencZNmtNWszZ+m0W0PcBqgpHYJsh0jug35XKdQgGuLtbrDfvgy
Y/e6bYjLREC58akoqfc/J8pq77SrmO6tyIMfHo+lAyIRPFZoTZ1YWxPKKbTlpCB/xOi+9sa8TIB8
QTvFEgzFNwOXs9yQINlp8NLteKk5xM9MkfTcdXB690prkaV1lIgvb206gjyC+rb05w/BEy94z9/7
7Cihb5OEuZcOEfMEwvLFXU2Ll2vK4WeqjwprRp627YyBTjtqQN8G2SLDhJ8P4WZj63YnXM5d+gqH
AT12PS5KvA9Vjlp8831wVUztIbd5kYfqYZOlEb7pwT9saOpuhVaPZwgaqI18nwLKy3nBi8jmOck2
ZODTnmWmIszOAgJYo6krj5h/jlnIq2xkzbSh8aY7Nd5CT59cKqJAe3uBK/4KqRPJOXPPHRWBhrwa
Rvrd4z3Ue0G/jFOe3YZwZLc4uqEaIu/FnvB+HYpB9CzLbiMbPzGHnzx71cfy227Fp6irQGMVpza7
pB1wwU/xQXKgAsm0uG9x9bSC/sdHCtDQ3t6iUTbJbWuLZk+pTsvgk/w48mFUlvKqC/vX/owJ7T7Y
2+IKM4iPYdcPY0laeIhsC90ghmEPYvc7FF3+g87j+5ardFu7iZyln1p+TPq40ocx5zUn0NXjURDZ
m/B9mdq7s6O67dnxup+Yqw13TuxgWS4uZRfekbd523mdb3gfxMHzscQMc9F18yfM4FarbFpT9fGJ
F3x5OMA0NmM83OXwPw6KqxSGk/ZM3qcQAqzMaGWnI7tMZ6Dpw2z5ug/iY9gfZ9rOPoye+FkUUaeH
D5PU+Y+MWmEHQsTBlm8ty9YHj8L6cCyFlTnulMTOLQ8Qu1PcLVxtaxrYD51QsbBiDv6J5EvJoKrm
7ZTcRiuReF3O1rbZS5InL820lGPubrPL39d4XMi0t/Wc4kWl2Qs751mtYdv0PJlKc3V3vcUCdFMn
oZ1WAcz+PE75t76dX3bnsATcv6mDzaXzpPbQ1H6IrYhbcelZwU6a/ChZATOxhljInPJNKvsLkeUz
gyTePF3FsQQtilxkucnKYKbLYcangY7lnrkgjzWbRELxEAU/fa72eQGCpLO1dHGmymasyt4trYiz
K3Ha8gc+i31+M1w5QYJ+9BFcu30YpEsjlAatsdlX/b4Mdqk6MpV8ce8pL/6MtP88muF777a9NJPk
3HTlFltV2q17yE32eSOISzN8s6Fg8mhHUw6n18iHrtwQGCRnx1MelGyRgrdEUlG5uGmBk6tWWnyy
O03P+Yy/EeQ6EUy801OTf4YUXgCBX1oQsRjaMFXzwhrXFrTJ9/mVDnk1jeTbXiw/lnxh5ZZjK9IA
X1JS77uamn7E7jJO8yKHLUYxdocVg4/fAO9jnVbddNsOa5OnooRrfZB5LFXaTEW2VXA7fumiRsIW
7p23J2xm+ovQcAg9V2jxe4NoO4uQY+lHNFWL52dUkLV1Vtgr3afPdGO2soVmN1SYz3rRvvZmCmJ2
Q6gclUdPYG2d1ddRrQLFMFaAenRd9/scERQg+TtCYKzPsp5m0fqmWLqZPjIxtC2UVHSpuxQL8++B
e30B2XzIhfc3gsGXMTktjyEyETX+C7SAX0jsW8FUuMN1Wa678s2cLfQ5bWJO7STZwF4nXagrHOcX
lnt+ttoPF7qwe94nLN1JQTGs1Lp72rNtavoN2v9vWsd/7v/l36A9/zG0T/PLPv0Yf/n/k//zn//x
Wv6/fRzWv+wpz/m/bVRTMOF4XX8tx9svvw7hAx30L2f+Rw/+7Z8FfD4f7td//U8//hrNVBofFvNn
+Ec9oDzPCCf/Vxn3t3/6H9rY6W9//frb59b803/3/+78f9UHYn9HJ8mSFxkl/yIC9K+An/zvKGcZ
hYTmOcMsz/5NH4j+HdOCIghRjvmH0Oi/SSdDSk6pZcgJg4T8P0knZ/8OaJMwyGB+UuEYIfyUVv4H
PXeYrQvdBvdWZNvLDnUhQDFYeSzmD6j0Vz9bXKmJoRqHGESE7qpb04u1W9o6JfMHVjP6n9ydSXPc
uJbvv0rH3VONeVj0W4DMVKbmwaM2DEkuAyQ4gQAJkp/+BVRVt2y52lW+tyPa762VIshDEGfAwe9/
GBJaii7+aINrVA+Hmz5jQAnuaiVxs+VV584ylq2K9MNzAC0pRDk+tNE3KvYbPTJCzqgva2VFpGoq
5/sIm/cDxEJp0VNlx/ICGfRggnaqG8KollZUe7yhD4JsHxwtb5jmH5eeX1U25I506Lxt9JgqSa3i
ZbseN8OyVlnmyI2rh3pn0SKf5tKXPhcgmJs4DPVdHNv2Ewm+/7xs1B2GCdVWWda2OQlZ98xbUn7M
amT2ocfdfoIB3rt6anZDK90xUPtcEX3n2JjVKiYucJkIwe0LLLgPy3YEut8eKRZYqjkBhjkeiaot
FKph8dQnAnFMLOK6o28DsmPRxV5eIRLeOxjhvmtadjv6ESmWwMZTQhyDBDteEvaYvxCQJ0aGqDbT
TEXmx3Twc2KG5QNGaLe2rM/n2X2MWRVP2eyym5U41qsxIZeHBF+OLxxmgOf2k2G9bfM4zVmrWKI3
C1xvewNck4tq8IuqIYF7ESw6ow5L1YMNRDX1vNrF0dbXgEwxR2ObXTvE5nuyrHo/wnk4M3HGxeyy
laphWeOORxAbZYauurCEhYNlAy3KrA9KwlKcUko/aIvuA4FGZS+gelKOQWHTTXtruzVnpK9OKx/L
yxr0KM+qqj54tPafLBwlzyfW7FZaYaCaErTvAOrjrofAXUwJi4+7jufIsk0BmGGFl0Hcz8QNl5ZA
rbKqrdQ60u6yD5LnXphWRQTLnNu+3zNmSaYCWi5WD8wnCfh26sBcH8XgakUXiwuwlZqorm3RI+zH
+kIkgL/B83wFqiiLch4121E8jf529XAIqsVktVeymSEsphEJcRGblrl96IU90zPxl7ojbVFb45vC
eY3rM2ioOIIWbLsw6xszmzcmc+OtEQbm9Yptaqefc1iNjXIVnM9dNV6xsnwvxgwrEPuF50292b1I
T9djNqomG8RVm0iKeLG6VnVH5xsUafVJNpXNVyyAasnGznHdnNnVfnQ8unPftqywaykKHadHAuG6
xz3zOSbzdWZ6e4UdXU5bw3+xOjUf6iUdgvd9XopRn8+NnXZd17b7dZ58sUoe82nE3Vmco7znAYLD
XLNRtc7Jou2DDwWK1uT12PSP5ZRN+3ZZ4i6gpb8kfnSPtPVmvzak3214HXJuQa9M7MY2FRatVkM/
/CsKAX/PJf4/pyOAvwdN3T+G6tl+6Qd/lx/AXxJTCYNCJhY2FhTRr1QEBIAcSsYoRRyTL6RNyAmn
gMFETMWAMvaang2lFJwIziX+EXh2Uj/9SueOvXDyiGQYJCXrpJ76hR+MgLTzUOPbUscDyOrPaKne
Nf1y/MIqfwa6Q9+osDIiACCMcogRJgB8PU63TqwENN4uXsarJWk6uxxNTlxMtNePGoD43iSI7zy2
LG8Sb6dNiN9mHKNVnXShgJk+XV94wOULG9gmTDAcl/tKN+F6inS+8xZNjyhDLm8SYRh2VfVmfsEO
94lAvPgEj1vO4wubmIfECB6nPEvkYkmH5XlONGMy9DcULm4feakfQuIdo+jJ+82FLg9ZNR3XxEXe
EiF5S6xkMjcXQ6InT4mjPGd2fUMmMNxVwxTPYOItN9TyHUwMZkzG69JlTWq1l/ftJO1NdDXflax/
6xPKuXX4YoYM5wQ4WkQpWF5N6GPjZLkjqG0fZhg+2AzezCQ7k0O7H7dG5k70V1nSIjDLbk6MaULX
VdmEnR4YUDSRqGFo03aQ3lRw+DbjdFQkQwWc6bLLMAoKN/Ky5S1Sm9C7cq1MXiYAtpBgLhYCTS6k
4VeoXMyhtNWNzrK7hlQkd3hp1diSW0H1TuBVqtZlphj7YApa+rtWD8dSTHegEh9lXz9GHMSpBF2m
pp6dj3I+7/EcH9xEp12raa1QwnzPCfi9ULtebFVpCibN6Ziw4AZyz1SGJNqPJd5aNaxV+RZR1iO1
QQ6uYr3eVeMGztgqWU4zNn6mKOqi5oJe9lPKDxOmvE7A8j6hy6cXivmagOZUVDeUlubMiIkcOwSG
076sGNi7ylfPAiOmQtWBIg4W35q21JdlT9FBdg1Uoded6ml3D7YsKB87e7HVfaXabANKBFOKTokI
y0O/1csHk3QyYlLMgC/iGduLkEb3Iqph57VT3On3pgdzMWbVQaytL4ZsPF+AsHkcyre1yM6npNfR
vkh3jBNrOrWY9YjENCYB2CTxwRGP955rfaGjbI/BEIkUjJGegaYsL/t6oLZok26IR5wdpiSaUCb5
BPOipNAjP7xbk7wCS0ILTZJcgEl8YWAtUXpZh4smSTPEMuzKEt/VuvZ5Ou1YQL1dgyTowAjSupBJ
5mEE1XQBqhWoDvGYzim/W6rKHUyL9QczVsPeZluX6zXDx8bG7DhSYgsKHL4iSWGCZbUyRN+lVsR9
taE6X13f7KbJwPtG1P58w+VwyR1kB+Jj9zybtlGsFtWgQrm4A9lE9zlWuPnUb7K6W0DVn61TjZTP
hszmdQqMK1/XO7Fm+Gb2fdaqDJbLsUrBdJPC6iEF2G70eWPlFdX8o6P6NpMzyd1Wuj3PhlGFRg4K
G/QgNnGh64YqSDahFti8RzTcNynSl57XihJy5nsfi2mCQYHO1EqW44NpDCloPzxrnq2q7txZwgfl
WXBG6REDRVB3U6eEgyz+2KcUBKVkZN2qh5DSE22yWk1gOKKUuiwNWPa4SutP0iUaq4camj6HRHAl
8HQjIaqqPC5ycoWbu4etbUguSDsUMjJ5HrrEI16amKe0bVe7ihdbuRmFmg2fdiV5QrhDvRrHbXmQ
vK/uq633n/AyrFSRUWT7ZQO+6PkUjqnHqZhK655liOAcbXV3hkvYHjprp7tG4OEUBHQ7JUTR990P
/Ea9K3kfRBFHklPM4CsN8KozzcwZuCWTxcr3oVV65IMSFD86o+/0iM4b016aMFS7rIZ59BV6X1sJ
i+/fyJ9426/uIwlZfOFtZ8ScEw26tZWe8mnUzy1nb4BsjfoXxkl8XiAkExy8et5lKde6iuh2tfWs
otZzUbeo20E4bhffHwl+o0HEiIBMUoEFZ/RF7ejLR1rREIRds1uWRuG8OXS+LFU3Dg+VnFKZPNRq
SJmlXlzhR8jVKLs3emUy8RsuPN72LZLubXAtYQpHHP/HKjo/YRnmt/ARsC/ewjeqLQ+Vnqru2fTj
n0Se6V9/r8HQEyFB0kROxx0lJPAPRjM74RKSRNyXCZb/RQkGn0AOsEwxqcCIoj9UW9AJxpIjiYEE
SWwP/kjgif4kJOREACgAxSSRj1+hj+e6XJZuGm96u/hBNagaGiVnGWdl3TafGTA1i1pbwe5bQV3h
KFrvSOcFKHq/6lrhIMvdGManaiYhqKZp+bqfJt33p2WLYkEyOL5z69IXELDVH9YFhusBVH48Imeo
K2CAyW2jOvdlby7mZhpymklyRxe65Jo7W4yJLS4TZXyq+ccmccdBIpBniUUOK/hsLH/CL5TyWAY1
Se4Pm5vvQNbQQyfJx42zYnbDTqOpU2hZuxy2lu480zyoLmHRYak/TwmUbhMyvQvtLUgQ9dnQzyRh
1TO3PYQEWscJud4J8NQkCLtMOHazdKSwM6kUoFudM2Ce54RvnzuO8yYh3UffmnyY+w8rtFgh6V3h
HAtqk6E5Vk09HEcRlryrMcsdEnXux+EGVlaedXbTF2uJjlO3vgNM36AEmucJOZ9NqCpam+liJdP9
ksD082yPCNa1Kh3cywSvJw6ebwln7ypwM86tyb11oxqiizlbxUfcbm3qvRa5qFymKmtnRUo4p553
xaHxah28uNCtMPva9TbXC9/VndEXPIxvam+pGqfg1GzAmnNtyx0V5tFUbSjg4vrThU9700/rDvW1
PDZ0+ewS4r80NToa1m1ERcf7Yp56zpSO9QbUMjcDuKssMIvLW+uW9bqJ0/t0Vk0BiB/sgB9qToMi
PX4y9VzU2kDVQfm0ldYoI+yjn5FRWbk9VCF1UbTlA50Gp8SEGuU2WSsQCVery3qFIrqyuj4K0uxL
kGnVOdeohkwXtdW70m1Hq3mbGzpcBbs+CLJ+XnlLlMRbkw+BHrTT53TR74lunYJTaYsyqw+h50It
FfHKm9ApLaaDhlFeQ87fwaYM+21t5rOuQ5MytBpcTnRfXVZLveK8zaryHdRxjaoq16VTazMaBflA
3/VkFbsObHXi3pb+OM7TkE4j3y4D3/LBrzHV+Ts1eOKfSJhxHngNQTFknD+RblnfVX2o8j7TPHGt
posAgS88q+nbGWYfm3a7X0l9Tqf6QDaURGW6TnVY41xacE5L5FVVMVzgFs67vgn0+mUJTWu8/qX/
/1R29buKLsWjffwzD5Gin989BD+BiCAohSQEyETR/6NITzFAWEJAESIMyD+K9ORECEIkABBDhOgr
gUMJsPhCq/X3LYuv3sAfb+Q/uqm96asu+P/6R5Ik+Lo4QSBijEuStgoY5+zrcCk5AKcduuemKSaM
dz7lxcip3p1n4xPLRK5bvh8C7/4ifvpGRYZAjhFARAKMOCCv4rQVTmJr2vJ+tkJFGE9nhg6taXfR
lHlb/qKjKTq8/cWg38o5voyKmaAAMEpezPFFdIi7cYSUy/uxWHOptgLu4X7Nw37bg/wB5U9emdyr
J6i8gur6jVanQVX58c3T8XjRqSXv1KAeOyVUqQa1e4vUR50DVaormus85EDZYlX8L0Lab5UWCOSE
CwywQBJK/monxXYlIysg93Hiua/YHm7DJWgv/TyrJe6m6ibL5G5il2Wpc1hfSXpVRqiG4ZCFi9IM
pwI+fxEM/Umx6ZtS06sbSi/3CzOO87DyCMj9aMt8ah8d9H/xovCLitBXVTMC084VpoIhyiR4VTWT
RM7z0Cc5GrKnDN3UGh8CWS/aVE62zcK10lOPr0FdE7WO5sMUw0XmDTtHqRrdkSrmeBW2CHO0+UwT
gVjsql5Pykwd3Pukr92kxfT91A9H3qFbmOrcXPhYuCUM+4WhZUfKCQNFdSkuy6wJR4+jGwttODjl
c6sGX2VnfLNcqhWi7L4ydisAq7ciBkPvKjRtxdroelFTCPeTI+HB0bE5kqwGxdI6mFsdrruSG2XQ
2435HM3ng9NKtNcZbe50w3d4xgqwoMa+VHDNVN18QO1Tpct8o0tu2HwY/SnxpxFphWQyywehh7MJ
sJyUXNUO5iLebMOprYwibZm70hR9GXI/fPRTrxxjStb32j4a+p6QrfCYHvGYSHJIsa5Vzj72MKrZ
hQMYPnQ4qKqnuSxrtdaTQt0ecn80qy2AIarlRkX0SxkWBdu5APHU+1GxhSpZRoW6URFhcsyBiqJZ
1cb1ZSdFXhmZO7hcMDde9223A5NWm+0zRZsxbwZbBAl2Izxf4PUSwJ64eACgPAI+KezoVT/qA7Sf
FlufZcZf9QPbGx0v0PxWj0xxm51zqRXEg2qyLg+QKdCHy9YA5TN75GJQdlmU6KfTDEFVe5JX61No
rJLD1eLaPDPpEOqqGg52W0BnJYoHotu8rrJ8i0KN8DryhLc9a81+Q28nkCnvP9fZoNLpDQ5MXjfl
fuvm/Yysmjq9z7LlFI3v60Xs41KpnuO9WbsjJ90vbErQ+SYP0hQLm/dx8XuXdccaLEvRtu5T1bmi
rlAe++xqrumVD+sllVXOo8hlwmXgSvWS7r3Uxy6cWfShgSEnU1DZcOvGXfC3jAyKcvc8cFf0uLue
Z3FFGl0YZz/QKha1AKqrjmV1EPpU84vWL+e8y3Lps0O3PM8ZPs5TuZsmeDvWUpmmvp6zXrnqIO0B
tJkKscu7Wp9W0O6G5tZmYVeFc4fVwOJpg+o9dP5ymsK+QekAw5zX4E5irbZOq4lkO6nvMnT0kz5K
npSFqrxq+kszfQ58PfTYq3IDeePBrp0+enwm4ifvt7xZ3wF8yCac6+w8tA+9dMfeOsW8fkvkR037
ImungsyfvdwKEExQyMc8Zvg4ebGbmrgjAO8oX/N+i9d0Wo1q63jjbKVcWeeiuapBUHESt1HcjB1R
vZX5ur3Rhh9G7K6CW/MB8SPlw64ypxFB5dpL7bNiaiZFAdzD8WkYbLF2jyG7NsOnaKq97Y0iHd0D
Ck5FBg6InNnxHMeLMWYHLN15A/pVIVnbXPrlF752zT7GNuaIf5yzq4YjZSqN1UhnX7QjX5WFsjmv
slvtE3ErHoea2/dasi4fa9CrhiTY0qB09Z5D5BVB+K2HZsxFOhm+lHsyNK4AZRjyugpyJ11rCr/a
YSf8UOYZrPB+4h0+QpwNh8x0i6orfTQW3K6W3YQsxLzSSYMYTR98aZ/IvLprWmarAiIclnp4Yzu3
7wG/9IwcV9b+hQdJgcsr/yEw4QxQBKQESV/vSxdFybzNupP3CzV5zR56+LkXlTJy+XWc/92g9rfR
U1nimx4U/3u4l/76Ete96f+1H33/Qn+vqeUPAUP+RQjxz1t7aaz53pWax1CF6dMv//UPiE+EoBII
iJjAEFD6j/9o+k7/9ucM4hOEgOBQIoopASki+M+venn+O2N8/zm/bfv59jrfe4I/xLv+sMXr2tLL
FX/EFuhEEEgEkxgIwiETr2yBTmBq+5GYYoY5k79mKV9Mm2+f4e8859/5zd+zxZ83O/2wHciJQDhV
yhEnkCXFsq/nBDvhlBIGOJYQU05+lWL+iezw+2b167avH7YEPSEIEQwAFoQimPKlr74OekIRIxwD
QjGREMGf9+sQ//5KATBMVuBCUgr4a1uQE4IASVmehBiIlD3/rCvF6/LCD88LdCIk5oJjQQBOSoHf
zgvBAYQYcyQA4r82W/x8Xwj4t2cFO0GACymBxAylno3XHwjABANGEYOCgN9U239CQ/wPOA/OJSIU
c/brpsQrS7ATzBEClGOCKEqG+rm+jt/XzF8d/K/VxX8poiAnXADAIaKCEiLRt94DQkSxRBJiAQX+
1fI/35SArzukfniVICeACyoZhDRpS6fdyq+8BzuhkNKXChN+ERb92ebEP2Or377bf2NW4BOZpKsx
pEBiKdOW3Ve2oCcSS8gJe8kcXsqyP9f38U9bpLbu//wmuv2ROJOeQIqSqjJOpWiOyStb4BOOQXKx
jMoUVPx0UcXva8W/7UdTMyCFEnOY6tHfxlf8BDEJIEO/ran/W5b4Abnh/2aVeHWFLzIwcoKplARj
IdP+wp/FVRxwyigGnKWmyr+/SvyNRfW3UxrPzS+P4//5vwAAAP//</cx:binary>
              </cx:geoCache>
            </cx:geography>
          </cx:layoutPr>
          <cx:valueColors>
            <cx:minColor>
              <a:schemeClr val="accent1">
                <a:lumMod val="40000"/>
                <a:lumOff val="60000"/>
              </a:schemeClr>
            </cx:minColor>
            <cx:midColor>
              <a:srgbClr val="0070C0"/>
            </cx:midColor>
            <cx:maxColor>
              <a:srgbClr val="002060"/>
            </cx:maxColor>
          </cx:valueColors>
          <cx:valueColorPositions count="3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cycle7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2400" b="1" dirty="0"/>
            <a:t>MINISTERE DU COMMERCE ET DES PME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 sz="3200"/>
        </a:p>
      </dgm:t>
    </dgm:pt>
    <dgm:pt modelId="{478B7D3C-9FB4-4BC6-90AC-49960560DECD}" type="sibTrans" cxnId="{2AA9C11F-1F1D-428E-801A-47EAA766C99D}">
      <dgm:prSet custT="1"/>
      <dgm:spPr/>
      <dgm:t>
        <a:bodyPr/>
        <a:lstStyle/>
        <a:p>
          <a:endParaRPr lang="en-US" sz="3600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2400" b="1" dirty="0"/>
            <a:t>FONDS DE MISE A NIVEAU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3200"/>
        </a:p>
      </dgm:t>
    </dgm:pt>
    <dgm:pt modelId="{BC531B32-9B0E-482E-BF91-65C61F17168D}" type="sibTrans" cxnId="{B4F3EA32-CE64-4A92-9BAE-BC57E5392B05}">
      <dgm:prSet custT="1"/>
      <dgm:spPr/>
      <dgm:t>
        <a:bodyPr/>
        <a:lstStyle/>
        <a:p>
          <a:endParaRPr lang="en-US" sz="3600"/>
        </a:p>
      </dgm:t>
    </dgm:pt>
    <dgm:pt modelId="{02C5C993-2D65-4BB0-A6B2-BE7D3F9C43C2}">
      <dgm:prSet phldrT="[Text]" custT="1"/>
      <dgm:spPr/>
      <dgm:t>
        <a:bodyPr/>
        <a:lstStyle/>
        <a:p>
          <a:r>
            <a:rPr lang="en-US" sz="2400" b="1" dirty="0"/>
            <a:t>BUREAU DE MISE A NIVEAU</a:t>
          </a:r>
        </a:p>
      </dgm:t>
    </dgm:pt>
    <dgm:pt modelId="{6C53AFCD-6E29-4E3F-999F-41047A9320B5}" type="parTrans" cxnId="{A476C2A5-8FD1-451C-B4B9-33580FF918DD}">
      <dgm:prSet/>
      <dgm:spPr/>
      <dgm:t>
        <a:bodyPr/>
        <a:lstStyle/>
        <a:p>
          <a:endParaRPr lang="en-US" sz="3200"/>
        </a:p>
      </dgm:t>
    </dgm:pt>
    <dgm:pt modelId="{43DD8405-252E-423F-99DB-8319ED9821DA}" type="sibTrans" cxnId="{A476C2A5-8FD1-451C-B4B9-33580FF918DD}">
      <dgm:prSet custT="1"/>
      <dgm:spPr/>
      <dgm:t>
        <a:bodyPr/>
        <a:lstStyle/>
        <a:p>
          <a:endParaRPr lang="en-US" sz="3600"/>
        </a:p>
      </dgm:t>
    </dgm:pt>
    <dgm:pt modelId="{D08FEB94-C555-41B2-A71E-F906D56DFFF7}" type="pres">
      <dgm:prSet presAssocID="{B9C32B05-62EA-407A-B21C-2310C7945705}" presName="Name0" presStyleCnt="0">
        <dgm:presLayoutVars>
          <dgm:dir/>
          <dgm:resizeHandles val="exact"/>
        </dgm:presLayoutVars>
      </dgm:prSet>
      <dgm:spPr/>
    </dgm:pt>
    <dgm:pt modelId="{D278024A-3581-4686-9F07-ACD459E3981F}" type="pres">
      <dgm:prSet presAssocID="{42D71409-67F9-455C-8C6D-716D284AAA6B}" presName="node" presStyleLbl="node1" presStyleIdx="0" presStyleCnt="3">
        <dgm:presLayoutVars>
          <dgm:bulletEnabled val="1"/>
        </dgm:presLayoutVars>
      </dgm:prSet>
      <dgm:spPr/>
    </dgm:pt>
    <dgm:pt modelId="{9CDD71FA-E3EC-4993-91B0-31CA13DF0779}" type="pres">
      <dgm:prSet presAssocID="{478B7D3C-9FB4-4BC6-90AC-49960560DECD}" presName="sibTrans" presStyleLbl="sibTrans2D1" presStyleIdx="0" presStyleCnt="3" custScaleX="142521" custLinFactNeighborX="38402"/>
      <dgm:spPr/>
    </dgm:pt>
    <dgm:pt modelId="{92EEF66D-A62A-468B-80BD-A674DCE26DF9}" type="pres">
      <dgm:prSet presAssocID="{478B7D3C-9FB4-4BC6-90AC-49960560DECD}" presName="connectorText" presStyleLbl="sibTrans2D1" presStyleIdx="0" presStyleCnt="3"/>
      <dgm:spPr/>
    </dgm:pt>
    <dgm:pt modelId="{1A1B8F8C-D7A8-4379-AEC8-AD4018B498F7}" type="pres">
      <dgm:prSet presAssocID="{F66099B6-DBBD-4AB0-82D2-877B80F846F7}" presName="node" presStyleLbl="node1" presStyleIdx="1" presStyleCnt="3" custRadScaleRad="111644" custRadScaleInc="-6548">
        <dgm:presLayoutVars>
          <dgm:bulletEnabled val="1"/>
        </dgm:presLayoutVars>
      </dgm:prSet>
      <dgm:spPr/>
    </dgm:pt>
    <dgm:pt modelId="{EB901682-0C2B-4F19-A42C-4A057DA78416}" type="pres">
      <dgm:prSet presAssocID="{BC531B32-9B0E-482E-BF91-65C61F17168D}" presName="sibTrans" presStyleLbl="sibTrans2D1" presStyleIdx="1" presStyleCnt="3"/>
      <dgm:spPr/>
    </dgm:pt>
    <dgm:pt modelId="{FA17D943-7DBB-476D-B1BC-D96EEBBFAFF9}" type="pres">
      <dgm:prSet presAssocID="{BC531B32-9B0E-482E-BF91-65C61F17168D}" presName="connectorText" presStyleLbl="sibTrans2D1" presStyleIdx="1" presStyleCnt="3"/>
      <dgm:spPr/>
    </dgm:pt>
    <dgm:pt modelId="{6663C716-0198-40B4-8BB1-CF083C723651}" type="pres">
      <dgm:prSet presAssocID="{02C5C993-2D65-4BB0-A6B2-BE7D3F9C43C2}" presName="node" presStyleLbl="node1" presStyleIdx="2" presStyleCnt="3" custRadScaleRad="113712" custRadScaleInc="7396">
        <dgm:presLayoutVars>
          <dgm:bulletEnabled val="1"/>
        </dgm:presLayoutVars>
      </dgm:prSet>
      <dgm:spPr/>
    </dgm:pt>
    <dgm:pt modelId="{5A16A425-3CF5-4DEB-BC59-E94323509DC7}" type="pres">
      <dgm:prSet presAssocID="{43DD8405-252E-423F-99DB-8319ED9821DA}" presName="sibTrans" presStyleLbl="sibTrans2D1" presStyleIdx="2" presStyleCnt="3" custScaleX="142048" custLinFactNeighborX="-36620"/>
      <dgm:spPr/>
    </dgm:pt>
    <dgm:pt modelId="{3298A958-DDFB-4F99-987B-B757C4A61D47}" type="pres">
      <dgm:prSet presAssocID="{43DD8405-252E-423F-99DB-8319ED9821DA}" presName="connectorText" presStyleLbl="sibTrans2D1" presStyleIdx="2" presStyleCnt="3"/>
      <dgm:spPr/>
    </dgm:pt>
  </dgm:ptLst>
  <dgm:cxnLst>
    <dgm:cxn modelId="{640FEF12-F094-4AD0-986A-1BD572995057}" type="presOf" srcId="{B9C32B05-62EA-407A-B21C-2310C7945705}" destId="{D08FEB94-C555-41B2-A71E-F906D56DFFF7}" srcOrd="0" destOrd="0" presId="urn:microsoft.com/office/officeart/2005/8/layout/cycle7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DF9DB24-C4FC-4077-92A5-7823986A8A4F}" type="presOf" srcId="{BC531B32-9B0E-482E-BF91-65C61F17168D}" destId="{EB901682-0C2B-4F19-A42C-4A057DA78416}" srcOrd="0" destOrd="0" presId="urn:microsoft.com/office/officeart/2005/8/layout/cycle7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3D2C884C-C3D9-41BE-9004-EA2BF1ABED74}" type="presOf" srcId="{42D71409-67F9-455C-8C6D-716D284AAA6B}" destId="{D278024A-3581-4686-9F07-ACD459E3981F}" srcOrd="0" destOrd="0" presId="urn:microsoft.com/office/officeart/2005/8/layout/cycle7"/>
    <dgm:cxn modelId="{888A2077-6E76-465B-A24A-C1547BCD1D24}" type="presOf" srcId="{43DD8405-252E-423F-99DB-8319ED9821DA}" destId="{3298A958-DDFB-4F99-987B-B757C4A61D47}" srcOrd="1" destOrd="0" presId="urn:microsoft.com/office/officeart/2005/8/layout/cycle7"/>
    <dgm:cxn modelId="{D2196257-6745-48A9-B285-A43F450B236A}" type="presOf" srcId="{478B7D3C-9FB4-4BC6-90AC-49960560DECD}" destId="{92EEF66D-A62A-468B-80BD-A674DCE26DF9}" srcOrd="1" destOrd="0" presId="urn:microsoft.com/office/officeart/2005/8/layout/cycle7"/>
    <dgm:cxn modelId="{FC6BDB88-8E4E-4CE7-857D-0E62D9D1B0CB}" type="presOf" srcId="{43DD8405-252E-423F-99DB-8319ED9821DA}" destId="{5A16A425-3CF5-4DEB-BC59-E94323509DC7}" srcOrd="0" destOrd="0" presId="urn:microsoft.com/office/officeart/2005/8/layout/cycle7"/>
    <dgm:cxn modelId="{75BE4C9F-1656-4F10-AF70-5E764216D680}" type="presOf" srcId="{F66099B6-DBBD-4AB0-82D2-877B80F846F7}" destId="{1A1B8F8C-D7A8-4379-AEC8-AD4018B498F7}" srcOrd="0" destOrd="0" presId="urn:microsoft.com/office/officeart/2005/8/layout/cycle7"/>
    <dgm:cxn modelId="{A476C2A5-8FD1-451C-B4B9-33580FF918DD}" srcId="{B9C32B05-62EA-407A-B21C-2310C7945705}" destId="{02C5C993-2D65-4BB0-A6B2-BE7D3F9C43C2}" srcOrd="2" destOrd="0" parTransId="{6C53AFCD-6E29-4E3F-999F-41047A9320B5}" sibTransId="{43DD8405-252E-423F-99DB-8319ED9821DA}"/>
    <dgm:cxn modelId="{F14D14B6-24F2-4EA9-8BD9-1B30057F25A2}" type="presOf" srcId="{BC531B32-9B0E-482E-BF91-65C61F17168D}" destId="{FA17D943-7DBB-476D-B1BC-D96EEBBFAFF9}" srcOrd="1" destOrd="0" presId="urn:microsoft.com/office/officeart/2005/8/layout/cycle7"/>
    <dgm:cxn modelId="{B39CA6E4-98BC-4A69-87B2-1BDC470E092D}" type="presOf" srcId="{478B7D3C-9FB4-4BC6-90AC-49960560DECD}" destId="{9CDD71FA-E3EC-4993-91B0-31CA13DF0779}" srcOrd="0" destOrd="0" presId="urn:microsoft.com/office/officeart/2005/8/layout/cycle7"/>
    <dgm:cxn modelId="{017D84F6-168A-4D2B-9C96-82DF9D5F8E2E}" type="presOf" srcId="{02C5C993-2D65-4BB0-A6B2-BE7D3F9C43C2}" destId="{6663C716-0198-40B4-8BB1-CF083C723651}" srcOrd="0" destOrd="0" presId="urn:microsoft.com/office/officeart/2005/8/layout/cycle7"/>
    <dgm:cxn modelId="{147DC169-998C-44D0-B20D-838C03680DE8}" type="presParOf" srcId="{D08FEB94-C555-41B2-A71E-F906D56DFFF7}" destId="{D278024A-3581-4686-9F07-ACD459E3981F}" srcOrd="0" destOrd="0" presId="urn:microsoft.com/office/officeart/2005/8/layout/cycle7"/>
    <dgm:cxn modelId="{2B9D29F9-D23F-4FBF-AC39-2384BD3CE124}" type="presParOf" srcId="{D08FEB94-C555-41B2-A71E-F906D56DFFF7}" destId="{9CDD71FA-E3EC-4993-91B0-31CA13DF0779}" srcOrd="1" destOrd="0" presId="urn:microsoft.com/office/officeart/2005/8/layout/cycle7"/>
    <dgm:cxn modelId="{FF4D424F-CA8E-42B9-A67C-4140960DB431}" type="presParOf" srcId="{9CDD71FA-E3EC-4993-91B0-31CA13DF0779}" destId="{92EEF66D-A62A-468B-80BD-A674DCE26DF9}" srcOrd="0" destOrd="0" presId="urn:microsoft.com/office/officeart/2005/8/layout/cycle7"/>
    <dgm:cxn modelId="{2A168814-C3F6-4CDC-8937-EE5A3387E84F}" type="presParOf" srcId="{D08FEB94-C555-41B2-A71E-F906D56DFFF7}" destId="{1A1B8F8C-D7A8-4379-AEC8-AD4018B498F7}" srcOrd="2" destOrd="0" presId="urn:microsoft.com/office/officeart/2005/8/layout/cycle7"/>
    <dgm:cxn modelId="{98D4AD23-1F0B-4F74-B297-223C2EEB0EAC}" type="presParOf" srcId="{D08FEB94-C555-41B2-A71E-F906D56DFFF7}" destId="{EB901682-0C2B-4F19-A42C-4A057DA78416}" srcOrd="3" destOrd="0" presId="urn:microsoft.com/office/officeart/2005/8/layout/cycle7"/>
    <dgm:cxn modelId="{B47EAD91-E355-45CD-B554-E9D013BCDCD6}" type="presParOf" srcId="{EB901682-0C2B-4F19-A42C-4A057DA78416}" destId="{FA17D943-7DBB-476D-B1BC-D96EEBBFAFF9}" srcOrd="0" destOrd="0" presId="urn:microsoft.com/office/officeart/2005/8/layout/cycle7"/>
    <dgm:cxn modelId="{0EEBA494-DE0A-483D-A20C-4243F9C4971A}" type="presParOf" srcId="{D08FEB94-C555-41B2-A71E-F906D56DFFF7}" destId="{6663C716-0198-40B4-8BB1-CF083C723651}" srcOrd="4" destOrd="0" presId="urn:microsoft.com/office/officeart/2005/8/layout/cycle7"/>
    <dgm:cxn modelId="{EED0E84B-0949-4CA6-9B4D-11F8D286C45B}" type="presParOf" srcId="{D08FEB94-C555-41B2-A71E-F906D56DFFF7}" destId="{5A16A425-3CF5-4DEB-BC59-E94323509DC7}" srcOrd="5" destOrd="0" presId="urn:microsoft.com/office/officeart/2005/8/layout/cycle7"/>
    <dgm:cxn modelId="{813174D9-E98F-429F-9AAB-64A8974B9560}" type="presParOf" srcId="{5A16A425-3CF5-4DEB-BC59-E94323509DC7}" destId="{3298A958-DDFB-4F99-987B-B757C4A61D47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400" b="1" dirty="0"/>
            <a:t>ETAT (</a:t>
          </a:r>
          <a:r>
            <a:rPr lang="en-US" sz="1400" b="1" dirty="0" err="1"/>
            <a:t>Ministères</a:t>
          </a:r>
          <a:r>
            <a:rPr lang="en-US" sz="1400" b="1" dirty="0"/>
            <a:t>)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400" b="1" dirty="0"/>
            <a:t>SECTEUR BANCAIRE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3AF880A5-0F00-4315-A5DF-1FE656798601}">
      <dgm:prSet phldrT="[Text]" custT="1"/>
      <dgm:spPr/>
      <dgm:t>
        <a:bodyPr/>
        <a:lstStyle/>
        <a:p>
          <a:r>
            <a:rPr lang="en-US" sz="1400" b="1" dirty="0"/>
            <a:t>PME</a:t>
          </a:r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/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400" b="1" dirty="0"/>
            <a:t>INDUSTRIE</a:t>
          </a: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BE788BF5-FE9F-4C7D-A1CD-9232D7860179}">
      <dgm:prSet phldrT="[Text]" custT="1"/>
      <dgm:spPr/>
      <dgm:t>
        <a:bodyPr/>
        <a:lstStyle/>
        <a:p>
          <a:r>
            <a:rPr lang="en-US" sz="1400" b="1" dirty="0"/>
            <a:t>BICIS</a:t>
          </a:r>
        </a:p>
      </dgm:t>
    </dgm:pt>
    <dgm:pt modelId="{963A52CB-C772-45F2-8A30-8ABA6B14D3CE}" type="parTrans" cxnId="{35013F34-57BC-4E3C-A003-07C0E49926DB}">
      <dgm:prSet/>
      <dgm:spPr/>
      <dgm:t>
        <a:bodyPr/>
        <a:lstStyle/>
        <a:p>
          <a:endParaRPr lang="en-US"/>
        </a:p>
      </dgm:t>
    </dgm:pt>
    <dgm:pt modelId="{88191C5E-55BA-42F2-B842-FC86CBBADC0F}" type="sibTrans" cxnId="{35013F34-57BC-4E3C-A003-07C0E49926DB}">
      <dgm:prSet/>
      <dgm:spPr/>
      <dgm:t>
        <a:bodyPr/>
        <a:lstStyle/>
        <a:p>
          <a:endParaRPr lang="en-US"/>
        </a:p>
      </dgm:t>
    </dgm:pt>
    <dgm:pt modelId="{2A22E84C-3AA3-4E9C-AE5F-9C2FB0D7FB11}">
      <dgm:prSet phldrT="[Text]" custT="1"/>
      <dgm:spPr/>
      <dgm:t>
        <a:bodyPr/>
        <a:lstStyle/>
        <a:p>
          <a:r>
            <a:rPr lang="en-US" sz="1400" b="1" dirty="0"/>
            <a:t>OBSERVATEURS</a:t>
          </a:r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/>
        </a:p>
      </dgm:t>
    </dgm:pt>
    <dgm:pt modelId="{744EA591-F199-49C2-B63A-82709D96C729}" type="sibTrans" cxnId="{BEB859E7-C343-408E-86A1-667C27EE5761}">
      <dgm:prSet/>
      <dgm:spPr/>
      <dgm:t>
        <a:bodyPr/>
        <a:lstStyle/>
        <a:p>
          <a:endParaRPr lang="en-US"/>
        </a:p>
      </dgm:t>
    </dgm:pt>
    <dgm:pt modelId="{9ADACFBF-2A78-45C9-A7C4-5E5DBC674760}">
      <dgm:prSet phldrT="[Text]" custT="1"/>
      <dgm:spPr/>
      <dgm:t>
        <a:bodyPr/>
        <a:lstStyle/>
        <a:p>
          <a:r>
            <a:rPr lang="en-US" sz="1400" b="1" dirty="0"/>
            <a:t>BAILLEURS (AFD, UE, GIZ, BAD)</a:t>
          </a:r>
        </a:p>
      </dgm:t>
    </dgm:pt>
    <dgm:pt modelId="{E121796C-71AB-4354-A1D4-3BF0025298A5}" type="parTrans" cxnId="{2B98897D-9937-49AC-9FE9-6629E912033A}">
      <dgm:prSet/>
      <dgm:spPr/>
      <dgm:t>
        <a:bodyPr/>
        <a:lstStyle/>
        <a:p>
          <a:endParaRPr lang="en-US"/>
        </a:p>
      </dgm:t>
    </dgm:pt>
    <dgm:pt modelId="{F3FE7E5A-DC73-423B-998C-02943CF263BF}" type="sibTrans" cxnId="{2B98897D-9937-49AC-9FE9-6629E912033A}">
      <dgm:prSet/>
      <dgm:spPr/>
      <dgm:t>
        <a:bodyPr/>
        <a:lstStyle/>
        <a:p>
          <a:endParaRPr lang="en-US"/>
        </a:p>
      </dgm:t>
    </dgm:pt>
    <dgm:pt modelId="{02C5C993-2D65-4BB0-A6B2-BE7D3F9C43C2}">
      <dgm:prSet phldrT="[Text]" custT="1"/>
      <dgm:spPr/>
      <dgm:t>
        <a:bodyPr/>
        <a:lstStyle/>
        <a:p>
          <a:r>
            <a:rPr lang="en-US" sz="1400" b="1" dirty="0"/>
            <a:t>SECTEUR PRIVE</a:t>
          </a:r>
        </a:p>
      </dgm:t>
    </dgm:pt>
    <dgm:pt modelId="{6C53AFCD-6E29-4E3F-999F-41047A9320B5}" type="parTrans" cxnId="{A476C2A5-8FD1-451C-B4B9-33580FF918DD}">
      <dgm:prSet/>
      <dgm:spPr/>
      <dgm:t>
        <a:bodyPr/>
        <a:lstStyle/>
        <a:p>
          <a:endParaRPr lang="en-US"/>
        </a:p>
      </dgm:t>
    </dgm:pt>
    <dgm:pt modelId="{43DD8405-252E-423F-99DB-8319ED9821DA}" type="sibTrans" cxnId="{A476C2A5-8FD1-451C-B4B9-33580FF918DD}">
      <dgm:prSet/>
      <dgm:spPr/>
      <dgm:t>
        <a:bodyPr/>
        <a:lstStyle/>
        <a:p>
          <a:endParaRPr lang="en-US"/>
        </a:p>
      </dgm:t>
    </dgm:pt>
    <dgm:pt modelId="{4FBEDC62-4231-4076-9A0D-9DC61D34153E}">
      <dgm:prSet phldrT="[Text]" custT="1"/>
      <dgm:spPr/>
      <dgm:t>
        <a:bodyPr/>
        <a:lstStyle/>
        <a:p>
          <a:r>
            <a:rPr lang="en-US" sz="1400" b="1" dirty="0"/>
            <a:t>CNP</a:t>
          </a:r>
        </a:p>
      </dgm:t>
    </dgm:pt>
    <dgm:pt modelId="{EADD1839-AFD1-4757-A4CE-D351F4DCBCD8}" type="parTrans" cxnId="{0E8533C9-EA3D-4213-88FD-57773A926E81}">
      <dgm:prSet/>
      <dgm:spPr/>
      <dgm:t>
        <a:bodyPr/>
        <a:lstStyle/>
        <a:p>
          <a:endParaRPr lang="en-US"/>
        </a:p>
      </dgm:t>
    </dgm:pt>
    <dgm:pt modelId="{B2CACC34-29E2-4636-8542-BC8705680ADD}" type="sibTrans" cxnId="{0E8533C9-EA3D-4213-88FD-57773A926E81}">
      <dgm:prSet/>
      <dgm:spPr/>
      <dgm:t>
        <a:bodyPr/>
        <a:lstStyle/>
        <a:p>
          <a:endParaRPr lang="en-US"/>
        </a:p>
      </dgm:t>
    </dgm:pt>
    <dgm:pt modelId="{4A111F95-0A29-4197-BFFB-FDA0312EF033}">
      <dgm:prSet phldrT="[Text]" custT="1"/>
      <dgm:spPr/>
      <dgm:t>
        <a:bodyPr/>
        <a:lstStyle/>
        <a:p>
          <a:r>
            <a:rPr lang="en-US" sz="1400" b="1" dirty="0"/>
            <a:t>CNES</a:t>
          </a:r>
        </a:p>
      </dgm:t>
    </dgm:pt>
    <dgm:pt modelId="{80585778-3351-4CE2-87C7-F9C13094C891}" type="parTrans" cxnId="{41BBADF8-551E-41E5-A2F8-2CAEC5D87928}">
      <dgm:prSet/>
      <dgm:spPr/>
      <dgm:t>
        <a:bodyPr/>
        <a:lstStyle/>
        <a:p>
          <a:endParaRPr lang="en-US"/>
        </a:p>
      </dgm:t>
    </dgm:pt>
    <dgm:pt modelId="{A1426C51-32DF-487B-BDD3-F9BA7F8277E3}" type="sibTrans" cxnId="{41BBADF8-551E-41E5-A2F8-2CAEC5D87928}">
      <dgm:prSet/>
      <dgm:spPr/>
      <dgm:t>
        <a:bodyPr/>
        <a:lstStyle/>
        <a:p>
          <a:endParaRPr lang="en-US"/>
        </a:p>
      </dgm:t>
    </dgm:pt>
    <dgm:pt modelId="{B15FEFFD-116E-43F4-9D54-94781F615338}">
      <dgm:prSet phldrT="[Text]" custT="1"/>
      <dgm:spPr/>
      <dgm:t>
        <a:bodyPr/>
        <a:lstStyle/>
        <a:p>
          <a:r>
            <a:rPr lang="en-US" sz="1400" b="1" dirty="0"/>
            <a:t>FINANCES</a:t>
          </a:r>
        </a:p>
      </dgm:t>
    </dgm:pt>
    <dgm:pt modelId="{59914FC7-4A67-474E-AADF-89E85C723B72}" type="parTrans" cxnId="{6C425925-982E-417B-95F5-189A93D901A3}">
      <dgm:prSet/>
      <dgm:spPr/>
      <dgm:t>
        <a:bodyPr/>
        <a:lstStyle/>
        <a:p>
          <a:endParaRPr lang="fr-FR"/>
        </a:p>
      </dgm:t>
    </dgm:pt>
    <dgm:pt modelId="{337B8260-6C1D-4730-AB28-6FFC6B905154}" type="sibTrans" cxnId="{6C425925-982E-417B-95F5-189A93D901A3}">
      <dgm:prSet/>
      <dgm:spPr/>
      <dgm:t>
        <a:bodyPr/>
        <a:lstStyle/>
        <a:p>
          <a:endParaRPr lang="fr-FR"/>
        </a:p>
      </dgm:t>
    </dgm:pt>
    <dgm:pt modelId="{419DF7C8-E22A-4308-B9CE-3C12C2F4FFE6}">
      <dgm:prSet phldrT="[Text]" custT="1"/>
      <dgm:spPr/>
      <dgm:t>
        <a:bodyPr/>
        <a:lstStyle/>
        <a:p>
          <a:r>
            <a:rPr lang="en-US" sz="1400" b="1" dirty="0"/>
            <a:t>UNCCIAS</a:t>
          </a:r>
        </a:p>
      </dgm:t>
    </dgm:pt>
    <dgm:pt modelId="{B31B51B1-994D-4D51-955E-D42FB80E7A41}" type="parTrans" cxnId="{B8ADC2CC-9BD6-4069-886E-7B3718761BCE}">
      <dgm:prSet/>
      <dgm:spPr/>
      <dgm:t>
        <a:bodyPr/>
        <a:lstStyle/>
        <a:p>
          <a:endParaRPr lang="fr-FR"/>
        </a:p>
      </dgm:t>
    </dgm:pt>
    <dgm:pt modelId="{E34BA2D1-D41A-4EC9-9D13-BB8E995655BD}" type="sibTrans" cxnId="{B8ADC2CC-9BD6-4069-886E-7B3718761BCE}">
      <dgm:prSet/>
      <dgm:spPr/>
      <dgm:t>
        <a:bodyPr/>
        <a:lstStyle/>
        <a:p>
          <a:endParaRPr lang="fr-FR"/>
        </a:p>
      </dgm:t>
    </dgm:pt>
    <dgm:pt modelId="{6CF284C3-4A70-4432-8F33-E75A802B3330}">
      <dgm:prSet custT="1"/>
      <dgm:spPr/>
      <dgm:t>
        <a:bodyPr/>
        <a:lstStyle/>
        <a:p>
          <a:r>
            <a:rPr lang="en-US" sz="1400" b="1" dirty="0"/>
            <a:t>APBFS</a:t>
          </a:r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37DEF3C5-B4B2-44B0-8FBE-A1A06C38E0D7}">
      <dgm:prSet custT="1"/>
      <dgm:spPr/>
      <dgm:t>
        <a:bodyPr/>
        <a:lstStyle/>
        <a:p>
          <a:r>
            <a:rPr lang="en-US" sz="1400" b="1" dirty="0"/>
            <a:t>SGBS</a:t>
          </a:r>
        </a:p>
      </dgm:t>
    </dgm:pt>
    <dgm:pt modelId="{55F39075-33F9-4148-9F0E-591E927A8F2D}" type="parTrans" cxnId="{8E7E8546-F477-4DA1-AAA9-011D0CB3E228}">
      <dgm:prSet/>
      <dgm:spPr/>
      <dgm:t>
        <a:bodyPr/>
        <a:lstStyle/>
        <a:p>
          <a:endParaRPr lang="fr-FR"/>
        </a:p>
      </dgm:t>
    </dgm:pt>
    <dgm:pt modelId="{9D5D6D19-67C1-4A55-B076-F4171A4ECDAC}" type="sibTrans" cxnId="{8E7E8546-F477-4DA1-AAA9-011D0CB3E228}">
      <dgm:prSet/>
      <dgm:spPr/>
      <dgm:t>
        <a:bodyPr/>
        <a:lstStyle/>
        <a:p>
          <a:endParaRPr lang="fr-FR"/>
        </a:p>
      </dgm:t>
    </dgm:pt>
    <dgm:pt modelId="{999B8112-885C-4F1B-8D0D-980210E25418}">
      <dgm:prSet phldrT="[Text]" custT="1"/>
      <dgm:spPr/>
      <dgm:t>
        <a:bodyPr/>
        <a:lstStyle/>
        <a:p>
          <a:r>
            <a:rPr lang="en-US" sz="1400" b="1" dirty="0"/>
            <a:t>ONUDI, ADEPME</a:t>
          </a:r>
        </a:p>
      </dgm:t>
    </dgm:pt>
    <dgm:pt modelId="{0D4A94FD-23D5-48B1-BDEF-E6FD71AD825A}" type="parTrans" cxnId="{0581C5EB-EDF2-4D28-8AD2-299F80E9C5D6}">
      <dgm:prSet/>
      <dgm:spPr/>
      <dgm:t>
        <a:bodyPr/>
        <a:lstStyle/>
        <a:p>
          <a:endParaRPr lang="fr-FR"/>
        </a:p>
      </dgm:t>
    </dgm:pt>
    <dgm:pt modelId="{65F1D9F3-98DC-44C8-B9CF-569CD1CB3453}" type="sibTrans" cxnId="{0581C5EB-EDF2-4D28-8AD2-299F80E9C5D6}">
      <dgm:prSet/>
      <dgm:spPr/>
      <dgm:t>
        <a:bodyPr/>
        <a:lstStyle/>
        <a:p>
          <a:endParaRPr lang="fr-FR"/>
        </a:p>
      </dgm:t>
    </dgm:pt>
    <dgm:pt modelId="{9336E4AC-BEAD-49C2-8349-75AB23EDC0C7}" type="pres">
      <dgm:prSet presAssocID="{B9C32B05-62EA-407A-B21C-2310C7945705}" presName="cycle" presStyleCnt="0">
        <dgm:presLayoutVars>
          <dgm:dir/>
          <dgm:resizeHandles val="exact"/>
        </dgm:presLayoutVars>
      </dgm:prSet>
      <dgm:spPr/>
    </dgm:pt>
    <dgm:pt modelId="{A2ED716B-B208-4499-910D-70CCBB66A7A2}" type="pres">
      <dgm:prSet presAssocID="{42D71409-67F9-455C-8C6D-716D284AAA6B}" presName="node" presStyleLbl="node1" presStyleIdx="0" presStyleCnt="4">
        <dgm:presLayoutVars>
          <dgm:bulletEnabled val="1"/>
        </dgm:presLayoutVars>
      </dgm:prSet>
      <dgm:spPr/>
    </dgm:pt>
    <dgm:pt modelId="{05C0CD72-069D-476B-B2F8-3E74BE2ED2D8}" type="pres">
      <dgm:prSet presAssocID="{42D71409-67F9-455C-8C6D-716D284AAA6B}" presName="spNode" presStyleCnt="0"/>
      <dgm:spPr/>
    </dgm:pt>
    <dgm:pt modelId="{0AA4EB5B-9DE0-4148-9AD1-6019307BB38C}" type="pres">
      <dgm:prSet presAssocID="{478B7D3C-9FB4-4BC6-90AC-49960560DECD}" presName="sibTrans" presStyleLbl="sibTrans1D1" presStyleIdx="0" presStyleCnt="4"/>
      <dgm:spPr/>
    </dgm:pt>
    <dgm:pt modelId="{61E39420-2450-4A1D-9175-4450DFF7C6B4}" type="pres">
      <dgm:prSet presAssocID="{F66099B6-DBBD-4AB0-82D2-877B80F846F7}" presName="node" presStyleLbl="node1" presStyleIdx="1" presStyleCnt="4" custRadScaleRad="118026" custRadScaleInc="1421">
        <dgm:presLayoutVars>
          <dgm:bulletEnabled val="1"/>
        </dgm:presLayoutVars>
      </dgm:prSet>
      <dgm:spPr/>
    </dgm:pt>
    <dgm:pt modelId="{5C45A55B-9EB2-4065-AF2A-805BABD8CBC0}" type="pres">
      <dgm:prSet presAssocID="{F66099B6-DBBD-4AB0-82D2-877B80F846F7}" presName="spNode" presStyleCnt="0"/>
      <dgm:spPr/>
    </dgm:pt>
    <dgm:pt modelId="{E4A53229-A212-4354-BD3D-06A1802B2243}" type="pres">
      <dgm:prSet presAssocID="{BC531B32-9B0E-482E-BF91-65C61F17168D}" presName="sibTrans" presStyleLbl="sibTrans1D1" presStyleIdx="1" presStyleCnt="4"/>
      <dgm:spPr/>
    </dgm:pt>
    <dgm:pt modelId="{197750D8-F002-4135-8E37-EE8D43797C02}" type="pres">
      <dgm:prSet presAssocID="{2A22E84C-3AA3-4E9C-AE5F-9C2FB0D7FB11}" presName="node" presStyleLbl="node1" presStyleIdx="2" presStyleCnt="4" custScaleX="134420" custRadScaleRad="90144" custRadScaleInc="1028">
        <dgm:presLayoutVars>
          <dgm:bulletEnabled val="1"/>
        </dgm:presLayoutVars>
      </dgm:prSet>
      <dgm:spPr/>
    </dgm:pt>
    <dgm:pt modelId="{62873397-6D2D-4F73-8954-8EFF3DF08055}" type="pres">
      <dgm:prSet presAssocID="{2A22E84C-3AA3-4E9C-AE5F-9C2FB0D7FB11}" presName="spNode" presStyleCnt="0"/>
      <dgm:spPr/>
    </dgm:pt>
    <dgm:pt modelId="{1188906B-F062-416E-BDD3-94E59DB9BCD5}" type="pres">
      <dgm:prSet presAssocID="{744EA591-F199-49C2-B63A-82709D96C729}" presName="sibTrans" presStyleLbl="sibTrans1D1" presStyleIdx="2" presStyleCnt="4"/>
      <dgm:spPr/>
    </dgm:pt>
    <dgm:pt modelId="{F4F11A63-1F73-46F3-A675-933B071C6BB3}" type="pres">
      <dgm:prSet presAssocID="{02C5C993-2D65-4BB0-A6B2-BE7D3F9C43C2}" presName="node" presStyleLbl="node1" presStyleIdx="3" presStyleCnt="4" custRadScaleRad="114961" custRadScaleInc="-1459">
        <dgm:presLayoutVars>
          <dgm:bulletEnabled val="1"/>
        </dgm:presLayoutVars>
      </dgm:prSet>
      <dgm:spPr/>
    </dgm:pt>
    <dgm:pt modelId="{7D27F3D5-2ECE-41AD-A9DB-610702E4ECD3}" type="pres">
      <dgm:prSet presAssocID="{02C5C993-2D65-4BB0-A6B2-BE7D3F9C43C2}" presName="spNode" presStyleCnt="0"/>
      <dgm:spPr/>
    </dgm:pt>
    <dgm:pt modelId="{D3B12F42-6E1A-4712-BB05-F3CB3F051759}" type="pres">
      <dgm:prSet presAssocID="{43DD8405-252E-423F-99DB-8319ED9821DA}" presName="sibTrans" presStyleLbl="sibTrans1D1" presStyleIdx="3" presStyleCnt="4"/>
      <dgm:spPr/>
    </dgm:pt>
  </dgm:ptLst>
  <dgm:cxnLst>
    <dgm:cxn modelId="{8462340A-8A2C-4151-B1A6-9A2242BDDEAC}" type="presOf" srcId="{419DF7C8-E22A-4308-B9CE-3C12C2F4FFE6}" destId="{F4F11A63-1F73-46F3-A675-933B071C6BB3}" srcOrd="0" destOrd="3" presId="urn:microsoft.com/office/officeart/2005/8/layout/cycle6"/>
    <dgm:cxn modelId="{19123B0F-5797-45BD-B3F6-FB8839F9F10D}" type="presOf" srcId="{744EA591-F199-49C2-B63A-82709D96C729}" destId="{1188906B-F062-416E-BDD3-94E59DB9BCD5}" srcOrd="0" destOrd="0" presId="urn:microsoft.com/office/officeart/2005/8/layout/cycle6"/>
    <dgm:cxn modelId="{A6904D14-9E54-4932-9646-66F6C016A54D}" type="presOf" srcId="{43DD8405-252E-423F-99DB-8319ED9821DA}" destId="{D3B12F42-6E1A-4712-BB05-F3CB3F051759}" srcOrd="0" destOrd="0" presId="urn:microsoft.com/office/officeart/2005/8/layout/cycle6"/>
    <dgm:cxn modelId="{D5CDE31A-54F0-432C-9A4F-7824BB641A0F}" type="presOf" srcId="{478B7D3C-9FB4-4BC6-90AC-49960560DECD}" destId="{0AA4EB5B-9DE0-4148-9AD1-6019307BB38C}" srcOrd="0" destOrd="0" presId="urn:microsoft.com/office/officeart/2005/8/layout/cycle6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6C425925-982E-417B-95F5-189A93D901A3}" srcId="{42D71409-67F9-455C-8C6D-716D284AAA6B}" destId="{B15FEFFD-116E-43F4-9D54-94781F615338}" srcOrd="2" destOrd="0" parTransId="{59914FC7-4A67-474E-AADF-89E85C723B72}" sibTransId="{337B8260-6C1D-4730-AB28-6FFC6B905154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35013F34-57BC-4E3C-A003-07C0E49926DB}" srcId="{F66099B6-DBBD-4AB0-82D2-877B80F846F7}" destId="{BE788BF5-FE9F-4C7D-A1CD-9232D7860179}" srcOrd="2" destOrd="0" parTransId="{963A52CB-C772-45F2-8A30-8ABA6B14D3CE}" sibTransId="{88191C5E-55BA-42F2-B842-FC86CBBADC0F}"/>
    <dgm:cxn modelId="{8E7E8546-F477-4DA1-AAA9-011D0CB3E228}" srcId="{F66099B6-DBBD-4AB0-82D2-877B80F846F7}" destId="{37DEF3C5-B4B2-44B0-8FBE-A1A06C38E0D7}" srcOrd="1" destOrd="0" parTransId="{55F39075-33F9-4148-9F0E-591E927A8F2D}" sibTransId="{9D5D6D19-67C1-4A55-B076-F4171A4ECDAC}"/>
    <dgm:cxn modelId="{64ACB56A-193B-4937-9AAF-429D61947423}" type="presOf" srcId="{8EA7219F-BDB2-48EB-9EEB-3133522D132E}" destId="{A2ED716B-B208-4499-910D-70CCBB66A7A2}" srcOrd="0" destOrd="1" presId="urn:microsoft.com/office/officeart/2005/8/layout/cycle6"/>
    <dgm:cxn modelId="{58AE804E-5DE8-45B8-BF23-458BCC99C697}" type="presOf" srcId="{F66099B6-DBBD-4AB0-82D2-877B80F846F7}" destId="{61E39420-2450-4A1D-9175-4450DFF7C6B4}" srcOrd="0" destOrd="0" presId="urn:microsoft.com/office/officeart/2005/8/layout/cycle6"/>
    <dgm:cxn modelId="{B9EFA051-8878-4A53-8DBF-24A93D8E944A}" type="presOf" srcId="{999B8112-885C-4F1B-8D0D-980210E25418}" destId="{197750D8-F002-4135-8E37-EE8D43797C02}" srcOrd="0" destOrd="2" presId="urn:microsoft.com/office/officeart/2005/8/layout/cycle6"/>
    <dgm:cxn modelId="{2B98897D-9937-49AC-9FE9-6629E912033A}" srcId="{2A22E84C-3AA3-4E9C-AE5F-9C2FB0D7FB11}" destId="{9ADACFBF-2A78-45C9-A7C4-5E5DBC674760}" srcOrd="0" destOrd="0" parTransId="{E121796C-71AB-4354-A1D4-3BF0025298A5}" sibTransId="{F3FE7E5A-DC73-423B-998C-02943CF263BF}"/>
    <dgm:cxn modelId="{E4B2FF80-DCCA-48C9-A973-979DD92BA51D}" type="presOf" srcId="{42D71409-67F9-455C-8C6D-716D284AAA6B}" destId="{A2ED716B-B208-4499-910D-70CCBB66A7A2}" srcOrd="0" destOrd="0" presId="urn:microsoft.com/office/officeart/2005/8/layout/cycle6"/>
    <dgm:cxn modelId="{DE8A6783-D57A-4EF0-8D35-C9DF222AFE81}" type="presOf" srcId="{BC531B32-9B0E-482E-BF91-65C61F17168D}" destId="{E4A53229-A212-4354-BD3D-06A1802B2243}" srcOrd="0" destOrd="0" presId="urn:microsoft.com/office/officeart/2005/8/layout/cycle6"/>
    <dgm:cxn modelId="{78FFFE85-7C5E-4A4E-ABEE-BDB569E614C2}" type="presOf" srcId="{BE788BF5-FE9F-4C7D-A1CD-9232D7860179}" destId="{61E39420-2450-4A1D-9175-4450DFF7C6B4}" srcOrd="0" destOrd="3" presId="urn:microsoft.com/office/officeart/2005/8/layout/cycle6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FC057192-1A00-4115-945C-F742E5EC8D09}" type="presOf" srcId="{37DEF3C5-B4B2-44B0-8FBE-A1A06C38E0D7}" destId="{61E39420-2450-4A1D-9175-4450DFF7C6B4}" srcOrd="0" destOrd="2" presId="urn:microsoft.com/office/officeart/2005/8/layout/cycle6"/>
    <dgm:cxn modelId="{0A42E195-A7A8-4E15-A4FA-5156250C2689}" type="presOf" srcId="{4FBEDC62-4231-4076-9A0D-9DC61D34153E}" destId="{F4F11A63-1F73-46F3-A675-933B071C6BB3}" srcOrd="0" destOrd="1" presId="urn:microsoft.com/office/officeart/2005/8/layout/cycle6"/>
    <dgm:cxn modelId="{6CCD2DA4-3D2B-4499-9B72-B543E01FE8B4}" type="presOf" srcId="{02C5C993-2D65-4BB0-A6B2-BE7D3F9C43C2}" destId="{F4F11A63-1F73-46F3-A675-933B071C6BB3}" srcOrd="0" destOrd="0" presId="urn:microsoft.com/office/officeart/2005/8/layout/cycle6"/>
    <dgm:cxn modelId="{A476C2A5-8FD1-451C-B4B9-33580FF918DD}" srcId="{B9C32B05-62EA-407A-B21C-2310C7945705}" destId="{02C5C993-2D65-4BB0-A6B2-BE7D3F9C43C2}" srcOrd="3" destOrd="0" parTransId="{6C53AFCD-6E29-4E3F-999F-41047A9320B5}" sibTransId="{43DD8405-252E-423F-99DB-8319ED9821DA}"/>
    <dgm:cxn modelId="{1B77FEAD-FADC-445B-9C11-0A58273E7487}" type="presOf" srcId="{4A111F95-0A29-4197-BFFB-FDA0312EF033}" destId="{F4F11A63-1F73-46F3-A675-933B071C6BB3}" srcOrd="0" destOrd="2" presId="urn:microsoft.com/office/officeart/2005/8/layout/cycle6"/>
    <dgm:cxn modelId="{CF2F1DB0-BF01-4AB1-BED4-1728510660C8}" type="presOf" srcId="{B9C32B05-62EA-407A-B21C-2310C7945705}" destId="{9336E4AC-BEAD-49C2-8349-75AB23EDC0C7}" srcOrd="0" destOrd="0" presId="urn:microsoft.com/office/officeart/2005/8/layout/cycle6"/>
    <dgm:cxn modelId="{EA6BE9C8-6727-4544-B95B-D3B8FA4DB275}" type="presOf" srcId="{2A22E84C-3AA3-4E9C-AE5F-9C2FB0D7FB11}" destId="{197750D8-F002-4135-8E37-EE8D43797C02}" srcOrd="0" destOrd="0" presId="urn:microsoft.com/office/officeart/2005/8/layout/cycle6"/>
    <dgm:cxn modelId="{881225C9-18FF-4E7D-B24D-E00823D6385A}" type="presOf" srcId="{6CF284C3-4A70-4432-8F33-E75A802B3330}" destId="{61E39420-2450-4A1D-9175-4450DFF7C6B4}" srcOrd="0" destOrd="1" presId="urn:microsoft.com/office/officeart/2005/8/layout/cycle6"/>
    <dgm:cxn modelId="{0E8533C9-EA3D-4213-88FD-57773A926E81}" srcId="{02C5C993-2D65-4BB0-A6B2-BE7D3F9C43C2}" destId="{4FBEDC62-4231-4076-9A0D-9DC61D34153E}" srcOrd="0" destOrd="0" parTransId="{EADD1839-AFD1-4757-A4CE-D351F4DCBCD8}" sibTransId="{B2CACC34-29E2-4636-8542-BC8705680ADD}"/>
    <dgm:cxn modelId="{B8ADC2CC-9BD6-4069-886E-7B3718761BCE}" srcId="{02C5C993-2D65-4BB0-A6B2-BE7D3F9C43C2}" destId="{419DF7C8-E22A-4308-B9CE-3C12C2F4FFE6}" srcOrd="2" destOrd="0" parTransId="{B31B51B1-994D-4D51-955E-D42FB80E7A41}" sibTransId="{E34BA2D1-D41A-4EC9-9D13-BB8E995655BD}"/>
    <dgm:cxn modelId="{175084D7-B62A-47F3-9C22-3567B8A0F2CA}" type="presOf" srcId="{3AF880A5-0F00-4315-A5DF-1FE656798601}" destId="{A2ED716B-B208-4499-910D-70CCBB66A7A2}" srcOrd="0" destOrd="2" presId="urn:microsoft.com/office/officeart/2005/8/layout/cycle6"/>
    <dgm:cxn modelId="{AD1BB4DB-1D46-4677-ABC6-CE0235FE9668}" type="presOf" srcId="{B15FEFFD-116E-43F4-9D54-94781F615338}" destId="{A2ED716B-B208-4499-910D-70CCBB66A7A2}" srcOrd="0" destOrd="3" presId="urn:microsoft.com/office/officeart/2005/8/layout/cycle6"/>
    <dgm:cxn modelId="{24F8CBE2-5003-4E69-A772-6B98F2B05181}" srcId="{42D71409-67F9-455C-8C6D-716D284AAA6B}" destId="{3AF880A5-0F00-4315-A5DF-1FE656798601}" srcOrd="1" destOrd="0" parTransId="{A13BB1F9-5857-4B43-8BF5-6589AA2CB759}" sibTransId="{C198C41D-2640-4669-83ED-E0CD35701C8E}"/>
    <dgm:cxn modelId="{BEB859E7-C343-408E-86A1-667C27EE5761}" srcId="{B9C32B05-62EA-407A-B21C-2310C7945705}" destId="{2A22E84C-3AA3-4E9C-AE5F-9C2FB0D7FB11}" srcOrd="2" destOrd="0" parTransId="{6C025E55-DF42-4C5D-AFD5-6015FA053D46}" sibTransId="{744EA591-F199-49C2-B63A-82709D96C729}"/>
    <dgm:cxn modelId="{0581C5EB-EDF2-4D28-8AD2-299F80E9C5D6}" srcId="{2A22E84C-3AA3-4E9C-AE5F-9C2FB0D7FB11}" destId="{999B8112-885C-4F1B-8D0D-980210E25418}" srcOrd="1" destOrd="0" parTransId="{0D4A94FD-23D5-48B1-BDEF-E6FD71AD825A}" sibTransId="{65F1D9F3-98DC-44C8-B9CF-569CD1CB3453}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2F7C49F8-4DCA-46E6-92D1-61EEE99F3729}" type="presOf" srcId="{9ADACFBF-2A78-45C9-A7C4-5E5DBC674760}" destId="{197750D8-F002-4135-8E37-EE8D43797C02}" srcOrd="0" destOrd="1" presId="urn:microsoft.com/office/officeart/2005/8/layout/cycle6"/>
    <dgm:cxn modelId="{41BBADF8-551E-41E5-A2F8-2CAEC5D87928}" srcId="{02C5C993-2D65-4BB0-A6B2-BE7D3F9C43C2}" destId="{4A111F95-0A29-4197-BFFB-FDA0312EF033}" srcOrd="1" destOrd="0" parTransId="{80585778-3351-4CE2-87C7-F9C13094C891}" sibTransId="{A1426C51-32DF-487B-BDD3-F9BA7F8277E3}"/>
    <dgm:cxn modelId="{E031CA9F-9554-459D-8891-1EC436A165BE}" type="presParOf" srcId="{9336E4AC-BEAD-49C2-8349-75AB23EDC0C7}" destId="{A2ED716B-B208-4499-910D-70CCBB66A7A2}" srcOrd="0" destOrd="0" presId="urn:microsoft.com/office/officeart/2005/8/layout/cycle6"/>
    <dgm:cxn modelId="{C8573546-3F27-4D24-A968-CA341DA83E9A}" type="presParOf" srcId="{9336E4AC-BEAD-49C2-8349-75AB23EDC0C7}" destId="{05C0CD72-069D-476B-B2F8-3E74BE2ED2D8}" srcOrd="1" destOrd="0" presId="urn:microsoft.com/office/officeart/2005/8/layout/cycle6"/>
    <dgm:cxn modelId="{F57F7FD1-3D36-427C-A60A-50F5F55B4A4F}" type="presParOf" srcId="{9336E4AC-BEAD-49C2-8349-75AB23EDC0C7}" destId="{0AA4EB5B-9DE0-4148-9AD1-6019307BB38C}" srcOrd="2" destOrd="0" presId="urn:microsoft.com/office/officeart/2005/8/layout/cycle6"/>
    <dgm:cxn modelId="{0343C6C4-90EC-4F81-916F-0242BCD5246B}" type="presParOf" srcId="{9336E4AC-BEAD-49C2-8349-75AB23EDC0C7}" destId="{61E39420-2450-4A1D-9175-4450DFF7C6B4}" srcOrd="3" destOrd="0" presId="urn:microsoft.com/office/officeart/2005/8/layout/cycle6"/>
    <dgm:cxn modelId="{1167435D-0BA5-4512-9F9D-266FC0CC55A4}" type="presParOf" srcId="{9336E4AC-BEAD-49C2-8349-75AB23EDC0C7}" destId="{5C45A55B-9EB2-4065-AF2A-805BABD8CBC0}" srcOrd="4" destOrd="0" presId="urn:microsoft.com/office/officeart/2005/8/layout/cycle6"/>
    <dgm:cxn modelId="{16949F5B-709D-4321-B42F-19870F9C48B0}" type="presParOf" srcId="{9336E4AC-BEAD-49C2-8349-75AB23EDC0C7}" destId="{E4A53229-A212-4354-BD3D-06A1802B2243}" srcOrd="5" destOrd="0" presId="urn:microsoft.com/office/officeart/2005/8/layout/cycle6"/>
    <dgm:cxn modelId="{C462F094-F915-498D-95ED-68EF219251AF}" type="presParOf" srcId="{9336E4AC-BEAD-49C2-8349-75AB23EDC0C7}" destId="{197750D8-F002-4135-8E37-EE8D43797C02}" srcOrd="6" destOrd="0" presId="urn:microsoft.com/office/officeart/2005/8/layout/cycle6"/>
    <dgm:cxn modelId="{94DE5AE6-6D05-4830-BA0B-708756ED6955}" type="presParOf" srcId="{9336E4AC-BEAD-49C2-8349-75AB23EDC0C7}" destId="{62873397-6D2D-4F73-8954-8EFF3DF08055}" srcOrd="7" destOrd="0" presId="urn:microsoft.com/office/officeart/2005/8/layout/cycle6"/>
    <dgm:cxn modelId="{5B8819AD-DF6E-42B6-AFA9-E97774435CC3}" type="presParOf" srcId="{9336E4AC-BEAD-49C2-8349-75AB23EDC0C7}" destId="{1188906B-F062-416E-BDD3-94E59DB9BCD5}" srcOrd="8" destOrd="0" presId="urn:microsoft.com/office/officeart/2005/8/layout/cycle6"/>
    <dgm:cxn modelId="{6FB8FBEE-DB30-4419-9EBC-E7EAEF21B8F9}" type="presParOf" srcId="{9336E4AC-BEAD-49C2-8349-75AB23EDC0C7}" destId="{F4F11A63-1F73-46F3-A675-933B071C6BB3}" srcOrd="9" destOrd="0" presId="urn:microsoft.com/office/officeart/2005/8/layout/cycle6"/>
    <dgm:cxn modelId="{8E2482F0-C397-40C8-8CB6-127888D62445}" type="presParOf" srcId="{9336E4AC-BEAD-49C2-8349-75AB23EDC0C7}" destId="{7D27F3D5-2ECE-41AD-A9DB-610702E4ECD3}" srcOrd="10" destOrd="0" presId="urn:microsoft.com/office/officeart/2005/8/layout/cycle6"/>
    <dgm:cxn modelId="{A13DFF9E-6AAB-4592-AF60-EA2D3CF391F6}" type="presParOf" srcId="{9336E4AC-BEAD-49C2-8349-75AB23EDC0C7}" destId="{D3B12F42-6E1A-4712-BB05-F3CB3F051759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400" b="1" dirty="0"/>
            <a:t>ETAT (MINISTERES)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600" b="1" dirty="0"/>
            <a:t>SECTEUR BANCAIRE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3AF880A5-0F00-4315-A5DF-1FE656798601}">
      <dgm:prSet phldrT="[Text]" custT="1"/>
      <dgm:spPr/>
      <dgm:t>
        <a:bodyPr/>
        <a:lstStyle/>
        <a:p>
          <a:r>
            <a:rPr lang="en-US" sz="1400" b="1" dirty="0"/>
            <a:t>PME</a:t>
          </a:r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/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400" b="1" dirty="0"/>
            <a:t>PRESIDENCE</a:t>
          </a: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2A22E84C-3AA3-4E9C-AE5F-9C2FB0D7FB11}">
      <dgm:prSet phldrT="[Text]" custT="1"/>
      <dgm:spPr/>
      <dgm:t>
        <a:bodyPr/>
        <a:lstStyle/>
        <a:p>
          <a:r>
            <a:rPr lang="en-US" sz="1600" b="1" dirty="0"/>
            <a:t>OBSERVATEURS</a:t>
          </a:r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/>
        </a:p>
      </dgm:t>
    </dgm:pt>
    <dgm:pt modelId="{744EA591-F199-49C2-B63A-82709D96C729}" type="sibTrans" cxnId="{BEB859E7-C343-408E-86A1-667C27EE5761}">
      <dgm:prSet/>
      <dgm:spPr/>
      <dgm:t>
        <a:bodyPr/>
        <a:lstStyle/>
        <a:p>
          <a:endParaRPr lang="en-US"/>
        </a:p>
      </dgm:t>
    </dgm:pt>
    <dgm:pt modelId="{9ADACFBF-2A78-45C9-A7C4-5E5DBC674760}">
      <dgm:prSet phldrT="[Text]" custT="1"/>
      <dgm:spPr/>
      <dgm:t>
        <a:bodyPr/>
        <a:lstStyle/>
        <a:p>
          <a:r>
            <a:rPr lang="en-US" sz="1600" b="1" dirty="0"/>
            <a:t>BAILLEURS (AFD, UE, GIZ, BAD)</a:t>
          </a:r>
        </a:p>
      </dgm:t>
    </dgm:pt>
    <dgm:pt modelId="{E121796C-71AB-4354-A1D4-3BF0025298A5}" type="parTrans" cxnId="{2B98897D-9937-49AC-9FE9-6629E912033A}">
      <dgm:prSet/>
      <dgm:spPr/>
      <dgm:t>
        <a:bodyPr/>
        <a:lstStyle/>
        <a:p>
          <a:endParaRPr lang="en-US"/>
        </a:p>
      </dgm:t>
    </dgm:pt>
    <dgm:pt modelId="{F3FE7E5A-DC73-423B-998C-02943CF263BF}" type="sibTrans" cxnId="{2B98897D-9937-49AC-9FE9-6629E912033A}">
      <dgm:prSet/>
      <dgm:spPr/>
      <dgm:t>
        <a:bodyPr/>
        <a:lstStyle/>
        <a:p>
          <a:endParaRPr lang="en-US"/>
        </a:p>
      </dgm:t>
    </dgm:pt>
    <dgm:pt modelId="{02C5C993-2D65-4BB0-A6B2-BE7D3F9C43C2}">
      <dgm:prSet phldrT="[Text]" custT="1"/>
      <dgm:spPr/>
      <dgm:t>
        <a:bodyPr/>
        <a:lstStyle/>
        <a:p>
          <a:r>
            <a:rPr lang="en-US" sz="1600" b="1" dirty="0"/>
            <a:t>SECTEUR PRIVE</a:t>
          </a:r>
        </a:p>
      </dgm:t>
    </dgm:pt>
    <dgm:pt modelId="{6C53AFCD-6E29-4E3F-999F-41047A9320B5}" type="parTrans" cxnId="{A476C2A5-8FD1-451C-B4B9-33580FF918DD}">
      <dgm:prSet/>
      <dgm:spPr/>
      <dgm:t>
        <a:bodyPr/>
        <a:lstStyle/>
        <a:p>
          <a:endParaRPr lang="en-US"/>
        </a:p>
      </dgm:t>
    </dgm:pt>
    <dgm:pt modelId="{43DD8405-252E-423F-99DB-8319ED9821DA}" type="sibTrans" cxnId="{A476C2A5-8FD1-451C-B4B9-33580FF918DD}">
      <dgm:prSet/>
      <dgm:spPr/>
      <dgm:t>
        <a:bodyPr/>
        <a:lstStyle/>
        <a:p>
          <a:endParaRPr lang="en-US"/>
        </a:p>
      </dgm:t>
    </dgm:pt>
    <dgm:pt modelId="{4FBEDC62-4231-4076-9A0D-9DC61D34153E}">
      <dgm:prSet phldrT="[Text]" custT="1"/>
      <dgm:spPr/>
      <dgm:t>
        <a:bodyPr/>
        <a:lstStyle/>
        <a:p>
          <a:r>
            <a:rPr lang="en-US" sz="1600" b="1" dirty="0"/>
            <a:t>1 </a:t>
          </a:r>
          <a:r>
            <a:rPr lang="en-US" sz="1600" b="1" dirty="0" err="1"/>
            <a:t>représentant</a:t>
          </a:r>
          <a:r>
            <a:rPr lang="en-US" sz="1600" b="1" dirty="0"/>
            <a:t> des </a:t>
          </a:r>
          <a:r>
            <a:rPr lang="en-US" sz="1600" b="1" dirty="0" err="1"/>
            <a:t>organisations</a:t>
          </a:r>
          <a:r>
            <a:rPr lang="en-US" sz="1600" b="1" dirty="0"/>
            <a:t> </a:t>
          </a:r>
          <a:r>
            <a:rPr lang="en-US" sz="1600" b="1" dirty="0" err="1"/>
            <a:t>patronales</a:t>
          </a:r>
          <a:endParaRPr lang="en-US" sz="1600" b="1" dirty="0"/>
        </a:p>
      </dgm:t>
    </dgm:pt>
    <dgm:pt modelId="{EADD1839-AFD1-4757-A4CE-D351F4DCBCD8}" type="parTrans" cxnId="{0E8533C9-EA3D-4213-88FD-57773A926E81}">
      <dgm:prSet/>
      <dgm:spPr/>
      <dgm:t>
        <a:bodyPr/>
        <a:lstStyle/>
        <a:p>
          <a:endParaRPr lang="en-US"/>
        </a:p>
      </dgm:t>
    </dgm:pt>
    <dgm:pt modelId="{B2CACC34-29E2-4636-8542-BC8705680ADD}" type="sibTrans" cxnId="{0E8533C9-EA3D-4213-88FD-57773A926E81}">
      <dgm:prSet/>
      <dgm:spPr/>
      <dgm:t>
        <a:bodyPr/>
        <a:lstStyle/>
        <a:p>
          <a:endParaRPr lang="en-US"/>
        </a:p>
      </dgm:t>
    </dgm:pt>
    <dgm:pt modelId="{B15FEFFD-116E-43F4-9D54-94781F615338}">
      <dgm:prSet phldrT="[Text]" custT="1"/>
      <dgm:spPr/>
      <dgm:t>
        <a:bodyPr/>
        <a:lstStyle/>
        <a:p>
          <a:r>
            <a:rPr lang="en-US" sz="1400" b="1" dirty="0"/>
            <a:t>FINANCES</a:t>
          </a:r>
        </a:p>
      </dgm:t>
    </dgm:pt>
    <dgm:pt modelId="{59914FC7-4A67-474E-AADF-89E85C723B72}" type="parTrans" cxnId="{6C425925-982E-417B-95F5-189A93D901A3}">
      <dgm:prSet/>
      <dgm:spPr/>
      <dgm:t>
        <a:bodyPr/>
        <a:lstStyle/>
        <a:p>
          <a:endParaRPr lang="fr-FR"/>
        </a:p>
      </dgm:t>
    </dgm:pt>
    <dgm:pt modelId="{337B8260-6C1D-4730-AB28-6FFC6B905154}" type="sibTrans" cxnId="{6C425925-982E-417B-95F5-189A93D901A3}">
      <dgm:prSet/>
      <dgm:spPr/>
      <dgm:t>
        <a:bodyPr/>
        <a:lstStyle/>
        <a:p>
          <a:endParaRPr lang="fr-FR"/>
        </a:p>
      </dgm:t>
    </dgm:pt>
    <dgm:pt modelId="{6CF284C3-4A70-4432-8F33-E75A802B3330}">
      <dgm:prSet custT="1"/>
      <dgm:spPr/>
      <dgm:t>
        <a:bodyPr/>
        <a:lstStyle/>
        <a:p>
          <a:r>
            <a:rPr lang="en-US" sz="1600" b="1" dirty="0"/>
            <a:t>APBEFS</a:t>
          </a:r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9336E4AC-BEAD-49C2-8349-75AB23EDC0C7}" type="pres">
      <dgm:prSet presAssocID="{B9C32B05-62EA-407A-B21C-2310C7945705}" presName="cycle" presStyleCnt="0">
        <dgm:presLayoutVars>
          <dgm:dir/>
          <dgm:resizeHandles val="exact"/>
        </dgm:presLayoutVars>
      </dgm:prSet>
      <dgm:spPr/>
    </dgm:pt>
    <dgm:pt modelId="{A2ED716B-B208-4499-910D-70CCBB66A7A2}" type="pres">
      <dgm:prSet presAssocID="{42D71409-67F9-455C-8C6D-716D284AAA6B}" presName="node" presStyleLbl="node1" presStyleIdx="0" presStyleCnt="4">
        <dgm:presLayoutVars>
          <dgm:bulletEnabled val="1"/>
        </dgm:presLayoutVars>
      </dgm:prSet>
      <dgm:spPr/>
    </dgm:pt>
    <dgm:pt modelId="{05C0CD72-069D-476B-B2F8-3E74BE2ED2D8}" type="pres">
      <dgm:prSet presAssocID="{42D71409-67F9-455C-8C6D-716D284AAA6B}" presName="spNode" presStyleCnt="0"/>
      <dgm:spPr/>
    </dgm:pt>
    <dgm:pt modelId="{0AA4EB5B-9DE0-4148-9AD1-6019307BB38C}" type="pres">
      <dgm:prSet presAssocID="{478B7D3C-9FB4-4BC6-90AC-49960560DECD}" presName="sibTrans" presStyleLbl="sibTrans1D1" presStyleIdx="0" presStyleCnt="4"/>
      <dgm:spPr/>
    </dgm:pt>
    <dgm:pt modelId="{61E39420-2450-4A1D-9175-4450DFF7C6B4}" type="pres">
      <dgm:prSet presAssocID="{F66099B6-DBBD-4AB0-82D2-877B80F846F7}" presName="node" presStyleLbl="node1" presStyleIdx="1" presStyleCnt="4" custRadScaleRad="122652" custRadScaleInc="-5144">
        <dgm:presLayoutVars>
          <dgm:bulletEnabled val="1"/>
        </dgm:presLayoutVars>
      </dgm:prSet>
      <dgm:spPr/>
    </dgm:pt>
    <dgm:pt modelId="{5C45A55B-9EB2-4065-AF2A-805BABD8CBC0}" type="pres">
      <dgm:prSet presAssocID="{F66099B6-DBBD-4AB0-82D2-877B80F846F7}" presName="spNode" presStyleCnt="0"/>
      <dgm:spPr/>
    </dgm:pt>
    <dgm:pt modelId="{E4A53229-A212-4354-BD3D-06A1802B2243}" type="pres">
      <dgm:prSet presAssocID="{BC531B32-9B0E-482E-BF91-65C61F17168D}" presName="sibTrans" presStyleLbl="sibTrans1D1" presStyleIdx="1" presStyleCnt="4"/>
      <dgm:spPr/>
    </dgm:pt>
    <dgm:pt modelId="{197750D8-F002-4135-8E37-EE8D43797C02}" type="pres">
      <dgm:prSet presAssocID="{2A22E84C-3AA3-4E9C-AE5F-9C2FB0D7FB11}" presName="node" presStyleLbl="node1" presStyleIdx="2" presStyleCnt="4">
        <dgm:presLayoutVars>
          <dgm:bulletEnabled val="1"/>
        </dgm:presLayoutVars>
      </dgm:prSet>
      <dgm:spPr/>
    </dgm:pt>
    <dgm:pt modelId="{62873397-6D2D-4F73-8954-8EFF3DF08055}" type="pres">
      <dgm:prSet presAssocID="{2A22E84C-3AA3-4E9C-AE5F-9C2FB0D7FB11}" presName="spNode" presStyleCnt="0"/>
      <dgm:spPr/>
    </dgm:pt>
    <dgm:pt modelId="{1188906B-F062-416E-BDD3-94E59DB9BCD5}" type="pres">
      <dgm:prSet presAssocID="{744EA591-F199-49C2-B63A-82709D96C729}" presName="sibTrans" presStyleLbl="sibTrans1D1" presStyleIdx="2" presStyleCnt="4"/>
      <dgm:spPr/>
    </dgm:pt>
    <dgm:pt modelId="{F4F11A63-1F73-46F3-A675-933B071C6BB3}" type="pres">
      <dgm:prSet presAssocID="{02C5C993-2D65-4BB0-A6B2-BE7D3F9C43C2}" presName="node" presStyleLbl="node1" presStyleIdx="3" presStyleCnt="4" custScaleX="111051" custScaleY="121706" custRadScaleRad="121148" custRadScaleInc="0">
        <dgm:presLayoutVars>
          <dgm:bulletEnabled val="1"/>
        </dgm:presLayoutVars>
      </dgm:prSet>
      <dgm:spPr/>
    </dgm:pt>
    <dgm:pt modelId="{7D27F3D5-2ECE-41AD-A9DB-610702E4ECD3}" type="pres">
      <dgm:prSet presAssocID="{02C5C993-2D65-4BB0-A6B2-BE7D3F9C43C2}" presName="spNode" presStyleCnt="0"/>
      <dgm:spPr/>
    </dgm:pt>
    <dgm:pt modelId="{D3B12F42-6E1A-4712-BB05-F3CB3F051759}" type="pres">
      <dgm:prSet presAssocID="{43DD8405-252E-423F-99DB-8319ED9821DA}" presName="sibTrans" presStyleLbl="sibTrans1D1" presStyleIdx="3" presStyleCnt="4"/>
      <dgm:spPr/>
    </dgm:pt>
  </dgm:ptLst>
  <dgm:cxnLst>
    <dgm:cxn modelId="{690D5F02-2AE4-4BDF-B284-BF0EB01AE826}" type="presOf" srcId="{4FBEDC62-4231-4076-9A0D-9DC61D34153E}" destId="{F4F11A63-1F73-46F3-A675-933B071C6BB3}" srcOrd="0" destOrd="1" presId="urn:microsoft.com/office/officeart/2005/8/layout/cycle6"/>
    <dgm:cxn modelId="{61457D07-B296-4ACE-9385-45C1898EDAAF}" type="presOf" srcId="{43DD8405-252E-423F-99DB-8319ED9821DA}" destId="{D3B12F42-6E1A-4712-BB05-F3CB3F051759}" srcOrd="0" destOrd="0" presId="urn:microsoft.com/office/officeart/2005/8/layout/cycle6"/>
    <dgm:cxn modelId="{7C0E320F-CD09-48DC-BBA0-EAAC080D8863}" type="presOf" srcId="{42D71409-67F9-455C-8C6D-716D284AAA6B}" destId="{A2ED716B-B208-4499-910D-70CCBB66A7A2}" srcOrd="0" destOrd="0" presId="urn:microsoft.com/office/officeart/2005/8/layout/cycle6"/>
    <dgm:cxn modelId="{CC0C1E10-05D9-491C-989D-3FF17B1EAD7B}" type="presOf" srcId="{8EA7219F-BDB2-48EB-9EEB-3133522D132E}" destId="{A2ED716B-B208-4499-910D-70CCBB66A7A2}" srcOrd="0" destOrd="1" presId="urn:microsoft.com/office/officeart/2005/8/layout/cycle6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6C425925-982E-417B-95F5-189A93D901A3}" srcId="{42D71409-67F9-455C-8C6D-716D284AAA6B}" destId="{B15FEFFD-116E-43F4-9D54-94781F615338}" srcOrd="2" destOrd="0" parTransId="{59914FC7-4A67-474E-AADF-89E85C723B72}" sibTransId="{337B8260-6C1D-4730-AB28-6FFC6B905154}"/>
    <dgm:cxn modelId="{B5BFBE2A-A66A-48A0-8752-6A5ABED87CA0}" type="presOf" srcId="{02C5C993-2D65-4BB0-A6B2-BE7D3F9C43C2}" destId="{F4F11A63-1F73-46F3-A675-933B071C6BB3}" srcOrd="0" destOrd="0" presId="urn:microsoft.com/office/officeart/2005/8/layout/cycle6"/>
    <dgm:cxn modelId="{ABFA0330-604C-4372-B328-783F661AC372}" type="presOf" srcId="{F66099B6-DBBD-4AB0-82D2-877B80F846F7}" destId="{61E39420-2450-4A1D-9175-4450DFF7C6B4}" srcOrd="0" destOrd="0" presId="urn:microsoft.com/office/officeart/2005/8/layout/cycle6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355B1648-EDF7-4392-B1F1-74AF5EB55F99}" type="presOf" srcId="{3AF880A5-0F00-4315-A5DF-1FE656798601}" destId="{A2ED716B-B208-4499-910D-70CCBB66A7A2}" srcOrd="0" destOrd="2" presId="urn:microsoft.com/office/officeart/2005/8/layout/cycle6"/>
    <dgm:cxn modelId="{073E2251-54E3-4810-A708-2E1044C08BC0}" type="presOf" srcId="{478B7D3C-9FB4-4BC6-90AC-49960560DECD}" destId="{0AA4EB5B-9DE0-4148-9AD1-6019307BB38C}" srcOrd="0" destOrd="0" presId="urn:microsoft.com/office/officeart/2005/8/layout/cycle6"/>
    <dgm:cxn modelId="{A1928F73-FB3E-4A94-97C2-A7A670339506}" type="presOf" srcId="{BC531B32-9B0E-482E-BF91-65C61F17168D}" destId="{E4A53229-A212-4354-BD3D-06A1802B2243}" srcOrd="0" destOrd="0" presId="urn:microsoft.com/office/officeart/2005/8/layout/cycle6"/>
    <dgm:cxn modelId="{2B98897D-9937-49AC-9FE9-6629E912033A}" srcId="{2A22E84C-3AA3-4E9C-AE5F-9C2FB0D7FB11}" destId="{9ADACFBF-2A78-45C9-A7C4-5E5DBC674760}" srcOrd="0" destOrd="0" parTransId="{E121796C-71AB-4354-A1D4-3BF0025298A5}" sibTransId="{F3FE7E5A-DC73-423B-998C-02943CF263BF}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5BACC29C-A9B1-44F2-9689-A9471B18FB24}" type="presOf" srcId="{B15FEFFD-116E-43F4-9D54-94781F615338}" destId="{A2ED716B-B208-4499-910D-70CCBB66A7A2}" srcOrd="0" destOrd="3" presId="urn:microsoft.com/office/officeart/2005/8/layout/cycle6"/>
    <dgm:cxn modelId="{A476C2A5-8FD1-451C-B4B9-33580FF918DD}" srcId="{B9C32B05-62EA-407A-B21C-2310C7945705}" destId="{02C5C993-2D65-4BB0-A6B2-BE7D3F9C43C2}" srcOrd="3" destOrd="0" parTransId="{6C53AFCD-6E29-4E3F-999F-41047A9320B5}" sibTransId="{43DD8405-252E-423F-99DB-8319ED9821DA}"/>
    <dgm:cxn modelId="{C9BC01B3-36E0-4449-8CEF-A2AF1D32673F}" type="presOf" srcId="{2A22E84C-3AA3-4E9C-AE5F-9C2FB0D7FB11}" destId="{197750D8-F002-4135-8E37-EE8D43797C02}" srcOrd="0" destOrd="0" presId="urn:microsoft.com/office/officeart/2005/8/layout/cycle6"/>
    <dgm:cxn modelId="{9D2E86BD-F894-4EB6-A91F-FB0A9F4CE93B}" type="presOf" srcId="{6CF284C3-4A70-4432-8F33-E75A802B3330}" destId="{61E39420-2450-4A1D-9175-4450DFF7C6B4}" srcOrd="0" destOrd="1" presId="urn:microsoft.com/office/officeart/2005/8/layout/cycle6"/>
    <dgm:cxn modelId="{880A6EC3-294D-4C21-BB87-20100735CE08}" type="presOf" srcId="{9ADACFBF-2A78-45C9-A7C4-5E5DBC674760}" destId="{197750D8-F002-4135-8E37-EE8D43797C02}" srcOrd="0" destOrd="1" presId="urn:microsoft.com/office/officeart/2005/8/layout/cycle6"/>
    <dgm:cxn modelId="{0E8533C9-EA3D-4213-88FD-57773A926E81}" srcId="{02C5C993-2D65-4BB0-A6B2-BE7D3F9C43C2}" destId="{4FBEDC62-4231-4076-9A0D-9DC61D34153E}" srcOrd="0" destOrd="0" parTransId="{EADD1839-AFD1-4757-A4CE-D351F4DCBCD8}" sibTransId="{B2CACC34-29E2-4636-8542-BC8705680ADD}"/>
    <dgm:cxn modelId="{24F8CBE2-5003-4E69-A772-6B98F2B05181}" srcId="{42D71409-67F9-455C-8C6D-716D284AAA6B}" destId="{3AF880A5-0F00-4315-A5DF-1FE656798601}" srcOrd="1" destOrd="0" parTransId="{A13BB1F9-5857-4B43-8BF5-6589AA2CB759}" sibTransId="{C198C41D-2640-4669-83ED-E0CD35701C8E}"/>
    <dgm:cxn modelId="{BEB859E7-C343-408E-86A1-667C27EE5761}" srcId="{B9C32B05-62EA-407A-B21C-2310C7945705}" destId="{2A22E84C-3AA3-4E9C-AE5F-9C2FB0D7FB11}" srcOrd="2" destOrd="0" parTransId="{6C025E55-DF42-4C5D-AFD5-6015FA053D46}" sibTransId="{744EA591-F199-49C2-B63A-82709D96C729}"/>
    <dgm:cxn modelId="{A5EDFBE7-0205-4822-848A-F51FA12191DD}" type="presOf" srcId="{744EA591-F199-49C2-B63A-82709D96C729}" destId="{1188906B-F062-416E-BDD3-94E59DB9BCD5}" srcOrd="0" destOrd="0" presId="urn:microsoft.com/office/officeart/2005/8/layout/cycle6"/>
    <dgm:cxn modelId="{2A5C1AEE-F388-42D8-9675-A64336C30840}" type="presOf" srcId="{B9C32B05-62EA-407A-B21C-2310C7945705}" destId="{9336E4AC-BEAD-49C2-8349-75AB23EDC0C7}" srcOrd="0" destOrd="0" presId="urn:microsoft.com/office/officeart/2005/8/layout/cycle6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73CCB3AA-FF53-4B31-A4F9-4436D3D1E1EA}" type="presParOf" srcId="{9336E4AC-BEAD-49C2-8349-75AB23EDC0C7}" destId="{A2ED716B-B208-4499-910D-70CCBB66A7A2}" srcOrd="0" destOrd="0" presId="urn:microsoft.com/office/officeart/2005/8/layout/cycle6"/>
    <dgm:cxn modelId="{FE102CEF-E2C2-4662-921C-DD86FE745F60}" type="presParOf" srcId="{9336E4AC-BEAD-49C2-8349-75AB23EDC0C7}" destId="{05C0CD72-069D-476B-B2F8-3E74BE2ED2D8}" srcOrd="1" destOrd="0" presId="urn:microsoft.com/office/officeart/2005/8/layout/cycle6"/>
    <dgm:cxn modelId="{CC9DCA81-7413-4FEF-BE4A-35EDF17A8B75}" type="presParOf" srcId="{9336E4AC-BEAD-49C2-8349-75AB23EDC0C7}" destId="{0AA4EB5B-9DE0-4148-9AD1-6019307BB38C}" srcOrd="2" destOrd="0" presId="urn:microsoft.com/office/officeart/2005/8/layout/cycle6"/>
    <dgm:cxn modelId="{95D50ACA-84DE-4469-B9B6-3233CF1B607C}" type="presParOf" srcId="{9336E4AC-BEAD-49C2-8349-75AB23EDC0C7}" destId="{61E39420-2450-4A1D-9175-4450DFF7C6B4}" srcOrd="3" destOrd="0" presId="urn:microsoft.com/office/officeart/2005/8/layout/cycle6"/>
    <dgm:cxn modelId="{6B5B4173-A8F6-466A-91C4-C819C8F26E6C}" type="presParOf" srcId="{9336E4AC-BEAD-49C2-8349-75AB23EDC0C7}" destId="{5C45A55B-9EB2-4065-AF2A-805BABD8CBC0}" srcOrd="4" destOrd="0" presId="urn:microsoft.com/office/officeart/2005/8/layout/cycle6"/>
    <dgm:cxn modelId="{2A869870-2473-4A02-BB43-F11AD59EDD6F}" type="presParOf" srcId="{9336E4AC-BEAD-49C2-8349-75AB23EDC0C7}" destId="{E4A53229-A212-4354-BD3D-06A1802B2243}" srcOrd="5" destOrd="0" presId="urn:microsoft.com/office/officeart/2005/8/layout/cycle6"/>
    <dgm:cxn modelId="{D778EF72-E059-482D-A752-E362D9ADC4E3}" type="presParOf" srcId="{9336E4AC-BEAD-49C2-8349-75AB23EDC0C7}" destId="{197750D8-F002-4135-8E37-EE8D43797C02}" srcOrd="6" destOrd="0" presId="urn:microsoft.com/office/officeart/2005/8/layout/cycle6"/>
    <dgm:cxn modelId="{779779CA-3C99-4DF2-BDA4-A34B58F723B8}" type="presParOf" srcId="{9336E4AC-BEAD-49C2-8349-75AB23EDC0C7}" destId="{62873397-6D2D-4F73-8954-8EFF3DF08055}" srcOrd="7" destOrd="0" presId="urn:microsoft.com/office/officeart/2005/8/layout/cycle6"/>
    <dgm:cxn modelId="{F1368CAA-A019-420A-9A8B-715C416B66EB}" type="presParOf" srcId="{9336E4AC-BEAD-49C2-8349-75AB23EDC0C7}" destId="{1188906B-F062-416E-BDD3-94E59DB9BCD5}" srcOrd="8" destOrd="0" presId="urn:microsoft.com/office/officeart/2005/8/layout/cycle6"/>
    <dgm:cxn modelId="{20285B7A-0F72-46F0-BFEE-F9E413D08F97}" type="presParOf" srcId="{9336E4AC-BEAD-49C2-8349-75AB23EDC0C7}" destId="{F4F11A63-1F73-46F3-A675-933B071C6BB3}" srcOrd="9" destOrd="0" presId="urn:microsoft.com/office/officeart/2005/8/layout/cycle6"/>
    <dgm:cxn modelId="{371100D3-CB54-4487-94F4-899E05F66579}" type="presParOf" srcId="{9336E4AC-BEAD-49C2-8349-75AB23EDC0C7}" destId="{7D27F3D5-2ECE-41AD-A9DB-610702E4ECD3}" srcOrd="10" destOrd="0" presId="urn:microsoft.com/office/officeart/2005/8/layout/cycle6"/>
    <dgm:cxn modelId="{2F738951-5D6E-4AAC-A4BB-15BAB462FA80}" type="presParOf" srcId="{9336E4AC-BEAD-49C2-8349-75AB23EDC0C7}" destId="{D3B12F42-6E1A-4712-BB05-F3CB3F05175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HexagonRadial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/>
            <a:t>DIRECTION DU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/>
            <a:t>           BMN</a:t>
          </a:r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 sz="1400" b="1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 sz="1400" b="1"/>
        </a:p>
      </dgm:t>
    </dgm:pt>
    <dgm:pt modelId="{3AF880A5-0F00-4315-A5DF-1FE656798601}">
      <dgm:prSet phldrT="[Text]" custT="1"/>
      <dgm:spPr/>
      <dgm:t>
        <a:bodyPr/>
        <a:lstStyle/>
        <a:p>
          <a:r>
            <a:rPr lang="en-US" sz="1400" b="1" dirty="0"/>
            <a:t>- 1 Expert Eff. </a:t>
          </a:r>
          <a:r>
            <a:rPr lang="en-US" sz="1400" b="1" dirty="0" err="1"/>
            <a:t>énergétique</a:t>
          </a:r>
          <a:endParaRPr lang="en-US" sz="1400" b="1" dirty="0"/>
        </a:p>
        <a:p>
          <a:r>
            <a:rPr lang="en-US" sz="1400" b="1" dirty="0"/>
            <a:t>- 1 Expert </a:t>
          </a:r>
          <a:r>
            <a:rPr lang="en-US" sz="1400" b="1" dirty="0" err="1"/>
            <a:t>Environnement</a:t>
          </a:r>
          <a:endParaRPr lang="en-US" sz="1400" b="1" dirty="0"/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 sz="1400" b="1"/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 sz="1400" b="1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400" b="1" dirty="0"/>
            <a:t>- 1 Expert Services</a:t>
          </a:r>
        </a:p>
        <a:p>
          <a:r>
            <a:rPr lang="en-US" sz="1400" b="1" dirty="0"/>
            <a:t>- 3 Experts Financiers</a:t>
          </a: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 sz="1400" b="1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 sz="1400" b="1"/>
        </a:p>
      </dgm:t>
    </dgm:pt>
    <dgm:pt modelId="{932A6641-B47E-48FC-963F-311CBB9F360A}">
      <dgm:prSet phldrT="[Text]" custT="1"/>
      <dgm:spPr/>
      <dgm:t>
        <a:bodyPr/>
        <a:lstStyle/>
        <a:p>
          <a:r>
            <a:rPr lang="en-US" sz="1400" b="1" dirty="0"/>
            <a:t>2 Experts </a:t>
          </a:r>
          <a:r>
            <a:rPr lang="en-US" sz="1400" b="1" dirty="0" err="1"/>
            <a:t>Industrie</a:t>
          </a:r>
          <a:endParaRPr lang="en-US" sz="1400" b="1" dirty="0"/>
        </a:p>
        <a:p>
          <a:r>
            <a:rPr lang="en-US" sz="1400" b="1" dirty="0"/>
            <a:t>1 Expert </a:t>
          </a:r>
          <a:r>
            <a:rPr lang="en-US" sz="1400" b="1" dirty="0" err="1"/>
            <a:t>Agroéconomiste</a:t>
          </a:r>
          <a:endParaRPr lang="en-US" sz="1400" b="1" dirty="0"/>
        </a:p>
      </dgm:t>
    </dgm:pt>
    <dgm:pt modelId="{BCC541E2-3A60-4FA0-82BC-A407780EE7DB}" type="parTrans" cxnId="{FD0D0812-3766-4422-AB8F-58752BCDBE07}">
      <dgm:prSet/>
      <dgm:spPr/>
      <dgm:t>
        <a:bodyPr/>
        <a:lstStyle/>
        <a:p>
          <a:endParaRPr lang="en-US" sz="1400" b="1"/>
        </a:p>
      </dgm:t>
    </dgm:pt>
    <dgm:pt modelId="{0E70FA36-C3C7-4A08-A69A-A16BAA6AE9D9}" type="sibTrans" cxnId="{FD0D0812-3766-4422-AB8F-58752BCDBE07}">
      <dgm:prSet/>
      <dgm:spPr/>
      <dgm:t>
        <a:bodyPr/>
        <a:lstStyle/>
        <a:p>
          <a:endParaRPr lang="en-US" sz="1400" b="1"/>
        </a:p>
      </dgm:t>
    </dgm:pt>
    <dgm:pt modelId="{9AFDEAC1-A74D-44ED-A273-8EEA9AD544D9}">
      <dgm:prSet phldrT="[Text]" custT="1"/>
      <dgm:spPr/>
      <dgm:t>
        <a:bodyPr/>
        <a:lstStyle/>
        <a:p>
          <a:r>
            <a:rPr lang="en-US" sz="1400" b="1" dirty="0"/>
            <a:t>Points </a:t>
          </a:r>
          <a:r>
            <a:rPr lang="en-US" sz="1400" b="1" dirty="0" err="1"/>
            <a:t>focaux</a:t>
          </a:r>
          <a:endParaRPr lang="en-US" sz="1400" b="1" dirty="0"/>
        </a:p>
        <a:p>
          <a:r>
            <a:rPr lang="en-US" sz="1400" b="1" dirty="0" err="1"/>
            <a:t>Ziguinchor</a:t>
          </a:r>
          <a:endParaRPr lang="en-US" sz="1400" b="1" dirty="0"/>
        </a:p>
      </dgm:t>
    </dgm:pt>
    <dgm:pt modelId="{4C7BF0C9-F320-4604-83E4-3616EC3F0A51}" type="parTrans" cxnId="{4F63EF6A-64A7-44BB-8EC0-54B14E3C7DC7}">
      <dgm:prSet/>
      <dgm:spPr/>
      <dgm:t>
        <a:bodyPr/>
        <a:lstStyle/>
        <a:p>
          <a:endParaRPr lang="en-US" sz="1400" b="1"/>
        </a:p>
      </dgm:t>
    </dgm:pt>
    <dgm:pt modelId="{CDA3DFC5-250E-4BBA-A52A-9278B729BB2D}" type="sibTrans" cxnId="{4F63EF6A-64A7-44BB-8EC0-54B14E3C7DC7}">
      <dgm:prSet/>
      <dgm:spPr/>
      <dgm:t>
        <a:bodyPr/>
        <a:lstStyle/>
        <a:p>
          <a:endParaRPr lang="en-US" sz="1400" b="1"/>
        </a:p>
      </dgm:t>
    </dgm:pt>
    <dgm:pt modelId="{B9D45139-F3F4-4152-92C4-3D25CEFC119D}">
      <dgm:prSet phldrT="[Text]" custT="1"/>
      <dgm:spPr/>
      <dgm:t>
        <a:bodyPr/>
        <a:lstStyle/>
        <a:p>
          <a:r>
            <a:rPr lang="en-US" sz="1400" b="1" dirty="0" err="1"/>
            <a:t>Equipe</a:t>
          </a:r>
          <a:r>
            <a:rPr lang="en-US" sz="1400" b="1" dirty="0"/>
            <a:t> administrative et personnel </a:t>
          </a:r>
          <a:r>
            <a:rPr lang="en-US" sz="1400" b="1" dirty="0" err="1"/>
            <a:t>d’appui</a:t>
          </a:r>
          <a:endParaRPr lang="en-US" sz="1400" b="1" dirty="0"/>
        </a:p>
      </dgm:t>
    </dgm:pt>
    <dgm:pt modelId="{DBEFAB32-9712-4297-8A8D-7262F6BDA28F}" type="parTrans" cxnId="{2C685BAE-386F-4131-90D0-7B264E8F8BCA}">
      <dgm:prSet/>
      <dgm:spPr/>
      <dgm:t>
        <a:bodyPr/>
        <a:lstStyle/>
        <a:p>
          <a:endParaRPr lang="en-US" sz="1400" b="1"/>
        </a:p>
      </dgm:t>
    </dgm:pt>
    <dgm:pt modelId="{F9998EC4-E0CA-4A95-8289-03D8F7927696}" type="sibTrans" cxnId="{2C685BAE-386F-4131-90D0-7B264E8F8BCA}">
      <dgm:prSet/>
      <dgm:spPr/>
      <dgm:t>
        <a:bodyPr/>
        <a:lstStyle/>
        <a:p>
          <a:endParaRPr lang="en-US" sz="1400" b="1"/>
        </a:p>
      </dgm:t>
    </dgm:pt>
    <dgm:pt modelId="{4D00E63A-FD9F-481E-BB9D-E2703B1011B0}">
      <dgm:prSet phldrT="[Text]" custT="1"/>
      <dgm:spPr/>
      <dgm:t>
        <a:bodyPr/>
        <a:lstStyle/>
        <a:p>
          <a:r>
            <a:rPr lang="en-US" sz="1400" b="1" dirty="0"/>
            <a:t>- 1 Expert Communication</a:t>
          </a:r>
        </a:p>
        <a:p>
          <a:r>
            <a:rPr lang="en-US" sz="1400" b="1" dirty="0"/>
            <a:t>- 3 Experts </a:t>
          </a:r>
          <a:r>
            <a:rPr lang="en-US" sz="1400" b="1" dirty="0" err="1"/>
            <a:t>Suivi</a:t>
          </a:r>
          <a:r>
            <a:rPr lang="en-US" sz="1400" b="1" dirty="0"/>
            <a:t> Evaluation</a:t>
          </a:r>
        </a:p>
      </dgm:t>
    </dgm:pt>
    <dgm:pt modelId="{9ADAB2CF-94B0-4FDA-A962-5EEEC02CCC08}" type="parTrans" cxnId="{704961CD-9BF6-4FE7-89D7-552DE480515C}">
      <dgm:prSet/>
      <dgm:spPr/>
      <dgm:t>
        <a:bodyPr/>
        <a:lstStyle/>
        <a:p>
          <a:endParaRPr lang="en-US" sz="1400" b="1"/>
        </a:p>
      </dgm:t>
    </dgm:pt>
    <dgm:pt modelId="{F2C10D62-1D6C-4E85-84B0-994F91CE79B2}" type="sibTrans" cxnId="{704961CD-9BF6-4FE7-89D7-552DE480515C}">
      <dgm:prSet/>
      <dgm:spPr/>
      <dgm:t>
        <a:bodyPr/>
        <a:lstStyle/>
        <a:p>
          <a:endParaRPr lang="en-US" sz="1400" b="1"/>
        </a:p>
      </dgm:t>
    </dgm:pt>
    <dgm:pt modelId="{65B55CF1-65F9-4E01-A167-742D4E379E13}">
      <dgm:prSet phldrT="[Text]" custT="1"/>
      <dgm:spPr/>
      <dgm:t>
        <a:bodyPr/>
        <a:lstStyle/>
        <a:p>
          <a:r>
            <a:rPr lang="en-US" sz="1400" b="1" dirty="0" err="1"/>
            <a:t>Tamba</a:t>
          </a:r>
          <a:endParaRPr lang="en-US" sz="1400" b="1" dirty="0"/>
        </a:p>
      </dgm:t>
    </dgm:pt>
    <dgm:pt modelId="{80D10B54-4966-499F-A265-28D537E04D2D}" type="parTrans" cxnId="{AAC088C8-353A-4628-B3D2-DB8466349E4F}">
      <dgm:prSet/>
      <dgm:spPr/>
      <dgm:t>
        <a:bodyPr/>
        <a:lstStyle/>
        <a:p>
          <a:endParaRPr lang="fr-FR" sz="1400" b="1"/>
        </a:p>
      </dgm:t>
    </dgm:pt>
    <dgm:pt modelId="{F0E2C3D2-CC94-4B24-8DF0-B4F8C65D77A3}" type="sibTrans" cxnId="{AAC088C8-353A-4628-B3D2-DB8466349E4F}">
      <dgm:prSet/>
      <dgm:spPr/>
      <dgm:t>
        <a:bodyPr/>
        <a:lstStyle/>
        <a:p>
          <a:endParaRPr lang="fr-FR" sz="1400" b="1"/>
        </a:p>
      </dgm:t>
    </dgm:pt>
    <dgm:pt modelId="{734D6257-AE27-42AC-92A6-3637A0E559A5}">
      <dgm:prSet phldrT="[Text]" custT="1"/>
      <dgm:spPr/>
      <dgm:t>
        <a:bodyPr/>
        <a:lstStyle/>
        <a:p>
          <a:r>
            <a:rPr lang="en-US" sz="1400" b="1" dirty="0" err="1"/>
            <a:t>Kaolack</a:t>
          </a:r>
          <a:endParaRPr lang="en-US" sz="1400" b="1" dirty="0"/>
        </a:p>
      </dgm:t>
    </dgm:pt>
    <dgm:pt modelId="{1C104107-C96B-44A7-B92E-D2701B04AD69}" type="parTrans" cxnId="{B7EC3D18-A9E8-4A59-B3E9-823AE2A934BC}">
      <dgm:prSet/>
      <dgm:spPr/>
      <dgm:t>
        <a:bodyPr/>
        <a:lstStyle/>
        <a:p>
          <a:endParaRPr lang="fr-FR" sz="1400" b="1"/>
        </a:p>
      </dgm:t>
    </dgm:pt>
    <dgm:pt modelId="{53FC14FA-9266-4439-933A-541E0ED38B4C}" type="sibTrans" cxnId="{B7EC3D18-A9E8-4A59-B3E9-823AE2A934BC}">
      <dgm:prSet/>
      <dgm:spPr/>
      <dgm:t>
        <a:bodyPr/>
        <a:lstStyle/>
        <a:p>
          <a:endParaRPr lang="fr-FR" sz="1400" b="1"/>
        </a:p>
      </dgm:t>
    </dgm:pt>
    <dgm:pt modelId="{9F3AC0D7-24C7-4F66-86F3-F341CBA96D04}">
      <dgm:prSet/>
      <dgm:spPr/>
      <dgm:t>
        <a:bodyPr/>
        <a:lstStyle/>
        <a:p>
          <a:endParaRPr lang="fr-FR" b="1"/>
        </a:p>
      </dgm:t>
    </dgm:pt>
    <dgm:pt modelId="{337383AF-E3C5-4032-8A4B-B695E34D2E41}" type="parTrans" cxnId="{5638E424-1CB1-4E37-A3F6-8A79D2315619}">
      <dgm:prSet/>
      <dgm:spPr/>
      <dgm:t>
        <a:bodyPr/>
        <a:lstStyle/>
        <a:p>
          <a:endParaRPr lang="fr-FR" b="1"/>
        </a:p>
      </dgm:t>
    </dgm:pt>
    <dgm:pt modelId="{0F38ED41-36CA-4DEB-B87E-51127BA860CC}" type="sibTrans" cxnId="{5638E424-1CB1-4E37-A3F6-8A79D2315619}">
      <dgm:prSet/>
      <dgm:spPr/>
      <dgm:t>
        <a:bodyPr/>
        <a:lstStyle/>
        <a:p>
          <a:endParaRPr lang="fr-FR" b="1"/>
        </a:p>
      </dgm:t>
    </dgm:pt>
    <dgm:pt modelId="{5B9D3096-275D-427C-A6D7-2C89942A0997}">
      <dgm:prSet phldrT="[Text]" custT="1"/>
      <dgm:spPr/>
      <dgm:t>
        <a:bodyPr/>
        <a:lstStyle/>
        <a:p>
          <a:r>
            <a:rPr lang="en-US" sz="1400" b="1" dirty="0"/>
            <a:t>Saint Louis</a:t>
          </a:r>
        </a:p>
      </dgm:t>
    </dgm:pt>
    <dgm:pt modelId="{0479CC43-9EEE-48AB-BF55-3FFC84E0FF20}" type="parTrans" cxnId="{51F735E1-B2B6-4A25-900E-79386572422F}">
      <dgm:prSet/>
      <dgm:spPr/>
      <dgm:t>
        <a:bodyPr/>
        <a:lstStyle/>
        <a:p>
          <a:endParaRPr lang="fr-FR" b="1"/>
        </a:p>
      </dgm:t>
    </dgm:pt>
    <dgm:pt modelId="{39CD15EC-0970-4F9C-8757-28BE722C071E}" type="sibTrans" cxnId="{51F735E1-B2B6-4A25-900E-79386572422F}">
      <dgm:prSet/>
      <dgm:spPr/>
      <dgm:t>
        <a:bodyPr/>
        <a:lstStyle/>
        <a:p>
          <a:endParaRPr lang="fr-FR" b="1"/>
        </a:p>
      </dgm:t>
    </dgm:pt>
    <dgm:pt modelId="{D67D8950-892D-4486-9EB8-5DD07C41EAB9}" type="pres">
      <dgm:prSet presAssocID="{B9C32B05-62EA-407A-B21C-2310C79457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9DA937D-C5FD-4ABB-9B48-4618CC864E85}" type="pres">
      <dgm:prSet presAssocID="{42D71409-67F9-455C-8C6D-716D284AAA6B}" presName="Parent" presStyleLbl="node0" presStyleIdx="0" presStyleCnt="1" custScaleY="108212" custLinFactNeighborX="-716" custLinFactNeighborY="-726">
        <dgm:presLayoutVars>
          <dgm:chMax val="6"/>
          <dgm:chPref val="6"/>
        </dgm:presLayoutVars>
      </dgm:prSet>
      <dgm:spPr/>
    </dgm:pt>
    <dgm:pt modelId="{2CBC5870-F9C5-4F58-80CB-A7E8EEA63C22}" type="pres">
      <dgm:prSet presAssocID="{8EA7219F-BDB2-48EB-9EEB-3133522D132E}" presName="Accent1" presStyleCnt="0"/>
      <dgm:spPr/>
    </dgm:pt>
    <dgm:pt modelId="{4878612A-0F1A-4B4E-9644-9039607D8F44}" type="pres">
      <dgm:prSet presAssocID="{8EA7219F-BDB2-48EB-9EEB-3133522D132E}" presName="Accent" presStyleLbl="bgShp" presStyleIdx="0" presStyleCnt="6"/>
      <dgm:spPr/>
    </dgm:pt>
    <dgm:pt modelId="{2386706E-5992-4BE7-9818-1914B1BCE342}" type="pres">
      <dgm:prSet presAssocID="{8EA7219F-BDB2-48EB-9EEB-3133522D132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4C10F51-A36D-4BFD-9799-7477A7F8AC14}" type="pres">
      <dgm:prSet presAssocID="{3AF880A5-0F00-4315-A5DF-1FE656798601}" presName="Accent2" presStyleCnt="0"/>
      <dgm:spPr/>
    </dgm:pt>
    <dgm:pt modelId="{163330C2-B7A9-424B-9975-27C15C8AD4A3}" type="pres">
      <dgm:prSet presAssocID="{3AF880A5-0F00-4315-A5DF-1FE656798601}" presName="Accent" presStyleLbl="bgShp" presStyleIdx="1" presStyleCnt="6"/>
      <dgm:spPr/>
    </dgm:pt>
    <dgm:pt modelId="{CCA31F3B-C9A4-436E-8DAB-9080575BACF6}" type="pres">
      <dgm:prSet presAssocID="{3AF880A5-0F00-4315-A5DF-1FE65679860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8084D5B-6EE3-47F0-A1B4-547DB042EB4E}" type="pres">
      <dgm:prSet presAssocID="{932A6641-B47E-48FC-963F-311CBB9F360A}" presName="Accent3" presStyleCnt="0"/>
      <dgm:spPr/>
    </dgm:pt>
    <dgm:pt modelId="{22C59B39-F404-43C9-8059-1DCF42853726}" type="pres">
      <dgm:prSet presAssocID="{932A6641-B47E-48FC-963F-311CBB9F360A}" presName="Accent" presStyleLbl="bgShp" presStyleIdx="2" presStyleCnt="6"/>
      <dgm:spPr/>
    </dgm:pt>
    <dgm:pt modelId="{209A48E9-192B-4A38-A007-229949F8BAD7}" type="pres">
      <dgm:prSet presAssocID="{932A6641-B47E-48FC-963F-311CBB9F360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B79B1CE-E2F3-46DF-B89B-BA8F4B154EB3}" type="pres">
      <dgm:prSet presAssocID="{9AFDEAC1-A74D-44ED-A273-8EEA9AD544D9}" presName="Accent4" presStyleCnt="0"/>
      <dgm:spPr/>
    </dgm:pt>
    <dgm:pt modelId="{30078BD7-409A-4CFC-BAE6-459F6EC3E939}" type="pres">
      <dgm:prSet presAssocID="{9AFDEAC1-A74D-44ED-A273-8EEA9AD544D9}" presName="Accent" presStyleLbl="bgShp" presStyleIdx="3" presStyleCnt="6"/>
      <dgm:spPr/>
    </dgm:pt>
    <dgm:pt modelId="{6DD5055E-F52B-4132-A07E-3BADFA109A3C}" type="pres">
      <dgm:prSet presAssocID="{9AFDEAC1-A74D-44ED-A273-8EEA9AD544D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C2764A-33A6-492B-8B3B-68B29A812C4E}" type="pres">
      <dgm:prSet presAssocID="{B9D45139-F3F4-4152-92C4-3D25CEFC119D}" presName="Accent5" presStyleCnt="0"/>
      <dgm:spPr/>
    </dgm:pt>
    <dgm:pt modelId="{31CA2BBA-A388-424F-9DC8-E777B438B36B}" type="pres">
      <dgm:prSet presAssocID="{B9D45139-F3F4-4152-92C4-3D25CEFC119D}" presName="Accent" presStyleLbl="bgShp" presStyleIdx="4" presStyleCnt="6"/>
      <dgm:spPr/>
    </dgm:pt>
    <dgm:pt modelId="{E0CFB451-33EC-42BA-BC22-D6552D993D39}" type="pres">
      <dgm:prSet presAssocID="{B9D45139-F3F4-4152-92C4-3D25CEFC119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D89E4C1-063C-4279-A803-15320E187DFD}" type="pres">
      <dgm:prSet presAssocID="{4D00E63A-FD9F-481E-BB9D-E2703B1011B0}" presName="Accent6" presStyleCnt="0"/>
      <dgm:spPr/>
    </dgm:pt>
    <dgm:pt modelId="{C619588D-9CBB-467C-9914-1505280EB1E3}" type="pres">
      <dgm:prSet presAssocID="{4D00E63A-FD9F-481E-BB9D-E2703B1011B0}" presName="Accent" presStyleLbl="bgShp" presStyleIdx="5" presStyleCnt="6"/>
      <dgm:spPr/>
    </dgm:pt>
    <dgm:pt modelId="{6AA46A77-33BC-4DB4-824C-3441F579EC5D}" type="pres">
      <dgm:prSet presAssocID="{4D00E63A-FD9F-481E-BB9D-E2703B1011B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D0D0812-3766-4422-AB8F-58752BCDBE07}" srcId="{42D71409-67F9-455C-8C6D-716D284AAA6B}" destId="{932A6641-B47E-48FC-963F-311CBB9F360A}" srcOrd="2" destOrd="0" parTransId="{BCC541E2-3A60-4FA0-82BC-A407780EE7DB}" sibTransId="{0E70FA36-C3C7-4A08-A69A-A16BAA6AE9D9}"/>
    <dgm:cxn modelId="{B7EC3D18-A9E8-4A59-B3E9-823AE2A934BC}" srcId="{9AFDEAC1-A74D-44ED-A273-8EEA9AD544D9}" destId="{734D6257-AE27-42AC-92A6-3637A0E559A5}" srcOrd="1" destOrd="0" parTransId="{1C104107-C96B-44A7-B92E-D2701B04AD69}" sibTransId="{53FC14FA-9266-4439-933A-541E0ED38B4C}"/>
    <dgm:cxn modelId="{C6177E1F-4E89-402E-90F1-F85C7C35BDF3}" type="presOf" srcId="{65B55CF1-65F9-4E01-A167-742D4E379E13}" destId="{6DD5055E-F52B-4132-A07E-3BADFA109A3C}" srcOrd="0" destOrd="1" presId="urn:microsoft.com/office/officeart/2011/layout/HexagonRadial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5638E424-1CB1-4E37-A3F6-8A79D2315619}" srcId="{B9C32B05-62EA-407A-B21C-2310C7945705}" destId="{9F3AC0D7-24C7-4F66-86F3-F341CBA96D04}" srcOrd="1" destOrd="0" parTransId="{337383AF-E3C5-4032-8A4B-B695E34D2E41}" sibTransId="{0F38ED41-36CA-4DEB-B87E-51127BA860CC}"/>
    <dgm:cxn modelId="{FBF7C536-655E-4658-BA7B-BC6A37A47E18}" type="presOf" srcId="{9AFDEAC1-A74D-44ED-A273-8EEA9AD544D9}" destId="{6DD5055E-F52B-4132-A07E-3BADFA109A3C}" srcOrd="0" destOrd="0" presId="urn:microsoft.com/office/officeart/2011/layout/HexagonRadial"/>
    <dgm:cxn modelId="{309A075B-381F-41EC-9E75-E2A898540A89}" type="presOf" srcId="{932A6641-B47E-48FC-963F-311CBB9F360A}" destId="{209A48E9-192B-4A38-A007-229949F8BAD7}" srcOrd="0" destOrd="0" presId="urn:microsoft.com/office/officeart/2011/layout/HexagonRadial"/>
    <dgm:cxn modelId="{4F63EF6A-64A7-44BB-8EC0-54B14E3C7DC7}" srcId="{42D71409-67F9-455C-8C6D-716D284AAA6B}" destId="{9AFDEAC1-A74D-44ED-A273-8EEA9AD544D9}" srcOrd="3" destOrd="0" parTransId="{4C7BF0C9-F320-4604-83E4-3616EC3F0A51}" sibTransId="{CDA3DFC5-250E-4BBA-A52A-9278B729BB2D}"/>
    <dgm:cxn modelId="{DA7A4A7A-71C5-4942-9EB3-160190B3984B}" type="presOf" srcId="{B9D45139-F3F4-4152-92C4-3D25CEFC119D}" destId="{E0CFB451-33EC-42BA-BC22-D6552D993D39}" srcOrd="0" destOrd="0" presId="urn:microsoft.com/office/officeart/2011/layout/HexagonRadial"/>
    <dgm:cxn modelId="{BF0D2E80-D6AA-4F70-A204-CBF59ED3B8D0}" type="presOf" srcId="{4D00E63A-FD9F-481E-BB9D-E2703B1011B0}" destId="{6AA46A77-33BC-4DB4-824C-3441F579EC5D}" srcOrd="0" destOrd="0" presId="urn:microsoft.com/office/officeart/2011/layout/HexagonRadial"/>
    <dgm:cxn modelId="{0C2D468F-E42E-4D53-8FBF-83223D463CBB}" type="presOf" srcId="{3AF880A5-0F00-4315-A5DF-1FE656798601}" destId="{CCA31F3B-C9A4-436E-8DAB-9080575BACF6}" srcOrd="0" destOrd="0" presId="urn:microsoft.com/office/officeart/2011/layout/HexagonRadial"/>
    <dgm:cxn modelId="{01E8C6AC-E696-4A1F-B4CC-947E52A72A27}" type="presOf" srcId="{734D6257-AE27-42AC-92A6-3637A0E559A5}" destId="{6DD5055E-F52B-4132-A07E-3BADFA109A3C}" srcOrd="0" destOrd="2" presId="urn:microsoft.com/office/officeart/2011/layout/HexagonRadial"/>
    <dgm:cxn modelId="{2C685BAE-386F-4131-90D0-7B264E8F8BCA}" srcId="{42D71409-67F9-455C-8C6D-716D284AAA6B}" destId="{B9D45139-F3F4-4152-92C4-3D25CEFC119D}" srcOrd="4" destOrd="0" parTransId="{DBEFAB32-9712-4297-8A8D-7262F6BDA28F}" sibTransId="{F9998EC4-E0CA-4A95-8289-03D8F7927696}"/>
    <dgm:cxn modelId="{CB3563B6-1682-4581-B4D7-9449A49D6150}" type="presOf" srcId="{B9C32B05-62EA-407A-B21C-2310C7945705}" destId="{D67D8950-892D-4486-9EB8-5DD07C41EAB9}" srcOrd="0" destOrd="0" presId="urn:microsoft.com/office/officeart/2011/layout/HexagonRadial"/>
    <dgm:cxn modelId="{AAC088C8-353A-4628-B3D2-DB8466349E4F}" srcId="{9AFDEAC1-A74D-44ED-A273-8EEA9AD544D9}" destId="{65B55CF1-65F9-4E01-A167-742D4E379E13}" srcOrd="0" destOrd="0" parTransId="{80D10B54-4966-499F-A265-28D537E04D2D}" sibTransId="{F0E2C3D2-CC94-4B24-8DF0-B4F8C65D77A3}"/>
    <dgm:cxn modelId="{704961CD-9BF6-4FE7-89D7-552DE480515C}" srcId="{42D71409-67F9-455C-8C6D-716D284AAA6B}" destId="{4D00E63A-FD9F-481E-BB9D-E2703B1011B0}" srcOrd="5" destOrd="0" parTransId="{9ADAB2CF-94B0-4FDA-A962-5EEEC02CCC08}" sibTransId="{F2C10D62-1D6C-4E85-84B0-994F91CE79B2}"/>
    <dgm:cxn modelId="{097B3BD6-3A37-469A-A696-871971AB2FF0}" type="presOf" srcId="{5B9D3096-275D-427C-A6D7-2C89942A0997}" destId="{6DD5055E-F52B-4132-A07E-3BADFA109A3C}" srcOrd="0" destOrd="3" presId="urn:microsoft.com/office/officeart/2011/layout/HexagonRadial"/>
    <dgm:cxn modelId="{51F735E1-B2B6-4A25-900E-79386572422F}" srcId="{9AFDEAC1-A74D-44ED-A273-8EEA9AD544D9}" destId="{5B9D3096-275D-427C-A6D7-2C89942A0997}" srcOrd="2" destOrd="0" parTransId="{0479CC43-9EEE-48AB-BF55-3FFC84E0FF20}" sibTransId="{39CD15EC-0970-4F9C-8757-28BE722C071E}"/>
    <dgm:cxn modelId="{24F8CBE2-5003-4E69-A772-6B98F2B05181}" srcId="{42D71409-67F9-455C-8C6D-716D284AAA6B}" destId="{3AF880A5-0F00-4315-A5DF-1FE656798601}" srcOrd="1" destOrd="0" parTransId="{A13BB1F9-5857-4B43-8BF5-6589AA2CB759}" sibTransId="{C198C41D-2640-4669-83ED-E0CD35701C8E}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6BFF6BF4-B4E1-4092-96E2-8F8DCB022AF9}" type="presOf" srcId="{8EA7219F-BDB2-48EB-9EEB-3133522D132E}" destId="{2386706E-5992-4BE7-9818-1914B1BCE342}" srcOrd="0" destOrd="0" presId="urn:microsoft.com/office/officeart/2011/layout/HexagonRadial"/>
    <dgm:cxn modelId="{3F957DF9-1DB4-4ECB-B366-F4BFEBEB0D65}" type="presOf" srcId="{42D71409-67F9-455C-8C6D-716D284AAA6B}" destId="{A9DA937D-C5FD-4ABB-9B48-4618CC864E85}" srcOrd="0" destOrd="0" presId="urn:microsoft.com/office/officeart/2011/layout/HexagonRadial"/>
    <dgm:cxn modelId="{0D7169B0-05F1-4712-89AF-D4F424000996}" type="presParOf" srcId="{D67D8950-892D-4486-9EB8-5DD07C41EAB9}" destId="{A9DA937D-C5FD-4ABB-9B48-4618CC864E85}" srcOrd="0" destOrd="0" presId="urn:microsoft.com/office/officeart/2011/layout/HexagonRadial"/>
    <dgm:cxn modelId="{36F094EC-B597-42BA-BD3F-E53061D9C9C6}" type="presParOf" srcId="{D67D8950-892D-4486-9EB8-5DD07C41EAB9}" destId="{2CBC5870-F9C5-4F58-80CB-A7E8EEA63C22}" srcOrd="1" destOrd="0" presId="urn:microsoft.com/office/officeart/2011/layout/HexagonRadial"/>
    <dgm:cxn modelId="{14CAB906-DFC8-4DCB-9378-CB69F184B7B9}" type="presParOf" srcId="{2CBC5870-F9C5-4F58-80CB-A7E8EEA63C22}" destId="{4878612A-0F1A-4B4E-9644-9039607D8F44}" srcOrd="0" destOrd="0" presId="urn:microsoft.com/office/officeart/2011/layout/HexagonRadial"/>
    <dgm:cxn modelId="{25869007-9CB4-4B26-B887-2C0FF34AFA7F}" type="presParOf" srcId="{D67D8950-892D-4486-9EB8-5DD07C41EAB9}" destId="{2386706E-5992-4BE7-9818-1914B1BCE342}" srcOrd="2" destOrd="0" presId="urn:microsoft.com/office/officeart/2011/layout/HexagonRadial"/>
    <dgm:cxn modelId="{619CFC4A-9022-4A2C-9C7E-23E64DB4AD46}" type="presParOf" srcId="{D67D8950-892D-4486-9EB8-5DD07C41EAB9}" destId="{C4C10F51-A36D-4BFD-9799-7477A7F8AC14}" srcOrd="3" destOrd="0" presId="urn:microsoft.com/office/officeart/2011/layout/HexagonRadial"/>
    <dgm:cxn modelId="{7AF9D93D-510A-4E8A-93A8-D650E1F274C9}" type="presParOf" srcId="{C4C10F51-A36D-4BFD-9799-7477A7F8AC14}" destId="{163330C2-B7A9-424B-9975-27C15C8AD4A3}" srcOrd="0" destOrd="0" presId="urn:microsoft.com/office/officeart/2011/layout/HexagonRadial"/>
    <dgm:cxn modelId="{0C267941-B05A-46A7-8E86-95DCE977321E}" type="presParOf" srcId="{D67D8950-892D-4486-9EB8-5DD07C41EAB9}" destId="{CCA31F3B-C9A4-436E-8DAB-9080575BACF6}" srcOrd="4" destOrd="0" presId="urn:microsoft.com/office/officeart/2011/layout/HexagonRadial"/>
    <dgm:cxn modelId="{66561621-640E-4FF0-A6A7-85EC4EDDAA06}" type="presParOf" srcId="{D67D8950-892D-4486-9EB8-5DD07C41EAB9}" destId="{E8084D5B-6EE3-47F0-A1B4-547DB042EB4E}" srcOrd="5" destOrd="0" presId="urn:microsoft.com/office/officeart/2011/layout/HexagonRadial"/>
    <dgm:cxn modelId="{E82E47A7-F866-403B-B1EC-A9B784A14A22}" type="presParOf" srcId="{E8084D5B-6EE3-47F0-A1B4-547DB042EB4E}" destId="{22C59B39-F404-43C9-8059-1DCF42853726}" srcOrd="0" destOrd="0" presId="urn:microsoft.com/office/officeart/2011/layout/HexagonRadial"/>
    <dgm:cxn modelId="{140E6D4C-5FF0-45F6-9914-6C71CB923FA3}" type="presParOf" srcId="{D67D8950-892D-4486-9EB8-5DD07C41EAB9}" destId="{209A48E9-192B-4A38-A007-229949F8BAD7}" srcOrd="6" destOrd="0" presId="urn:microsoft.com/office/officeart/2011/layout/HexagonRadial"/>
    <dgm:cxn modelId="{E77F0223-6FC9-4BC2-8666-72B32D17A29C}" type="presParOf" srcId="{D67D8950-892D-4486-9EB8-5DD07C41EAB9}" destId="{4B79B1CE-E2F3-46DF-B89B-BA8F4B154EB3}" srcOrd="7" destOrd="0" presId="urn:microsoft.com/office/officeart/2011/layout/HexagonRadial"/>
    <dgm:cxn modelId="{A2206177-CDFE-4B60-9FB1-4660FA53F80F}" type="presParOf" srcId="{4B79B1CE-E2F3-46DF-B89B-BA8F4B154EB3}" destId="{30078BD7-409A-4CFC-BAE6-459F6EC3E939}" srcOrd="0" destOrd="0" presId="urn:microsoft.com/office/officeart/2011/layout/HexagonRadial"/>
    <dgm:cxn modelId="{045B1A31-882C-4577-B23E-47EED2B6BC9D}" type="presParOf" srcId="{D67D8950-892D-4486-9EB8-5DD07C41EAB9}" destId="{6DD5055E-F52B-4132-A07E-3BADFA109A3C}" srcOrd="8" destOrd="0" presId="urn:microsoft.com/office/officeart/2011/layout/HexagonRadial"/>
    <dgm:cxn modelId="{AE2C17A0-E76D-47FF-8F15-E5B2847CCE09}" type="presParOf" srcId="{D67D8950-892D-4486-9EB8-5DD07C41EAB9}" destId="{2BC2764A-33A6-492B-8B3B-68B29A812C4E}" srcOrd="9" destOrd="0" presId="urn:microsoft.com/office/officeart/2011/layout/HexagonRadial"/>
    <dgm:cxn modelId="{0366CF05-B828-4547-BE03-93F6F9E6D483}" type="presParOf" srcId="{2BC2764A-33A6-492B-8B3B-68B29A812C4E}" destId="{31CA2BBA-A388-424F-9DC8-E777B438B36B}" srcOrd="0" destOrd="0" presId="urn:microsoft.com/office/officeart/2011/layout/HexagonRadial"/>
    <dgm:cxn modelId="{D62C489C-0E78-4F5D-8F33-3653DFDC197A}" type="presParOf" srcId="{D67D8950-892D-4486-9EB8-5DD07C41EAB9}" destId="{E0CFB451-33EC-42BA-BC22-D6552D993D39}" srcOrd="10" destOrd="0" presId="urn:microsoft.com/office/officeart/2011/layout/HexagonRadial"/>
    <dgm:cxn modelId="{25738EB6-CE44-43E9-A5B9-827C25583A8A}" type="presParOf" srcId="{D67D8950-892D-4486-9EB8-5DD07C41EAB9}" destId="{9D89E4C1-063C-4279-A803-15320E187DFD}" srcOrd="11" destOrd="0" presId="urn:microsoft.com/office/officeart/2011/layout/HexagonRadial"/>
    <dgm:cxn modelId="{94A8373F-3BE1-4E52-B00F-868751733A71}" type="presParOf" srcId="{9D89E4C1-063C-4279-A803-15320E187DFD}" destId="{C619588D-9CBB-467C-9914-1505280EB1E3}" srcOrd="0" destOrd="0" presId="urn:microsoft.com/office/officeart/2011/layout/HexagonRadial"/>
    <dgm:cxn modelId="{06DA9305-2530-4B9E-87B1-8D6661B50921}" type="presParOf" srcId="{D67D8950-892D-4486-9EB8-5DD07C41EAB9}" destId="{6AA46A77-33BC-4DB4-824C-3441F579EC5D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3926CE-C396-4565-B433-F7C6C29A82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B9DB70-5CAE-4001-B932-BE84AA69C140}">
      <dgm:prSet phldrT="[Texte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Programme de mise à niveau global </a:t>
          </a:r>
        </a:p>
        <a:p>
          <a:pPr marL="0" marR="0" lvl="0" indent="0" algn="just" defTabSz="18669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800" dirty="0"/>
            <a:t>Pour les entreprises bien structurées ayant un CA &lt; 30 milliards FCFA</a:t>
          </a:r>
        </a:p>
        <a:p>
          <a:pPr defTabSz="1866900">
            <a:lnSpc>
              <a:spcPct val="90000"/>
            </a:lnSpc>
            <a:spcAft>
              <a:spcPct val="35000"/>
            </a:spcAft>
          </a:pPr>
          <a:endParaRPr lang="fr-FR" dirty="0"/>
        </a:p>
      </dgm:t>
    </dgm:pt>
    <dgm:pt modelId="{C6FF95CA-331A-4B6F-A10E-09BFF6821586}" type="parTrans" cxnId="{F1A23962-870C-4C15-89AE-58D3772E9167}">
      <dgm:prSet/>
      <dgm:spPr/>
      <dgm:t>
        <a:bodyPr/>
        <a:lstStyle/>
        <a:p>
          <a:endParaRPr lang="fr-FR"/>
        </a:p>
      </dgm:t>
    </dgm:pt>
    <dgm:pt modelId="{E9234C81-C8FB-40BA-AC1C-D39FD5D786F9}" type="sibTrans" cxnId="{F1A23962-870C-4C15-89AE-58D3772E9167}">
      <dgm:prSet/>
      <dgm:spPr/>
      <dgm:t>
        <a:bodyPr/>
        <a:lstStyle/>
        <a:p>
          <a:endParaRPr lang="fr-FR"/>
        </a:p>
      </dgm:t>
    </dgm:pt>
    <dgm:pt modelId="{02AF831E-3CC7-4FBA-BB5D-23E522151CAF}">
      <dgm:prSet phldrT="[Texte]" custT="1"/>
      <dgm:spPr/>
      <dgm:t>
        <a:bodyPr/>
        <a:lstStyle/>
        <a:p>
          <a:pPr marL="685800" lvl="1" algn="l">
            <a:spcBef>
              <a:spcPts val="0"/>
            </a:spcBef>
            <a:buFont typeface="Wingdings" panose="05000000000000000000" pitchFamily="2" charset="2"/>
            <a:buNone/>
            <a:defRPr/>
          </a:pP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Programme de mise à niveau spécifique </a:t>
          </a:r>
        </a:p>
        <a:p>
          <a:pPr marL="400050" lvl="1" indent="0" algn="l">
            <a:spcBef>
              <a:spcPts val="0"/>
            </a:spcBef>
            <a:buNone/>
            <a:defRPr/>
          </a:pPr>
          <a:r>
            <a:rPr lang="fr-FR" sz="1800" dirty="0"/>
            <a:t>	Pour les PME avec un CA&lt; 500 millions FCFA</a:t>
          </a:r>
        </a:p>
        <a:p>
          <a:pPr algn="l"/>
          <a:endParaRPr lang="fr-FR" sz="1400" dirty="0"/>
        </a:p>
      </dgm:t>
    </dgm:pt>
    <dgm:pt modelId="{2509BB4D-9C52-4650-BF1A-7D6C03DE8777}" type="parTrans" cxnId="{9C4A5B45-ECA3-45F3-ABDD-B33B5BA121BA}">
      <dgm:prSet/>
      <dgm:spPr/>
      <dgm:t>
        <a:bodyPr/>
        <a:lstStyle/>
        <a:p>
          <a:endParaRPr lang="fr-FR"/>
        </a:p>
      </dgm:t>
    </dgm:pt>
    <dgm:pt modelId="{492D3700-D248-4672-A876-420C3771C409}" type="sibTrans" cxnId="{9C4A5B45-ECA3-45F3-ABDD-B33B5BA121BA}">
      <dgm:prSet/>
      <dgm:spPr/>
      <dgm:t>
        <a:bodyPr/>
        <a:lstStyle/>
        <a:p>
          <a:endParaRPr lang="fr-FR"/>
        </a:p>
      </dgm:t>
    </dgm:pt>
    <dgm:pt modelId="{9E30A6C3-5A14-441A-8A4F-4D5ABCEB1FFE}" type="pres">
      <dgm:prSet presAssocID="{F43926CE-C396-4565-B433-F7C6C29A8297}" presName="Name0" presStyleCnt="0">
        <dgm:presLayoutVars>
          <dgm:chMax val="7"/>
          <dgm:chPref val="7"/>
          <dgm:dir/>
        </dgm:presLayoutVars>
      </dgm:prSet>
      <dgm:spPr/>
    </dgm:pt>
    <dgm:pt modelId="{94F01243-D4FD-43DF-B038-E5F8EDA321BE}" type="pres">
      <dgm:prSet presAssocID="{F43926CE-C396-4565-B433-F7C6C29A8297}" presName="Name1" presStyleCnt="0"/>
      <dgm:spPr/>
    </dgm:pt>
    <dgm:pt modelId="{95699D6C-53AB-448C-86CA-F9EBEC001757}" type="pres">
      <dgm:prSet presAssocID="{F43926CE-C396-4565-B433-F7C6C29A8297}" presName="cycle" presStyleCnt="0"/>
      <dgm:spPr/>
    </dgm:pt>
    <dgm:pt modelId="{8282DC8D-EDC9-48D7-BB67-D372B44F3040}" type="pres">
      <dgm:prSet presAssocID="{F43926CE-C396-4565-B433-F7C6C29A8297}" presName="srcNode" presStyleLbl="node1" presStyleIdx="0" presStyleCnt="2"/>
      <dgm:spPr/>
    </dgm:pt>
    <dgm:pt modelId="{429FB5BA-BF31-4375-B2B6-B637176CC6FC}" type="pres">
      <dgm:prSet presAssocID="{F43926CE-C396-4565-B433-F7C6C29A8297}" presName="conn" presStyleLbl="parChTrans1D2" presStyleIdx="0" presStyleCnt="1"/>
      <dgm:spPr/>
    </dgm:pt>
    <dgm:pt modelId="{476741F8-A92E-4DA1-A657-ED580E7C9A7F}" type="pres">
      <dgm:prSet presAssocID="{F43926CE-C396-4565-B433-F7C6C29A8297}" presName="extraNode" presStyleLbl="node1" presStyleIdx="0" presStyleCnt="2"/>
      <dgm:spPr/>
    </dgm:pt>
    <dgm:pt modelId="{905963FC-31B3-4355-A2CB-E22922737A0A}" type="pres">
      <dgm:prSet presAssocID="{F43926CE-C396-4565-B433-F7C6C29A8297}" presName="dstNode" presStyleLbl="node1" presStyleIdx="0" presStyleCnt="2"/>
      <dgm:spPr/>
    </dgm:pt>
    <dgm:pt modelId="{B4C55549-87F9-4FEF-BE6E-E29595E9C778}" type="pres">
      <dgm:prSet presAssocID="{73B9DB70-5CAE-4001-B932-BE84AA69C140}" presName="text_1" presStyleLbl="node1" presStyleIdx="0" presStyleCnt="2">
        <dgm:presLayoutVars>
          <dgm:bulletEnabled val="1"/>
        </dgm:presLayoutVars>
      </dgm:prSet>
      <dgm:spPr/>
    </dgm:pt>
    <dgm:pt modelId="{A65BEAD3-253D-42F7-A70D-44F932B88870}" type="pres">
      <dgm:prSet presAssocID="{73B9DB70-5CAE-4001-B932-BE84AA69C140}" presName="accent_1" presStyleCnt="0"/>
      <dgm:spPr/>
    </dgm:pt>
    <dgm:pt modelId="{262307A7-7673-42CB-B507-B7BFE590F3FC}" type="pres">
      <dgm:prSet presAssocID="{73B9DB70-5CAE-4001-B932-BE84AA69C140}" presName="accentRepeatNode" presStyleLbl="solidFgAcc1" presStyleIdx="0" presStyleCnt="2"/>
      <dgm:spPr/>
    </dgm:pt>
    <dgm:pt modelId="{35AAFEFF-8C11-4301-9D24-9E99327A1322}" type="pres">
      <dgm:prSet presAssocID="{02AF831E-3CC7-4FBA-BB5D-23E522151CAF}" presName="text_2" presStyleLbl="node1" presStyleIdx="1" presStyleCnt="2">
        <dgm:presLayoutVars>
          <dgm:bulletEnabled val="1"/>
        </dgm:presLayoutVars>
      </dgm:prSet>
      <dgm:spPr/>
    </dgm:pt>
    <dgm:pt modelId="{8FAF5104-4F5A-4CD2-97F9-13A6E1A38E88}" type="pres">
      <dgm:prSet presAssocID="{02AF831E-3CC7-4FBA-BB5D-23E522151CAF}" presName="accent_2" presStyleCnt="0"/>
      <dgm:spPr/>
    </dgm:pt>
    <dgm:pt modelId="{EFD837E8-779B-459A-8999-D141BB6B42C0}" type="pres">
      <dgm:prSet presAssocID="{02AF831E-3CC7-4FBA-BB5D-23E522151CAF}" presName="accentRepeatNode" presStyleLbl="solidFgAcc1" presStyleIdx="1" presStyleCnt="2"/>
      <dgm:spPr/>
    </dgm:pt>
  </dgm:ptLst>
  <dgm:cxnLst>
    <dgm:cxn modelId="{363E5A2C-EE02-4867-827A-F41BE009499E}" type="presOf" srcId="{F43926CE-C396-4565-B433-F7C6C29A8297}" destId="{9E30A6C3-5A14-441A-8A4F-4D5ABCEB1FFE}" srcOrd="0" destOrd="0" presId="urn:microsoft.com/office/officeart/2008/layout/VerticalCurvedList"/>
    <dgm:cxn modelId="{256C353C-DA1F-4E11-A94D-F2DE36FB6B40}" type="presOf" srcId="{E9234C81-C8FB-40BA-AC1C-D39FD5D786F9}" destId="{429FB5BA-BF31-4375-B2B6-B637176CC6FC}" srcOrd="0" destOrd="0" presId="urn:microsoft.com/office/officeart/2008/layout/VerticalCurvedList"/>
    <dgm:cxn modelId="{F1A23962-870C-4C15-89AE-58D3772E9167}" srcId="{F43926CE-C396-4565-B433-F7C6C29A8297}" destId="{73B9DB70-5CAE-4001-B932-BE84AA69C140}" srcOrd="0" destOrd="0" parTransId="{C6FF95CA-331A-4B6F-A10E-09BFF6821586}" sibTransId="{E9234C81-C8FB-40BA-AC1C-D39FD5D786F9}"/>
    <dgm:cxn modelId="{9C4A5B45-ECA3-45F3-ABDD-B33B5BA121BA}" srcId="{F43926CE-C396-4565-B433-F7C6C29A8297}" destId="{02AF831E-3CC7-4FBA-BB5D-23E522151CAF}" srcOrd="1" destOrd="0" parTransId="{2509BB4D-9C52-4650-BF1A-7D6C03DE8777}" sibTransId="{492D3700-D248-4672-A876-420C3771C409}"/>
    <dgm:cxn modelId="{C5958366-D2D4-4315-B11E-FDE1C8B71E4D}" type="presOf" srcId="{02AF831E-3CC7-4FBA-BB5D-23E522151CAF}" destId="{35AAFEFF-8C11-4301-9D24-9E99327A1322}" srcOrd="0" destOrd="0" presId="urn:microsoft.com/office/officeart/2008/layout/VerticalCurvedList"/>
    <dgm:cxn modelId="{CDE7CC94-E3B6-479D-9ACF-96D532DDF115}" type="presOf" srcId="{73B9DB70-5CAE-4001-B932-BE84AA69C140}" destId="{B4C55549-87F9-4FEF-BE6E-E29595E9C778}" srcOrd="0" destOrd="0" presId="urn:microsoft.com/office/officeart/2008/layout/VerticalCurvedList"/>
    <dgm:cxn modelId="{32AF2FAA-FFDF-4B84-B743-1E80439DBBC5}" type="presParOf" srcId="{9E30A6C3-5A14-441A-8A4F-4D5ABCEB1FFE}" destId="{94F01243-D4FD-43DF-B038-E5F8EDA321BE}" srcOrd="0" destOrd="0" presId="urn:microsoft.com/office/officeart/2008/layout/VerticalCurvedList"/>
    <dgm:cxn modelId="{A9A037FB-A98C-40A6-A4BA-D3FAA49D6A19}" type="presParOf" srcId="{94F01243-D4FD-43DF-B038-E5F8EDA321BE}" destId="{95699D6C-53AB-448C-86CA-F9EBEC001757}" srcOrd="0" destOrd="0" presId="urn:microsoft.com/office/officeart/2008/layout/VerticalCurvedList"/>
    <dgm:cxn modelId="{E33DF7C1-8FD9-429D-AE89-79301991D3E8}" type="presParOf" srcId="{95699D6C-53AB-448C-86CA-F9EBEC001757}" destId="{8282DC8D-EDC9-48D7-BB67-D372B44F3040}" srcOrd="0" destOrd="0" presId="urn:microsoft.com/office/officeart/2008/layout/VerticalCurvedList"/>
    <dgm:cxn modelId="{B807479E-D3A4-48D3-B551-9BC4589C2123}" type="presParOf" srcId="{95699D6C-53AB-448C-86CA-F9EBEC001757}" destId="{429FB5BA-BF31-4375-B2B6-B637176CC6FC}" srcOrd="1" destOrd="0" presId="urn:microsoft.com/office/officeart/2008/layout/VerticalCurvedList"/>
    <dgm:cxn modelId="{D46730D0-09B3-4CB0-BEBC-3B6A83EC960C}" type="presParOf" srcId="{95699D6C-53AB-448C-86CA-F9EBEC001757}" destId="{476741F8-A92E-4DA1-A657-ED580E7C9A7F}" srcOrd="2" destOrd="0" presId="urn:microsoft.com/office/officeart/2008/layout/VerticalCurvedList"/>
    <dgm:cxn modelId="{0CBAC4C0-D6FA-45D6-A48D-20B6B64FFD0B}" type="presParOf" srcId="{95699D6C-53AB-448C-86CA-F9EBEC001757}" destId="{905963FC-31B3-4355-A2CB-E22922737A0A}" srcOrd="3" destOrd="0" presId="urn:microsoft.com/office/officeart/2008/layout/VerticalCurvedList"/>
    <dgm:cxn modelId="{8F361F74-6544-42B7-96D1-C908E899B95B}" type="presParOf" srcId="{94F01243-D4FD-43DF-B038-E5F8EDA321BE}" destId="{B4C55549-87F9-4FEF-BE6E-E29595E9C778}" srcOrd="1" destOrd="0" presId="urn:microsoft.com/office/officeart/2008/layout/VerticalCurvedList"/>
    <dgm:cxn modelId="{92470201-D1B0-4B84-B47B-AB21D70019C5}" type="presParOf" srcId="{94F01243-D4FD-43DF-B038-E5F8EDA321BE}" destId="{A65BEAD3-253D-42F7-A70D-44F932B88870}" srcOrd="2" destOrd="0" presId="urn:microsoft.com/office/officeart/2008/layout/VerticalCurvedList"/>
    <dgm:cxn modelId="{2D7A6923-AED0-4272-BF3E-A63D072C4740}" type="presParOf" srcId="{A65BEAD3-253D-42F7-A70D-44F932B88870}" destId="{262307A7-7673-42CB-B507-B7BFE590F3FC}" srcOrd="0" destOrd="0" presId="urn:microsoft.com/office/officeart/2008/layout/VerticalCurvedList"/>
    <dgm:cxn modelId="{C7C398F6-0765-47A2-9F26-0645FFA66CCC}" type="presParOf" srcId="{94F01243-D4FD-43DF-B038-E5F8EDA321BE}" destId="{35AAFEFF-8C11-4301-9D24-9E99327A1322}" srcOrd="3" destOrd="0" presId="urn:microsoft.com/office/officeart/2008/layout/VerticalCurvedList"/>
    <dgm:cxn modelId="{17061762-DC92-4A2C-9B74-B47DC15E5061}" type="presParOf" srcId="{94F01243-D4FD-43DF-B038-E5F8EDA321BE}" destId="{8FAF5104-4F5A-4CD2-97F9-13A6E1A38E88}" srcOrd="4" destOrd="0" presId="urn:microsoft.com/office/officeart/2008/layout/VerticalCurvedList"/>
    <dgm:cxn modelId="{55D92431-1171-43CD-BF13-38D893970380}" type="presParOf" srcId="{8FAF5104-4F5A-4CD2-97F9-13A6E1A38E88}" destId="{EFD837E8-779B-459A-8999-D141BB6B42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CFBF69-7599-4A48-A6A2-22C7C5C1C063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72BD507-904B-4596-A30D-8B2273F92683}">
      <dgm:prSet phldrT="[Texte]" custT="1"/>
      <dgm:spPr/>
      <dgm:t>
        <a:bodyPr/>
        <a:lstStyle/>
        <a:p>
          <a:r>
            <a:rPr lang="fr-FR" sz="1600" dirty="0"/>
            <a:t>MAN Globale</a:t>
          </a:r>
        </a:p>
      </dgm:t>
    </dgm:pt>
    <dgm:pt modelId="{9CCED04A-660F-4C40-B997-062EEF362B6F}" type="parTrans" cxnId="{3D225116-BBC5-44B6-A53C-5C585F484275}">
      <dgm:prSet/>
      <dgm:spPr/>
      <dgm:t>
        <a:bodyPr/>
        <a:lstStyle/>
        <a:p>
          <a:endParaRPr lang="fr-FR" sz="1100"/>
        </a:p>
      </dgm:t>
    </dgm:pt>
    <dgm:pt modelId="{F18B564C-697C-4BF5-9EE3-C49955610753}" type="sibTrans" cxnId="{3D225116-BBC5-44B6-A53C-5C585F484275}">
      <dgm:prSet custT="1"/>
      <dgm:spPr/>
      <dgm:t>
        <a:bodyPr/>
        <a:lstStyle/>
        <a:p>
          <a:endParaRPr lang="fr-FR" sz="1100"/>
        </a:p>
      </dgm:t>
    </dgm:pt>
    <dgm:pt modelId="{C69A9E58-28CA-42C9-A889-120ED42E8B8E}">
      <dgm:prSet phldrT="[Texte]" custT="1"/>
      <dgm:spPr/>
      <dgm:t>
        <a:bodyPr/>
        <a:lstStyle/>
        <a:p>
          <a:pPr algn="l"/>
          <a:r>
            <a:rPr lang="fr-FR" sz="1200" dirty="0"/>
            <a:t>Diagnostic stratégique global</a:t>
          </a:r>
        </a:p>
      </dgm:t>
    </dgm:pt>
    <dgm:pt modelId="{0BD5668B-F1AD-4DEF-99B8-11D89E4D49C6}" type="parTrans" cxnId="{92FD968C-B4F3-4FA2-A056-02511A3C79AF}">
      <dgm:prSet/>
      <dgm:spPr/>
      <dgm:t>
        <a:bodyPr/>
        <a:lstStyle/>
        <a:p>
          <a:endParaRPr lang="fr-FR" sz="1100"/>
        </a:p>
      </dgm:t>
    </dgm:pt>
    <dgm:pt modelId="{DCD301FF-8A3A-4D54-8FD4-2E0DFB44BB55}" type="sibTrans" cxnId="{92FD968C-B4F3-4FA2-A056-02511A3C79AF}">
      <dgm:prSet/>
      <dgm:spPr/>
      <dgm:t>
        <a:bodyPr/>
        <a:lstStyle/>
        <a:p>
          <a:endParaRPr lang="fr-FR" sz="1100"/>
        </a:p>
      </dgm:t>
    </dgm:pt>
    <dgm:pt modelId="{6BD22ED0-67E9-4B6A-96C2-D4412B03B01E}">
      <dgm:prSet phldrT="[Texte]" custT="1"/>
      <dgm:spPr/>
      <dgm:t>
        <a:bodyPr/>
        <a:lstStyle/>
        <a:p>
          <a:r>
            <a:rPr lang="fr-FR" sz="1600" dirty="0"/>
            <a:t>MAN Allégée</a:t>
          </a:r>
        </a:p>
      </dgm:t>
    </dgm:pt>
    <dgm:pt modelId="{200824E4-22C9-40C2-A867-DB2FF0DC2722}" type="parTrans" cxnId="{E52C8635-81F1-4902-9380-98A3DB984E11}">
      <dgm:prSet/>
      <dgm:spPr/>
      <dgm:t>
        <a:bodyPr/>
        <a:lstStyle/>
        <a:p>
          <a:endParaRPr lang="fr-FR" sz="1100"/>
        </a:p>
      </dgm:t>
    </dgm:pt>
    <dgm:pt modelId="{7C823DA5-7A6B-4DE9-8934-069B34D8F101}" type="sibTrans" cxnId="{E52C8635-81F1-4902-9380-98A3DB984E11}">
      <dgm:prSet custT="1"/>
      <dgm:spPr/>
      <dgm:t>
        <a:bodyPr/>
        <a:lstStyle/>
        <a:p>
          <a:endParaRPr lang="fr-FR" sz="1100"/>
        </a:p>
      </dgm:t>
    </dgm:pt>
    <dgm:pt modelId="{A72E9D3D-9EF3-4478-AFEB-9E23B2F8D910}">
      <dgm:prSet phldrT="[Texte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 CA &lt; 500 millions FCFA </a:t>
          </a:r>
        </a:p>
      </dgm:t>
    </dgm:pt>
    <dgm:pt modelId="{EDE689F6-565D-4A27-A617-19FDD9205F24}" type="parTrans" cxnId="{2E8A0CA9-EF76-4D4C-AB2E-B7F22F6C834A}">
      <dgm:prSet/>
      <dgm:spPr/>
      <dgm:t>
        <a:bodyPr/>
        <a:lstStyle/>
        <a:p>
          <a:endParaRPr lang="fr-FR" sz="1100"/>
        </a:p>
      </dgm:t>
    </dgm:pt>
    <dgm:pt modelId="{870E4BBB-910A-4E44-8728-6F39897136E2}" type="sibTrans" cxnId="{2E8A0CA9-EF76-4D4C-AB2E-B7F22F6C834A}">
      <dgm:prSet/>
      <dgm:spPr/>
      <dgm:t>
        <a:bodyPr/>
        <a:lstStyle/>
        <a:p>
          <a:endParaRPr lang="fr-FR" sz="1100"/>
        </a:p>
      </dgm:t>
    </dgm:pt>
    <dgm:pt modelId="{2195CB56-01F9-4DB7-9138-E50D8FF88A3A}">
      <dgm:prSet phldrT="[Texte]" custT="1"/>
      <dgm:spPr/>
      <dgm:t>
        <a:bodyPr/>
        <a:lstStyle/>
        <a:p>
          <a:pPr algn="just"/>
          <a:r>
            <a:rPr lang="fr-FR" sz="1200" dirty="0"/>
            <a:t>Durée de réalisation PMN 3 ans </a:t>
          </a:r>
        </a:p>
      </dgm:t>
    </dgm:pt>
    <dgm:pt modelId="{D8713BE8-C801-4D69-9373-CC708240D684}" type="parTrans" cxnId="{105673FD-C3FA-4FEA-A499-F546A0BDF319}">
      <dgm:prSet/>
      <dgm:spPr/>
      <dgm:t>
        <a:bodyPr/>
        <a:lstStyle/>
        <a:p>
          <a:endParaRPr lang="fr-FR" sz="1100"/>
        </a:p>
      </dgm:t>
    </dgm:pt>
    <dgm:pt modelId="{F8A67698-B76B-4C63-9D42-B1EB5185B194}" type="sibTrans" cxnId="{105673FD-C3FA-4FEA-A499-F546A0BDF319}">
      <dgm:prSet/>
      <dgm:spPr/>
      <dgm:t>
        <a:bodyPr/>
        <a:lstStyle/>
        <a:p>
          <a:endParaRPr lang="fr-FR" sz="1100"/>
        </a:p>
      </dgm:t>
    </dgm:pt>
    <dgm:pt modelId="{A7B63A26-7D7E-4F1B-8686-C84901D6B41D}">
      <dgm:prSet phldrT="[Texte]" custT="1"/>
      <dgm:spPr/>
      <dgm:t>
        <a:bodyPr/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/>
            <a:t> Investissements &lt;= 100 millions</a:t>
          </a:r>
          <a:endParaRPr lang="fr-FR" sz="1200" dirty="0"/>
        </a:p>
      </dgm:t>
    </dgm:pt>
    <dgm:pt modelId="{A7A22F8E-AF59-4DB2-A171-2F9514AD1D30}" type="parTrans" cxnId="{B94E9D34-5D1A-4F87-8CBD-9173AD8875FA}">
      <dgm:prSet/>
      <dgm:spPr/>
      <dgm:t>
        <a:bodyPr/>
        <a:lstStyle/>
        <a:p>
          <a:endParaRPr lang="fr-FR" sz="1100"/>
        </a:p>
      </dgm:t>
    </dgm:pt>
    <dgm:pt modelId="{EA03FDC2-40F9-4285-8F8C-A869D3044B54}" type="sibTrans" cxnId="{B94E9D34-5D1A-4F87-8CBD-9173AD8875FA}">
      <dgm:prSet/>
      <dgm:spPr/>
      <dgm:t>
        <a:bodyPr/>
        <a:lstStyle/>
        <a:p>
          <a:endParaRPr lang="fr-FR" sz="1100"/>
        </a:p>
      </dgm:t>
    </dgm:pt>
    <dgm:pt modelId="{E1B46048-1113-4DE8-AC31-78154BDA68DD}">
      <dgm:prSet phldrT="[Texte]" custT="1"/>
      <dgm:spPr/>
      <dgm:t>
        <a:bodyPr/>
        <a:lstStyle/>
        <a:p>
          <a:pPr algn="just"/>
          <a:r>
            <a:rPr lang="fr-FR" sz="1200" dirty="0"/>
            <a:t>Plafond primes : 150 millions</a:t>
          </a:r>
        </a:p>
      </dgm:t>
    </dgm:pt>
    <dgm:pt modelId="{2470F7CA-513F-477D-994F-553D116FFEC5}" type="parTrans" cxnId="{526B4303-AB81-4C12-B07B-93BA91B717AB}">
      <dgm:prSet/>
      <dgm:spPr/>
      <dgm:t>
        <a:bodyPr/>
        <a:lstStyle/>
        <a:p>
          <a:endParaRPr lang="fr-FR"/>
        </a:p>
      </dgm:t>
    </dgm:pt>
    <dgm:pt modelId="{84EBF36C-A8F4-44C0-A7D8-07E06FD128AC}" type="sibTrans" cxnId="{526B4303-AB81-4C12-B07B-93BA91B717AB}">
      <dgm:prSet/>
      <dgm:spPr/>
      <dgm:t>
        <a:bodyPr/>
        <a:lstStyle/>
        <a:p>
          <a:endParaRPr lang="fr-FR"/>
        </a:p>
      </dgm:t>
    </dgm:pt>
    <dgm:pt modelId="{137DBE05-999B-4312-9E2A-1B8DC1C9FFBB}">
      <dgm:prSet phldrT="[Texte]" custT="1"/>
      <dgm:spPr/>
      <dgm:t>
        <a:bodyPr/>
        <a:lstStyle/>
        <a:p>
          <a:pPr algn="just"/>
          <a:r>
            <a:rPr lang="fr-FR" sz="1200" dirty="0"/>
            <a:t>Montant max étude 21 millions</a:t>
          </a:r>
        </a:p>
      </dgm:t>
    </dgm:pt>
    <dgm:pt modelId="{E8477127-6C9F-4464-8D1E-D8D72535A307}" type="parTrans" cxnId="{1CCC5607-C496-47C6-9D84-53D2BD71CE8B}">
      <dgm:prSet/>
      <dgm:spPr/>
      <dgm:t>
        <a:bodyPr/>
        <a:lstStyle/>
        <a:p>
          <a:endParaRPr lang="fr-FR"/>
        </a:p>
      </dgm:t>
    </dgm:pt>
    <dgm:pt modelId="{3EF21AEB-70D7-4E97-B3B5-219E14EC42C4}" type="sibTrans" cxnId="{1CCC5607-C496-47C6-9D84-53D2BD71CE8B}">
      <dgm:prSet/>
      <dgm:spPr/>
      <dgm:t>
        <a:bodyPr/>
        <a:lstStyle/>
        <a:p>
          <a:endParaRPr lang="fr-FR"/>
        </a:p>
      </dgm:t>
    </dgm:pt>
    <dgm:pt modelId="{9318CF67-7218-4689-9F38-CD5B713CD025}">
      <dgm:prSet phldrT="[Texte]" custT="1"/>
      <dgm:spPr/>
      <dgm:t>
        <a:bodyPr/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/>
            <a:t>Taux de prime</a:t>
          </a:r>
          <a:endParaRPr lang="fr-FR" sz="1200" dirty="0"/>
        </a:p>
      </dgm:t>
    </dgm:pt>
    <dgm:pt modelId="{8F0A8B0A-8E70-47E0-B097-86C6815FE7B5}" type="parTrans" cxnId="{3F891936-96E2-4ECC-B1BE-B2C0B9D5EDB6}">
      <dgm:prSet/>
      <dgm:spPr/>
      <dgm:t>
        <a:bodyPr/>
        <a:lstStyle/>
        <a:p>
          <a:endParaRPr lang="fr-FR"/>
        </a:p>
      </dgm:t>
    </dgm:pt>
    <dgm:pt modelId="{7D571506-A10F-4705-A15C-E0A2546C2001}" type="sibTrans" cxnId="{3F891936-96E2-4ECC-B1BE-B2C0B9D5EDB6}">
      <dgm:prSet/>
      <dgm:spPr/>
      <dgm:t>
        <a:bodyPr/>
        <a:lstStyle/>
        <a:p>
          <a:endParaRPr lang="fr-FR"/>
        </a:p>
      </dgm:t>
    </dgm:pt>
    <dgm:pt modelId="{B10CD1F7-5EED-49E7-805C-5DA86244A592}">
      <dgm:prSet phldrT="[Texte]" custT="1"/>
      <dgm:spPr/>
      <dgm:t>
        <a:bodyPr/>
        <a:lstStyle/>
        <a:p>
          <a:pPr algn="just"/>
          <a:r>
            <a:rPr lang="fr-FR" sz="1200" dirty="0"/>
            <a:t>Plafond investissement illimité</a:t>
          </a:r>
        </a:p>
      </dgm:t>
    </dgm:pt>
    <dgm:pt modelId="{CA565D32-EA56-4FED-B608-CB0B83923539}" type="parTrans" cxnId="{A377DF22-0CF0-4E2B-8A80-E81C05D7CAC0}">
      <dgm:prSet/>
      <dgm:spPr/>
      <dgm:t>
        <a:bodyPr/>
        <a:lstStyle/>
        <a:p>
          <a:endParaRPr lang="fr-FR"/>
        </a:p>
      </dgm:t>
    </dgm:pt>
    <dgm:pt modelId="{3031C2B1-21B5-4583-9F8A-7519DBEBA372}" type="sibTrans" cxnId="{A377DF22-0CF0-4E2B-8A80-E81C05D7CAC0}">
      <dgm:prSet/>
      <dgm:spPr/>
      <dgm:t>
        <a:bodyPr/>
        <a:lstStyle/>
        <a:p>
          <a:endParaRPr lang="fr-FR"/>
        </a:p>
      </dgm:t>
    </dgm:pt>
    <dgm:pt modelId="{EA29F3D9-EFF4-441A-82EB-0423BDCBB6AE}">
      <dgm:prSet phldrT="[Texte]" custT="1"/>
      <dgm:spPr/>
      <dgm:t>
        <a:bodyPr/>
        <a:lstStyle/>
        <a:p>
          <a:pPr algn="just"/>
          <a:r>
            <a:rPr lang="fr-FR" sz="1200" dirty="0"/>
            <a:t>Taux de primes</a:t>
          </a:r>
        </a:p>
      </dgm:t>
    </dgm:pt>
    <dgm:pt modelId="{8CD61DB4-4B6D-4787-8BF6-7CA8938FB4C1}" type="parTrans" cxnId="{EDFA44AF-D6A2-4EA2-A1CA-4E078284F841}">
      <dgm:prSet/>
      <dgm:spPr/>
      <dgm:t>
        <a:bodyPr/>
        <a:lstStyle/>
        <a:p>
          <a:endParaRPr lang="fr-FR"/>
        </a:p>
      </dgm:t>
    </dgm:pt>
    <dgm:pt modelId="{0935A24A-1377-4632-93D6-D2E7FE7A1649}" type="sibTrans" cxnId="{EDFA44AF-D6A2-4EA2-A1CA-4E078284F841}">
      <dgm:prSet/>
      <dgm:spPr/>
      <dgm:t>
        <a:bodyPr/>
        <a:lstStyle/>
        <a:p>
          <a:endParaRPr lang="fr-FR"/>
        </a:p>
      </dgm:t>
    </dgm:pt>
    <dgm:pt modelId="{27F605AD-4962-45CA-A8E4-C9093112C6FF}">
      <dgm:prSet phldrT="[Texte]" custT="1"/>
      <dgm:spPr/>
      <dgm:t>
        <a:bodyPr/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600"/>
            <a:t>MAN Sectorielle</a:t>
          </a:r>
          <a:endParaRPr lang="fr-FR" sz="1200" dirty="0"/>
        </a:p>
      </dgm:t>
    </dgm:pt>
    <dgm:pt modelId="{5608D3D8-E144-4CD4-A8AC-5EB06A3209B3}" type="parTrans" cxnId="{64085857-024A-4F69-8EB8-3AAAC308BB3B}">
      <dgm:prSet/>
      <dgm:spPr/>
      <dgm:t>
        <a:bodyPr/>
        <a:lstStyle/>
        <a:p>
          <a:endParaRPr lang="fr-FR"/>
        </a:p>
      </dgm:t>
    </dgm:pt>
    <dgm:pt modelId="{2F811CC7-42C9-4B06-973C-93DADD4A5C15}" type="sibTrans" cxnId="{64085857-024A-4F69-8EB8-3AAAC308BB3B}">
      <dgm:prSet/>
      <dgm:spPr/>
      <dgm:t>
        <a:bodyPr/>
        <a:lstStyle/>
        <a:p>
          <a:endParaRPr lang="fr-FR"/>
        </a:p>
      </dgm:t>
    </dgm:pt>
    <dgm:pt modelId="{E34A677D-2FB9-40FA-B47C-A2EE76D766A0}">
      <dgm:prSet phldrT="[Texte]" custT="1"/>
      <dgm:spPr/>
      <dgm:t>
        <a:bodyPr/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/>
            <a:t> Plafond primes : 50 millions</a:t>
          </a:r>
          <a:endParaRPr lang="fr-FR" sz="1200" dirty="0"/>
        </a:p>
      </dgm:t>
    </dgm:pt>
    <dgm:pt modelId="{9648C65E-073E-4CA1-993E-9DDC65935BDF}" type="parTrans" cxnId="{3F71BCAA-115A-4D84-8464-ACEF0DBFE398}">
      <dgm:prSet/>
      <dgm:spPr/>
      <dgm:t>
        <a:bodyPr/>
        <a:lstStyle/>
        <a:p>
          <a:endParaRPr lang="fr-FR"/>
        </a:p>
      </dgm:t>
    </dgm:pt>
    <dgm:pt modelId="{98A16D65-9F85-44E9-AAF0-587746CFC6A3}" type="sibTrans" cxnId="{3F71BCAA-115A-4D84-8464-ACEF0DBFE398}">
      <dgm:prSet/>
      <dgm:spPr/>
      <dgm:t>
        <a:bodyPr/>
        <a:lstStyle/>
        <a:p>
          <a:endParaRPr lang="fr-FR"/>
        </a:p>
      </dgm:t>
    </dgm:pt>
    <dgm:pt modelId="{D1AAA1B0-F807-4293-B967-64F51A1A4EB8}">
      <dgm:prSet phldrT="[Texte]" custT="1"/>
      <dgm:spPr/>
      <dgm:t>
        <a:bodyPr/>
        <a:lstStyle/>
        <a:p>
          <a:pPr algn="just"/>
          <a:r>
            <a:rPr lang="fr-FR" sz="1200" dirty="0"/>
            <a:t> </a:t>
          </a:r>
          <a:r>
            <a:rPr lang="fr-FR" sz="1200" dirty="0" err="1"/>
            <a:t>immat</a:t>
          </a:r>
          <a:r>
            <a:rPr lang="fr-FR" sz="1200" dirty="0"/>
            <a:t> 70%</a:t>
          </a:r>
        </a:p>
      </dgm:t>
    </dgm:pt>
    <dgm:pt modelId="{494F3339-974E-4261-A1ED-94F56319E7F4}" type="parTrans" cxnId="{8A7D1105-ADE6-46DC-97C2-5399AFE56882}">
      <dgm:prSet/>
      <dgm:spPr/>
      <dgm:t>
        <a:bodyPr/>
        <a:lstStyle/>
        <a:p>
          <a:endParaRPr lang="fr-FR"/>
        </a:p>
      </dgm:t>
    </dgm:pt>
    <dgm:pt modelId="{0A212E93-ED9D-4423-971D-30135EA440AD}" type="sibTrans" cxnId="{8A7D1105-ADE6-46DC-97C2-5399AFE56882}">
      <dgm:prSet/>
      <dgm:spPr/>
      <dgm:t>
        <a:bodyPr/>
        <a:lstStyle/>
        <a:p>
          <a:endParaRPr lang="fr-FR"/>
        </a:p>
      </dgm:t>
    </dgm:pt>
    <dgm:pt modelId="{4787BB4D-BB12-4E5B-BC3E-20BA6411E2B1}">
      <dgm:prSet phldrT="[Texte]" custT="1"/>
      <dgm:spPr/>
      <dgm:t>
        <a:bodyPr/>
        <a:lstStyle/>
        <a:p>
          <a:pPr algn="just"/>
          <a:r>
            <a:rPr lang="fr-FR" sz="1200" dirty="0"/>
            <a:t> mat 20% à 30%</a:t>
          </a:r>
        </a:p>
      </dgm:t>
    </dgm:pt>
    <dgm:pt modelId="{21BC795A-0A88-40B1-A33F-7F858009730F}" type="parTrans" cxnId="{E257CF68-4B12-4169-8014-DE4CF8AF8D30}">
      <dgm:prSet/>
      <dgm:spPr/>
      <dgm:t>
        <a:bodyPr/>
        <a:lstStyle/>
        <a:p>
          <a:endParaRPr lang="fr-FR"/>
        </a:p>
      </dgm:t>
    </dgm:pt>
    <dgm:pt modelId="{09BDD8C4-847B-420C-8980-5880667DC371}" type="sibTrans" cxnId="{E257CF68-4B12-4169-8014-DE4CF8AF8D30}">
      <dgm:prSet/>
      <dgm:spPr/>
      <dgm:t>
        <a:bodyPr/>
        <a:lstStyle/>
        <a:p>
          <a:endParaRPr lang="fr-FR"/>
        </a:p>
      </dgm:t>
    </dgm:pt>
    <dgm:pt modelId="{B34A3C5B-BF16-4B29-B64D-969AC28F0A9A}">
      <dgm:prSet phldrT="[Texte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Un maximum de 3 actions prioritaires</a:t>
          </a:r>
        </a:p>
      </dgm:t>
    </dgm:pt>
    <dgm:pt modelId="{D0610E58-B67B-4D66-8763-ACBB2D8FE76E}" type="parTrans" cxnId="{E7916138-1350-4833-9D23-CFDB5BF01786}">
      <dgm:prSet/>
      <dgm:spPr/>
      <dgm:t>
        <a:bodyPr/>
        <a:lstStyle/>
        <a:p>
          <a:endParaRPr lang="fr-FR"/>
        </a:p>
      </dgm:t>
    </dgm:pt>
    <dgm:pt modelId="{8997C883-90CD-4070-A40E-645F576ED164}" type="sibTrans" cxnId="{E7916138-1350-4833-9D23-CFDB5BF01786}">
      <dgm:prSet/>
      <dgm:spPr/>
      <dgm:t>
        <a:bodyPr/>
        <a:lstStyle/>
        <a:p>
          <a:endParaRPr lang="fr-FR"/>
        </a:p>
      </dgm:t>
    </dgm:pt>
    <dgm:pt modelId="{654BBBD2-F756-4BA3-835F-C0A5F7AD7574}">
      <dgm:prSet phldrT="[Texte]" custT="1"/>
      <dgm:spPr/>
      <dgm:t>
        <a:bodyPr/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/>
            <a:t>Immat 70%</a:t>
          </a:r>
          <a:endParaRPr lang="fr-FR" sz="1200" dirty="0"/>
        </a:p>
      </dgm:t>
    </dgm:pt>
    <dgm:pt modelId="{1CC57949-75FA-4868-87B8-8C704A26FC55}" type="parTrans" cxnId="{1CA34F5C-F670-4C26-939E-98F131214D21}">
      <dgm:prSet/>
      <dgm:spPr/>
      <dgm:t>
        <a:bodyPr/>
        <a:lstStyle/>
        <a:p>
          <a:endParaRPr lang="fr-FR"/>
        </a:p>
      </dgm:t>
    </dgm:pt>
    <dgm:pt modelId="{8F7A6CC7-C695-4742-91D9-6BAABCF02497}" type="sibTrans" cxnId="{1CA34F5C-F670-4C26-939E-98F131214D21}">
      <dgm:prSet/>
      <dgm:spPr/>
      <dgm:t>
        <a:bodyPr/>
        <a:lstStyle/>
        <a:p>
          <a:endParaRPr lang="fr-FR"/>
        </a:p>
      </dgm:t>
    </dgm:pt>
    <dgm:pt modelId="{B72B33A1-B687-4512-A06B-A8BC91EF7A19}">
      <dgm:prSet phldrT="[Texte]" custT="1"/>
      <dgm:spPr/>
      <dgm:t>
        <a:bodyPr/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/>
            <a:t>mat  40 %</a:t>
          </a:r>
          <a:endParaRPr lang="fr-FR" sz="1200" dirty="0"/>
        </a:p>
      </dgm:t>
    </dgm:pt>
    <dgm:pt modelId="{626FEE10-B7E4-4A28-BFCD-684C8B1D9F74}" type="parTrans" cxnId="{CF4EF621-3403-4CB0-9A3C-EB8E07756446}">
      <dgm:prSet/>
      <dgm:spPr/>
      <dgm:t>
        <a:bodyPr/>
        <a:lstStyle/>
        <a:p>
          <a:endParaRPr lang="fr-FR"/>
        </a:p>
      </dgm:t>
    </dgm:pt>
    <dgm:pt modelId="{E2AA52E4-F5BF-4070-94C8-6152FB755646}" type="sibTrans" cxnId="{CF4EF621-3403-4CB0-9A3C-EB8E07756446}">
      <dgm:prSet/>
      <dgm:spPr/>
      <dgm:t>
        <a:bodyPr/>
        <a:lstStyle/>
        <a:p>
          <a:endParaRPr lang="fr-FR"/>
        </a:p>
      </dgm:t>
    </dgm:pt>
    <dgm:pt modelId="{2E4275CF-2554-400A-9061-6A5F35B76279}">
      <dgm:prSet phldrT="[Texte]" custT="1"/>
      <dgm:spPr/>
      <dgm:t>
        <a:bodyPr/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dirty="0"/>
            <a:t>Durée max étude : 15 </a:t>
          </a:r>
          <a:r>
            <a:rPr lang="fr-FR" sz="1200" dirty="0" err="1"/>
            <a:t>hj</a:t>
          </a:r>
          <a:r>
            <a:rPr lang="fr-FR" sz="1200" dirty="0"/>
            <a:t> (montant max 4 millions)</a:t>
          </a:r>
        </a:p>
      </dgm:t>
    </dgm:pt>
    <dgm:pt modelId="{90D56BAE-802E-4BD8-8362-50924B768686}" type="parTrans" cxnId="{03B97580-51C3-4472-B2BB-BA0D22F9B371}">
      <dgm:prSet/>
      <dgm:spPr/>
      <dgm:t>
        <a:bodyPr/>
        <a:lstStyle/>
        <a:p>
          <a:endParaRPr lang="fr-FR"/>
        </a:p>
      </dgm:t>
    </dgm:pt>
    <dgm:pt modelId="{5C1C26C0-9DAA-46A3-8DAE-8244A6A6163C}" type="sibTrans" cxnId="{03B97580-51C3-4472-B2BB-BA0D22F9B371}">
      <dgm:prSet/>
      <dgm:spPr/>
      <dgm:t>
        <a:bodyPr/>
        <a:lstStyle/>
        <a:p>
          <a:endParaRPr lang="fr-FR"/>
        </a:p>
      </dgm:t>
    </dgm:pt>
    <dgm:pt modelId="{02951C47-F763-4E27-930A-506EB5371380}">
      <dgm:prSet phldrT="[Texte]" custScaleX="121386" custT="1"/>
      <dgm:spPr/>
      <dgm:t>
        <a:bodyPr/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/>
            <a:t>Durée de réalisation du PMN 12 mois</a:t>
          </a:r>
          <a:endParaRPr lang="fr-FR" sz="1200" dirty="0"/>
        </a:p>
      </dgm:t>
    </dgm:pt>
    <dgm:pt modelId="{C16720AC-DB75-488F-8663-837F44ECA5D6}" type="parTrans" cxnId="{C60667C6-0703-4921-98C1-FD196109BCB4}">
      <dgm:prSet/>
      <dgm:spPr/>
      <dgm:t>
        <a:bodyPr/>
        <a:lstStyle/>
        <a:p>
          <a:endParaRPr lang="fr-FR"/>
        </a:p>
      </dgm:t>
    </dgm:pt>
    <dgm:pt modelId="{A3B189AA-825C-42CE-9850-AD715C0E64B9}" type="sibTrans" cxnId="{C60667C6-0703-4921-98C1-FD196109BCB4}">
      <dgm:prSet/>
      <dgm:spPr/>
      <dgm:t>
        <a:bodyPr/>
        <a:lstStyle/>
        <a:p>
          <a:endParaRPr lang="fr-FR"/>
        </a:p>
      </dgm:t>
    </dgm:pt>
    <dgm:pt modelId="{EC9570CB-B42A-47BC-9773-B89E1792A24E}">
      <dgm:prSet phldrT="[Texte]" custT="1"/>
      <dgm:spPr/>
      <dgm:t>
        <a:bodyPr/>
        <a:lstStyle/>
        <a:p>
          <a:pPr marL="114300" marR="0" lvl="1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 CA &lt; 100 millions FCFA</a:t>
          </a:r>
        </a:p>
      </dgm:t>
    </dgm:pt>
    <dgm:pt modelId="{A62F9A39-A0B3-4AC8-A760-136C9F961984}" type="parTrans" cxnId="{C6FF2EE4-8BFC-432E-A6C5-1A939B260E5D}">
      <dgm:prSet/>
      <dgm:spPr/>
      <dgm:t>
        <a:bodyPr/>
        <a:lstStyle/>
        <a:p>
          <a:endParaRPr lang="fr-FR"/>
        </a:p>
      </dgm:t>
    </dgm:pt>
    <dgm:pt modelId="{6D4D4FD7-8F89-40C4-9EA6-2AF71DDFA641}" type="sibTrans" cxnId="{C6FF2EE4-8BFC-432E-A6C5-1A939B260E5D}">
      <dgm:prSet/>
      <dgm:spPr/>
      <dgm:t>
        <a:bodyPr/>
        <a:lstStyle/>
        <a:p>
          <a:endParaRPr lang="fr-FR"/>
        </a:p>
      </dgm:t>
    </dgm:pt>
    <dgm:pt modelId="{3BE51969-D97D-4218-8CF1-376DB7B791F0}">
      <dgm:prSet phldrT="[Texte]" custT="1"/>
      <dgm:spPr/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fr-FR" sz="1200" dirty="0"/>
            <a:t>Un maximum de 3 actions prioritaires</a:t>
          </a:r>
        </a:p>
      </dgm:t>
    </dgm:pt>
    <dgm:pt modelId="{0D638B34-A026-40DE-8EA6-31B0F5B922FE}" type="parTrans" cxnId="{7F93D720-C7BF-46FB-A28D-31E6EEDB06CA}">
      <dgm:prSet/>
      <dgm:spPr/>
      <dgm:t>
        <a:bodyPr/>
        <a:lstStyle/>
        <a:p>
          <a:endParaRPr lang="fr-FR"/>
        </a:p>
      </dgm:t>
    </dgm:pt>
    <dgm:pt modelId="{962BF8A3-7EE0-4DCC-B92F-61A7163C0B64}" type="sibTrans" cxnId="{7F93D720-C7BF-46FB-A28D-31E6EEDB06CA}">
      <dgm:prSet/>
      <dgm:spPr/>
      <dgm:t>
        <a:bodyPr/>
        <a:lstStyle/>
        <a:p>
          <a:endParaRPr lang="fr-FR"/>
        </a:p>
      </dgm:t>
    </dgm:pt>
    <dgm:pt modelId="{EA98E6CB-F3CF-4AEB-A98A-A4FD0F6AA874}">
      <dgm:prSet phldrT="[Texte]" custT="1"/>
      <dgm:spPr/>
      <dgm:t>
        <a:bodyPr/>
        <a:lstStyle/>
        <a:p>
          <a:pPr algn="l"/>
          <a:r>
            <a:rPr lang="fr-FR" sz="1200"/>
            <a:t> Investissements &lt;= 50 millions</a:t>
          </a:r>
          <a:endParaRPr lang="fr-FR" sz="1200" dirty="0"/>
        </a:p>
      </dgm:t>
    </dgm:pt>
    <dgm:pt modelId="{6DAECC89-8D42-4465-A3BC-4BE7F975E719}" type="parTrans" cxnId="{C7AEA467-9D37-4C07-AA47-22687EC46CE3}">
      <dgm:prSet/>
      <dgm:spPr/>
      <dgm:t>
        <a:bodyPr/>
        <a:lstStyle/>
        <a:p>
          <a:endParaRPr lang="fr-FR"/>
        </a:p>
      </dgm:t>
    </dgm:pt>
    <dgm:pt modelId="{9419DA46-8CE6-4B11-B1FF-70BE3ED4E6D7}" type="sibTrans" cxnId="{C7AEA467-9D37-4C07-AA47-22687EC46CE3}">
      <dgm:prSet/>
      <dgm:spPr/>
      <dgm:t>
        <a:bodyPr/>
        <a:lstStyle/>
        <a:p>
          <a:endParaRPr lang="fr-FR"/>
        </a:p>
      </dgm:t>
    </dgm:pt>
    <dgm:pt modelId="{AFD5797B-5388-404F-8157-20BF00E74F07}">
      <dgm:prSet phldrT="[Texte]" custT="1"/>
      <dgm:spPr/>
      <dgm:t>
        <a:bodyPr/>
        <a:lstStyle/>
        <a:p>
          <a:pPr algn="l"/>
          <a:r>
            <a:rPr lang="fr-FR" sz="1200"/>
            <a:t>Taux de prime</a:t>
          </a:r>
          <a:endParaRPr lang="fr-FR" sz="1200" dirty="0"/>
        </a:p>
      </dgm:t>
    </dgm:pt>
    <dgm:pt modelId="{C89825EA-D63D-43FE-8379-527250C8F229}" type="parTrans" cxnId="{F8A7E6DD-6C8D-42B3-A6B9-393184915552}">
      <dgm:prSet/>
      <dgm:spPr/>
      <dgm:t>
        <a:bodyPr/>
        <a:lstStyle/>
        <a:p>
          <a:endParaRPr lang="fr-FR"/>
        </a:p>
      </dgm:t>
    </dgm:pt>
    <dgm:pt modelId="{7B135BE9-AD61-4F2C-BA55-A547310B6AAA}" type="sibTrans" cxnId="{F8A7E6DD-6C8D-42B3-A6B9-393184915552}">
      <dgm:prSet/>
      <dgm:spPr/>
      <dgm:t>
        <a:bodyPr/>
        <a:lstStyle/>
        <a:p>
          <a:endParaRPr lang="fr-FR"/>
        </a:p>
      </dgm:t>
    </dgm:pt>
    <dgm:pt modelId="{464A2291-69C3-40A5-8462-3FE6A463622B}">
      <dgm:prSet phldrT="[Texte]" custT="1"/>
      <dgm:spPr/>
      <dgm:t>
        <a:bodyPr/>
        <a:lstStyle/>
        <a:p>
          <a:pPr algn="l"/>
          <a:r>
            <a:rPr lang="fr-FR" sz="1200"/>
            <a:t>Immat 70%</a:t>
          </a:r>
          <a:endParaRPr lang="fr-FR" sz="1200" dirty="0"/>
        </a:p>
      </dgm:t>
    </dgm:pt>
    <dgm:pt modelId="{39643E88-DC49-48BB-91B4-294E3E7F9B66}" type="parTrans" cxnId="{AB04D66E-0741-4AED-92FA-3AF73A71B7FD}">
      <dgm:prSet/>
      <dgm:spPr/>
      <dgm:t>
        <a:bodyPr/>
        <a:lstStyle/>
        <a:p>
          <a:endParaRPr lang="fr-FR"/>
        </a:p>
      </dgm:t>
    </dgm:pt>
    <dgm:pt modelId="{126169F2-6CA3-449F-9169-1BCC075602B6}" type="sibTrans" cxnId="{AB04D66E-0741-4AED-92FA-3AF73A71B7FD}">
      <dgm:prSet/>
      <dgm:spPr/>
      <dgm:t>
        <a:bodyPr/>
        <a:lstStyle/>
        <a:p>
          <a:endParaRPr lang="fr-FR"/>
        </a:p>
      </dgm:t>
    </dgm:pt>
    <dgm:pt modelId="{756427C9-0926-4F08-A4B4-2140810EC223}">
      <dgm:prSet phldrT="[Texte]" custT="1"/>
      <dgm:spPr/>
      <dgm:t>
        <a:bodyPr/>
        <a:lstStyle/>
        <a:p>
          <a:pPr algn="l"/>
          <a:r>
            <a:rPr lang="fr-FR" sz="1200"/>
            <a:t>mat  40 %</a:t>
          </a:r>
          <a:endParaRPr lang="fr-FR" sz="1200" dirty="0"/>
        </a:p>
      </dgm:t>
    </dgm:pt>
    <dgm:pt modelId="{99371A42-10A3-4DDA-97DF-E34280729D3F}" type="parTrans" cxnId="{AACB9FF4-1212-4038-97F8-BB8DD21C7658}">
      <dgm:prSet/>
      <dgm:spPr/>
      <dgm:t>
        <a:bodyPr/>
        <a:lstStyle/>
        <a:p>
          <a:endParaRPr lang="fr-FR"/>
        </a:p>
      </dgm:t>
    </dgm:pt>
    <dgm:pt modelId="{53425A00-D244-497E-AEFF-DB0624C9A06F}" type="sibTrans" cxnId="{AACB9FF4-1212-4038-97F8-BB8DD21C7658}">
      <dgm:prSet/>
      <dgm:spPr/>
      <dgm:t>
        <a:bodyPr/>
        <a:lstStyle/>
        <a:p>
          <a:endParaRPr lang="fr-FR"/>
        </a:p>
      </dgm:t>
    </dgm:pt>
    <dgm:pt modelId="{22701E91-4E43-4B09-8EC7-A75000DF9E2B}">
      <dgm:prSet phldrT="[Texte]" custT="1"/>
      <dgm:spPr/>
      <dgm:t>
        <a:bodyPr/>
        <a:lstStyle/>
        <a:p>
          <a:pPr algn="l"/>
          <a:r>
            <a:rPr lang="fr-FR" sz="1200"/>
            <a:t>Durée de réalisation du PMN 12 mois</a:t>
          </a:r>
          <a:endParaRPr lang="fr-FR" sz="1200" dirty="0"/>
        </a:p>
      </dgm:t>
    </dgm:pt>
    <dgm:pt modelId="{972329C2-4329-45BE-B2A7-03F1E4AE654D}" type="parTrans" cxnId="{90F2666E-22F6-4C1F-A106-5477F7667C81}">
      <dgm:prSet/>
      <dgm:spPr/>
      <dgm:t>
        <a:bodyPr/>
        <a:lstStyle/>
        <a:p>
          <a:endParaRPr lang="fr-FR"/>
        </a:p>
      </dgm:t>
    </dgm:pt>
    <dgm:pt modelId="{176CE5D3-4E99-4D84-811E-0691E3243524}" type="sibTrans" cxnId="{90F2666E-22F6-4C1F-A106-5477F7667C81}">
      <dgm:prSet/>
      <dgm:spPr/>
      <dgm:t>
        <a:bodyPr/>
        <a:lstStyle/>
        <a:p>
          <a:endParaRPr lang="fr-FR"/>
        </a:p>
      </dgm:t>
    </dgm:pt>
    <dgm:pt modelId="{9C8DB39E-81D5-45F9-800E-8C28EDDE968B}">
      <dgm:prSet phldrT="[Texte]" custT="1"/>
      <dgm:spPr/>
      <dgm:t>
        <a:bodyPr/>
        <a:lstStyle/>
        <a:p>
          <a:pPr algn="l"/>
          <a:r>
            <a:rPr lang="fr-FR" sz="1200"/>
            <a:t>Durée max étude : 10 hj</a:t>
          </a:r>
          <a:endParaRPr lang="fr-FR" sz="1200" dirty="0"/>
        </a:p>
      </dgm:t>
    </dgm:pt>
    <dgm:pt modelId="{915E1337-8520-4625-AC80-270202FBDED2}" type="parTrans" cxnId="{172DD971-461B-4237-9529-88B2CFFA8540}">
      <dgm:prSet/>
      <dgm:spPr/>
      <dgm:t>
        <a:bodyPr/>
        <a:lstStyle/>
        <a:p>
          <a:endParaRPr lang="fr-FR"/>
        </a:p>
      </dgm:t>
    </dgm:pt>
    <dgm:pt modelId="{C58D6752-B024-434B-8B29-8D46E66142CD}" type="sibTrans" cxnId="{172DD971-461B-4237-9529-88B2CFFA8540}">
      <dgm:prSet/>
      <dgm:spPr/>
      <dgm:t>
        <a:bodyPr/>
        <a:lstStyle/>
        <a:p>
          <a:endParaRPr lang="fr-FR"/>
        </a:p>
      </dgm:t>
    </dgm:pt>
    <dgm:pt modelId="{348AA857-0BA8-402C-AC36-993524CCDC4C}">
      <dgm:prSet phldrT="[Texte]" custT="1"/>
      <dgm:spPr/>
      <dgm:t>
        <a:bodyPr/>
        <a:lstStyle/>
        <a:p>
          <a:pPr algn="l"/>
          <a:r>
            <a:rPr lang="fr-FR" sz="1200" dirty="0"/>
            <a:t> Plafond primes : 15 millions</a:t>
          </a:r>
        </a:p>
      </dgm:t>
    </dgm:pt>
    <dgm:pt modelId="{FB5C61C7-9872-46B0-B0DC-7610AAEB8293}" type="parTrans" cxnId="{5F97075C-8545-4FBE-9DFA-F26022412CD8}">
      <dgm:prSet/>
      <dgm:spPr/>
      <dgm:t>
        <a:bodyPr/>
        <a:lstStyle/>
        <a:p>
          <a:endParaRPr lang="fr-FR"/>
        </a:p>
      </dgm:t>
    </dgm:pt>
    <dgm:pt modelId="{4F033D37-B6AE-480D-B599-61DB67D0F539}" type="sibTrans" cxnId="{5F97075C-8545-4FBE-9DFA-F26022412CD8}">
      <dgm:prSet/>
      <dgm:spPr/>
      <dgm:t>
        <a:bodyPr/>
        <a:lstStyle/>
        <a:p>
          <a:endParaRPr lang="fr-FR"/>
        </a:p>
      </dgm:t>
    </dgm:pt>
    <dgm:pt modelId="{F8914A9F-070F-4DC5-9012-B2A28637849A}">
      <dgm:prSet phldrT="[Texte]" custT="1"/>
      <dgm:spPr/>
      <dgm:t>
        <a:bodyPr/>
        <a:lstStyle/>
        <a:p>
          <a:pPr algn="just"/>
          <a:r>
            <a:rPr lang="fr-FR" sz="1200" dirty="0"/>
            <a:t>Prime sur étude de 80%</a:t>
          </a:r>
        </a:p>
      </dgm:t>
    </dgm:pt>
    <dgm:pt modelId="{9FD5D2C3-0833-4DBF-80A3-CD95008E39F2}" type="parTrans" cxnId="{131153AD-2413-48B9-9E61-D78F9E0697FB}">
      <dgm:prSet/>
      <dgm:spPr/>
      <dgm:t>
        <a:bodyPr/>
        <a:lstStyle/>
        <a:p>
          <a:endParaRPr lang="fr-FR"/>
        </a:p>
      </dgm:t>
    </dgm:pt>
    <dgm:pt modelId="{48A6E88D-9099-45CB-88ED-DE5F7D377508}" type="sibTrans" cxnId="{131153AD-2413-48B9-9E61-D78F9E0697FB}">
      <dgm:prSet/>
      <dgm:spPr/>
      <dgm:t>
        <a:bodyPr/>
        <a:lstStyle/>
        <a:p>
          <a:endParaRPr lang="fr-FR"/>
        </a:p>
      </dgm:t>
    </dgm:pt>
    <dgm:pt modelId="{15B02D81-228F-4E3D-8747-A2DF8875D233}">
      <dgm:prSet phldrT="[Texte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 Prime sur étude de 90%</a:t>
          </a:r>
        </a:p>
      </dgm:t>
    </dgm:pt>
    <dgm:pt modelId="{B4322629-3486-4515-9EF8-9D33DCC92921}" type="parTrans" cxnId="{E15021CB-9C49-4C68-B8D8-30A80127BBA3}">
      <dgm:prSet/>
      <dgm:spPr/>
      <dgm:t>
        <a:bodyPr/>
        <a:lstStyle/>
        <a:p>
          <a:endParaRPr lang="fr-FR"/>
        </a:p>
      </dgm:t>
    </dgm:pt>
    <dgm:pt modelId="{A68B7B0A-A9FE-4D0C-8426-B9F8CB51ACD5}" type="sibTrans" cxnId="{E15021CB-9C49-4C68-B8D8-30A80127BBA3}">
      <dgm:prSet/>
      <dgm:spPr/>
      <dgm:t>
        <a:bodyPr/>
        <a:lstStyle/>
        <a:p>
          <a:endParaRPr lang="fr-FR"/>
        </a:p>
      </dgm:t>
    </dgm:pt>
    <dgm:pt modelId="{D460BD74-8F13-4574-BE4F-61A1A6B17D3D}">
      <dgm:prSet phldrT="[Texte]" custT="1"/>
      <dgm:spPr/>
      <dgm:t>
        <a:bodyPr/>
        <a:lstStyle/>
        <a:p>
          <a:pPr marL="114300" marR="0" lvl="1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 Prime sur étude de 90%</a:t>
          </a:r>
        </a:p>
      </dgm:t>
    </dgm:pt>
    <dgm:pt modelId="{17F32542-14C3-40A0-8BFE-96C44127BDC9}" type="parTrans" cxnId="{808E9B9D-31DB-4818-8BDA-565F68B09647}">
      <dgm:prSet/>
      <dgm:spPr/>
      <dgm:t>
        <a:bodyPr/>
        <a:lstStyle/>
        <a:p>
          <a:endParaRPr lang="fr-FR"/>
        </a:p>
      </dgm:t>
    </dgm:pt>
    <dgm:pt modelId="{D80F9890-5334-4223-834A-A69560519F54}" type="sibTrans" cxnId="{808E9B9D-31DB-4818-8BDA-565F68B09647}">
      <dgm:prSet/>
      <dgm:spPr/>
      <dgm:t>
        <a:bodyPr/>
        <a:lstStyle/>
        <a:p>
          <a:endParaRPr lang="fr-FR"/>
        </a:p>
      </dgm:t>
    </dgm:pt>
    <dgm:pt modelId="{CD921ACB-D4A8-4999-8E91-CB513DE3C502}">
      <dgm:prSet phldrT="[Texte]" custT="1"/>
      <dgm:spPr/>
      <dgm:t>
        <a:bodyPr/>
        <a:lstStyle/>
        <a:p>
          <a:pPr algn="l"/>
          <a:r>
            <a:rPr lang="fr-FR" sz="1200" dirty="0"/>
            <a:t>CA &lt; 30 milliards FCFA</a:t>
          </a:r>
        </a:p>
      </dgm:t>
    </dgm:pt>
    <dgm:pt modelId="{5332386A-102D-4E95-8391-57F13CA4658F}" type="parTrans" cxnId="{4A4B6DF0-F2C4-492E-80B5-E0458CEF82E1}">
      <dgm:prSet/>
      <dgm:spPr/>
      <dgm:t>
        <a:bodyPr/>
        <a:lstStyle/>
        <a:p>
          <a:endParaRPr lang="fr-FR"/>
        </a:p>
      </dgm:t>
    </dgm:pt>
    <dgm:pt modelId="{3A2D4017-D715-4105-B263-C3F115705ECC}" type="sibTrans" cxnId="{4A4B6DF0-F2C4-492E-80B5-E0458CEF82E1}">
      <dgm:prSet/>
      <dgm:spPr/>
      <dgm:t>
        <a:bodyPr/>
        <a:lstStyle/>
        <a:p>
          <a:endParaRPr lang="fr-FR"/>
        </a:p>
      </dgm:t>
    </dgm:pt>
    <dgm:pt modelId="{22FB772D-0376-4F40-8AA6-D8B846007328}">
      <dgm:prSet phldrT="[Texte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Diagnostic ciblé sur les fonctions essentielles</a:t>
          </a:r>
        </a:p>
      </dgm:t>
    </dgm:pt>
    <dgm:pt modelId="{83C13B1E-C2D6-4AAD-87CF-C85D48492CD6}" type="parTrans" cxnId="{8A6FC995-DBCB-491D-B652-3677FDC33589}">
      <dgm:prSet/>
      <dgm:spPr/>
      <dgm:t>
        <a:bodyPr/>
        <a:lstStyle/>
        <a:p>
          <a:endParaRPr lang="fr-FR"/>
        </a:p>
      </dgm:t>
    </dgm:pt>
    <dgm:pt modelId="{7AF91193-1AA6-4925-9183-77FE061C02F4}" type="sibTrans" cxnId="{8A6FC995-DBCB-491D-B652-3677FDC33589}">
      <dgm:prSet/>
      <dgm:spPr/>
      <dgm:t>
        <a:bodyPr/>
        <a:lstStyle/>
        <a:p>
          <a:endParaRPr lang="fr-FR"/>
        </a:p>
      </dgm:t>
    </dgm:pt>
    <dgm:pt modelId="{A2055F2B-2438-4446-B074-C6E5A4B05A39}">
      <dgm:prSet phldrT="[Texte]" custT="1"/>
      <dgm:spPr/>
      <dgm:t>
        <a:bodyPr/>
        <a:lstStyle/>
        <a:p>
          <a:pPr marL="114300" marR="0" lvl="1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Diagnostic cible sur les fonctions essentielles</a:t>
          </a:r>
        </a:p>
      </dgm:t>
    </dgm:pt>
    <dgm:pt modelId="{BDEE75F1-CB8F-4FB9-A140-C32D902AEAE4}" type="parTrans" cxnId="{0064F1BC-C1D5-4BD9-91D7-29F63B3028D9}">
      <dgm:prSet/>
      <dgm:spPr/>
      <dgm:t>
        <a:bodyPr/>
        <a:lstStyle/>
        <a:p>
          <a:endParaRPr lang="fr-FR"/>
        </a:p>
      </dgm:t>
    </dgm:pt>
    <dgm:pt modelId="{A945D44B-0FF6-4A59-AEEE-8848E7361E09}" type="sibTrans" cxnId="{0064F1BC-C1D5-4BD9-91D7-29F63B3028D9}">
      <dgm:prSet/>
      <dgm:spPr/>
      <dgm:t>
        <a:bodyPr/>
        <a:lstStyle/>
        <a:p>
          <a:endParaRPr lang="fr-FR"/>
        </a:p>
      </dgm:t>
    </dgm:pt>
    <dgm:pt modelId="{F002AFA3-7DA3-4D96-94F2-7A971A0E3505}" type="pres">
      <dgm:prSet presAssocID="{60CFBF69-7599-4A48-A6A2-22C7C5C1C063}" presName="linearFlow" presStyleCnt="0">
        <dgm:presLayoutVars>
          <dgm:dir/>
          <dgm:animLvl val="lvl"/>
          <dgm:resizeHandles val="exact"/>
        </dgm:presLayoutVars>
      </dgm:prSet>
      <dgm:spPr/>
    </dgm:pt>
    <dgm:pt modelId="{CC6F1BAE-F3C9-469D-8D9E-6A23E972252F}" type="pres">
      <dgm:prSet presAssocID="{972BD507-904B-4596-A30D-8B2273F92683}" presName="composite" presStyleCnt="0"/>
      <dgm:spPr/>
    </dgm:pt>
    <dgm:pt modelId="{6293083E-D199-40BD-A6ED-BADED8A1CF30}" type="pres">
      <dgm:prSet presAssocID="{972BD507-904B-4596-A30D-8B2273F9268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97638C-566B-409B-9853-515C0B8693B0}" type="pres">
      <dgm:prSet presAssocID="{972BD507-904B-4596-A30D-8B2273F92683}" presName="parSh" presStyleLbl="node1" presStyleIdx="0" presStyleCnt="3" custScaleY="100000"/>
      <dgm:spPr/>
    </dgm:pt>
    <dgm:pt modelId="{01A1DBD4-9FC6-421E-A3EF-EAD32869FE7A}" type="pres">
      <dgm:prSet presAssocID="{972BD507-904B-4596-A30D-8B2273F92683}" presName="desTx" presStyleLbl="fgAcc1" presStyleIdx="0" presStyleCnt="3" custScaleX="121946" custLinFactNeighborX="-1587" custLinFactNeighborY="-1270">
        <dgm:presLayoutVars>
          <dgm:bulletEnabled val="1"/>
        </dgm:presLayoutVars>
      </dgm:prSet>
      <dgm:spPr/>
    </dgm:pt>
    <dgm:pt modelId="{ED572169-4CDF-408C-AAE4-F290472CA6CA}" type="pres">
      <dgm:prSet presAssocID="{F18B564C-697C-4BF5-9EE3-C49955610753}" presName="sibTrans" presStyleLbl="sibTrans2D1" presStyleIdx="0" presStyleCnt="2"/>
      <dgm:spPr/>
    </dgm:pt>
    <dgm:pt modelId="{8D786CF9-58B1-448E-AE1F-A65FAA088688}" type="pres">
      <dgm:prSet presAssocID="{F18B564C-697C-4BF5-9EE3-C49955610753}" presName="connTx" presStyleLbl="sibTrans2D1" presStyleIdx="0" presStyleCnt="2"/>
      <dgm:spPr/>
    </dgm:pt>
    <dgm:pt modelId="{0BDE62AA-5C9A-4937-8C6C-AC48AD145F64}" type="pres">
      <dgm:prSet presAssocID="{6BD22ED0-67E9-4B6A-96C2-D4412B03B01E}" presName="composite" presStyleCnt="0"/>
      <dgm:spPr/>
    </dgm:pt>
    <dgm:pt modelId="{772B259D-11E6-4873-AEDA-6270F82F93B0}" type="pres">
      <dgm:prSet presAssocID="{6BD22ED0-67E9-4B6A-96C2-D4412B03B01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65ABCF-D45C-46F8-AFA7-A76FFE074028}" type="pres">
      <dgm:prSet presAssocID="{6BD22ED0-67E9-4B6A-96C2-D4412B03B01E}" presName="parSh" presStyleLbl="node1" presStyleIdx="1" presStyleCnt="3"/>
      <dgm:spPr/>
    </dgm:pt>
    <dgm:pt modelId="{79702960-64F7-496F-9327-1F085D6FE80C}" type="pres">
      <dgm:prSet presAssocID="{6BD22ED0-67E9-4B6A-96C2-D4412B03B01E}" presName="desTx" presStyleLbl="fgAcc1" presStyleIdx="1" presStyleCnt="3" custScaleX="121386">
        <dgm:presLayoutVars>
          <dgm:bulletEnabled val="1"/>
        </dgm:presLayoutVars>
      </dgm:prSet>
      <dgm:spPr/>
    </dgm:pt>
    <dgm:pt modelId="{667FD4C2-7DBA-4379-8ED5-BD2A1C59A1FF}" type="pres">
      <dgm:prSet presAssocID="{7C823DA5-7A6B-4DE9-8934-069B34D8F101}" presName="sibTrans" presStyleLbl="sibTrans2D1" presStyleIdx="1" presStyleCnt="2"/>
      <dgm:spPr/>
    </dgm:pt>
    <dgm:pt modelId="{C82E9FDB-3256-4570-9AE5-B36AB60535A1}" type="pres">
      <dgm:prSet presAssocID="{7C823DA5-7A6B-4DE9-8934-069B34D8F101}" presName="connTx" presStyleLbl="sibTrans2D1" presStyleIdx="1" presStyleCnt="2"/>
      <dgm:spPr/>
    </dgm:pt>
    <dgm:pt modelId="{E3CA5EF0-F46E-49D2-AB4E-F274A8515F03}" type="pres">
      <dgm:prSet presAssocID="{27F605AD-4962-45CA-A8E4-C9093112C6FF}" presName="composite" presStyleCnt="0"/>
      <dgm:spPr/>
    </dgm:pt>
    <dgm:pt modelId="{D1315E29-A5BE-40D2-BF37-A79CC444E256}" type="pres">
      <dgm:prSet presAssocID="{27F605AD-4962-45CA-A8E4-C9093112C6F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248B989-BD46-4B17-9770-26E5B75EA86B}" type="pres">
      <dgm:prSet presAssocID="{27F605AD-4962-45CA-A8E4-C9093112C6FF}" presName="parSh" presStyleLbl="node1" presStyleIdx="2" presStyleCnt="3"/>
      <dgm:spPr/>
    </dgm:pt>
    <dgm:pt modelId="{76A4A8D6-3887-4560-B843-357143640E2F}" type="pres">
      <dgm:prSet presAssocID="{27F605AD-4962-45CA-A8E4-C9093112C6FF}" presName="desTx" presStyleLbl="fgAcc1" presStyleIdx="2" presStyleCnt="3" custScaleX="110071" custLinFactNeighborX="-14258" custLinFactNeighborY="974">
        <dgm:presLayoutVars>
          <dgm:bulletEnabled val="1"/>
        </dgm:presLayoutVars>
      </dgm:prSet>
      <dgm:spPr/>
    </dgm:pt>
  </dgm:ptLst>
  <dgm:cxnLst>
    <dgm:cxn modelId="{526B4303-AB81-4C12-B07B-93BA91B717AB}" srcId="{972BD507-904B-4596-A30D-8B2273F92683}" destId="{E1B46048-1113-4DE8-AC31-78154BDA68DD}" srcOrd="7" destOrd="0" parTransId="{2470F7CA-513F-477D-994F-553D116FFEC5}" sibTransId="{84EBF36C-A8F4-44C0-A7D8-07E06FD128AC}"/>
    <dgm:cxn modelId="{8A7D1105-ADE6-46DC-97C2-5399AFE56882}" srcId="{EA29F3D9-EFF4-441A-82EB-0423BDCBB6AE}" destId="{D1AAA1B0-F807-4293-B967-64F51A1A4EB8}" srcOrd="0" destOrd="0" parTransId="{494F3339-974E-4261-A1ED-94F56319E7F4}" sibTransId="{0A212E93-ED9D-4423-971D-30135EA440AD}"/>
    <dgm:cxn modelId="{1CCC5607-C496-47C6-9D84-53D2BD71CE8B}" srcId="{972BD507-904B-4596-A30D-8B2273F92683}" destId="{137DBE05-999B-4312-9E2A-1B8DC1C9FFBB}" srcOrd="6" destOrd="0" parTransId="{E8477127-6C9F-4464-8D1E-D8D72535A307}" sibTransId="{3EF21AEB-70D7-4E97-B3B5-219E14EC42C4}"/>
    <dgm:cxn modelId="{49B22808-3AF7-462B-80A2-FE145F8C89A6}" type="presOf" srcId="{F18B564C-697C-4BF5-9EE3-C49955610753}" destId="{ED572169-4CDF-408C-AAE4-F290472CA6CA}" srcOrd="0" destOrd="0" presId="urn:microsoft.com/office/officeart/2005/8/layout/process3"/>
    <dgm:cxn modelId="{59B30309-B3D0-4300-B03E-8D9D4159CF9B}" type="presOf" srcId="{7C823DA5-7A6B-4DE9-8934-069B34D8F101}" destId="{667FD4C2-7DBA-4379-8ED5-BD2A1C59A1FF}" srcOrd="0" destOrd="0" presId="urn:microsoft.com/office/officeart/2005/8/layout/process3"/>
    <dgm:cxn modelId="{3D225116-BBC5-44B6-A53C-5C585F484275}" srcId="{60CFBF69-7599-4A48-A6A2-22C7C5C1C063}" destId="{972BD507-904B-4596-A30D-8B2273F92683}" srcOrd="0" destOrd="0" parTransId="{9CCED04A-660F-4C40-B997-062EEF362B6F}" sibTransId="{F18B564C-697C-4BF5-9EE3-C49955610753}"/>
    <dgm:cxn modelId="{E7AABE16-D546-4491-9C1F-967B2DD82A62}" type="presOf" srcId="{22701E91-4E43-4B09-8EC7-A75000DF9E2B}" destId="{76A4A8D6-3887-4560-B843-357143640E2F}" srcOrd="0" destOrd="8" presId="urn:microsoft.com/office/officeart/2005/8/layout/process3"/>
    <dgm:cxn modelId="{7F93D720-C7BF-46FB-A28D-31E6EEDB06CA}" srcId="{27F605AD-4962-45CA-A8E4-C9093112C6FF}" destId="{3BE51969-D97D-4218-8CF1-376DB7B791F0}" srcOrd="3" destOrd="0" parTransId="{0D638B34-A026-40DE-8EA6-31B0F5B922FE}" sibTransId="{962BF8A3-7EE0-4DCC-B92F-61A7163C0B64}"/>
    <dgm:cxn modelId="{CF4EF621-3403-4CB0-9A3C-EB8E07756446}" srcId="{9318CF67-7218-4689-9F38-CD5B713CD025}" destId="{B72B33A1-B687-4512-A06B-A8BC91EF7A19}" srcOrd="1" destOrd="0" parTransId="{626FEE10-B7E4-4A28-BFCD-684C8B1D9F74}" sibTransId="{E2AA52E4-F5BF-4070-94C8-6152FB755646}"/>
    <dgm:cxn modelId="{A377DF22-0CF0-4E2B-8A80-E81C05D7CAC0}" srcId="{972BD507-904B-4596-A30D-8B2273F92683}" destId="{B10CD1F7-5EED-49E7-805C-5DA86244A592}" srcOrd="3" destOrd="0" parTransId="{CA565D32-EA56-4FED-B608-CB0B83923539}" sibTransId="{3031C2B1-21B5-4583-9F8A-7519DBEBA372}"/>
    <dgm:cxn modelId="{1BB6792D-1C0F-4AE5-ADA5-CBF218CB79A4}" type="presOf" srcId="{4787BB4D-BB12-4E5B-BC3E-20BA6411E2B1}" destId="{01A1DBD4-9FC6-421E-A3EF-EAD32869FE7A}" srcOrd="0" destOrd="6" presId="urn:microsoft.com/office/officeart/2005/8/layout/process3"/>
    <dgm:cxn modelId="{FFCAC633-2663-4B3C-8180-FA0D63C1E326}" type="presOf" srcId="{AFD5797B-5388-404F-8157-20BF00E74F07}" destId="{76A4A8D6-3887-4560-B843-357143640E2F}" srcOrd="0" destOrd="5" presId="urn:microsoft.com/office/officeart/2005/8/layout/process3"/>
    <dgm:cxn modelId="{B94E9D34-5D1A-4F87-8CBD-9173AD8875FA}" srcId="{6BD22ED0-67E9-4B6A-96C2-D4412B03B01E}" destId="{A7B63A26-7D7E-4F1B-8686-C84901D6B41D}" srcOrd="4" destOrd="0" parTransId="{A7A22F8E-AF59-4DB2-A171-2F9514AD1D30}" sibTransId="{EA03FDC2-40F9-4285-8F8C-A869D3044B54}"/>
    <dgm:cxn modelId="{E52C8635-81F1-4902-9380-98A3DB984E11}" srcId="{60CFBF69-7599-4A48-A6A2-22C7C5C1C063}" destId="{6BD22ED0-67E9-4B6A-96C2-D4412B03B01E}" srcOrd="1" destOrd="0" parTransId="{200824E4-22C9-40C2-A867-DB2FF0DC2722}" sibTransId="{7C823DA5-7A6B-4DE9-8934-069B34D8F101}"/>
    <dgm:cxn modelId="{3F891936-96E2-4ECC-B1BE-B2C0B9D5EDB6}" srcId="{6BD22ED0-67E9-4B6A-96C2-D4412B03B01E}" destId="{9318CF67-7218-4689-9F38-CD5B713CD025}" srcOrd="5" destOrd="0" parTransId="{8F0A8B0A-8E70-47E0-B097-86C6815FE7B5}" sibTransId="{7D571506-A10F-4705-A15C-E0A2546C2001}"/>
    <dgm:cxn modelId="{F0DE5236-A6E9-4998-B66F-40CBBEEE2E3B}" type="presOf" srcId="{22FB772D-0376-4F40-8AA6-D8B846007328}" destId="{79702960-64F7-496F-9327-1F085D6FE80C}" srcOrd="0" destOrd="1" presId="urn:microsoft.com/office/officeart/2005/8/layout/process3"/>
    <dgm:cxn modelId="{D1C49B37-2F44-4678-8DD8-3FE7A66883FF}" type="presOf" srcId="{9318CF67-7218-4689-9F38-CD5B713CD025}" destId="{79702960-64F7-496F-9327-1F085D6FE80C}" srcOrd="0" destOrd="5" presId="urn:microsoft.com/office/officeart/2005/8/layout/process3"/>
    <dgm:cxn modelId="{E7916138-1350-4833-9D23-CFDB5BF01786}" srcId="{6BD22ED0-67E9-4B6A-96C2-D4412B03B01E}" destId="{B34A3C5B-BF16-4B29-B64D-969AC28F0A9A}" srcOrd="3" destOrd="0" parTransId="{D0610E58-B67B-4D66-8763-ACBB2D8FE76E}" sibTransId="{8997C883-90CD-4070-A40E-645F576ED164}"/>
    <dgm:cxn modelId="{89268739-C6C9-49F8-BB11-899A42912F01}" type="presOf" srcId="{A2055F2B-2438-4446-B074-C6E5A4B05A39}" destId="{76A4A8D6-3887-4560-B843-357143640E2F}" srcOrd="0" destOrd="1" presId="urn:microsoft.com/office/officeart/2005/8/layout/process3"/>
    <dgm:cxn modelId="{5F97075C-8545-4FBE-9DFA-F26022412CD8}" srcId="{27F605AD-4962-45CA-A8E4-C9093112C6FF}" destId="{348AA857-0BA8-402C-AC36-993524CCDC4C}" srcOrd="8" destOrd="0" parTransId="{FB5C61C7-9872-46B0-B0DC-7610AAEB8293}" sibTransId="{4F033D37-B6AE-480D-B599-61DB67D0F539}"/>
    <dgm:cxn modelId="{1CA34F5C-F670-4C26-939E-98F131214D21}" srcId="{9318CF67-7218-4689-9F38-CD5B713CD025}" destId="{654BBBD2-F756-4BA3-835F-C0A5F7AD7574}" srcOrd="0" destOrd="0" parTransId="{1CC57949-75FA-4868-87B8-8C704A26FC55}" sibTransId="{8F7A6CC7-C695-4742-91D9-6BAABCF02497}"/>
    <dgm:cxn modelId="{D4EFB65C-532F-43F4-8C29-2C4D01DC6EE0}" type="presOf" srcId="{CD921ACB-D4A8-4999-8E91-CB513DE3C502}" destId="{01A1DBD4-9FC6-421E-A3EF-EAD32869FE7A}" srcOrd="0" destOrd="0" presId="urn:microsoft.com/office/officeart/2005/8/layout/process3"/>
    <dgm:cxn modelId="{D1937A61-E057-4346-9551-D357070F4125}" type="presOf" srcId="{27F605AD-4962-45CA-A8E4-C9093112C6FF}" destId="{D1315E29-A5BE-40D2-BF37-A79CC444E256}" srcOrd="0" destOrd="0" presId="urn:microsoft.com/office/officeart/2005/8/layout/process3"/>
    <dgm:cxn modelId="{7F338067-E01D-4B58-833F-FDD44708C6F3}" type="presOf" srcId="{2E4275CF-2554-400A-9061-6A5F35B76279}" destId="{79702960-64F7-496F-9327-1F085D6FE80C}" srcOrd="0" destOrd="9" presId="urn:microsoft.com/office/officeart/2005/8/layout/process3"/>
    <dgm:cxn modelId="{C7AEA467-9D37-4C07-AA47-22687EC46CE3}" srcId="{27F605AD-4962-45CA-A8E4-C9093112C6FF}" destId="{EA98E6CB-F3CF-4AEB-A98A-A4FD0F6AA874}" srcOrd="4" destOrd="0" parTransId="{6DAECC89-8D42-4465-A3BC-4BE7F975E719}" sibTransId="{9419DA46-8CE6-4B11-B1FF-70BE3ED4E6D7}"/>
    <dgm:cxn modelId="{E257CF68-4B12-4169-8014-DE4CF8AF8D30}" srcId="{EA29F3D9-EFF4-441A-82EB-0423BDCBB6AE}" destId="{4787BB4D-BB12-4E5B-BC3E-20BA6411E2B1}" srcOrd="1" destOrd="0" parTransId="{21BC795A-0A88-40B1-A33F-7F858009730F}" sibTransId="{09BDD8C4-847B-420C-8980-5880667DC371}"/>
    <dgm:cxn modelId="{7D345869-D8BC-4C02-84DB-52C84E36F3C0}" type="presOf" srcId="{60CFBF69-7599-4A48-A6A2-22C7C5C1C063}" destId="{F002AFA3-7DA3-4D96-94F2-7A971A0E3505}" srcOrd="0" destOrd="0" presId="urn:microsoft.com/office/officeart/2005/8/layout/process3"/>
    <dgm:cxn modelId="{E2C3724A-5D7B-49D4-B08B-83A3FBC19C66}" type="presOf" srcId="{27F605AD-4962-45CA-A8E4-C9093112C6FF}" destId="{2248B989-BD46-4B17-9770-26E5B75EA86B}" srcOrd="1" destOrd="0" presId="urn:microsoft.com/office/officeart/2005/8/layout/process3"/>
    <dgm:cxn modelId="{42CED86A-F155-4658-B637-C7C2D3ECD0EC}" type="presOf" srcId="{A72E9D3D-9EF3-4478-AFEB-9E23B2F8D910}" destId="{79702960-64F7-496F-9327-1F085D6FE80C}" srcOrd="0" destOrd="0" presId="urn:microsoft.com/office/officeart/2005/8/layout/process3"/>
    <dgm:cxn modelId="{90F2666E-22F6-4C1F-A106-5477F7667C81}" srcId="{27F605AD-4962-45CA-A8E4-C9093112C6FF}" destId="{22701E91-4E43-4B09-8EC7-A75000DF9E2B}" srcOrd="6" destOrd="0" parTransId="{972329C2-4329-45BE-B2A7-03F1E4AE654D}" sibTransId="{176CE5D3-4E99-4D84-811E-0691E3243524}"/>
    <dgm:cxn modelId="{AB04D66E-0741-4AED-92FA-3AF73A71B7FD}" srcId="{AFD5797B-5388-404F-8157-20BF00E74F07}" destId="{464A2291-69C3-40A5-8462-3FE6A463622B}" srcOrd="0" destOrd="0" parTransId="{39643E88-DC49-48BB-91B4-294E3E7F9B66}" sibTransId="{126169F2-6CA3-449F-9169-1BCC075602B6}"/>
    <dgm:cxn modelId="{0E9BA770-EA2A-4C83-8197-40AA7791569E}" type="presOf" srcId="{464A2291-69C3-40A5-8462-3FE6A463622B}" destId="{76A4A8D6-3887-4560-B843-357143640E2F}" srcOrd="0" destOrd="6" presId="urn:microsoft.com/office/officeart/2005/8/layout/process3"/>
    <dgm:cxn modelId="{172DD971-461B-4237-9529-88B2CFFA8540}" srcId="{27F605AD-4962-45CA-A8E4-C9093112C6FF}" destId="{9C8DB39E-81D5-45F9-800E-8C28EDDE968B}" srcOrd="7" destOrd="0" parTransId="{915E1337-8520-4625-AC80-270202FBDED2}" sibTransId="{C58D6752-B024-434B-8B29-8D46E66142CD}"/>
    <dgm:cxn modelId="{9EE8E251-7577-4758-B1C6-7EEA6E724D1F}" type="presOf" srcId="{756427C9-0926-4F08-A4B4-2140810EC223}" destId="{76A4A8D6-3887-4560-B843-357143640E2F}" srcOrd="0" destOrd="7" presId="urn:microsoft.com/office/officeart/2005/8/layout/process3"/>
    <dgm:cxn modelId="{4DCC9652-6636-46AE-BCF8-C42362EE49CB}" type="presOf" srcId="{02951C47-F763-4E27-930A-506EB5371380}" destId="{79702960-64F7-496F-9327-1F085D6FE80C}" srcOrd="0" destOrd="8" presId="urn:microsoft.com/office/officeart/2005/8/layout/process3"/>
    <dgm:cxn modelId="{17FAD955-AE62-4215-902D-A8DD22873471}" type="presOf" srcId="{B10CD1F7-5EED-49E7-805C-5DA86244A592}" destId="{01A1DBD4-9FC6-421E-A3EF-EAD32869FE7A}" srcOrd="0" destOrd="3" presId="urn:microsoft.com/office/officeart/2005/8/layout/process3"/>
    <dgm:cxn modelId="{64085857-024A-4F69-8EB8-3AAAC308BB3B}" srcId="{60CFBF69-7599-4A48-A6A2-22C7C5C1C063}" destId="{27F605AD-4962-45CA-A8E4-C9093112C6FF}" srcOrd="2" destOrd="0" parTransId="{5608D3D8-E144-4CD4-A8AC-5EB06A3209B3}" sibTransId="{2F811CC7-42C9-4B06-973C-93DADD4A5C15}"/>
    <dgm:cxn modelId="{03B97580-51C3-4472-B2BB-BA0D22F9B371}" srcId="{6BD22ED0-67E9-4B6A-96C2-D4412B03B01E}" destId="{2E4275CF-2554-400A-9061-6A5F35B76279}" srcOrd="7" destOrd="0" parTransId="{90D56BAE-802E-4BD8-8362-50924B768686}" sibTransId="{5C1C26C0-9DAA-46A3-8DAE-8244A6A6163C}"/>
    <dgm:cxn modelId="{11619B84-B609-4959-85FE-79C804FFF1CB}" type="presOf" srcId="{EA98E6CB-F3CF-4AEB-A98A-A4FD0F6AA874}" destId="{76A4A8D6-3887-4560-B843-357143640E2F}" srcOrd="0" destOrd="4" presId="urn:microsoft.com/office/officeart/2005/8/layout/process3"/>
    <dgm:cxn modelId="{B411E786-7E06-412E-AB7F-098417191BB7}" type="presOf" srcId="{348AA857-0BA8-402C-AC36-993524CCDC4C}" destId="{76A4A8D6-3887-4560-B843-357143640E2F}" srcOrd="0" destOrd="10" presId="urn:microsoft.com/office/officeart/2005/8/layout/process3"/>
    <dgm:cxn modelId="{1E220B87-4DCC-4118-B27A-BE7BCB5B3419}" type="presOf" srcId="{C69A9E58-28CA-42C9-A889-120ED42E8B8E}" destId="{01A1DBD4-9FC6-421E-A3EF-EAD32869FE7A}" srcOrd="0" destOrd="1" presId="urn:microsoft.com/office/officeart/2005/8/layout/process3"/>
    <dgm:cxn modelId="{92FD968C-B4F3-4FA2-A056-02511A3C79AF}" srcId="{972BD507-904B-4596-A30D-8B2273F92683}" destId="{C69A9E58-28CA-42C9-A889-120ED42E8B8E}" srcOrd="1" destOrd="0" parTransId="{0BD5668B-F1AD-4DEF-99B8-11D89E4D49C6}" sibTransId="{DCD301FF-8A3A-4D54-8FD4-2E0DFB44BB55}"/>
    <dgm:cxn modelId="{C6400891-B4A0-44B8-94A1-8A2A34DE9FD8}" type="presOf" srcId="{E1B46048-1113-4DE8-AC31-78154BDA68DD}" destId="{01A1DBD4-9FC6-421E-A3EF-EAD32869FE7A}" srcOrd="0" destOrd="9" presId="urn:microsoft.com/office/officeart/2005/8/layout/process3"/>
    <dgm:cxn modelId="{4BC72794-03EA-4733-AC79-690267D5A76B}" type="presOf" srcId="{3BE51969-D97D-4218-8CF1-376DB7B791F0}" destId="{76A4A8D6-3887-4560-B843-357143640E2F}" srcOrd="0" destOrd="3" presId="urn:microsoft.com/office/officeart/2005/8/layout/process3"/>
    <dgm:cxn modelId="{8A6FC995-DBCB-491D-B652-3677FDC33589}" srcId="{6BD22ED0-67E9-4B6A-96C2-D4412B03B01E}" destId="{22FB772D-0376-4F40-8AA6-D8B846007328}" srcOrd="1" destOrd="0" parTransId="{83C13B1E-C2D6-4AAD-87CF-C85D48492CD6}" sibTransId="{7AF91193-1AA6-4925-9183-77FE061C02F4}"/>
    <dgm:cxn modelId="{E4637997-BB54-4693-A1E6-7E7BB6C7EA71}" type="presOf" srcId="{972BD507-904B-4596-A30D-8B2273F92683}" destId="{6293083E-D199-40BD-A6ED-BADED8A1CF30}" srcOrd="0" destOrd="0" presId="urn:microsoft.com/office/officeart/2005/8/layout/process3"/>
    <dgm:cxn modelId="{26E2BF9B-A52E-4531-B771-9EEE3910AEB6}" type="presOf" srcId="{9C8DB39E-81D5-45F9-800E-8C28EDDE968B}" destId="{76A4A8D6-3887-4560-B843-357143640E2F}" srcOrd="0" destOrd="9" presId="urn:microsoft.com/office/officeart/2005/8/layout/process3"/>
    <dgm:cxn modelId="{808E9B9D-31DB-4818-8BDA-565F68B09647}" srcId="{27F605AD-4962-45CA-A8E4-C9093112C6FF}" destId="{D460BD74-8F13-4574-BE4F-61A1A6B17D3D}" srcOrd="2" destOrd="0" parTransId="{17F32542-14C3-40A0-8BFE-96C44127BDC9}" sibTransId="{D80F9890-5334-4223-834A-A69560519F54}"/>
    <dgm:cxn modelId="{B5C74E9F-156A-48B0-8F56-900ACB461C75}" type="presOf" srcId="{A7B63A26-7D7E-4F1B-8686-C84901D6B41D}" destId="{79702960-64F7-496F-9327-1F085D6FE80C}" srcOrd="0" destOrd="4" presId="urn:microsoft.com/office/officeart/2005/8/layout/process3"/>
    <dgm:cxn modelId="{E2A2C19F-A1D6-400A-A797-0BA4ABE52C91}" type="presOf" srcId="{D1AAA1B0-F807-4293-B967-64F51A1A4EB8}" destId="{01A1DBD4-9FC6-421E-A3EF-EAD32869FE7A}" srcOrd="0" destOrd="5" presId="urn:microsoft.com/office/officeart/2005/8/layout/process3"/>
    <dgm:cxn modelId="{2E8A0CA9-EF76-4D4C-AB2E-B7F22F6C834A}" srcId="{6BD22ED0-67E9-4B6A-96C2-D4412B03B01E}" destId="{A72E9D3D-9EF3-4478-AFEB-9E23B2F8D910}" srcOrd="0" destOrd="0" parTransId="{EDE689F6-565D-4A27-A617-19FDD9205F24}" sibTransId="{870E4BBB-910A-4E44-8728-6F39897136E2}"/>
    <dgm:cxn modelId="{3F71BCAA-115A-4D84-8464-ACEF0DBFE398}" srcId="{6BD22ED0-67E9-4B6A-96C2-D4412B03B01E}" destId="{E34A677D-2FB9-40FA-B47C-A2EE76D766A0}" srcOrd="8" destOrd="0" parTransId="{9648C65E-073E-4CA1-993E-9DDC65935BDF}" sibTransId="{98A16D65-9F85-44E9-AAF0-587746CFC6A3}"/>
    <dgm:cxn modelId="{131153AD-2413-48B9-9E61-D78F9E0697FB}" srcId="{972BD507-904B-4596-A30D-8B2273F92683}" destId="{F8914A9F-070F-4DC5-9012-B2A28637849A}" srcOrd="2" destOrd="0" parTransId="{9FD5D2C3-0833-4DBF-80A3-CD95008E39F2}" sibTransId="{48A6E88D-9099-45CB-88ED-DE5F7D377508}"/>
    <dgm:cxn modelId="{EDFA44AF-D6A2-4EA2-A1CA-4E078284F841}" srcId="{972BD507-904B-4596-A30D-8B2273F92683}" destId="{EA29F3D9-EFF4-441A-82EB-0423BDCBB6AE}" srcOrd="4" destOrd="0" parTransId="{8CD61DB4-4B6D-4787-8BF6-7CA8938FB4C1}" sibTransId="{0935A24A-1377-4632-93D6-D2E7FE7A1649}"/>
    <dgm:cxn modelId="{4D1730B2-E3F1-4A18-8E43-A18A879D9B6E}" type="presOf" srcId="{F8914A9F-070F-4DC5-9012-B2A28637849A}" destId="{01A1DBD4-9FC6-421E-A3EF-EAD32869FE7A}" srcOrd="0" destOrd="2" presId="urn:microsoft.com/office/officeart/2005/8/layout/process3"/>
    <dgm:cxn modelId="{1AF4D6B6-44CD-495C-B592-8CE36E321EF7}" type="presOf" srcId="{6BD22ED0-67E9-4B6A-96C2-D4412B03B01E}" destId="{772B259D-11E6-4873-AEDA-6270F82F93B0}" srcOrd="0" destOrd="0" presId="urn:microsoft.com/office/officeart/2005/8/layout/process3"/>
    <dgm:cxn modelId="{1BCE21BC-1AE1-4225-991E-D1711CD1959A}" type="presOf" srcId="{15B02D81-228F-4E3D-8747-A2DF8875D233}" destId="{79702960-64F7-496F-9327-1F085D6FE80C}" srcOrd="0" destOrd="2" presId="urn:microsoft.com/office/officeart/2005/8/layout/process3"/>
    <dgm:cxn modelId="{0064F1BC-C1D5-4BD9-91D7-29F63B3028D9}" srcId="{27F605AD-4962-45CA-A8E4-C9093112C6FF}" destId="{A2055F2B-2438-4446-B074-C6E5A4B05A39}" srcOrd="1" destOrd="0" parTransId="{BDEE75F1-CB8F-4FB9-A140-C32D902AEAE4}" sibTransId="{A945D44B-0FF6-4A59-AEEE-8848E7361E09}"/>
    <dgm:cxn modelId="{2256AABE-A49D-47E2-A7A0-523750CAB408}" type="presOf" srcId="{EC9570CB-B42A-47BC-9773-B89E1792A24E}" destId="{76A4A8D6-3887-4560-B843-357143640E2F}" srcOrd="0" destOrd="0" presId="urn:microsoft.com/office/officeart/2005/8/layout/process3"/>
    <dgm:cxn modelId="{760ACDC5-9F4C-4539-8FE4-B10B572B5ACF}" type="presOf" srcId="{B72B33A1-B687-4512-A06B-A8BC91EF7A19}" destId="{79702960-64F7-496F-9327-1F085D6FE80C}" srcOrd="0" destOrd="7" presId="urn:microsoft.com/office/officeart/2005/8/layout/process3"/>
    <dgm:cxn modelId="{C60667C6-0703-4921-98C1-FD196109BCB4}" srcId="{6BD22ED0-67E9-4B6A-96C2-D4412B03B01E}" destId="{02951C47-F763-4E27-930A-506EB5371380}" srcOrd="6" destOrd="0" parTransId="{C16720AC-DB75-488F-8663-837F44ECA5D6}" sibTransId="{A3B189AA-825C-42CE-9850-AD715C0E64B9}"/>
    <dgm:cxn modelId="{AC2E6CC9-F44D-405F-B0D7-278550636B0B}" type="presOf" srcId="{EA29F3D9-EFF4-441A-82EB-0423BDCBB6AE}" destId="{01A1DBD4-9FC6-421E-A3EF-EAD32869FE7A}" srcOrd="0" destOrd="4" presId="urn:microsoft.com/office/officeart/2005/8/layout/process3"/>
    <dgm:cxn modelId="{E15021CB-9C49-4C68-B8D8-30A80127BBA3}" srcId="{6BD22ED0-67E9-4B6A-96C2-D4412B03B01E}" destId="{15B02D81-228F-4E3D-8747-A2DF8875D233}" srcOrd="2" destOrd="0" parTransId="{B4322629-3486-4515-9EF8-9D33DCC92921}" sibTransId="{A68B7B0A-A9FE-4D0C-8426-B9F8CB51ACD5}"/>
    <dgm:cxn modelId="{0341FCD2-F6E8-4419-B9A8-18A3BAA68371}" type="presOf" srcId="{F18B564C-697C-4BF5-9EE3-C49955610753}" destId="{8D786CF9-58B1-448E-AE1F-A65FAA088688}" srcOrd="1" destOrd="0" presId="urn:microsoft.com/office/officeart/2005/8/layout/process3"/>
    <dgm:cxn modelId="{05F804D4-53FD-43DF-968E-D9A24260F25B}" type="presOf" srcId="{E34A677D-2FB9-40FA-B47C-A2EE76D766A0}" destId="{79702960-64F7-496F-9327-1F085D6FE80C}" srcOrd="0" destOrd="10" presId="urn:microsoft.com/office/officeart/2005/8/layout/process3"/>
    <dgm:cxn modelId="{F8A7E6DD-6C8D-42B3-A6B9-393184915552}" srcId="{27F605AD-4962-45CA-A8E4-C9093112C6FF}" destId="{AFD5797B-5388-404F-8157-20BF00E74F07}" srcOrd="5" destOrd="0" parTransId="{C89825EA-D63D-43FE-8379-527250C8F229}" sibTransId="{7B135BE9-AD61-4F2C-BA55-A547310B6AAA}"/>
    <dgm:cxn modelId="{BD2820DF-FDDC-44BD-B0AB-7B8B0F218FDF}" type="presOf" srcId="{654BBBD2-F756-4BA3-835F-C0A5F7AD7574}" destId="{79702960-64F7-496F-9327-1F085D6FE80C}" srcOrd="0" destOrd="6" presId="urn:microsoft.com/office/officeart/2005/8/layout/process3"/>
    <dgm:cxn modelId="{78FF48E0-F08D-4E60-92BD-1A913ECFE9F7}" type="presOf" srcId="{2195CB56-01F9-4DB7-9138-E50D8FF88A3A}" destId="{01A1DBD4-9FC6-421E-A3EF-EAD32869FE7A}" srcOrd="0" destOrd="7" presId="urn:microsoft.com/office/officeart/2005/8/layout/process3"/>
    <dgm:cxn modelId="{07FBE7E0-0E49-4D1C-9065-411CF2550FB1}" type="presOf" srcId="{137DBE05-999B-4312-9E2A-1B8DC1C9FFBB}" destId="{01A1DBD4-9FC6-421E-A3EF-EAD32869FE7A}" srcOrd="0" destOrd="8" presId="urn:microsoft.com/office/officeart/2005/8/layout/process3"/>
    <dgm:cxn modelId="{B6A548E1-F58E-4FE0-A189-6AAC42D2F919}" type="presOf" srcId="{6BD22ED0-67E9-4B6A-96C2-D4412B03B01E}" destId="{5065ABCF-D45C-46F8-AFA7-A76FFE074028}" srcOrd="1" destOrd="0" presId="urn:microsoft.com/office/officeart/2005/8/layout/process3"/>
    <dgm:cxn modelId="{C6FF2EE4-8BFC-432E-A6C5-1A939B260E5D}" srcId="{27F605AD-4962-45CA-A8E4-C9093112C6FF}" destId="{EC9570CB-B42A-47BC-9773-B89E1792A24E}" srcOrd="0" destOrd="0" parTransId="{A62F9A39-A0B3-4AC8-A760-136C9F961984}" sibTransId="{6D4D4FD7-8F89-40C4-9EA6-2AF71DDFA641}"/>
    <dgm:cxn modelId="{0FACAFED-EC4A-4672-A36F-5806037AF21B}" type="presOf" srcId="{D460BD74-8F13-4574-BE4F-61A1A6B17D3D}" destId="{76A4A8D6-3887-4560-B843-357143640E2F}" srcOrd="0" destOrd="2" presId="urn:microsoft.com/office/officeart/2005/8/layout/process3"/>
    <dgm:cxn modelId="{6723DEED-EBC9-4BE2-B358-7678F2462F8D}" type="presOf" srcId="{B34A3C5B-BF16-4B29-B64D-969AC28F0A9A}" destId="{79702960-64F7-496F-9327-1F085D6FE80C}" srcOrd="0" destOrd="3" presId="urn:microsoft.com/office/officeart/2005/8/layout/process3"/>
    <dgm:cxn modelId="{4A4B6DF0-F2C4-492E-80B5-E0458CEF82E1}" srcId="{972BD507-904B-4596-A30D-8B2273F92683}" destId="{CD921ACB-D4A8-4999-8E91-CB513DE3C502}" srcOrd="0" destOrd="0" parTransId="{5332386A-102D-4E95-8391-57F13CA4658F}" sibTransId="{3A2D4017-D715-4105-B263-C3F115705ECC}"/>
    <dgm:cxn modelId="{AACB9FF4-1212-4038-97F8-BB8DD21C7658}" srcId="{AFD5797B-5388-404F-8157-20BF00E74F07}" destId="{756427C9-0926-4F08-A4B4-2140810EC223}" srcOrd="1" destOrd="0" parTransId="{99371A42-10A3-4DDA-97DF-E34280729D3F}" sibTransId="{53425A00-D244-497E-AEFF-DB0624C9A06F}"/>
    <dgm:cxn modelId="{31CFCFFA-3D67-481E-AE5A-CD2AF5F53A73}" type="presOf" srcId="{7C823DA5-7A6B-4DE9-8934-069B34D8F101}" destId="{C82E9FDB-3256-4570-9AE5-B36AB60535A1}" srcOrd="1" destOrd="0" presId="urn:microsoft.com/office/officeart/2005/8/layout/process3"/>
    <dgm:cxn modelId="{105673FD-C3FA-4FEA-A499-F546A0BDF319}" srcId="{972BD507-904B-4596-A30D-8B2273F92683}" destId="{2195CB56-01F9-4DB7-9138-E50D8FF88A3A}" srcOrd="5" destOrd="0" parTransId="{D8713BE8-C801-4D69-9373-CC708240D684}" sibTransId="{F8A67698-B76B-4C63-9D42-B1EB5185B194}"/>
    <dgm:cxn modelId="{5D8313FF-86F7-484F-9416-BE1580A94166}" type="presOf" srcId="{972BD507-904B-4596-A30D-8B2273F92683}" destId="{B897638C-566B-409B-9853-515C0B8693B0}" srcOrd="1" destOrd="0" presId="urn:microsoft.com/office/officeart/2005/8/layout/process3"/>
    <dgm:cxn modelId="{B37B7BA2-872B-4F04-BFBC-A24264620AE7}" type="presParOf" srcId="{F002AFA3-7DA3-4D96-94F2-7A971A0E3505}" destId="{CC6F1BAE-F3C9-469D-8D9E-6A23E972252F}" srcOrd="0" destOrd="0" presId="urn:microsoft.com/office/officeart/2005/8/layout/process3"/>
    <dgm:cxn modelId="{A2163BB3-0391-4B35-B7EE-85A95CD50D12}" type="presParOf" srcId="{CC6F1BAE-F3C9-469D-8D9E-6A23E972252F}" destId="{6293083E-D199-40BD-A6ED-BADED8A1CF30}" srcOrd="0" destOrd="0" presId="urn:microsoft.com/office/officeart/2005/8/layout/process3"/>
    <dgm:cxn modelId="{37C0AB6E-24F4-45E1-98C6-1498FD5A15AF}" type="presParOf" srcId="{CC6F1BAE-F3C9-469D-8D9E-6A23E972252F}" destId="{B897638C-566B-409B-9853-515C0B8693B0}" srcOrd="1" destOrd="0" presId="urn:microsoft.com/office/officeart/2005/8/layout/process3"/>
    <dgm:cxn modelId="{C298B2C6-AB56-43EE-A456-59E88E6C3625}" type="presParOf" srcId="{CC6F1BAE-F3C9-469D-8D9E-6A23E972252F}" destId="{01A1DBD4-9FC6-421E-A3EF-EAD32869FE7A}" srcOrd="2" destOrd="0" presId="urn:microsoft.com/office/officeart/2005/8/layout/process3"/>
    <dgm:cxn modelId="{B53EF6C4-D9CD-4B0F-B1A8-446A64D46AE8}" type="presParOf" srcId="{F002AFA3-7DA3-4D96-94F2-7A971A0E3505}" destId="{ED572169-4CDF-408C-AAE4-F290472CA6CA}" srcOrd="1" destOrd="0" presId="urn:microsoft.com/office/officeart/2005/8/layout/process3"/>
    <dgm:cxn modelId="{DF6508CE-5E2E-47DE-8630-0CC7DA592C1C}" type="presParOf" srcId="{ED572169-4CDF-408C-AAE4-F290472CA6CA}" destId="{8D786CF9-58B1-448E-AE1F-A65FAA088688}" srcOrd="0" destOrd="0" presId="urn:microsoft.com/office/officeart/2005/8/layout/process3"/>
    <dgm:cxn modelId="{5F2CE161-4189-40C5-AEA5-788008D0EC66}" type="presParOf" srcId="{F002AFA3-7DA3-4D96-94F2-7A971A0E3505}" destId="{0BDE62AA-5C9A-4937-8C6C-AC48AD145F64}" srcOrd="2" destOrd="0" presId="urn:microsoft.com/office/officeart/2005/8/layout/process3"/>
    <dgm:cxn modelId="{D6A4C4AE-00B2-4883-AE28-BA1BF803006E}" type="presParOf" srcId="{0BDE62AA-5C9A-4937-8C6C-AC48AD145F64}" destId="{772B259D-11E6-4873-AEDA-6270F82F93B0}" srcOrd="0" destOrd="0" presId="urn:microsoft.com/office/officeart/2005/8/layout/process3"/>
    <dgm:cxn modelId="{8F493854-70F0-4FA4-9494-8AFDB06CD16E}" type="presParOf" srcId="{0BDE62AA-5C9A-4937-8C6C-AC48AD145F64}" destId="{5065ABCF-D45C-46F8-AFA7-A76FFE074028}" srcOrd="1" destOrd="0" presId="urn:microsoft.com/office/officeart/2005/8/layout/process3"/>
    <dgm:cxn modelId="{D36FB9F7-CEE2-4339-AEED-7009645CCBFA}" type="presParOf" srcId="{0BDE62AA-5C9A-4937-8C6C-AC48AD145F64}" destId="{79702960-64F7-496F-9327-1F085D6FE80C}" srcOrd="2" destOrd="0" presId="urn:microsoft.com/office/officeart/2005/8/layout/process3"/>
    <dgm:cxn modelId="{6B1E15E7-5B70-45C1-99E4-CAE8AB316E0B}" type="presParOf" srcId="{F002AFA3-7DA3-4D96-94F2-7A971A0E3505}" destId="{667FD4C2-7DBA-4379-8ED5-BD2A1C59A1FF}" srcOrd="3" destOrd="0" presId="urn:microsoft.com/office/officeart/2005/8/layout/process3"/>
    <dgm:cxn modelId="{EAFE7565-84E1-4EF3-BFC3-C12B6108C64B}" type="presParOf" srcId="{667FD4C2-7DBA-4379-8ED5-BD2A1C59A1FF}" destId="{C82E9FDB-3256-4570-9AE5-B36AB60535A1}" srcOrd="0" destOrd="0" presId="urn:microsoft.com/office/officeart/2005/8/layout/process3"/>
    <dgm:cxn modelId="{4F289F46-AFB4-411D-8604-AFE1B5B140A7}" type="presParOf" srcId="{F002AFA3-7DA3-4D96-94F2-7A971A0E3505}" destId="{E3CA5EF0-F46E-49D2-AB4E-F274A8515F03}" srcOrd="4" destOrd="0" presId="urn:microsoft.com/office/officeart/2005/8/layout/process3"/>
    <dgm:cxn modelId="{B2700C3F-46FC-4B42-9327-692F0B9701A6}" type="presParOf" srcId="{E3CA5EF0-F46E-49D2-AB4E-F274A8515F03}" destId="{D1315E29-A5BE-40D2-BF37-A79CC444E256}" srcOrd="0" destOrd="0" presId="urn:microsoft.com/office/officeart/2005/8/layout/process3"/>
    <dgm:cxn modelId="{3D43D1A4-87BB-43F9-84AA-968FEBE03E24}" type="presParOf" srcId="{E3CA5EF0-F46E-49D2-AB4E-F274A8515F03}" destId="{2248B989-BD46-4B17-9770-26E5B75EA86B}" srcOrd="1" destOrd="0" presId="urn:microsoft.com/office/officeart/2005/8/layout/process3"/>
    <dgm:cxn modelId="{3CC44330-9E1F-4C9F-BDC8-9D6087987B67}" type="presParOf" srcId="{E3CA5EF0-F46E-49D2-AB4E-F274A8515F03}" destId="{76A4A8D6-3887-4560-B843-357143640E2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600" b="1" dirty="0" err="1"/>
            <a:t>Equipements</a:t>
          </a:r>
          <a:r>
            <a:rPr lang="en-US" sz="1600" b="1" dirty="0"/>
            <a:t> de production :  </a:t>
          </a:r>
          <a:r>
            <a:rPr lang="en-US" sz="1600" b="1" dirty="0" err="1"/>
            <a:t>lignes</a:t>
          </a:r>
          <a:r>
            <a:rPr lang="en-US" sz="1600" b="1" dirty="0"/>
            <a:t> de production, </a:t>
          </a:r>
          <a:r>
            <a:rPr lang="en-US" sz="1600" b="1" dirty="0" err="1"/>
            <a:t>équipements</a:t>
          </a:r>
          <a:r>
            <a:rPr lang="en-US" sz="1600" b="1" dirty="0"/>
            <a:t> de </a:t>
          </a:r>
          <a:r>
            <a:rPr lang="en-US" sz="1600" b="1" dirty="0" err="1"/>
            <a:t>conditionnement</a:t>
          </a:r>
          <a:r>
            <a:rPr lang="en-US" sz="1600" b="1" dirty="0"/>
            <a:t>, groups </a:t>
          </a:r>
          <a:r>
            <a:rPr lang="en-US" sz="1600" b="1" dirty="0" err="1"/>
            <a:t>électrogènes</a:t>
          </a:r>
          <a:endParaRPr lang="en-US" sz="1600" b="1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 sz="1600" b="1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 sz="1600" b="1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600" b="1" dirty="0" err="1"/>
            <a:t>Equipements</a:t>
          </a:r>
          <a:r>
            <a:rPr lang="en-US" sz="1600" b="1" dirty="0"/>
            <a:t> </a:t>
          </a:r>
          <a:r>
            <a:rPr lang="en-US" sz="1600" b="1" dirty="0" err="1"/>
            <a:t>logistiques</a:t>
          </a:r>
          <a:r>
            <a:rPr lang="en-US" sz="1600" b="1" dirty="0"/>
            <a:t>: </a:t>
          </a:r>
          <a:r>
            <a:rPr lang="en-US" sz="1600" b="1" dirty="0" err="1"/>
            <a:t>véhicules</a:t>
          </a:r>
          <a:r>
            <a:rPr lang="en-US" sz="1600" b="1" dirty="0"/>
            <a:t> </a:t>
          </a:r>
          <a:r>
            <a:rPr lang="en-US" sz="1600" b="1" dirty="0" err="1"/>
            <a:t>chantier</a:t>
          </a:r>
          <a:r>
            <a:rPr lang="en-US" sz="1600" b="1" dirty="0"/>
            <a:t>, </a:t>
          </a:r>
          <a:r>
            <a:rPr lang="en-US" sz="1600" b="1" dirty="0" err="1"/>
            <a:t>véhicules</a:t>
          </a:r>
          <a:r>
            <a:rPr lang="en-US" sz="1600" b="1" dirty="0"/>
            <a:t> </a:t>
          </a:r>
          <a:r>
            <a:rPr lang="en-US" sz="1600" b="1" dirty="0" err="1"/>
            <a:t>commerciaux</a:t>
          </a:r>
          <a:r>
            <a:rPr lang="en-US" sz="1600" b="1" dirty="0"/>
            <a:t>, </a:t>
          </a:r>
          <a:r>
            <a:rPr lang="en-US" sz="1600" b="1" dirty="0" err="1"/>
            <a:t>engins</a:t>
          </a:r>
          <a:r>
            <a:rPr lang="en-US" sz="1600" b="1" dirty="0"/>
            <a:t> </a:t>
          </a:r>
          <a:r>
            <a:rPr lang="en-US" sz="1600" b="1" dirty="0" err="1"/>
            <a:t>agricoles</a:t>
          </a:r>
          <a:endParaRPr lang="en-US" sz="1600" b="1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1600" b="1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1600" b="1"/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en-US" sz="1600" b="1" dirty="0" err="1"/>
            <a:t>Equipements</a:t>
          </a:r>
          <a:r>
            <a:rPr lang="en-US" sz="1600" b="1" dirty="0"/>
            <a:t> </a:t>
          </a:r>
          <a:r>
            <a:rPr lang="en-US" sz="1600" b="1" dirty="0" err="1"/>
            <a:t>informatiques</a:t>
          </a:r>
          <a:endParaRPr lang="en-US" sz="1600" b="1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 sz="1600" b="1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 sz="1600" b="1"/>
        </a:p>
      </dgm:t>
    </dgm:pt>
    <dgm:pt modelId="{BE788BF5-FE9F-4C7D-A1CD-9232D7860179}">
      <dgm:prSet phldrT="[Text]" custT="1"/>
      <dgm:spPr/>
      <dgm:t>
        <a:bodyPr/>
        <a:lstStyle/>
        <a:p>
          <a:r>
            <a:rPr lang="en-US" sz="1600" b="1" dirty="0" err="1"/>
            <a:t>Equipements</a:t>
          </a:r>
          <a:r>
            <a:rPr lang="en-US" sz="1600" b="1" dirty="0"/>
            <a:t> de </a:t>
          </a:r>
          <a:r>
            <a:rPr lang="en-US" sz="1600" b="1" dirty="0" err="1"/>
            <a:t>laboratoire</a:t>
          </a:r>
          <a:endParaRPr lang="en-US" sz="1600" b="1" dirty="0"/>
        </a:p>
      </dgm:t>
    </dgm:pt>
    <dgm:pt modelId="{963A52CB-C772-45F2-8A30-8ABA6B14D3CE}" type="parTrans" cxnId="{35013F34-57BC-4E3C-A003-07C0E49926DB}">
      <dgm:prSet/>
      <dgm:spPr/>
      <dgm:t>
        <a:bodyPr/>
        <a:lstStyle/>
        <a:p>
          <a:endParaRPr lang="en-US" sz="1600" b="1"/>
        </a:p>
      </dgm:t>
    </dgm:pt>
    <dgm:pt modelId="{88191C5E-55BA-42F2-B842-FC86CBBADC0F}" type="sibTrans" cxnId="{35013F34-57BC-4E3C-A003-07C0E49926DB}">
      <dgm:prSet/>
      <dgm:spPr/>
      <dgm:t>
        <a:bodyPr/>
        <a:lstStyle/>
        <a:p>
          <a:endParaRPr lang="en-US" sz="1600" b="1"/>
        </a:p>
      </dgm:t>
    </dgm:pt>
    <dgm:pt modelId="{DDCF078C-D429-4F3D-A86A-601C37333F0E}">
      <dgm:prSet phldrT="[Text]" custT="1"/>
      <dgm:spPr/>
      <dgm:t>
        <a:bodyPr/>
        <a:lstStyle/>
        <a:p>
          <a:r>
            <a:rPr lang="en-US" sz="1600" b="1" dirty="0" err="1"/>
            <a:t>Travaux</a:t>
          </a:r>
          <a:r>
            <a:rPr lang="en-US" sz="1600" b="1" dirty="0"/>
            <a:t> </a:t>
          </a:r>
          <a:r>
            <a:rPr lang="en-US" sz="1600" b="1" dirty="0" err="1"/>
            <a:t>d’aménagement</a:t>
          </a:r>
          <a:endParaRPr lang="en-US" sz="1600" b="1" dirty="0"/>
        </a:p>
      </dgm:t>
    </dgm:pt>
    <dgm:pt modelId="{1882E0FC-22B0-4EC0-AFEA-6913C3E42D04}" type="parTrans" cxnId="{8ED196F6-6553-443C-AAB2-40F72E795577}">
      <dgm:prSet/>
      <dgm:spPr/>
      <dgm:t>
        <a:bodyPr/>
        <a:lstStyle/>
        <a:p>
          <a:endParaRPr lang="en-US" sz="1600" b="1"/>
        </a:p>
      </dgm:t>
    </dgm:pt>
    <dgm:pt modelId="{E265BFA4-891C-408C-98FC-08B80CC170BD}" type="sibTrans" cxnId="{8ED196F6-6553-443C-AAB2-40F72E795577}">
      <dgm:prSet/>
      <dgm:spPr/>
      <dgm:t>
        <a:bodyPr/>
        <a:lstStyle/>
        <a:p>
          <a:endParaRPr lang="en-US" sz="1600" b="1"/>
        </a:p>
      </dgm:t>
    </dgm:pt>
    <dgm:pt modelId="{66E831BB-2220-44E5-93FF-76E122331A99}">
      <dgm:prSet phldrT="[Text]" custT="1"/>
      <dgm:spPr/>
      <dgm:t>
        <a:bodyPr/>
        <a:lstStyle/>
        <a:p>
          <a:r>
            <a:rPr lang="en-US" sz="1600" b="1" dirty="0" err="1"/>
            <a:t>Travaux</a:t>
          </a:r>
          <a:r>
            <a:rPr lang="en-US" sz="1600" b="1" dirty="0"/>
            <a:t> </a:t>
          </a:r>
          <a:r>
            <a:rPr lang="en-US" sz="1600" b="1" dirty="0" err="1"/>
            <a:t>d’extension</a:t>
          </a:r>
          <a:endParaRPr lang="en-US" sz="1600" b="1" dirty="0"/>
        </a:p>
      </dgm:t>
    </dgm:pt>
    <dgm:pt modelId="{FF5E7A19-523C-4FDE-870A-E66CE6DD19B1}" type="parTrans" cxnId="{6BC16EA8-16FA-494B-B39E-CAF8765D44F7}">
      <dgm:prSet/>
      <dgm:spPr/>
      <dgm:t>
        <a:bodyPr/>
        <a:lstStyle/>
        <a:p>
          <a:endParaRPr lang="fr-FR" sz="1600" b="1"/>
        </a:p>
      </dgm:t>
    </dgm:pt>
    <dgm:pt modelId="{8C70EBE9-FDF8-4CC9-8107-79B5B90F09BE}" type="sibTrans" cxnId="{6BC16EA8-16FA-494B-B39E-CAF8765D44F7}">
      <dgm:prSet/>
      <dgm:spPr/>
      <dgm:t>
        <a:bodyPr/>
        <a:lstStyle/>
        <a:p>
          <a:endParaRPr lang="fr-FR" sz="1600" b="1"/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</dgm:pt>
    <dgm:pt modelId="{97B62193-5952-451C-A032-24B3B2EA3076}" type="pres">
      <dgm:prSet presAssocID="{B9C32B05-62EA-407A-B21C-2310C7945705}" presName="Name1" presStyleCnt="0"/>
      <dgm:spPr/>
    </dgm:pt>
    <dgm:pt modelId="{ACC3C5BE-DE92-4A51-9D55-C62DF2A7C110}" type="pres">
      <dgm:prSet presAssocID="{B9C32B05-62EA-407A-B21C-2310C7945705}" presName="cycle" presStyleCnt="0"/>
      <dgm:spPr/>
    </dgm:pt>
    <dgm:pt modelId="{087F8878-175B-4FF0-8F99-C36FEC8A8C64}" type="pres">
      <dgm:prSet presAssocID="{B9C32B05-62EA-407A-B21C-2310C7945705}" presName="srcNode" presStyleLbl="node1" presStyleIdx="0" presStyleCnt="6"/>
      <dgm:spPr/>
    </dgm:pt>
    <dgm:pt modelId="{03528F53-765E-4B98-B8BD-0BE89D28EBCA}" type="pres">
      <dgm:prSet presAssocID="{B9C32B05-62EA-407A-B21C-2310C7945705}" presName="conn" presStyleLbl="parChTrans1D2" presStyleIdx="0" presStyleCnt="1"/>
      <dgm:spPr/>
    </dgm:pt>
    <dgm:pt modelId="{F94C0A50-7625-413B-8873-F6B17D2D8196}" type="pres">
      <dgm:prSet presAssocID="{B9C32B05-62EA-407A-B21C-2310C7945705}" presName="extraNode" presStyleLbl="node1" presStyleIdx="0" presStyleCnt="6"/>
      <dgm:spPr/>
    </dgm:pt>
    <dgm:pt modelId="{DB878059-C75B-4C49-8714-C0546122D430}" type="pres">
      <dgm:prSet presAssocID="{B9C32B05-62EA-407A-B21C-2310C7945705}" presName="dstNode" presStyleLbl="node1" presStyleIdx="0" presStyleCnt="6"/>
      <dgm:spPr/>
    </dgm:pt>
    <dgm:pt modelId="{8D646181-64B1-44F3-B79E-820234ED8D9A}" type="pres">
      <dgm:prSet presAssocID="{42D71409-67F9-455C-8C6D-716D284AAA6B}" presName="text_1" presStyleLbl="node1" presStyleIdx="0" presStyleCnt="6">
        <dgm:presLayoutVars>
          <dgm:bulletEnabled val="1"/>
        </dgm:presLayoutVars>
      </dgm:prSet>
      <dgm:spPr/>
    </dgm:pt>
    <dgm:pt modelId="{16FE1018-0C0C-41FD-9B21-42E3677ABD5E}" type="pres">
      <dgm:prSet presAssocID="{42D71409-67F9-455C-8C6D-716D284AAA6B}" presName="accent_1" presStyleCnt="0"/>
      <dgm:spPr/>
    </dgm:pt>
    <dgm:pt modelId="{544C56DA-7A18-4AE0-AEFE-8E74AD9AC001}" type="pres">
      <dgm:prSet presAssocID="{42D71409-67F9-455C-8C6D-716D284AAA6B}" presName="accentRepeatNode" presStyleLbl="solidFgAcc1" presStyleIdx="0" presStyleCnt="6"/>
      <dgm:spPr/>
    </dgm:pt>
    <dgm:pt modelId="{8F3A0944-0833-4AE3-B541-584BBF5AC8CD}" type="pres">
      <dgm:prSet presAssocID="{F66099B6-DBBD-4AB0-82D2-877B80F846F7}" presName="text_2" presStyleLbl="node1" presStyleIdx="1" presStyleCnt="6">
        <dgm:presLayoutVars>
          <dgm:bulletEnabled val="1"/>
        </dgm:presLayoutVars>
      </dgm:prSet>
      <dgm:spPr/>
    </dgm:pt>
    <dgm:pt modelId="{50571C53-9DF4-473F-B46D-5657433AA0A4}" type="pres">
      <dgm:prSet presAssocID="{F66099B6-DBBD-4AB0-82D2-877B80F846F7}" presName="accent_2" presStyleCnt="0"/>
      <dgm:spPr/>
    </dgm:pt>
    <dgm:pt modelId="{347CF1D6-54F1-4597-8009-9D2342388E1B}" type="pres">
      <dgm:prSet presAssocID="{F66099B6-DBBD-4AB0-82D2-877B80F846F7}" presName="accentRepeatNode" presStyleLbl="solidFgAcc1" presStyleIdx="1" presStyleCnt="6"/>
      <dgm:spPr/>
    </dgm:pt>
    <dgm:pt modelId="{96ACF69A-444D-4E22-87DD-A8D765DEDDAA}" type="pres">
      <dgm:prSet presAssocID="{BE788BF5-FE9F-4C7D-A1CD-9232D7860179}" presName="text_3" presStyleLbl="node1" presStyleIdx="2" presStyleCnt="6">
        <dgm:presLayoutVars>
          <dgm:bulletEnabled val="1"/>
        </dgm:presLayoutVars>
      </dgm:prSet>
      <dgm:spPr/>
    </dgm:pt>
    <dgm:pt modelId="{088ED628-FC27-4143-8C95-11B64174519C}" type="pres">
      <dgm:prSet presAssocID="{BE788BF5-FE9F-4C7D-A1CD-9232D7860179}" presName="accent_3" presStyleCnt="0"/>
      <dgm:spPr/>
    </dgm:pt>
    <dgm:pt modelId="{E89EF84C-2040-4E84-AACD-3B170CF06495}" type="pres">
      <dgm:prSet presAssocID="{BE788BF5-FE9F-4C7D-A1CD-9232D7860179}" presName="accentRepeatNode" presStyleLbl="solidFgAcc1" presStyleIdx="2" presStyleCnt="6"/>
      <dgm:spPr/>
    </dgm:pt>
    <dgm:pt modelId="{99A7F5DB-574A-4E52-B260-F0E7B52D6A29}" type="pres">
      <dgm:prSet presAssocID="{EE62A4F6-4AC4-435B-990E-81A71CE8CAC7}" presName="text_4" presStyleLbl="node1" presStyleIdx="3" presStyleCnt="6">
        <dgm:presLayoutVars>
          <dgm:bulletEnabled val="1"/>
        </dgm:presLayoutVars>
      </dgm:prSet>
      <dgm:spPr/>
    </dgm:pt>
    <dgm:pt modelId="{C42F4297-5193-4FF3-AFC9-EA751A02AA05}" type="pres">
      <dgm:prSet presAssocID="{EE62A4F6-4AC4-435B-990E-81A71CE8CAC7}" presName="accent_4" presStyleCnt="0"/>
      <dgm:spPr/>
    </dgm:pt>
    <dgm:pt modelId="{44975C73-AAC4-428F-9E94-FD89BF6A9C3D}" type="pres">
      <dgm:prSet presAssocID="{EE62A4F6-4AC4-435B-990E-81A71CE8CAC7}" presName="accentRepeatNode" presStyleLbl="solidFgAcc1" presStyleIdx="3" presStyleCnt="6"/>
      <dgm:spPr/>
    </dgm:pt>
    <dgm:pt modelId="{FEB6344D-1A79-4E6B-AD2F-E3CF90D8E6F0}" type="pres">
      <dgm:prSet presAssocID="{DDCF078C-D429-4F3D-A86A-601C37333F0E}" presName="text_5" presStyleLbl="node1" presStyleIdx="4" presStyleCnt="6">
        <dgm:presLayoutVars>
          <dgm:bulletEnabled val="1"/>
        </dgm:presLayoutVars>
      </dgm:prSet>
      <dgm:spPr/>
    </dgm:pt>
    <dgm:pt modelId="{3DA30700-FC67-45A3-962E-A2ACDEA892AE}" type="pres">
      <dgm:prSet presAssocID="{DDCF078C-D429-4F3D-A86A-601C37333F0E}" presName="accent_5" presStyleCnt="0"/>
      <dgm:spPr/>
    </dgm:pt>
    <dgm:pt modelId="{73622683-D19D-4E26-B2F9-44D0650E1BB2}" type="pres">
      <dgm:prSet presAssocID="{DDCF078C-D429-4F3D-A86A-601C37333F0E}" presName="accentRepeatNode" presStyleLbl="solidFgAcc1" presStyleIdx="4" presStyleCnt="6"/>
      <dgm:spPr/>
    </dgm:pt>
    <dgm:pt modelId="{266310AA-0FBF-4A81-B778-18B662B42260}" type="pres">
      <dgm:prSet presAssocID="{66E831BB-2220-44E5-93FF-76E122331A99}" presName="text_6" presStyleLbl="node1" presStyleIdx="5" presStyleCnt="6">
        <dgm:presLayoutVars>
          <dgm:bulletEnabled val="1"/>
        </dgm:presLayoutVars>
      </dgm:prSet>
      <dgm:spPr/>
    </dgm:pt>
    <dgm:pt modelId="{25B86B7C-F8FE-4F62-B457-CC592DBFA651}" type="pres">
      <dgm:prSet presAssocID="{66E831BB-2220-44E5-93FF-76E122331A99}" presName="accent_6" presStyleCnt="0"/>
      <dgm:spPr/>
    </dgm:pt>
    <dgm:pt modelId="{C58D243C-B429-49C4-9FBD-5498BEB690B1}" type="pres">
      <dgm:prSet presAssocID="{66E831BB-2220-44E5-93FF-76E122331A99}" presName="accentRepeatNode" presStyleLbl="solidFgAcc1" presStyleIdx="5" presStyleCnt="6"/>
      <dgm:spPr/>
    </dgm:pt>
  </dgm:ptLst>
  <dgm:cxnLst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FD41F224-6390-4E48-981A-FB791DEAB869}" type="presOf" srcId="{B9C32B05-62EA-407A-B21C-2310C7945705}" destId="{1E8F13C1-7BD6-4379-90DF-643F2560C4CD}" srcOrd="0" destOrd="0" presId="urn:microsoft.com/office/officeart/2008/layout/VerticalCurvedList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35013F34-57BC-4E3C-A003-07C0E49926DB}" srcId="{B9C32B05-62EA-407A-B21C-2310C7945705}" destId="{BE788BF5-FE9F-4C7D-A1CD-9232D7860179}" srcOrd="2" destOrd="0" parTransId="{963A52CB-C772-45F2-8A30-8ABA6B14D3CE}" sibTransId="{88191C5E-55BA-42F2-B842-FC86CBBADC0F}"/>
    <dgm:cxn modelId="{19343936-AC5B-4C9B-9DD9-2F85C0E4D52E}" type="presOf" srcId="{66E831BB-2220-44E5-93FF-76E122331A99}" destId="{266310AA-0FBF-4A81-B778-18B662B42260}" srcOrd="0" destOrd="0" presId="urn:microsoft.com/office/officeart/2008/layout/VerticalCurvedList"/>
    <dgm:cxn modelId="{D2D8494D-B26E-46B9-B857-46186C174D63}" type="presOf" srcId="{F66099B6-DBBD-4AB0-82D2-877B80F846F7}" destId="{8F3A0944-0833-4AE3-B541-584BBF5AC8CD}" srcOrd="0" destOrd="0" presId="urn:microsoft.com/office/officeart/2008/layout/VerticalCurvedList"/>
    <dgm:cxn modelId="{786F7C71-E0D3-49BA-8E55-9F0A619F4DEA}" type="presOf" srcId="{478B7D3C-9FB4-4BC6-90AC-49960560DECD}" destId="{03528F53-765E-4B98-B8BD-0BE89D28EBCA}" srcOrd="0" destOrd="0" presId="urn:microsoft.com/office/officeart/2008/layout/VerticalCurvedList"/>
    <dgm:cxn modelId="{406AEF97-7CBA-4E64-A9B1-108E381A2284}" type="presOf" srcId="{DDCF078C-D429-4F3D-A86A-601C37333F0E}" destId="{FEB6344D-1A79-4E6B-AD2F-E3CF90D8E6F0}" srcOrd="0" destOrd="0" presId="urn:microsoft.com/office/officeart/2008/layout/VerticalCurvedList"/>
    <dgm:cxn modelId="{FAD21098-2E34-4754-A18A-AF0A083181C2}" type="presOf" srcId="{EE62A4F6-4AC4-435B-990E-81A71CE8CAC7}" destId="{99A7F5DB-574A-4E52-B260-F0E7B52D6A29}" srcOrd="0" destOrd="0" presId="urn:microsoft.com/office/officeart/2008/layout/VerticalCurvedList"/>
    <dgm:cxn modelId="{3A2CECA6-0C5B-46BB-B7C6-7D37E9D210BD}" srcId="{B9C32B05-62EA-407A-B21C-2310C7945705}" destId="{EE62A4F6-4AC4-435B-990E-81A71CE8CAC7}" srcOrd="3" destOrd="0" parTransId="{F287B947-7343-4FA2-B288-B23A59FFAE31}" sibTransId="{389F9A93-0231-4877-8C41-5D5B8DD7AAC0}"/>
    <dgm:cxn modelId="{6BC16EA8-16FA-494B-B39E-CAF8765D44F7}" srcId="{B9C32B05-62EA-407A-B21C-2310C7945705}" destId="{66E831BB-2220-44E5-93FF-76E122331A99}" srcOrd="5" destOrd="0" parTransId="{FF5E7A19-523C-4FDE-870A-E66CE6DD19B1}" sibTransId="{8C70EBE9-FDF8-4CC9-8107-79B5B90F09BE}"/>
    <dgm:cxn modelId="{22DB86D3-0DFB-4C86-8CA3-70E5700C9C22}" type="presOf" srcId="{BE788BF5-FE9F-4C7D-A1CD-9232D7860179}" destId="{96ACF69A-444D-4E22-87DD-A8D765DEDDAA}" srcOrd="0" destOrd="0" presId="urn:microsoft.com/office/officeart/2008/layout/VerticalCurvedList"/>
    <dgm:cxn modelId="{7E2847DE-9A06-49D4-9FB6-3B95E6A6E9EC}" type="presOf" srcId="{42D71409-67F9-455C-8C6D-716D284AAA6B}" destId="{8D646181-64B1-44F3-B79E-820234ED8D9A}" srcOrd="0" destOrd="0" presId="urn:microsoft.com/office/officeart/2008/layout/VerticalCurvedList"/>
    <dgm:cxn modelId="{8ED196F6-6553-443C-AAB2-40F72E795577}" srcId="{B9C32B05-62EA-407A-B21C-2310C7945705}" destId="{DDCF078C-D429-4F3D-A86A-601C37333F0E}" srcOrd="4" destOrd="0" parTransId="{1882E0FC-22B0-4EC0-AFEA-6913C3E42D04}" sibTransId="{E265BFA4-891C-408C-98FC-08B80CC170BD}"/>
    <dgm:cxn modelId="{674C989B-2F84-439A-8BE8-4A043B309BC7}" type="presParOf" srcId="{1E8F13C1-7BD6-4379-90DF-643F2560C4CD}" destId="{97B62193-5952-451C-A032-24B3B2EA3076}" srcOrd="0" destOrd="0" presId="urn:microsoft.com/office/officeart/2008/layout/VerticalCurvedList"/>
    <dgm:cxn modelId="{A011F6A2-E310-4503-AC6A-6C676200CB42}" type="presParOf" srcId="{97B62193-5952-451C-A032-24B3B2EA3076}" destId="{ACC3C5BE-DE92-4A51-9D55-C62DF2A7C110}" srcOrd="0" destOrd="0" presId="urn:microsoft.com/office/officeart/2008/layout/VerticalCurvedList"/>
    <dgm:cxn modelId="{4D3069BC-E6C4-4B50-830F-B64A92246B2E}" type="presParOf" srcId="{ACC3C5BE-DE92-4A51-9D55-C62DF2A7C110}" destId="{087F8878-175B-4FF0-8F99-C36FEC8A8C64}" srcOrd="0" destOrd="0" presId="urn:microsoft.com/office/officeart/2008/layout/VerticalCurvedList"/>
    <dgm:cxn modelId="{A6800088-B386-4EAE-80E8-00DD83823300}" type="presParOf" srcId="{ACC3C5BE-DE92-4A51-9D55-C62DF2A7C110}" destId="{03528F53-765E-4B98-B8BD-0BE89D28EBCA}" srcOrd="1" destOrd="0" presId="urn:microsoft.com/office/officeart/2008/layout/VerticalCurvedList"/>
    <dgm:cxn modelId="{DF42F045-D8F1-4879-BCF2-1B4307FFB23C}" type="presParOf" srcId="{ACC3C5BE-DE92-4A51-9D55-C62DF2A7C110}" destId="{F94C0A50-7625-413B-8873-F6B17D2D8196}" srcOrd="2" destOrd="0" presId="urn:microsoft.com/office/officeart/2008/layout/VerticalCurvedList"/>
    <dgm:cxn modelId="{79079D48-E176-4181-87A2-70D2B44B9D89}" type="presParOf" srcId="{ACC3C5BE-DE92-4A51-9D55-C62DF2A7C110}" destId="{DB878059-C75B-4C49-8714-C0546122D430}" srcOrd="3" destOrd="0" presId="urn:microsoft.com/office/officeart/2008/layout/VerticalCurvedList"/>
    <dgm:cxn modelId="{63820593-66E3-4A61-8CC7-72EBD1EE378E}" type="presParOf" srcId="{97B62193-5952-451C-A032-24B3B2EA3076}" destId="{8D646181-64B1-44F3-B79E-820234ED8D9A}" srcOrd="1" destOrd="0" presId="urn:microsoft.com/office/officeart/2008/layout/VerticalCurvedList"/>
    <dgm:cxn modelId="{78C656D3-6119-4844-AF92-963D28435F9E}" type="presParOf" srcId="{97B62193-5952-451C-A032-24B3B2EA3076}" destId="{16FE1018-0C0C-41FD-9B21-42E3677ABD5E}" srcOrd="2" destOrd="0" presId="urn:microsoft.com/office/officeart/2008/layout/VerticalCurvedList"/>
    <dgm:cxn modelId="{728B9239-BA25-44B3-983B-3F317FDE36C4}" type="presParOf" srcId="{16FE1018-0C0C-41FD-9B21-42E3677ABD5E}" destId="{544C56DA-7A18-4AE0-AEFE-8E74AD9AC001}" srcOrd="0" destOrd="0" presId="urn:microsoft.com/office/officeart/2008/layout/VerticalCurvedList"/>
    <dgm:cxn modelId="{2D142E44-B3E5-454E-87B6-8B60A5067DB7}" type="presParOf" srcId="{97B62193-5952-451C-A032-24B3B2EA3076}" destId="{8F3A0944-0833-4AE3-B541-584BBF5AC8CD}" srcOrd="3" destOrd="0" presId="urn:microsoft.com/office/officeart/2008/layout/VerticalCurvedList"/>
    <dgm:cxn modelId="{D7F43301-041E-497F-80F1-A49CE86B80B6}" type="presParOf" srcId="{97B62193-5952-451C-A032-24B3B2EA3076}" destId="{50571C53-9DF4-473F-B46D-5657433AA0A4}" srcOrd="4" destOrd="0" presId="urn:microsoft.com/office/officeart/2008/layout/VerticalCurvedList"/>
    <dgm:cxn modelId="{7907CC6D-1092-495D-AAAF-F085B3326C81}" type="presParOf" srcId="{50571C53-9DF4-473F-B46D-5657433AA0A4}" destId="{347CF1D6-54F1-4597-8009-9D2342388E1B}" srcOrd="0" destOrd="0" presId="urn:microsoft.com/office/officeart/2008/layout/VerticalCurvedList"/>
    <dgm:cxn modelId="{22423435-FEB5-4844-B904-FC33F6C4BF34}" type="presParOf" srcId="{97B62193-5952-451C-A032-24B3B2EA3076}" destId="{96ACF69A-444D-4E22-87DD-A8D765DEDDAA}" srcOrd="5" destOrd="0" presId="urn:microsoft.com/office/officeart/2008/layout/VerticalCurvedList"/>
    <dgm:cxn modelId="{A8BAFB30-CA65-43EC-B673-5889C74919C4}" type="presParOf" srcId="{97B62193-5952-451C-A032-24B3B2EA3076}" destId="{088ED628-FC27-4143-8C95-11B64174519C}" srcOrd="6" destOrd="0" presId="urn:microsoft.com/office/officeart/2008/layout/VerticalCurvedList"/>
    <dgm:cxn modelId="{8C94BC55-7800-4D1B-86B3-96CD6BA717C8}" type="presParOf" srcId="{088ED628-FC27-4143-8C95-11B64174519C}" destId="{E89EF84C-2040-4E84-AACD-3B170CF06495}" srcOrd="0" destOrd="0" presId="urn:microsoft.com/office/officeart/2008/layout/VerticalCurvedList"/>
    <dgm:cxn modelId="{A84BF8B1-83CA-46F0-8E5E-E53816E6DCF9}" type="presParOf" srcId="{97B62193-5952-451C-A032-24B3B2EA3076}" destId="{99A7F5DB-574A-4E52-B260-F0E7B52D6A29}" srcOrd="7" destOrd="0" presId="urn:microsoft.com/office/officeart/2008/layout/VerticalCurvedList"/>
    <dgm:cxn modelId="{34206042-7DD8-49EE-8C24-EDC079DD2DE9}" type="presParOf" srcId="{97B62193-5952-451C-A032-24B3B2EA3076}" destId="{C42F4297-5193-4FF3-AFC9-EA751A02AA05}" srcOrd="8" destOrd="0" presId="urn:microsoft.com/office/officeart/2008/layout/VerticalCurvedList"/>
    <dgm:cxn modelId="{9396FDBE-2A61-4CAF-8250-D3AC7DA1A7B5}" type="presParOf" srcId="{C42F4297-5193-4FF3-AFC9-EA751A02AA05}" destId="{44975C73-AAC4-428F-9E94-FD89BF6A9C3D}" srcOrd="0" destOrd="0" presId="urn:microsoft.com/office/officeart/2008/layout/VerticalCurvedList"/>
    <dgm:cxn modelId="{964686D7-5ED4-4127-BA2F-99BF18D8FF45}" type="presParOf" srcId="{97B62193-5952-451C-A032-24B3B2EA3076}" destId="{FEB6344D-1A79-4E6B-AD2F-E3CF90D8E6F0}" srcOrd="9" destOrd="0" presId="urn:microsoft.com/office/officeart/2008/layout/VerticalCurvedList"/>
    <dgm:cxn modelId="{AC8F695B-2E53-41DF-AB9F-6DEE5EA2A32A}" type="presParOf" srcId="{97B62193-5952-451C-A032-24B3B2EA3076}" destId="{3DA30700-FC67-45A3-962E-A2ACDEA892AE}" srcOrd="10" destOrd="0" presId="urn:microsoft.com/office/officeart/2008/layout/VerticalCurvedList"/>
    <dgm:cxn modelId="{088C80AC-FAFB-4E7C-9F6A-611292F579EB}" type="presParOf" srcId="{3DA30700-FC67-45A3-962E-A2ACDEA892AE}" destId="{73622683-D19D-4E26-B2F9-44D0650E1BB2}" srcOrd="0" destOrd="0" presId="urn:microsoft.com/office/officeart/2008/layout/VerticalCurvedList"/>
    <dgm:cxn modelId="{08E7B6B7-9275-4BE1-A3E9-82554FCA8FC2}" type="presParOf" srcId="{97B62193-5952-451C-A032-24B3B2EA3076}" destId="{266310AA-0FBF-4A81-B778-18B662B42260}" srcOrd="11" destOrd="0" presId="urn:microsoft.com/office/officeart/2008/layout/VerticalCurvedList"/>
    <dgm:cxn modelId="{223E1E8B-A94C-4748-8E4A-8C4CA9F98DD2}" type="presParOf" srcId="{97B62193-5952-451C-A032-24B3B2EA3076}" destId="{25B86B7C-F8FE-4F62-B457-CC592DBFA651}" srcOrd="12" destOrd="0" presId="urn:microsoft.com/office/officeart/2008/layout/VerticalCurvedList"/>
    <dgm:cxn modelId="{E7BAB97D-A042-4585-8E7C-0F988DB2CA8E}" type="presParOf" srcId="{25B86B7C-F8FE-4F62-B457-CC592DBFA651}" destId="{C58D243C-B429-49C4-9FBD-5498BEB690B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fr-FR" sz="1400" b="1" dirty="0"/>
            <a:t>les actions d’assistance technique concernant les procédures de production, de contrôle, de planification</a:t>
          </a:r>
          <a:endParaRPr lang="en-US" sz="1400" b="1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 sz="1400" b="1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 sz="1400" b="1"/>
        </a:p>
      </dgm:t>
    </dgm:pt>
    <dgm:pt modelId="{6BBDD474-080C-45E9-81EC-EABD08E7AB5D}">
      <dgm:prSet phldrT="[Text]" custT="1"/>
      <dgm:spPr/>
      <dgm:t>
        <a:bodyPr/>
        <a:lstStyle/>
        <a:p>
          <a:r>
            <a:rPr lang="fr-FR" sz="1400" b="1" dirty="0"/>
            <a:t>les actions d’assistance technique portant sur l’organisation de l’entreprise</a:t>
          </a:r>
        </a:p>
      </dgm:t>
    </dgm:pt>
    <dgm:pt modelId="{FE1BD4FE-A791-432B-A477-3E03145CA767}" type="parTrans" cxnId="{9FDC88BA-6BA3-4469-9CF7-531DF0561D1F}">
      <dgm:prSet/>
      <dgm:spPr/>
      <dgm:t>
        <a:bodyPr/>
        <a:lstStyle/>
        <a:p>
          <a:endParaRPr lang="fr-FR" sz="1400" b="1"/>
        </a:p>
      </dgm:t>
    </dgm:pt>
    <dgm:pt modelId="{9D043A43-A08F-40C3-A862-811DF0CD2D5C}" type="sibTrans" cxnId="{9FDC88BA-6BA3-4469-9CF7-531DF0561D1F}">
      <dgm:prSet/>
      <dgm:spPr/>
      <dgm:t>
        <a:bodyPr/>
        <a:lstStyle/>
        <a:p>
          <a:endParaRPr lang="fr-FR" sz="1400" b="1"/>
        </a:p>
      </dgm:t>
    </dgm:pt>
    <dgm:pt modelId="{AA023327-CB42-4945-A221-938D29B32A68}">
      <dgm:prSet phldrT="[Text]" custT="1"/>
      <dgm:spPr/>
      <dgm:t>
        <a:bodyPr/>
        <a:lstStyle/>
        <a:p>
          <a:r>
            <a:rPr lang="fr-FR" sz="1400" b="1" dirty="0"/>
            <a:t>les actions d’assistance technique d’amélioration de la qualité des produits et de certification</a:t>
          </a:r>
        </a:p>
      </dgm:t>
    </dgm:pt>
    <dgm:pt modelId="{70F6FF93-81BB-4ABC-8F8D-AE35C28D4EBD}" type="parTrans" cxnId="{A2918EED-B559-4B0C-861F-592C97323CA1}">
      <dgm:prSet/>
      <dgm:spPr/>
      <dgm:t>
        <a:bodyPr/>
        <a:lstStyle/>
        <a:p>
          <a:endParaRPr lang="fr-FR" sz="1400" b="1"/>
        </a:p>
      </dgm:t>
    </dgm:pt>
    <dgm:pt modelId="{9117D133-628D-4296-9F91-343DCF344271}" type="sibTrans" cxnId="{A2918EED-B559-4B0C-861F-592C97323CA1}">
      <dgm:prSet/>
      <dgm:spPr/>
      <dgm:t>
        <a:bodyPr/>
        <a:lstStyle/>
        <a:p>
          <a:endParaRPr lang="fr-FR" sz="1400" b="1"/>
        </a:p>
      </dgm:t>
    </dgm:pt>
    <dgm:pt modelId="{4DAD0691-7F21-4C07-AC08-46A751FCF868}">
      <dgm:prSet phldrT="[Text]" custT="1"/>
      <dgm:spPr/>
      <dgm:t>
        <a:bodyPr/>
        <a:lstStyle/>
        <a:p>
          <a:r>
            <a:rPr lang="fr-FR" sz="1400" b="1" dirty="0"/>
            <a:t>Mise en place procédures de gestion et élaboration manuel</a:t>
          </a:r>
        </a:p>
      </dgm:t>
    </dgm:pt>
    <dgm:pt modelId="{FFF6F2A2-542A-4C23-B3C9-CE2420942FB8}" type="parTrans" cxnId="{D3A75877-964A-46D2-9CE9-E07DC1B471D0}">
      <dgm:prSet/>
      <dgm:spPr/>
      <dgm:t>
        <a:bodyPr/>
        <a:lstStyle/>
        <a:p>
          <a:endParaRPr lang="fr-FR" sz="1400" b="1"/>
        </a:p>
      </dgm:t>
    </dgm:pt>
    <dgm:pt modelId="{22B907B7-01C1-48F3-B975-4A4307BB2367}" type="sibTrans" cxnId="{D3A75877-964A-46D2-9CE9-E07DC1B471D0}">
      <dgm:prSet/>
      <dgm:spPr/>
      <dgm:t>
        <a:bodyPr/>
        <a:lstStyle/>
        <a:p>
          <a:endParaRPr lang="fr-FR" sz="1400" b="1"/>
        </a:p>
      </dgm:t>
    </dgm:pt>
    <dgm:pt modelId="{1E9F1B96-B6D8-4777-87F9-A179C6A3CECB}">
      <dgm:prSet phldrT="[Text]" custT="1"/>
      <dgm:spPr/>
      <dgm:t>
        <a:bodyPr/>
        <a:lstStyle/>
        <a:p>
          <a:r>
            <a:rPr lang="fr-FR" sz="1400" b="1" dirty="0"/>
            <a:t>l’acquisition et le développement de logiciels et progiciels</a:t>
          </a:r>
        </a:p>
      </dgm:t>
    </dgm:pt>
    <dgm:pt modelId="{EA927326-84CB-4653-B315-BF353BA1FC23}" type="parTrans" cxnId="{776D10CF-DE7E-4545-BBB8-E0B45889905F}">
      <dgm:prSet/>
      <dgm:spPr/>
      <dgm:t>
        <a:bodyPr/>
        <a:lstStyle/>
        <a:p>
          <a:endParaRPr lang="fr-FR" sz="1400" b="1"/>
        </a:p>
      </dgm:t>
    </dgm:pt>
    <dgm:pt modelId="{02745C63-00B1-4E95-AB1F-8469A3B2D019}" type="sibTrans" cxnId="{776D10CF-DE7E-4545-BBB8-E0B45889905F}">
      <dgm:prSet/>
      <dgm:spPr/>
      <dgm:t>
        <a:bodyPr/>
        <a:lstStyle/>
        <a:p>
          <a:endParaRPr lang="fr-FR" sz="1400" b="1"/>
        </a:p>
      </dgm:t>
    </dgm:pt>
    <dgm:pt modelId="{B999B9B1-723A-4548-B719-D33B3C8C94E3}">
      <dgm:prSet phldrT="[Text]" custT="1"/>
      <dgm:spPr/>
      <dgm:t>
        <a:bodyPr/>
        <a:lstStyle/>
        <a:p>
          <a:r>
            <a:rPr lang="fr-FR" sz="1400" b="1" dirty="0"/>
            <a:t>la formation et les qualifications des ressources humaines, coaching, etc.</a:t>
          </a:r>
        </a:p>
      </dgm:t>
    </dgm:pt>
    <dgm:pt modelId="{A7B90538-8E73-49B9-A1EB-E105A11740E7}" type="parTrans" cxnId="{98867FDB-03F4-4C21-964F-6CBA0AC6561D}">
      <dgm:prSet/>
      <dgm:spPr/>
      <dgm:t>
        <a:bodyPr/>
        <a:lstStyle/>
        <a:p>
          <a:endParaRPr lang="fr-FR" sz="1400" b="1"/>
        </a:p>
      </dgm:t>
    </dgm:pt>
    <dgm:pt modelId="{6F63F326-F90B-4996-BA52-2BF212DF76F7}" type="sibTrans" cxnId="{98867FDB-03F4-4C21-964F-6CBA0AC6561D}">
      <dgm:prSet/>
      <dgm:spPr/>
      <dgm:t>
        <a:bodyPr/>
        <a:lstStyle/>
        <a:p>
          <a:endParaRPr lang="fr-FR" sz="1400" b="1"/>
        </a:p>
      </dgm:t>
    </dgm:pt>
    <dgm:pt modelId="{50BAFB0C-1DAE-4E63-8021-BFCB08FB106D}">
      <dgm:prSet phldrT="[Text]" custT="1"/>
      <dgm:spPr/>
      <dgm:t>
        <a:bodyPr/>
        <a:lstStyle/>
        <a:p>
          <a:r>
            <a:rPr lang="fr-FR" sz="1400" b="1" dirty="0"/>
            <a:t>l’assistance à un meilleur accès aux marchés</a:t>
          </a:r>
        </a:p>
      </dgm:t>
    </dgm:pt>
    <dgm:pt modelId="{6ED627AD-0748-4B16-852B-6317E839148E}" type="parTrans" cxnId="{DD83C76B-719A-4719-A143-18797A7DB60F}">
      <dgm:prSet/>
      <dgm:spPr/>
      <dgm:t>
        <a:bodyPr/>
        <a:lstStyle/>
        <a:p>
          <a:endParaRPr lang="fr-FR" sz="1400" b="1"/>
        </a:p>
      </dgm:t>
    </dgm:pt>
    <dgm:pt modelId="{E6B2E2B0-4AE5-4DB3-8B44-C8A424FD81A7}" type="sibTrans" cxnId="{DD83C76B-719A-4719-A143-18797A7DB60F}">
      <dgm:prSet/>
      <dgm:spPr/>
      <dgm:t>
        <a:bodyPr/>
        <a:lstStyle/>
        <a:p>
          <a:endParaRPr lang="fr-FR" sz="1400" b="1"/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</dgm:pt>
    <dgm:pt modelId="{97B62193-5952-451C-A032-24B3B2EA3076}" type="pres">
      <dgm:prSet presAssocID="{B9C32B05-62EA-407A-B21C-2310C7945705}" presName="Name1" presStyleCnt="0"/>
      <dgm:spPr/>
    </dgm:pt>
    <dgm:pt modelId="{ACC3C5BE-DE92-4A51-9D55-C62DF2A7C110}" type="pres">
      <dgm:prSet presAssocID="{B9C32B05-62EA-407A-B21C-2310C7945705}" presName="cycle" presStyleCnt="0"/>
      <dgm:spPr/>
    </dgm:pt>
    <dgm:pt modelId="{087F8878-175B-4FF0-8F99-C36FEC8A8C64}" type="pres">
      <dgm:prSet presAssocID="{B9C32B05-62EA-407A-B21C-2310C7945705}" presName="srcNode" presStyleLbl="node1" presStyleIdx="0" presStyleCnt="7"/>
      <dgm:spPr/>
    </dgm:pt>
    <dgm:pt modelId="{03528F53-765E-4B98-B8BD-0BE89D28EBCA}" type="pres">
      <dgm:prSet presAssocID="{B9C32B05-62EA-407A-B21C-2310C7945705}" presName="conn" presStyleLbl="parChTrans1D2" presStyleIdx="0" presStyleCnt="1"/>
      <dgm:spPr/>
    </dgm:pt>
    <dgm:pt modelId="{F94C0A50-7625-413B-8873-F6B17D2D8196}" type="pres">
      <dgm:prSet presAssocID="{B9C32B05-62EA-407A-B21C-2310C7945705}" presName="extraNode" presStyleLbl="node1" presStyleIdx="0" presStyleCnt="7"/>
      <dgm:spPr/>
    </dgm:pt>
    <dgm:pt modelId="{DB878059-C75B-4C49-8714-C0546122D430}" type="pres">
      <dgm:prSet presAssocID="{B9C32B05-62EA-407A-B21C-2310C7945705}" presName="dstNode" presStyleLbl="node1" presStyleIdx="0" presStyleCnt="7"/>
      <dgm:spPr/>
    </dgm:pt>
    <dgm:pt modelId="{8D646181-64B1-44F3-B79E-820234ED8D9A}" type="pres">
      <dgm:prSet presAssocID="{42D71409-67F9-455C-8C6D-716D284AAA6B}" presName="text_1" presStyleLbl="node1" presStyleIdx="0" presStyleCnt="7">
        <dgm:presLayoutVars>
          <dgm:bulletEnabled val="1"/>
        </dgm:presLayoutVars>
      </dgm:prSet>
      <dgm:spPr/>
    </dgm:pt>
    <dgm:pt modelId="{16FE1018-0C0C-41FD-9B21-42E3677ABD5E}" type="pres">
      <dgm:prSet presAssocID="{42D71409-67F9-455C-8C6D-716D284AAA6B}" presName="accent_1" presStyleCnt="0"/>
      <dgm:spPr/>
    </dgm:pt>
    <dgm:pt modelId="{544C56DA-7A18-4AE0-AEFE-8E74AD9AC001}" type="pres">
      <dgm:prSet presAssocID="{42D71409-67F9-455C-8C6D-716D284AAA6B}" presName="accentRepeatNode" presStyleLbl="solidFgAcc1" presStyleIdx="0" presStyleCnt="7"/>
      <dgm:spPr/>
    </dgm:pt>
    <dgm:pt modelId="{4672B4FC-F51E-4543-8D40-1EFFF191DE33}" type="pres">
      <dgm:prSet presAssocID="{6BBDD474-080C-45E9-81EC-EABD08E7AB5D}" presName="text_2" presStyleLbl="node1" presStyleIdx="1" presStyleCnt="7">
        <dgm:presLayoutVars>
          <dgm:bulletEnabled val="1"/>
        </dgm:presLayoutVars>
      </dgm:prSet>
      <dgm:spPr/>
    </dgm:pt>
    <dgm:pt modelId="{C44552E8-FFDF-42C6-BCBD-654AE8F432CB}" type="pres">
      <dgm:prSet presAssocID="{6BBDD474-080C-45E9-81EC-EABD08E7AB5D}" presName="accent_2" presStyleCnt="0"/>
      <dgm:spPr/>
    </dgm:pt>
    <dgm:pt modelId="{2E3DBFF9-94CE-489C-8A4B-D17632607D3B}" type="pres">
      <dgm:prSet presAssocID="{6BBDD474-080C-45E9-81EC-EABD08E7AB5D}" presName="accentRepeatNode" presStyleLbl="solidFgAcc1" presStyleIdx="1" presStyleCnt="7"/>
      <dgm:spPr/>
    </dgm:pt>
    <dgm:pt modelId="{66FB9846-8C02-421F-AE59-87D44D6D5BD7}" type="pres">
      <dgm:prSet presAssocID="{AA023327-CB42-4945-A221-938D29B32A68}" presName="text_3" presStyleLbl="node1" presStyleIdx="2" presStyleCnt="7">
        <dgm:presLayoutVars>
          <dgm:bulletEnabled val="1"/>
        </dgm:presLayoutVars>
      </dgm:prSet>
      <dgm:spPr/>
    </dgm:pt>
    <dgm:pt modelId="{B4E07F8A-4F22-4AB7-BD48-6C7C76068F91}" type="pres">
      <dgm:prSet presAssocID="{AA023327-CB42-4945-A221-938D29B32A68}" presName="accent_3" presStyleCnt="0"/>
      <dgm:spPr/>
    </dgm:pt>
    <dgm:pt modelId="{9E34ABE0-881D-4FAA-9C51-EC70C79AB387}" type="pres">
      <dgm:prSet presAssocID="{AA023327-CB42-4945-A221-938D29B32A68}" presName="accentRepeatNode" presStyleLbl="solidFgAcc1" presStyleIdx="2" presStyleCnt="7"/>
      <dgm:spPr/>
    </dgm:pt>
    <dgm:pt modelId="{EF860AA5-7EA4-4146-BEFC-706872368A04}" type="pres">
      <dgm:prSet presAssocID="{4DAD0691-7F21-4C07-AC08-46A751FCF868}" presName="text_4" presStyleLbl="node1" presStyleIdx="3" presStyleCnt="7">
        <dgm:presLayoutVars>
          <dgm:bulletEnabled val="1"/>
        </dgm:presLayoutVars>
      </dgm:prSet>
      <dgm:spPr/>
    </dgm:pt>
    <dgm:pt modelId="{0C703041-23E6-420A-B64A-0BE9A58758DE}" type="pres">
      <dgm:prSet presAssocID="{4DAD0691-7F21-4C07-AC08-46A751FCF868}" presName="accent_4" presStyleCnt="0"/>
      <dgm:spPr/>
    </dgm:pt>
    <dgm:pt modelId="{CFED53D8-94ED-4827-BD47-2566F108232C}" type="pres">
      <dgm:prSet presAssocID="{4DAD0691-7F21-4C07-AC08-46A751FCF868}" presName="accentRepeatNode" presStyleLbl="solidFgAcc1" presStyleIdx="3" presStyleCnt="7"/>
      <dgm:spPr/>
    </dgm:pt>
    <dgm:pt modelId="{1D06951C-D78B-453C-AEE9-BF94DC5A6B08}" type="pres">
      <dgm:prSet presAssocID="{1E9F1B96-B6D8-4777-87F9-A179C6A3CECB}" presName="text_5" presStyleLbl="node1" presStyleIdx="4" presStyleCnt="7">
        <dgm:presLayoutVars>
          <dgm:bulletEnabled val="1"/>
        </dgm:presLayoutVars>
      </dgm:prSet>
      <dgm:spPr/>
    </dgm:pt>
    <dgm:pt modelId="{06822664-85C7-4F62-A8FA-7D6B45D77096}" type="pres">
      <dgm:prSet presAssocID="{1E9F1B96-B6D8-4777-87F9-A179C6A3CECB}" presName="accent_5" presStyleCnt="0"/>
      <dgm:spPr/>
    </dgm:pt>
    <dgm:pt modelId="{B4604508-A38D-4ADD-AB2D-C8E9D18E3222}" type="pres">
      <dgm:prSet presAssocID="{1E9F1B96-B6D8-4777-87F9-A179C6A3CECB}" presName="accentRepeatNode" presStyleLbl="solidFgAcc1" presStyleIdx="4" presStyleCnt="7"/>
      <dgm:spPr/>
    </dgm:pt>
    <dgm:pt modelId="{CC44F36D-9FF0-4B12-BCC7-FD068F430489}" type="pres">
      <dgm:prSet presAssocID="{50BAFB0C-1DAE-4E63-8021-BFCB08FB106D}" presName="text_6" presStyleLbl="node1" presStyleIdx="5" presStyleCnt="7">
        <dgm:presLayoutVars>
          <dgm:bulletEnabled val="1"/>
        </dgm:presLayoutVars>
      </dgm:prSet>
      <dgm:spPr/>
    </dgm:pt>
    <dgm:pt modelId="{069C05B3-4D91-4344-ABB1-836C0915BF70}" type="pres">
      <dgm:prSet presAssocID="{50BAFB0C-1DAE-4E63-8021-BFCB08FB106D}" presName="accent_6" presStyleCnt="0"/>
      <dgm:spPr/>
    </dgm:pt>
    <dgm:pt modelId="{94D3002E-9014-48B1-90E7-B5882AFA3B24}" type="pres">
      <dgm:prSet presAssocID="{50BAFB0C-1DAE-4E63-8021-BFCB08FB106D}" presName="accentRepeatNode" presStyleLbl="solidFgAcc1" presStyleIdx="5" presStyleCnt="7"/>
      <dgm:spPr/>
    </dgm:pt>
    <dgm:pt modelId="{81A4D341-363E-43D7-A6FE-D2F307A17DFD}" type="pres">
      <dgm:prSet presAssocID="{B999B9B1-723A-4548-B719-D33B3C8C94E3}" presName="text_7" presStyleLbl="node1" presStyleIdx="6" presStyleCnt="7">
        <dgm:presLayoutVars>
          <dgm:bulletEnabled val="1"/>
        </dgm:presLayoutVars>
      </dgm:prSet>
      <dgm:spPr/>
    </dgm:pt>
    <dgm:pt modelId="{7C002BD1-705A-4844-A212-F3EEBBC87244}" type="pres">
      <dgm:prSet presAssocID="{B999B9B1-723A-4548-B719-D33B3C8C94E3}" presName="accent_7" presStyleCnt="0"/>
      <dgm:spPr/>
    </dgm:pt>
    <dgm:pt modelId="{CE3F49DD-1BE6-49FC-9E8B-5EB0574104B3}" type="pres">
      <dgm:prSet presAssocID="{B999B9B1-723A-4548-B719-D33B3C8C94E3}" presName="accentRepeatNode" presStyleLbl="solidFgAcc1" presStyleIdx="6" presStyleCnt="7"/>
      <dgm:spPr/>
    </dgm:pt>
  </dgm:ptLst>
  <dgm:cxnLst>
    <dgm:cxn modelId="{4E5ED900-E6DF-44B8-87D3-14A8052A7E0B}" type="presOf" srcId="{478B7D3C-9FB4-4BC6-90AC-49960560DECD}" destId="{03528F53-765E-4B98-B8BD-0BE89D28EBCA}" srcOrd="0" destOrd="0" presId="urn:microsoft.com/office/officeart/2008/layout/VerticalCurvedList"/>
    <dgm:cxn modelId="{0E9A4C05-6C0F-43C0-BD5A-22D8EB12FD9B}" type="presOf" srcId="{6BBDD474-080C-45E9-81EC-EABD08E7AB5D}" destId="{4672B4FC-F51E-4543-8D40-1EFFF191DE33}" srcOrd="0" destOrd="0" presId="urn:microsoft.com/office/officeart/2008/layout/VerticalCurvedList"/>
    <dgm:cxn modelId="{F27E3809-9732-4FEB-AB5A-3C9A86A04982}" type="presOf" srcId="{4DAD0691-7F21-4C07-AC08-46A751FCF868}" destId="{EF860AA5-7EA4-4146-BEFC-706872368A04}" srcOrd="0" destOrd="0" presId="urn:microsoft.com/office/officeart/2008/layout/VerticalCurvedList"/>
    <dgm:cxn modelId="{27D9971D-3701-49D8-9974-8EA2AAF8B2C8}" type="presOf" srcId="{B9C32B05-62EA-407A-B21C-2310C7945705}" destId="{1E8F13C1-7BD6-4379-90DF-643F2560C4CD}" srcOrd="0" destOrd="0" presId="urn:microsoft.com/office/officeart/2008/layout/VerticalCurvedList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84D44B29-ACFA-47F9-87EA-E519C46E84F9}" type="presOf" srcId="{42D71409-67F9-455C-8C6D-716D284AAA6B}" destId="{8D646181-64B1-44F3-B79E-820234ED8D9A}" srcOrd="0" destOrd="0" presId="urn:microsoft.com/office/officeart/2008/layout/VerticalCurvedList"/>
    <dgm:cxn modelId="{DD83C76B-719A-4719-A143-18797A7DB60F}" srcId="{B9C32B05-62EA-407A-B21C-2310C7945705}" destId="{50BAFB0C-1DAE-4E63-8021-BFCB08FB106D}" srcOrd="5" destOrd="0" parTransId="{6ED627AD-0748-4B16-852B-6317E839148E}" sibTransId="{E6B2E2B0-4AE5-4DB3-8B44-C8A424FD81A7}"/>
    <dgm:cxn modelId="{D3A75877-964A-46D2-9CE9-E07DC1B471D0}" srcId="{B9C32B05-62EA-407A-B21C-2310C7945705}" destId="{4DAD0691-7F21-4C07-AC08-46A751FCF868}" srcOrd="3" destOrd="0" parTransId="{FFF6F2A2-542A-4C23-B3C9-CE2420942FB8}" sibTransId="{22B907B7-01C1-48F3-B975-4A4307BB2367}"/>
    <dgm:cxn modelId="{5F5BD980-04A5-42D8-B9BC-9EC36875341C}" type="presOf" srcId="{AA023327-CB42-4945-A221-938D29B32A68}" destId="{66FB9846-8C02-421F-AE59-87D44D6D5BD7}" srcOrd="0" destOrd="0" presId="urn:microsoft.com/office/officeart/2008/layout/VerticalCurvedList"/>
    <dgm:cxn modelId="{ACDE9284-34F9-4C36-B55E-5376BBE16393}" type="presOf" srcId="{1E9F1B96-B6D8-4777-87F9-A179C6A3CECB}" destId="{1D06951C-D78B-453C-AEE9-BF94DC5A6B08}" srcOrd="0" destOrd="0" presId="urn:microsoft.com/office/officeart/2008/layout/VerticalCurvedList"/>
    <dgm:cxn modelId="{2A915DA0-2ED5-4E01-8633-271A80B2B3D4}" type="presOf" srcId="{50BAFB0C-1DAE-4E63-8021-BFCB08FB106D}" destId="{CC44F36D-9FF0-4B12-BCC7-FD068F430489}" srcOrd="0" destOrd="0" presId="urn:microsoft.com/office/officeart/2008/layout/VerticalCurvedList"/>
    <dgm:cxn modelId="{9FDC88BA-6BA3-4469-9CF7-531DF0561D1F}" srcId="{B9C32B05-62EA-407A-B21C-2310C7945705}" destId="{6BBDD474-080C-45E9-81EC-EABD08E7AB5D}" srcOrd="1" destOrd="0" parTransId="{FE1BD4FE-A791-432B-A477-3E03145CA767}" sibTransId="{9D043A43-A08F-40C3-A862-811DF0CD2D5C}"/>
    <dgm:cxn modelId="{BC9D8BBE-8CA9-40CE-A353-C1637FAA93ED}" type="presOf" srcId="{B999B9B1-723A-4548-B719-D33B3C8C94E3}" destId="{81A4D341-363E-43D7-A6FE-D2F307A17DFD}" srcOrd="0" destOrd="0" presId="urn:microsoft.com/office/officeart/2008/layout/VerticalCurvedList"/>
    <dgm:cxn modelId="{776D10CF-DE7E-4545-BBB8-E0B45889905F}" srcId="{B9C32B05-62EA-407A-B21C-2310C7945705}" destId="{1E9F1B96-B6D8-4777-87F9-A179C6A3CECB}" srcOrd="4" destOrd="0" parTransId="{EA927326-84CB-4653-B315-BF353BA1FC23}" sibTransId="{02745C63-00B1-4E95-AB1F-8469A3B2D019}"/>
    <dgm:cxn modelId="{98867FDB-03F4-4C21-964F-6CBA0AC6561D}" srcId="{B9C32B05-62EA-407A-B21C-2310C7945705}" destId="{B999B9B1-723A-4548-B719-D33B3C8C94E3}" srcOrd="6" destOrd="0" parTransId="{A7B90538-8E73-49B9-A1EB-E105A11740E7}" sibTransId="{6F63F326-F90B-4996-BA52-2BF212DF76F7}"/>
    <dgm:cxn modelId="{A2918EED-B559-4B0C-861F-592C97323CA1}" srcId="{B9C32B05-62EA-407A-B21C-2310C7945705}" destId="{AA023327-CB42-4945-A221-938D29B32A68}" srcOrd="2" destOrd="0" parTransId="{70F6FF93-81BB-4ABC-8F8D-AE35C28D4EBD}" sibTransId="{9117D133-628D-4296-9F91-343DCF344271}"/>
    <dgm:cxn modelId="{F3E7CFF2-6EDB-43EE-9010-0DCCF5E8F2AB}" type="presParOf" srcId="{1E8F13C1-7BD6-4379-90DF-643F2560C4CD}" destId="{97B62193-5952-451C-A032-24B3B2EA3076}" srcOrd="0" destOrd="0" presId="urn:microsoft.com/office/officeart/2008/layout/VerticalCurvedList"/>
    <dgm:cxn modelId="{C69E30FD-D4B2-4AA9-98EF-696AA7263984}" type="presParOf" srcId="{97B62193-5952-451C-A032-24B3B2EA3076}" destId="{ACC3C5BE-DE92-4A51-9D55-C62DF2A7C110}" srcOrd="0" destOrd="0" presId="urn:microsoft.com/office/officeart/2008/layout/VerticalCurvedList"/>
    <dgm:cxn modelId="{5F1E4436-C0B4-400C-B810-BB8047BAA6F7}" type="presParOf" srcId="{ACC3C5BE-DE92-4A51-9D55-C62DF2A7C110}" destId="{087F8878-175B-4FF0-8F99-C36FEC8A8C64}" srcOrd="0" destOrd="0" presId="urn:microsoft.com/office/officeart/2008/layout/VerticalCurvedList"/>
    <dgm:cxn modelId="{3E57404E-BC55-447D-9B8E-D78AB9DF9659}" type="presParOf" srcId="{ACC3C5BE-DE92-4A51-9D55-C62DF2A7C110}" destId="{03528F53-765E-4B98-B8BD-0BE89D28EBCA}" srcOrd="1" destOrd="0" presId="urn:microsoft.com/office/officeart/2008/layout/VerticalCurvedList"/>
    <dgm:cxn modelId="{F0B55107-901A-4A66-A6BE-1C99DED8FCD9}" type="presParOf" srcId="{ACC3C5BE-DE92-4A51-9D55-C62DF2A7C110}" destId="{F94C0A50-7625-413B-8873-F6B17D2D8196}" srcOrd="2" destOrd="0" presId="urn:microsoft.com/office/officeart/2008/layout/VerticalCurvedList"/>
    <dgm:cxn modelId="{BC469A8D-E388-4C75-8806-675BE9207FEC}" type="presParOf" srcId="{ACC3C5BE-DE92-4A51-9D55-C62DF2A7C110}" destId="{DB878059-C75B-4C49-8714-C0546122D430}" srcOrd="3" destOrd="0" presId="urn:microsoft.com/office/officeart/2008/layout/VerticalCurvedList"/>
    <dgm:cxn modelId="{6885EBA3-B40F-40EF-9522-9BF66E69FB4E}" type="presParOf" srcId="{97B62193-5952-451C-A032-24B3B2EA3076}" destId="{8D646181-64B1-44F3-B79E-820234ED8D9A}" srcOrd="1" destOrd="0" presId="urn:microsoft.com/office/officeart/2008/layout/VerticalCurvedList"/>
    <dgm:cxn modelId="{77FDFE3C-11DD-4930-AF2E-026C52ABF4BE}" type="presParOf" srcId="{97B62193-5952-451C-A032-24B3B2EA3076}" destId="{16FE1018-0C0C-41FD-9B21-42E3677ABD5E}" srcOrd="2" destOrd="0" presId="urn:microsoft.com/office/officeart/2008/layout/VerticalCurvedList"/>
    <dgm:cxn modelId="{5B3C5EE6-C0D1-4FF6-84EA-B6B379729C0C}" type="presParOf" srcId="{16FE1018-0C0C-41FD-9B21-42E3677ABD5E}" destId="{544C56DA-7A18-4AE0-AEFE-8E74AD9AC001}" srcOrd="0" destOrd="0" presId="urn:microsoft.com/office/officeart/2008/layout/VerticalCurvedList"/>
    <dgm:cxn modelId="{DA1C7B5F-ED4D-4006-9F98-CEB40A2B9937}" type="presParOf" srcId="{97B62193-5952-451C-A032-24B3B2EA3076}" destId="{4672B4FC-F51E-4543-8D40-1EFFF191DE33}" srcOrd="3" destOrd="0" presId="urn:microsoft.com/office/officeart/2008/layout/VerticalCurvedList"/>
    <dgm:cxn modelId="{72E2DBF3-4680-40F7-8366-F73C9B45D6C2}" type="presParOf" srcId="{97B62193-5952-451C-A032-24B3B2EA3076}" destId="{C44552E8-FFDF-42C6-BCBD-654AE8F432CB}" srcOrd="4" destOrd="0" presId="urn:microsoft.com/office/officeart/2008/layout/VerticalCurvedList"/>
    <dgm:cxn modelId="{FD3228D5-351C-4F3A-9F8B-288B3C840BFB}" type="presParOf" srcId="{C44552E8-FFDF-42C6-BCBD-654AE8F432CB}" destId="{2E3DBFF9-94CE-489C-8A4B-D17632607D3B}" srcOrd="0" destOrd="0" presId="urn:microsoft.com/office/officeart/2008/layout/VerticalCurvedList"/>
    <dgm:cxn modelId="{1AC75569-82C9-4F4E-BD24-363C24FF2EDE}" type="presParOf" srcId="{97B62193-5952-451C-A032-24B3B2EA3076}" destId="{66FB9846-8C02-421F-AE59-87D44D6D5BD7}" srcOrd="5" destOrd="0" presId="urn:microsoft.com/office/officeart/2008/layout/VerticalCurvedList"/>
    <dgm:cxn modelId="{AA9BAFD4-51E0-43B9-9377-15C0F4BEEA08}" type="presParOf" srcId="{97B62193-5952-451C-A032-24B3B2EA3076}" destId="{B4E07F8A-4F22-4AB7-BD48-6C7C76068F91}" srcOrd="6" destOrd="0" presId="urn:microsoft.com/office/officeart/2008/layout/VerticalCurvedList"/>
    <dgm:cxn modelId="{06D65304-BBB2-4F03-95C3-AEE051C19AC4}" type="presParOf" srcId="{B4E07F8A-4F22-4AB7-BD48-6C7C76068F91}" destId="{9E34ABE0-881D-4FAA-9C51-EC70C79AB387}" srcOrd="0" destOrd="0" presId="urn:microsoft.com/office/officeart/2008/layout/VerticalCurvedList"/>
    <dgm:cxn modelId="{9698441F-8208-497B-8783-FFC48CB5DD7B}" type="presParOf" srcId="{97B62193-5952-451C-A032-24B3B2EA3076}" destId="{EF860AA5-7EA4-4146-BEFC-706872368A04}" srcOrd="7" destOrd="0" presId="urn:microsoft.com/office/officeart/2008/layout/VerticalCurvedList"/>
    <dgm:cxn modelId="{E17199A1-800C-429E-8AE8-843CE7AADDE6}" type="presParOf" srcId="{97B62193-5952-451C-A032-24B3B2EA3076}" destId="{0C703041-23E6-420A-B64A-0BE9A58758DE}" srcOrd="8" destOrd="0" presId="urn:microsoft.com/office/officeart/2008/layout/VerticalCurvedList"/>
    <dgm:cxn modelId="{D07F0CA2-5845-40DE-BECB-93160284EC20}" type="presParOf" srcId="{0C703041-23E6-420A-B64A-0BE9A58758DE}" destId="{CFED53D8-94ED-4827-BD47-2566F108232C}" srcOrd="0" destOrd="0" presId="urn:microsoft.com/office/officeart/2008/layout/VerticalCurvedList"/>
    <dgm:cxn modelId="{75C40473-B3FE-4E71-B9C8-9C37AAC8D7CB}" type="presParOf" srcId="{97B62193-5952-451C-A032-24B3B2EA3076}" destId="{1D06951C-D78B-453C-AEE9-BF94DC5A6B08}" srcOrd="9" destOrd="0" presId="urn:microsoft.com/office/officeart/2008/layout/VerticalCurvedList"/>
    <dgm:cxn modelId="{1818E5B0-FF09-4EDE-8657-4AC1D9D262BD}" type="presParOf" srcId="{97B62193-5952-451C-A032-24B3B2EA3076}" destId="{06822664-85C7-4F62-A8FA-7D6B45D77096}" srcOrd="10" destOrd="0" presId="urn:microsoft.com/office/officeart/2008/layout/VerticalCurvedList"/>
    <dgm:cxn modelId="{AD144B2E-97F6-4B01-ACB8-D751A3982ADD}" type="presParOf" srcId="{06822664-85C7-4F62-A8FA-7D6B45D77096}" destId="{B4604508-A38D-4ADD-AB2D-C8E9D18E3222}" srcOrd="0" destOrd="0" presId="urn:microsoft.com/office/officeart/2008/layout/VerticalCurvedList"/>
    <dgm:cxn modelId="{D8AB7CCA-0686-4827-8222-837AC91E4255}" type="presParOf" srcId="{97B62193-5952-451C-A032-24B3B2EA3076}" destId="{CC44F36D-9FF0-4B12-BCC7-FD068F430489}" srcOrd="11" destOrd="0" presId="urn:microsoft.com/office/officeart/2008/layout/VerticalCurvedList"/>
    <dgm:cxn modelId="{6691D899-83F5-449D-B16A-63460632C334}" type="presParOf" srcId="{97B62193-5952-451C-A032-24B3B2EA3076}" destId="{069C05B3-4D91-4344-ABB1-836C0915BF70}" srcOrd="12" destOrd="0" presId="urn:microsoft.com/office/officeart/2008/layout/VerticalCurvedList"/>
    <dgm:cxn modelId="{D63B3338-6DE8-43E3-87FE-CBD25AF6DAE6}" type="presParOf" srcId="{069C05B3-4D91-4344-ABB1-836C0915BF70}" destId="{94D3002E-9014-48B1-90E7-B5882AFA3B24}" srcOrd="0" destOrd="0" presId="urn:microsoft.com/office/officeart/2008/layout/VerticalCurvedList"/>
    <dgm:cxn modelId="{E2404B14-43FD-4E8D-B102-BA82CB0D1025}" type="presParOf" srcId="{97B62193-5952-451C-A032-24B3B2EA3076}" destId="{81A4D341-363E-43D7-A6FE-D2F307A17DFD}" srcOrd="13" destOrd="0" presId="urn:microsoft.com/office/officeart/2008/layout/VerticalCurvedList"/>
    <dgm:cxn modelId="{421AE873-63D9-4508-AB80-81279F738E69}" type="presParOf" srcId="{97B62193-5952-451C-A032-24B3B2EA3076}" destId="{7C002BD1-705A-4844-A212-F3EEBBC87244}" srcOrd="14" destOrd="0" presId="urn:microsoft.com/office/officeart/2008/layout/VerticalCurvedList"/>
    <dgm:cxn modelId="{14D643C3-01C7-4D8E-92D6-0437D152B7E8}" type="presParOf" srcId="{7C002BD1-705A-4844-A212-F3EEBBC87244}" destId="{CE3F49DD-1BE6-49FC-9E8B-5EB0574104B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024A-3581-4686-9F07-ACD459E3981F}">
      <dsp:nvSpPr>
        <dsp:cNvPr id="0" name=""/>
        <dsp:cNvSpPr/>
      </dsp:nvSpPr>
      <dsp:spPr>
        <a:xfrm>
          <a:off x="2745301" y="1291"/>
          <a:ext cx="2610805" cy="1305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MINISTERE DU COMMERCE ET DES PME</a:t>
          </a:r>
        </a:p>
      </dsp:txBody>
      <dsp:txXfrm>
        <a:off x="2783535" y="39525"/>
        <a:ext cx="2534337" cy="1228934"/>
      </dsp:txXfrm>
    </dsp:sp>
    <dsp:sp modelId="{9CDD71FA-E3EC-4993-91B0-31CA13DF0779}">
      <dsp:nvSpPr>
        <dsp:cNvPr id="0" name=""/>
        <dsp:cNvSpPr/>
      </dsp:nvSpPr>
      <dsp:spPr>
        <a:xfrm rot="3364161">
          <a:off x="4657750" y="2280215"/>
          <a:ext cx="2778890" cy="45689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94817" y="2371593"/>
        <a:ext cx="2504756" cy="274134"/>
      </dsp:txXfrm>
    </dsp:sp>
    <dsp:sp modelId="{1A1B8F8C-D7A8-4379-AEC8-AD4018B498F7}">
      <dsp:nvSpPr>
        <dsp:cNvPr id="0" name=""/>
        <dsp:cNvSpPr/>
      </dsp:nvSpPr>
      <dsp:spPr>
        <a:xfrm>
          <a:off x="5240752" y="3710628"/>
          <a:ext cx="2610805" cy="1305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FONDS DE MISE A NIVEAU</a:t>
          </a:r>
        </a:p>
      </dsp:txBody>
      <dsp:txXfrm>
        <a:off x="5278986" y="3748862"/>
        <a:ext cx="2534337" cy="1228934"/>
      </dsp:txXfrm>
    </dsp:sp>
    <dsp:sp modelId="{EB901682-0C2B-4F19-A42C-4A057DA78416}">
      <dsp:nvSpPr>
        <dsp:cNvPr id="0" name=""/>
        <dsp:cNvSpPr/>
      </dsp:nvSpPr>
      <dsp:spPr>
        <a:xfrm rot="10800002">
          <a:off x="3047215" y="4134882"/>
          <a:ext cx="1949811" cy="45689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10800000">
        <a:off x="3184282" y="4226260"/>
        <a:ext cx="1675677" cy="274134"/>
      </dsp:txXfrm>
    </dsp:sp>
    <dsp:sp modelId="{6663C716-0198-40B4-8BB1-CF083C723651}">
      <dsp:nvSpPr>
        <dsp:cNvPr id="0" name=""/>
        <dsp:cNvSpPr/>
      </dsp:nvSpPr>
      <dsp:spPr>
        <a:xfrm>
          <a:off x="192683" y="3710624"/>
          <a:ext cx="2610805" cy="1305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BUREAU DE MISE A NIVEAU</a:t>
          </a:r>
        </a:p>
      </dsp:txBody>
      <dsp:txXfrm>
        <a:off x="230917" y="3748858"/>
        <a:ext cx="2534337" cy="1228934"/>
      </dsp:txXfrm>
    </dsp:sp>
    <dsp:sp modelId="{5A16A425-3CF5-4DEB-BC59-E94323509DC7}">
      <dsp:nvSpPr>
        <dsp:cNvPr id="0" name=""/>
        <dsp:cNvSpPr/>
      </dsp:nvSpPr>
      <dsp:spPr>
        <a:xfrm rot="18272054">
          <a:off x="675540" y="2280214"/>
          <a:ext cx="2769667" cy="45689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12607" y="2371592"/>
        <a:ext cx="2495533" cy="274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D716B-B208-4499-910D-70CCBB66A7A2}">
      <dsp:nvSpPr>
        <dsp:cNvPr id="0" name=""/>
        <dsp:cNvSpPr/>
      </dsp:nvSpPr>
      <dsp:spPr>
        <a:xfrm>
          <a:off x="3447664" y="50"/>
          <a:ext cx="1673623" cy="10878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ETAT (</a:t>
          </a:r>
          <a:r>
            <a:rPr lang="en-US" sz="1400" b="1" kern="1200" dirty="0" err="1"/>
            <a:t>Ministères</a:t>
          </a:r>
          <a:r>
            <a:rPr lang="en-US" sz="1400" b="1" kern="1200" dirty="0"/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INDUSTRIE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FINANCES</a:t>
          </a:r>
        </a:p>
      </dsp:txBody>
      <dsp:txXfrm>
        <a:off x="3500769" y="53155"/>
        <a:ext cx="1567413" cy="981645"/>
      </dsp:txXfrm>
    </dsp:sp>
    <dsp:sp modelId="{0AA4EB5B-9DE0-4148-9AD1-6019307BB38C}">
      <dsp:nvSpPr>
        <dsp:cNvPr id="0" name=""/>
        <dsp:cNvSpPr/>
      </dsp:nvSpPr>
      <dsp:spPr>
        <a:xfrm>
          <a:off x="2878236" y="694355"/>
          <a:ext cx="3592564" cy="3592564"/>
        </a:xfrm>
        <a:custGeom>
          <a:avLst/>
          <a:gdLst/>
          <a:ahLst/>
          <a:cxnLst/>
          <a:rect l="0" t="0" r="0" b="0"/>
          <a:pathLst>
            <a:path>
              <a:moveTo>
                <a:pt x="2258669" y="60532"/>
              </a:moveTo>
              <a:arcTo wR="1796282" hR="1796282" stAng="17094998" swAng="314247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39420-2450-4A1D-9175-4450DFF7C6B4}">
      <dsp:nvSpPr>
        <dsp:cNvPr id="0" name=""/>
        <dsp:cNvSpPr/>
      </dsp:nvSpPr>
      <dsp:spPr>
        <a:xfrm>
          <a:off x="5567685" y="1812106"/>
          <a:ext cx="1673623" cy="10878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SECTEUR BANCAIRE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APBFS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SGBS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BICIS</a:t>
          </a:r>
        </a:p>
      </dsp:txBody>
      <dsp:txXfrm>
        <a:off x="5620790" y="1865211"/>
        <a:ext cx="1567413" cy="981645"/>
      </dsp:txXfrm>
    </dsp:sp>
    <dsp:sp modelId="{E4A53229-A212-4354-BD3D-06A1802B2243}">
      <dsp:nvSpPr>
        <dsp:cNvPr id="0" name=""/>
        <dsp:cNvSpPr/>
      </dsp:nvSpPr>
      <dsp:spPr>
        <a:xfrm>
          <a:off x="3127428" y="-14726"/>
          <a:ext cx="3592564" cy="3592564"/>
        </a:xfrm>
        <a:custGeom>
          <a:avLst/>
          <a:gdLst/>
          <a:ahLst/>
          <a:cxnLst/>
          <a:rect l="0" t="0" r="0" b="0"/>
          <a:pathLst>
            <a:path>
              <a:moveTo>
                <a:pt x="3194955" y="2923376"/>
              </a:moveTo>
              <a:arcTo wR="1796282" hR="1796282" stAng="2331777" swAng="212316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750D8-F002-4135-8E37-EE8D43797C02}">
      <dsp:nvSpPr>
        <dsp:cNvPr id="0" name=""/>
        <dsp:cNvSpPr/>
      </dsp:nvSpPr>
      <dsp:spPr>
        <a:xfrm>
          <a:off x="3150918" y="3415549"/>
          <a:ext cx="2249684" cy="10878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OBSERVATEURS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BAILLEURS (AFD, UE, GIZ, BAD)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ONUDI, ADEPME</a:t>
          </a:r>
        </a:p>
      </dsp:txBody>
      <dsp:txXfrm>
        <a:off x="3204023" y="3468654"/>
        <a:ext cx="2143474" cy="981645"/>
      </dsp:txXfrm>
    </dsp:sp>
    <dsp:sp modelId="{1188906B-F062-416E-BDD3-94E59DB9BCD5}">
      <dsp:nvSpPr>
        <dsp:cNvPr id="0" name=""/>
        <dsp:cNvSpPr/>
      </dsp:nvSpPr>
      <dsp:spPr>
        <a:xfrm>
          <a:off x="1911898" y="-7396"/>
          <a:ext cx="3592564" cy="3592564"/>
        </a:xfrm>
        <a:custGeom>
          <a:avLst/>
          <a:gdLst/>
          <a:ahLst/>
          <a:cxnLst/>
          <a:rect l="0" t="0" r="0" b="0"/>
          <a:pathLst>
            <a:path>
              <a:moveTo>
                <a:pt x="1229124" y="3500676"/>
              </a:moveTo>
              <a:arcTo wR="1796282" hR="1796282" stAng="6504328" swAng="198314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11A63-1F73-46F3-A675-933B071C6BB3}">
      <dsp:nvSpPr>
        <dsp:cNvPr id="0" name=""/>
        <dsp:cNvSpPr/>
      </dsp:nvSpPr>
      <dsp:spPr>
        <a:xfrm>
          <a:off x="1382700" y="1812107"/>
          <a:ext cx="1673623" cy="10878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SECTEUR PRIVE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CNP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UNCCIAS</a:t>
          </a:r>
        </a:p>
      </dsp:txBody>
      <dsp:txXfrm>
        <a:off x="1435805" y="1865212"/>
        <a:ext cx="1567413" cy="981645"/>
      </dsp:txXfrm>
    </dsp:sp>
    <dsp:sp modelId="{D3B12F42-6E1A-4712-BB05-F3CB3F051759}">
      <dsp:nvSpPr>
        <dsp:cNvPr id="0" name=""/>
        <dsp:cNvSpPr/>
      </dsp:nvSpPr>
      <dsp:spPr>
        <a:xfrm>
          <a:off x="2162164" y="676650"/>
          <a:ext cx="3592564" cy="3592564"/>
        </a:xfrm>
        <a:custGeom>
          <a:avLst/>
          <a:gdLst/>
          <a:ahLst/>
          <a:cxnLst/>
          <a:rect l="0" t="0" r="0" b="0"/>
          <a:pathLst>
            <a:path>
              <a:moveTo>
                <a:pt x="131817" y="1120866"/>
              </a:moveTo>
              <a:arcTo wR="1796282" hR="1796282" stAng="12125197" swAng="30535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D716B-B208-4499-910D-70CCBB66A7A2}">
      <dsp:nvSpPr>
        <dsp:cNvPr id="0" name=""/>
        <dsp:cNvSpPr/>
      </dsp:nvSpPr>
      <dsp:spPr>
        <a:xfrm>
          <a:off x="3528118" y="1143"/>
          <a:ext cx="1805432" cy="11735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ETAT (MINISTERES)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PRESIDENCE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PME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FINANCES</a:t>
          </a:r>
        </a:p>
      </dsp:txBody>
      <dsp:txXfrm>
        <a:off x="3585405" y="58430"/>
        <a:ext cx="1690858" cy="1058957"/>
      </dsp:txXfrm>
    </dsp:sp>
    <dsp:sp modelId="{0AA4EB5B-9DE0-4148-9AD1-6019307BB38C}">
      <dsp:nvSpPr>
        <dsp:cNvPr id="0" name=""/>
        <dsp:cNvSpPr/>
      </dsp:nvSpPr>
      <dsp:spPr>
        <a:xfrm>
          <a:off x="3031997" y="776610"/>
          <a:ext cx="3876645" cy="3876645"/>
        </a:xfrm>
        <a:custGeom>
          <a:avLst/>
          <a:gdLst/>
          <a:ahLst/>
          <a:cxnLst/>
          <a:rect l="0" t="0" r="0" b="0"/>
          <a:pathLst>
            <a:path>
              <a:moveTo>
                <a:pt x="2318687" y="37686"/>
              </a:moveTo>
              <a:arcTo wR="1938322" hR="1938322" stAng="16879010" swAng="315014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39420-2450-4A1D-9175-4450DFF7C6B4}">
      <dsp:nvSpPr>
        <dsp:cNvPr id="0" name=""/>
        <dsp:cNvSpPr/>
      </dsp:nvSpPr>
      <dsp:spPr>
        <a:xfrm>
          <a:off x="5904647" y="1875441"/>
          <a:ext cx="1805432" cy="11735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SECTEUR BANCAIRE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APBEFS</a:t>
          </a:r>
        </a:p>
      </dsp:txBody>
      <dsp:txXfrm>
        <a:off x="5961934" y="1932728"/>
        <a:ext cx="1690858" cy="1058957"/>
      </dsp:txXfrm>
    </dsp:sp>
    <dsp:sp modelId="{E4A53229-A212-4354-BD3D-06A1802B2243}">
      <dsp:nvSpPr>
        <dsp:cNvPr id="0" name=""/>
        <dsp:cNvSpPr/>
      </dsp:nvSpPr>
      <dsp:spPr>
        <a:xfrm>
          <a:off x="3006720" y="404204"/>
          <a:ext cx="3876645" cy="3876645"/>
        </a:xfrm>
        <a:custGeom>
          <a:avLst/>
          <a:gdLst/>
          <a:ahLst/>
          <a:cxnLst/>
          <a:rect l="0" t="0" r="0" b="0"/>
          <a:pathLst>
            <a:path>
              <a:moveTo>
                <a:pt x="3736492" y="2661978"/>
              </a:moveTo>
              <a:arcTo wR="1938322" hR="1938322" stAng="1315310" swAng="33581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750D8-F002-4135-8E37-EE8D43797C02}">
      <dsp:nvSpPr>
        <dsp:cNvPr id="0" name=""/>
        <dsp:cNvSpPr/>
      </dsp:nvSpPr>
      <dsp:spPr>
        <a:xfrm>
          <a:off x="3528118" y="3877788"/>
          <a:ext cx="1805432" cy="11735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OBSERVATEURS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BAILLEURS (AFD, UE, GIZ, BAD)</a:t>
          </a:r>
        </a:p>
      </dsp:txBody>
      <dsp:txXfrm>
        <a:off x="3585405" y="3935075"/>
        <a:ext cx="1690858" cy="1058957"/>
      </dsp:txXfrm>
    </dsp:sp>
    <dsp:sp modelId="{1188906B-F062-416E-BDD3-94E59DB9BCD5}">
      <dsp:nvSpPr>
        <dsp:cNvPr id="0" name=""/>
        <dsp:cNvSpPr/>
      </dsp:nvSpPr>
      <dsp:spPr>
        <a:xfrm>
          <a:off x="1972749" y="403076"/>
          <a:ext cx="3876645" cy="3876645"/>
        </a:xfrm>
        <a:custGeom>
          <a:avLst/>
          <a:gdLst/>
          <a:ahLst/>
          <a:cxnLst/>
          <a:rect l="0" t="0" r="0" b="0"/>
          <a:pathLst>
            <a:path>
              <a:moveTo>
                <a:pt x="1539030" y="3835072"/>
              </a:moveTo>
              <a:arcTo wR="1938322" hR="1938322" stAng="6113277" swAng="299924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11A63-1F73-46F3-A675-933B071C6BB3}">
      <dsp:nvSpPr>
        <dsp:cNvPr id="0" name=""/>
        <dsp:cNvSpPr/>
      </dsp:nvSpPr>
      <dsp:spPr>
        <a:xfrm>
          <a:off x="1080120" y="1812103"/>
          <a:ext cx="2004950" cy="14282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SECTEUR PRIVE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 </a:t>
          </a:r>
          <a:r>
            <a:rPr lang="en-US" sz="1600" b="1" kern="1200" dirty="0" err="1"/>
            <a:t>représentant</a:t>
          </a:r>
          <a:r>
            <a:rPr lang="en-US" sz="1600" b="1" kern="1200" dirty="0"/>
            <a:t> des </a:t>
          </a:r>
          <a:r>
            <a:rPr lang="en-US" sz="1600" b="1" kern="1200" dirty="0" err="1"/>
            <a:t>organisations</a:t>
          </a:r>
          <a:r>
            <a:rPr lang="en-US" sz="1600" b="1" kern="1200" dirty="0"/>
            <a:t> </a:t>
          </a:r>
          <a:r>
            <a:rPr lang="en-US" sz="1600" b="1" kern="1200" dirty="0" err="1"/>
            <a:t>patronales</a:t>
          </a:r>
          <a:endParaRPr lang="en-US" sz="1600" b="1" kern="1200" dirty="0"/>
        </a:p>
      </dsp:txBody>
      <dsp:txXfrm>
        <a:off x="1149842" y="1881825"/>
        <a:ext cx="1865506" cy="1288813"/>
      </dsp:txXfrm>
    </dsp:sp>
    <dsp:sp modelId="{D3B12F42-6E1A-4712-BB05-F3CB3F051759}">
      <dsp:nvSpPr>
        <dsp:cNvPr id="0" name=""/>
        <dsp:cNvSpPr/>
      </dsp:nvSpPr>
      <dsp:spPr>
        <a:xfrm>
          <a:off x="1972749" y="772741"/>
          <a:ext cx="3876645" cy="3876645"/>
        </a:xfrm>
        <a:custGeom>
          <a:avLst/>
          <a:gdLst/>
          <a:ahLst/>
          <a:cxnLst/>
          <a:rect l="0" t="0" r="0" b="0"/>
          <a:pathLst>
            <a:path>
              <a:moveTo>
                <a:pt x="228868" y="1024615"/>
              </a:moveTo>
              <a:arcTo wR="1938322" hR="1938322" stAng="12487476" swAng="299924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937D-C5FD-4ABB-9B48-4618CC864E85}">
      <dsp:nvSpPr>
        <dsp:cNvPr id="0" name=""/>
        <dsp:cNvSpPr/>
      </dsp:nvSpPr>
      <dsp:spPr>
        <a:xfrm>
          <a:off x="3241244" y="1690649"/>
          <a:ext cx="2269461" cy="212439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/>
            <a:t>DIRECTION DU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/>
            <a:t>           BMN</a:t>
          </a:r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3639274" y="2063236"/>
        <a:ext cx="1473401" cy="1379217"/>
      </dsp:txXfrm>
    </dsp:sp>
    <dsp:sp modelId="{163330C2-B7A9-424B-9975-27C15C8AD4A3}">
      <dsp:nvSpPr>
        <dsp:cNvPr id="0" name=""/>
        <dsp:cNvSpPr/>
      </dsp:nvSpPr>
      <dsp:spPr>
        <a:xfrm>
          <a:off x="4678612" y="846263"/>
          <a:ext cx="856261" cy="73778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86706E-5992-4BE7-9818-1914B1BCE342}">
      <dsp:nvSpPr>
        <dsp:cNvPr id="0" name=""/>
        <dsp:cNvSpPr/>
      </dsp:nvSpPr>
      <dsp:spPr>
        <a:xfrm>
          <a:off x="3466543" y="0"/>
          <a:ext cx="1859807" cy="16089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- 1 Expert Services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- 3 Experts Financiers</a:t>
          </a:r>
        </a:p>
      </dsp:txBody>
      <dsp:txXfrm>
        <a:off x="3774753" y="266637"/>
        <a:ext cx="1243387" cy="1075677"/>
      </dsp:txXfrm>
    </dsp:sp>
    <dsp:sp modelId="{22C59B39-F404-43C9-8059-1DCF42853726}">
      <dsp:nvSpPr>
        <dsp:cNvPr id="0" name=""/>
        <dsp:cNvSpPr/>
      </dsp:nvSpPr>
      <dsp:spPr>
        <a:xfrm>
          <a:off x="5677935" y="2225522"/>
          <a:ext cx="856261" cy="73778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A31F3B-C9A4-436E-8DAB-9080575BACF6}">
      <dsp:nvSpPr>
        <dsp:cNvPr id="0" name=""/>
        <dsp:cNvSpPr/>
      </dsp:nvSpPr>
      <dsp:spPr>
        <a:xfrm>
          <a:off x="5172202" y="989613"/>
          <a:ext cx="1859807" cy="16089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- 1 Expert Eff. </a:t>
          </a:r>
          <a:r>
            <a:rPr lang="en-US" sz="1400" b="1" kern="1200" dirty="0" err="1"/>
            <a:t>énergétique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- 1 Expert </a:t>
          </a:r>
          <a:r>
            <a:rPr lang="en-US" sz="1400" b="1" kern="1200" dirty="0" err="1"/>
            <a:t>Environnement</a:t>
          </a:r>
          <a:endParaRPr lang="en-US" sz="1400" b="1" kern="1200" dirty="0"/>
        </a:p>
      </dsp:txBody>
      <dsp:txXfrm>
        <a:off x="5480412" y="1256250"/>
        <a:ext cx="1243387" cy="1075677"/>
      </dsp:txXfrm>
    </dsp:sp>
    <dsp:sp modelId="{30078BD7-409A-4CFC-BAE6-459F6EC3E939}">
      <dsp:nvSpPr>
        <dsp:cNvPr id="0" name=""/>
        <dsp:cNvSpPr/>
      </dsp:nvSpPr>
      <dsp:spPr>
        <a:xfrm>
          <a:off x="4983740" y="3782448"/>
          <a:ext cx="856261" cy="73778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9A48E9-192B-4A38-A007-229949F8BAD7}">
      <dsp:nvSpPr>
        <dsp:cNvPr id="0" name=""/>
        <dsp:cNvSpPr/>
      </dsp:nvSpPr>
      <dsp:spPr>
        <a:xfrm>
          <a:off x="5172202" y="2935077"/>
          <a:ext cx="1859807" cy="16089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 Experts </a:t>
          </a:r>
          <a:r>
            <a:rPr lang="en-US" sz="1400" b="1" kern="1200" dirty="0" err="1"/>
            <a:t>Industrie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 Expert </a:t>
          </a:r>
          <a:r>
            <a:rPr lang="en-US" sz="1400" b="1" kern="1200" dirty="0" err="1"/>
            <a:t>Agroéconomiste</a:t>
          </a:r>
          <a:endParaRPr lang="en-US" sz="1400" b="1" kern="1200" dirty="0"/>
        </a:p>
      </dsp:txBody>
      <dsp:txXfrm>
        <a:off x="5480412" y="3201714"/>
        <a:ext cx="1243387" cy="1075677"/>
      </dsp:txXfrm>
    </dsp:sp>
    <dsp:sp modelId="{31CA2BBA-A388-424F-9DC8-E777B438B36B}">
      <dsp:nvSpPr>
        <dsp:cNvPr id="0" name=""/>
        <dsp:cNvSpPr/>
      </dsp:nvSpPr>
      <dsp:spPr>
        <a:xfrm>
          <a:off x="3261716" y="3944062"/>
          <a:ext cx="856261" cy="73778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D5055E-F52B-4132-A07E-3BADFA109A3C}">
      <dsp:nvSpPr>
        <dsp:cNvPr id="0" name=""/>
        <dsp:cNvSpPr/>
      </dsp:nvSpPr>
      <dsp:spPr>
        <a:xfrm>
          <a:off x="3466543" y="3925798"/>
          <a:ext cx="1859807" cy="16089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Points </a:t>
          </a:r>
          <a:r>
            <a:rPr lang="en-US" sz="1400" b="1" kern="1200" dirty="0" err="1"/>
            <a:t>focaux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Ziguinchor</a:t>
          </a:r>
          <a:endParaRPr lang="en-US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Tamba</a:t>
          </a:r>
          <a:endParaRPr lang="en-US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Kaolack</a:t>
          </a:r>
          <a:endParaRPr lang="en-US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Saint Louis</a:t>
          </a:r>
        </a:p>
      </dsp:txBody>
      <dsp:txXfrm>
        <a:off x="3774753" y="4192435"/>
        <a:ext cx="1243387" cy="1075677"/>
      </dsp:txXfrm>
    </dsp:sp>
    <dsp:sp modelId="{C619588D-9CBB-467C-9914-1505280EB1E3}">
      <dsp:nvSpPr>
        <dsp:cNvPr id="0" name=""/>
        <dsp:cNvSpPr/>
      </dsp:nvSpPr>
      <dsp:spPr>
        <a:xfrm>
          <a:off x="2246028" y="2565356"/>
          <a:ext cx="856261" cy="73778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CFB451-33EC-42BA-BC22-D6552D993D39}">
      <dsp:nvSpPr>
        <dsp:cNvPr id="0" name=""/>
        <dsp:cNvSpPr/>
      </dsp:nvSpPr>
      <dsp:spPr>
        <a:xfrm>
          <a:off x="1752965" y="2936184"/>
          <a:ext cx="1859807" cy="16089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Equipe</a:t>
          </a:r>
          <a:r>
            <a:rPr lang="en-US" sz="1400" b="1" kern="1200" dirty="0"/>
            <a:t> administrative et personnel </a:t>
          </a:r>
          <a:r>
            <a:rPr lang="en-US" sz="1400" b="1" kern="1200" dirty="0" err="1"/>
            <a:t>d’appui</a:t>
          </a:r>
          <a:endParaRPr lang="en-US" sz="1400" b="1" kern="1200" dirty="0"/>
        </a:p>
      </dsp:txBody>
      <dsp:txXfrm>
        <a:off x="2061175" y="3202821"/>
        <a:ext cx="1243387" cy="1075677"/>
      </dsp:txXfrm>
    </dsp:sp>
    <dsp:sp modelId="{6AA46A77-33BC-4DB4-824C-3441F579EC5D}">
      <dsp:nvSpPr>
        <dsp:cNvPr id="0" name=""/>
        <dsp:cNvSpPr/>
      </dsp:nvSpPr>
      <dsp:spPr>
        <a:xfrm>
          <a:off x="1752965" y="987399"/>
          <a:ext cx="1859807" cy="16089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- 1 Expert Communication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- 3 Experts </a:t>
          </a:r>
          <a:r>
            <a:rPr lang="en-US" sz="1400" b="1" kern="1200" dirty="0" err="1"/>
            <a:t>Suivi</a:t>
          </a:r>
          <a:r>
            <a:rPr lang="en-US" sz="1400" b="1" kern="1200" dirty="0"/>
            <a:t> Evaluation</a:t>
          </a:r>
        </a:p>
      </dsp:txBody>
      <dsp:txXfrm>
        <a:off x="2061175" y="1254036"/>
        <a:ext cx="1243387" cy="1075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FB5BA-BF31-4375-B2B6-B637176CC6FC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55549-87F9-4FEF-BE6E-E29595E9C778}">
      <dsp:nvSpPr>
        <dsp:cNvPr id="0" name=""/>
        <dsp:cNvSpPr/>
      </dsp:nvSpPr>
      <dsp:spPr>
        <a:xfrm>
          <a:off x="747064" y="580583"/>
          <a:ext cx="6342677" cy="1161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43180" rIns="43180" bIns="431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Programme de mise à niveau global </a:t>
          </a:r>
        </a:p>
        <a:p>
          <a:pPr marL="0" marR="0" lvl="0" indent="0" algn="just" defTabSz="1866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700" kern="1200" dirty="0"/>
            <a:t>Pour les entreprises bien structurées ayant un CA &lt; 30 milliards FCFA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dirty="0"/>
        </a:p>
      </dsp:txBody>
      <dsp:txXfrm>
        <a:off x="747064" y="580583"/>
        <a:ext cx="6342677" cy="1161003"/>
      </dsp:txXfrm>
    </dsp:sp>
    <dsp:sp modelId="{262307A7-7673-42CB-B507-B7BFE590F3FC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AFEFF-8C11-4301-9D24-9E99327A1322}">
      <dsp:nvSpPr>
        <dsp:cNvPr id="0" name=""/>
        <dsp:cNvSpPr/>
      </dsp:nvSpPr>
      <dsp:spPr>
        <a:xfrm>
          <a:off x="747064" y="2322413"/>
          <a:ext cx="6342677" cy="1161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45720" rIns="45720" bIns="45720" numCol="1" spcCol="1270" anchor="ctr" anchorCtr="0">
          <a:noAutofit/>
        </a:bodyPr>
        <a:lstStyle/>
        <a:p>
          <a:pPr marL="685800" lvl="1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  <a:defRPr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Programme de mise à niveau spécifique </a:t>
          </a:r>
        </a:p>
        <a:p>
          <a:pPr marL="400050" lvl="1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800" kern="1200" dirty="0"/>
            <a:t>	Pour les PME avec un CA&lt; 500 millions FCFA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747064" y="2322413"/>
        <a:ext cx="6342677" cy="1161003"/>
      </dsp:txXfrm>
    </dsp:sp>
    <dsp:sp modelId="{EFD837E8-779B-459A-8999-D141BB6B42C0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7638C-566B-409B-9853-515C0B8693B0}">
      <dsp:nvSpPr>
        <dsp:cNvPr id="0" name=""/>
        <dsp:cNvSpPr/>
      </dsp:nvSpPr>
      <dsp:spPr>
        <a:xfrm>
          <a:off x="5751" y="108890"/>
          <a:ext cx="1796846" cy="2808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MAN Globale</a:t>
          </a:r>
        </a:p>
      </dsp:txBody>
      <dsp:txXfrm>
        <a:off x="5751" y="108890"/>
        <a:ext cx="1796846" cy="718738"/>
      </dsp:txXfrm>
    </dsp:sp>
    <dsp:sp modelId="{01A1DBD4-9FC6-421E-A3EF-EAD32869FE7A}">
      <dsp:nvSpPr>
        <dsp:cNvPr id="0" name=""/>
        <dsp:cNvSpPr/>
      </dsp:nvSpPr>
      <dsp:spPr>
        <a:xfrm>
          <a:off x="148096" y="780080"/>
          <a:ext cx="2191182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CA &lt; 30 milliards FCFA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Diagnostic stratégique global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Prime sur étude de 80%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Plafond investissement illimité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Taux de primes</a:t>
          </a:r>
        </a:p>
        <a:p>
          <a:pPr marL="228600" lvl="2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 </a:t>
          </a:r>
          <a:r>
            <a:rPr lang="fr-FR" sz="1200" kern="1200" dirty="0" err="1"/>
            <a:t>immat</a:t>
          </a:r>
          <a:r>
            <a:rPr lang="fr-FR" sz="1200" kern="1200" dirty="0"/>
            <a:t> 70%</a:t>
          </a:r>
        </a:p>
        <a:p>
          <a:pPr marL="228600" lvl="2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 mat 20% à 30%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Durée de réalisation PMN 3 ans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Montant max étude 21 millions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Plafond primes : 150 millions</a:t>
          </a:r>
        </a:p>
      </dsp:txBody>
      <dsp:txXfrm>
        <a:off x="212274" y="844258"/>
        <a:ext cx="2062826" cy="3615644"/>
      </dsp:txXfrm>
    </dsp:sp>
    <dsp:sp modelId="{ED572169-4CDF-408C-AAE4-F290472CA6CA}">
      <dsp:nvSpPr>
        <dsp:cNvPr id="0" name=""/>
        <dsp:cNvSpPr/>
      </dsp:nvSpPr>
      <dsp:spPr>
        <a:xfrm>
          <a:off x="2124285" y="244578"/>
          <a:ext cx="681977" cy="447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2124285" y="334050"/>
        <a:ext cx="547768" cy="268418"/>
      </dsp:txXfrm>
    </dsp:sp>
    <dsp:sp modelId="{5065ABCF-D45C-46F8-AFA7-A76FFE074028}">
      <dsp:nvSpPr>
        <dsp:cNvPr id="0" name=""/>
        <dsp:cNvSpPr/>
      </dsp:nvSpPr>
      <dsp:spPr>
        <a:xfrm>
          <a:off x="3089347" y="108890"/>
          <a:ext cx="1796846" cy="28080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MAN Allégée</a:t>
          </a:r>
        </a:p>
      </dsp:txBody>
      <dsp:txXfrm>
        <a:off x="3089347" y="108890"/>
        <a:ext cx="1796846" cy="718738"/>
      </dsp:txXfrm>
    </dsp:sp>
    <dsp:sp modelId="{79702960-64F7-496F-9327-1F085D6FE80C}">
      <dsp:nvSpPr>
        <dsp:cNvPr id="0" name=""/>
        <dsp:cNvSpPr/>
      </dsp:nvSpPr>
      <dsp:spPr>
        <a:xfrm>
          <a:off x="3265239" y="827629"/>
          <a:ext cx="2181120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 CA &lt; 500 millions FCFA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Diagnostic ciblé sur les fonctions essentielles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 Prime sur étude de 90%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Un maximum de 3 actions prioritaires</a:t>
          </a:r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kern="1200"/>
            <a:t> Investissements &lt;= 100 millions</a:t>
          </a:r>
          <a:endParaRPr lang="fr-FR" sz="1200" kern="1200" dirty="0"/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kern="1200"/>
            <a:t>Taux de prime</a:t>
          </a:r>
          <a:endParaRPr lang="fr-FR" sz="1200" kern="1200" dirty="0"/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kern="1200"/>
            <a:t>Immat 70%</a:t>
          </a:r>
          <a:endParaRPr lang="fr-FR" sz="1200" kern="1200" dirty="0"/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kern="1200"/>
            <a:t>mat  40 %</a:t>
          </a:r>
          <a:endParaRPr lang="fr-FR" sz="1200" kern="1200" dirty="0"/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kern="1200"/>
            <a:t>Durée de réalisation du PMN 12 mois</a:t>
          </a:r>
          <a:endParaRPr lang="fr-FR" sz="1200" kern="1200" dirty="0"/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kern="1200" dirty="0"/>
            <a:t>Durée max étude : 15 </a:t>
          </a:r>
          <a:r>
            <a:rPr lang="fr-FR" sz="1200" kern="1200" dirty="0" err="1"/>
            <a:t>hj</a:t>
          </a:r>
          <a:r>
            <a:rPr lang="fr-FR" sz="1200" kern="1200" dirty="0"/>
            <a:t> (montant max 4 millions)</a:t>
          </a:r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kern="1200"/>
            <a:t> Plafond primes : 50 millions</a:t>
          </a:r>
          <a:endParaRPr lang="fr-FR" sz="1200" kern="1200" dirty="0"/>
        </a:p>
      </dsp:txBody>
      <dsp:txXfrm>
        <a:off x="3329122" y="891512"/>
        <a:ext cx="2053354" cy="3616234"/>
      </dsp:txXfrm>
    </dsp:sp>
    <dsp:sp modelId="{667FD4C2-7DBA-4379-8ED5-BD2A1C59A1FF}">
      <dsp:nvSpPr>
        <dsp:cNvPr id="0" name=""/>
        <dsp:cNvSpPr/>
      </dsp:nvSpPr>
      <dsp:spPr>
        <a:xfrm>
          <a:off x="5206623" y="244578"/>
          <a:ext cx="679310" cy="447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5206623" y="334050"/>
        <a:ext cx="545101" cy="268418"/>
      </dsp:txXfrm>
    </dsp:sp>
    <dsp:sp modelId="{2248B989-BD46-4B17-9770-26E5B75EA86B}">
      <dsp:nvSpPr>
        <dsp:cNvPr id="0" name=""/>
        <dsp:cNvSpPr/>
      </dsp:nvSpPr>
      <dsp:spPr>
        <a:xfrm>
          <a:off x="6167912" y="108890"/>
          <a:ext cx="1796846" cy="28080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600" kern="1200"/>
            <a:t>MAN Sectorielle</a:t>
          </a:r>
          <a:endParaRPr lang="fr-FR" sz="1200" kern="1200" dirty="0"/>
        </a:p>
      </dsp:txBody>
      <dsp:txXfrm>
        <a:off x="6167912" y="108890"/>
        <a:ext cx="1796846" cy="718738"/>
      </dsp:txXfrm>
    </dsp:sp>
    <dsp:sp modelId="{76A4A8D6-3887-4560-B843-357143640E2F}">
      <dsp:nvSpPr>
        <dsp:cNvPr id="0" name=""/>
        <dsp:cNvSpPr/>
      </dsp:nvSpPr>
      <dsp:spPr>
        <a:xfrm>
          <a:off x="6189267" y="864095"/>
          <a:ext cx="1977806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marR="0" lvl="1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 CA &lt; 100 millions FCFA</a:t>
          </a:r>
        </a:p>
        <a:p>
          <a:pPr marL="114300" marR="0" lvl="1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Diagnostic cible sur les fonctions essentielles</a:t>
          </a:r>
        </a:p>
        <a:p>
          <a:pPr marL="114300" marR="0" lvl="1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 Prime sur étude de 90%</a:t>
          </a:r>
        </a:p>
        <a:p>
          <a:pPr marL="114300" marR="0" lvl="1" indent="-11430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fr-FR" sz="1200" kern="1200" dirty="0"/>
            <a:t>Un maximum de 3 actions prioritaires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 Investissements &lt;= 50 millions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Taux de prime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Immat 70%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mat  40 %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Durée de réalisation du PMN 12 mois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Durée max étude : 10 hj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 Plafond primes : 15 millions</a:t>
          </a:r>
        </a:p>
      </dsp:txBody>
      <dsp:txXfrm>
        <a:off x="6247195" y="922023"/>
        <a:ext cx="1861950" cy="3628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8F53-765E-4B98-B8BD-0BE89D28EBCA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46181-64B1-44F3-B79E-820234ED8D9A}">
      <dsp:nvSpPr>
        <dsp:cNvPr id="0" name=""/>
        <dsp:cNvSpPr/>
      </dsp:nvSpPr>
      <dsp:spPr>
        <a:xfrm>
          <a:off x="382102" y="250268"/>
          <a:ext cx="5879916" cy="5003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Equipements</a:t>
          </a:r>
          <a:r>
            <a:rPr lang="en-US" sz="1600" b="1" kern="1200" dirty="0"/>
            <a:t> de production :  </a:t>
          </a:r>
          <a:r>
            <a:rPr lang="en-US" sz="1600" b="1" kern="1200" dirty="0" err="1"/>
            <a:t>lignes</a:t>
          </a:r>
          <a:r>
            <a:rPr lang="en-US" sz="1600" b="1" kern="1200" dirty="0"/>
            <a:t> de production, </a:t>
          </a:r>
          <a:r>
            <a:rPr lang="en-US" sz="1600" b="1" kern="1200" dirty="0" err="1"/>
            <a:t>équipements</a:t>
          </a:r>
          <a:r>
            <a:rPr lang="en-US" sz="1600" b="1" kern="1200" dirty="0"/>
            <a:t> de </a:t>
          </a:r>
          <a:r>
            <a:rPr lang="en-US" sz="1600" b="1" kern="1200" dirty="0" err="1"/>
            <a:t>conditionnement</a:t>
          </a:r>
          <a:r>
            <a:rPr lang="en-US" sz="1600" b="1" kern="1200" dirty="0"/>
            <a:t>, groups </a:t>
          </a:r>
          <a:r>
            <a:rPr lang="en-US" sz="1600" b="1" kern="1200" dirty="0" err="1"/>
            <a:t>électrogènes</a:t>
          </a:r>
          <a:endParaRPr lang="en-US" sz="1600" b="1" kern="1200" dirty="0"/>
        </a:p>
      </dsp:txBody>
      <dsp:txXfrm>
        <a:off x="382102" y="250268"/>
        <a:ext cx="5879916" cy="500346"/>
      </dsp:txXfrm>
    </dsp:sp>
    <dsp:sp modelId="{544C56DA-7A18-4AE0-AEFE-8E74AD9AC001}">
      <dsp:nvSpPr>
        <dsp:cNvPr id="0" name=""/>
        <dsp:cNvSpPr/>
      </dsp:nvSpPr>
      <dsp:spPr>
        <a:xfrm>
          <a:off x="69385" y="187724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A0944-0833-4AE3-B541-584BBF5AC8CD}">
      <dsp:nvSpPr>
        <dsp:cNvPr id="0" name=""/>
        <dsp:cNvSpPr/>
      </dsp:nvSpPr>
      <dsp:spPr>
        <a:xfrm>
          <a:off x="793671" y="1000692"/>
          <a:ext cx="5468347" cy="5003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Equipements</a:t>
          </a:r>
          <a:r>
            <a:rPr lang="en-US" sz="1600" b="1" kern="1200" dirty="0"/>
            <a:t> </a:t>
          </a:r>
          <a:r>
            <a:rPr lang="en-US" sz="1600" b="1" kern="1200" dirty="0" err="1"/>
            <a:t>logistiques</a:t>
          </a:r>
          <a:r>
            <a:rPr lang="en-US" sz="1600" b="1" kern="1200" dirty="0"/>
            <a:t>: </a:t>
          </a:r>
          <a:r>
            <a:rPr lang="en-US" sz="1600" b="1" kern="1200" dirty="0" err="1"/>
            <a:t>véhicules</a:t>
          </a:r>
          <a:r>
            <a:rPr lang="en-US" sz="1600" b="1" kern="1200" dirty="0"/>
            <a:t> </a:t>
          </a:r>
          <a:r>
            <a:rPr lang="en-US" sz="1600" b="1" kern="1200" dirty="0" err="1"/>
            <a:t>chantier</a:t>
          </a:r>
          <a:r>
            <a:rPr lang="en-US" sz="1600" b="1" kern="1200" dirty="0"/>
            <a:t>, </a:t>
          </a:r>
          <a:r>
            <a:rPr lang="en-US" sz="1600" b="1" kern="1200" dirty="0" err="1"/>
            <a:t>véhicules</a:t>
          </a:r>
          <a:r>
            <a:rPr lang="en-US" sz="1600" b="1" kern="1200" dirty="0"/>
            <a:t> </a:t>
          </a:r>
          <a:r>
            <a:rPr lang="en-US" sz="1600" b="1" kern="1200" dirty="0" err="1"/>
            <a:t>commerciaux</a:t>
          </a:r>
          <a:r>
            <a:rPr lang="en-US" sz="1600" b="1" kern="1200" dirty="0"/>
            <a:t>, </a:t>
          </a:r>
          <a:r>
            <a:rPr lang="en-US" sz="1600" b="1" kern="1200" dirty="0" err="1"/>
            <a:t>engins</a:t>
          </a:r>
          <a:r>
            <a:rPr lang="en-US" sz="1600" b="1" kern="1200" dirty="0"/>
            <a:t> </a:t>
          </a:r>
          <a:r>
            <a:rPr lang="en-US" sz="1600" b="1" kern="1200" dirty="0" err="1"/>
            <a:t>agricoles</a:t>
          </a:r>
          <a:endParaRPr lang="en-US" sz="1600" b="1" kern="1200" dirty="0"/>
        </a:p>
      </dsp:txBody>
      <dsp:txXfrm>
        <a:off x="793671" y="1000692"/>
        <a:ext cx="5468347" cy="500346"/>
      </dsp:txXfrm>
    </dsp:sp>
    <dsp:sp modelId="{347CF1D6-54F1-4597-8009-9D2342388E1B}">
      <dsp:nvSpPr>
        <dsp:cNvPr id="0" name=""/>
        <dsp:cNvSpPr/>
      </dsp:nvSpPr>
      <dsp:spPr>
        <a:xfrm>
          <a:off x="480954" y="938149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CF69A-444D-4E22-87DD-A8D765DEDDAA}">
      <dsp:nvSpPr>
        <dsp:cNvPr id="0" name=""/>
        <dsp:cNvSpPr/>
      </dsp:nvSpPr>
      <dsp:spPr>
        <a:xfrm>
          <a:off x="981871" y="1751116"/>
          <a:ext cx="5280147" cy="5003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Equipements</a:t>
          </a:r>
          <a:r>
            <a:rPr lang="en-US" sz="1600" b="1" kern="1200" dirty="0"/>
            <a:t> de </a:t>
          </a:r>
          <a:r>
            <a:rPr lang="en-US" sz="1600" b="1" kern="1200" dirty="0" err="1"/>
            <a:t>laboratoire</a:t>
          </a:r>
          <a:endParaRPr lang="en-US" sz="1600" b="1" kern="1200" dirty="0"/>
        </a:p>
      </dsp:txBody>
      <dsp:txXfrm>
        <a:off x="981871" y="1751116"/>
        <a:ext cx="5280147" cy="500346"/>
      </dsp:txXfrm>
    </dsp:sp>
    <dsp:sp modelId="{E89EF84C-2040-4E84-AACD-3B170CF06495}">
      <dsp:nvSpPr>
        <dsp:cNvPr id="0" name=""/>
        <dsp:cNvSpPr/>
      </dsp:nvSpPr>
      <dsp:spPr>
        <a:xfrm>
          <a:off x="669154" y="1688573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7F5DB-574A-4E52-B260-F0E7B52D6A29}">
      <dsp:nvSpPr>
        <dsp:cNvPr id="0" name=""/>
        <dsp:cNvSpPr/>
      </dsp:nvSpPr>
      <dsp:spPr>
        <a:xfrm>
          <a:off x="981871" y="2501065"/>
          <a:ext cx="5280147" cy="5003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Equipements</a:t>
          </a:r>
          <a:r>
            <a:rPr lang="en-US" sz="1600" b="1" kern="1200" dirty="0"/>
            <a:t> </a:t>
          </a:r>
          <a:r>
            <a:rPr lang="en-US" sz="1600" b="1" kern="1200" dirty="0" err="1"/>
            <a:t>informatiques</a:t>
          </a:r>
          <a:endParaRPr lang="en-US" sz="1600" b="1" kern="1200" dirty="0"/>
        </a:p>
      </dsp:txBody>
      <dsp:txXfrm>
        <a:off x="981871" y="2501065"/>
        <a:ext cx="5280147" cy="500346"/>
      </dsp:txXfrm>
    </dsp:sp>
    <dsp:sp modelId="{44975C73-AAC4-428F-9E94-FD89BF6A9C3D}">
      <dsp:nvSpPr>
        <dsp:cNvPr id="0" name=""/>
        <dsp:cNvSpPr/>
      </dsp:nvSpPr>
      <dsp:spPr>
        <a:xfrm>
          <a:off x="669154" y="2438522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6344D-1A79-4E6B-AD2F-E3CF90D8E6F0}">
      <dsp:nvSpPr>
        <dsp:cNvPr id="0" name=""/>
        <dsp:cNvSpPr/>
      </dsp:nvSpPr>
      <dsp:spPr>
        <a:xfrm>
          <a:off x="793671" y="3251489"/>
          <a:ext cx="5468347" cy="5003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Travaux</a:t>
          </a:r>
          <a:r>
            <a:rPr lang="en-US" sz="1600" b="1" kern="1200" dirty="0"/>
            <a:t> </a:t>
          </a:r>
          <a:r>
            <a:rPr lang="en-US" sz="1600" b="1" kern="1200" dirty="0" err="1"/>
            <a:t>d’aménagement</a:t>
          </a:r>
          <a:endParaRPr lang="en-US" sz="1600" b="1" kern="1200" dirty="0"/>
        </a:p>
      </dsp:txBody>
      <dsp:txXfrm>
        <a:off x="793671" y="3251489"/>
        <a:ext cx="5468347" cy="500346"/>
      </dsp:txXfrm>
    </dsp:sp>
    <dsp:sp modelId="{73622683-D19D-4E26-B2F9-44D0650E1BB2}">
      <dsp:nvSpPr>
        <dsp:cNvPr id="0" name=""/>
        <dsp:cNvSpPr/>
      </dsp:nvSpPr>
      <dsp:spPr>
        <a:xfrm>
          <a:off x="480954" y="3188946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310AA-0FBF-4A81-B778-18B662B42260}">
      <dsp:nvSpPr>
        <dsp:cNvPr id="0" name=""/>
        <dsp:cNvSpPr/>
      </dsp:nvSpPr>
      <dsp:spPr>
        <a:xfrm>
          <a:off x="382102" y="4001913"/>
          <a:ext cx="5879916" cy="5003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15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Travaux</a:t>
          </a:r>
          <a:r>
            <a:rPr lang="en-US" sz="1600" b="1" kern="1200" dirty="0"/>
            <a:t> </a:t>
          </a:r>
          <a:r>
            <a:rPr lang="en-US" sz="1600" b="1" kern="1200" dirty="0" err="1"/>
            <a:t>d’extension</a:t>
          </a:r>
          <a:endParaRPr lang="en-US" sz="1600" b="1" kern="1200" dirty="0"/>
        </a:p>
      </dsp:txBody>
      <dsp:txXfrm>
        <a:off x="382102" y="4001913"/>
        <a:ext cx="5879916" cy="500346"/>
      </dsp:txXfrm>
    </dsp:sp>
    <dsp:sp modelId="{C58D243C-B429-49C4-9FBD-5498BEB690B1}">
      <dsp:nvSpPr>
        <dsp:cNvPr id="0" name=""/>
        <dsp:cNvSpPr/>
      </dsp:nvSpPr>
      <dsp:spPr>
        <a:xfrm>
          <a:off x="69385" y="3939370"/>
          <a:ext cx="625432" cy="62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8F53-765E-4B98-B8BD-0BE89D28EBCA}">
      <dsp:nvSpPr>
        <dsp:cNvPr id="0" name=""/>
        <dsp:cNvSpPr/>
      </dsp:nvSpPr>
      <dsp:spPr>
        <a:xfrm>
          <a:off x="-5370708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46181-64B1-44F3-B79E-820234ED8D9A}">
      <dsp:nvSpPr>
        <dsp:cNvPr id="0" name=""/>
        <dsp:cNvSpPr/>
      </dsp:nvSpPr>
      <dsp:spPr>
        <a:xfrm>
          <a:off x="333389" y="216049"/>
          <a:ext cx="6299907" cy="4319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les actions d’assistance technique concernant les procédures de production, de contrôle, de planification</a:t>
          </a:r>
          <a:endParaRPr lang="en-US" sz="1400" b="1" kern="1200" dirty="0"/>
        </a:p>
      </dsp:txBody>
      <dsp:txXfrm>
        <a:off x="333389" y="216049"/>
        <a:ext cx="6299907" cy="431909"/>
      </dsp:txXfrm>
    </dsp:sp>
    <dsp:sp modelId="{544C56DA-7A18-4AE0-AEFE-8E74AD9AC001}">
      <dsp:nvSpPr>
        <dsp:cNvPr id="0" name=""/>
        <dsp:cNvSpPr/>
      </dsp:nvSpPr>
      <dsp:spPr>
        <a:xfrm>
          <a:off x="63446" y="162061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2B4FC-F51E-4543-8D40-1EFFF191DE33}">
      <dsp:nvSpPr>
        <dsp:cNvPr id="0" name=""/>
        <dsp:cNvSpPr/>
      </dsp:nvSpPr>
      <dsp:spPr>
        <a:xfrm>
          <a:off x="724522" y="864294"/>
          <a:ext cx="5908774" cy="4319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les actions d’assistance technique portant sur l’organisation de l’entreprise</a:t>
          </a:r>
        </a:p>
      </dsp:txBody>
      <dsp:txXfrm>
        <a:off x="724522" y="864294"/>
        <a:ext cx="5908774" cy="431909"/>
      </dsp:txXfrm>
    </dsp:sp>
    <dsp:sp modelId="{2E3DBFF9-94CE-489C-8A4B-D17632607D3B}">
      <dsp:nvSpPr>
        <dsp:cNvPr id="0" name=""/>
        <dsp:cNvSpPr/>
      </dsp:nvSpPr>
      <dsp:spPr>
        <a:xfrm>
          <a:off x="454579" y="810306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B9846-8C02-421F-AE59-87D44D6D5BD7}">
      <dsp:nvSpPr>
        <dsp:cNvPr id="0" name=""/>
        <dsp:cNvSpPr/>
      </dsp:nvSpPr>
      <dsp:spPr>
        <a:xfrm>
          <a:off x="938861" y="1512064"/>
          <a:ext cx="5694435" cy="4319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les actions d’assistance technique d’amélioration de la qualité des produits et de certification</a:t>
          </a:r>
        </a:p>
      </dsp:txBody>
      <dsp:txXfrm>
        <a:off x="938861" y="1512064"/>
        <a:ext cx="5694435" cy="431909"/>
      </dsp:txXfrm>
    </dsp:sp>
    <dsp:sp modelId="{9E34ABE0-881D-4FAA-9C51-EC70C79AB387}">
      <dsp:nvSpPr>
        <dsp:cNvPr id="0" name=""/>
        <dsp:cNvSpPr/>
      </dsp:nvSpPr>
      <dsp:spPr>
        <a:xfrm>
          <a:off x="668918" y="1458075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60AA5-7EA4-4146-BEFC-706872368A04}">
      <dsp:nvSpPr>
        <dsp:cNvPr id="0" name=""/>
        <dsp:cNvSpPr/>
      </dsp:nvSpPr>
      <dsp:spPr>
        <a:xfrm>
          <a:off x="1007298" y="2160309"/>
          <a:ext cx="5625999" cy="4319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Mise en place procédures de gestion et élaboration manuel</a:t>
          </a:r>
        </a:p>
      </dsp:txBody>
      <dsp:txXfrm>
        <a:off x="1007298" y="2160309"/>
        <a:ext cx="5625999" cy="431909"/>
      </dsp:txXfrm>
    </dsp:sp>
    <dsp:sp modelId="{CFED53D8-94ED-4827-BD47-2566F108232C}">
      <dsp:nvSpPr>
        <dsp:cNvPr id="0" name=""/>
        <dsp:cNvSpPr/>
      </dsp:nvSpPr>
      <dsp:spPr>
        <a:xfrm>
          <a:off x="737354" y="2106320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6951C-D78B-453C-AEE9-BF94DC5A6B08}">
      <dsp:nvSpPr>
        <dsp:cNvPr id="0" name=""/>
        <dsp:cNvSpPr/>
      </dsp:nvSpPr>
      <dsp:spPr>
        <a:xfrm>
          <a:off x="938861" y="2808553"/>
          <a:ext cx="5694435" cy="4319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l’acquisition et le développement de logiciels et progiciels</a:t>
          </a:r>
        </a:p>
      </dsp:txBody>
      <dsp:txXfrm>
        <a:off x="938861" y="2808553"/>
        <a:ext cx="5694435" cy="431909"/>
      </dsp:txXfrm>
    </dsp:sp>
    <dsp:sp modelId="{B4604508-A38D-4ADD-AB2D-C8E9D18E3222}">
      <dsp:nvSpPr>
        <dsp:cNvPr id="0" name=""/>
        <dsp:cNvSpPr/>
      </dsp:nvSpPr>
      <dsp:spPr>
        <a:xfrm>
          <a:off x="668918" y="2754565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4F36D-9FF0-4B12-BCC7-FD068F430489}">
      <dsp:nvSpPr>
        <dsp:cNvPr id="0" name=""/>
        <dsp:cNvSpPr/>
      </dsp:nvSpPr>
      <dsp:spPr>
        <a:xfrm>
          <a:off x="724522" y="3456323"/>
          <a:ext cx="5908774" cy="4319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l’assistance à un meilleur accès aux marchés</a:t>
          </a:r>
        </a:p>
      </dsp:txBody>
      <dsp:txXfrm>
        <a:off x="724522" y="3456323"/>
        <a:ext cx="5908774" cy="431909"/>
      </dsp:txXfrm>
    </dsp:sp>
    <dsp:sp modelId="{94D3002E-9014-48B1-90E7-B5882AFA3B24}">
      <dsp:nvSpPr>
        <dsp:cNvPr id="0" name=""/>
        <dsp:cNvSpPr/>
      </dsp:nvSpPr>
      <dsp:spPr>
        <a:xfrm>
          <a:off x="454579" y="3402334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4D341-363E-43D7-A6FE-D2F307A17DFD}">
      <dsp:nvSpPr>
        <dsp:cNvPr id="0" name=""/>
        <dsp:cNvSpPr/>
      </dsp:nvSpPr>
      <dsp:spPr>
        <a:xfrm>
          <a:off x="333389" y="4104568"/>
          <a:ext cx="6299907" cy="4319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la formation et les qualifications des ressources humaines, coaching, etc.</a:t>
          </a:r>
        </a:p>
      </dsp:txBody>
      <dsp:txXfrm>
        <a:off x="333389" y="4104568"/>
        <a:ext cx="6299907" cy="431909"/>
      </dsp:txXfrm>
    </dsp:sp>
    <dsp:sp modelId="{CE3F49DD-1BE6-49FC-9E8B-5EB0574104B3}">
      <dsp:nvSpPr>
        <dsp:cNvPr id="0" name=""/>
        <dsp:cNvSpPr/>
      </dsp:nvSpPr>
      <dsp:spPr>
        <a:xfrm>
          <a:off x="63446" y="4050579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E82DD11-2018-45BC-965E-683C3EC0F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3263FF-2525-4E9D-AA85-8D85886C4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CBC39-7D8F-44A3-BBC4-1F81D7D7D386}" type="datetime1">
              <a:rPr lang="zh-CN" altLang="fr-FR" smtClean="0"/>
              <a:t>2022/11/29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67E293-6935-4E7B-BA08-96B2EC58C8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4CF641-B02A-41D5-A881-5120DD9992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00B1-B2A7-4CA4-9861-3A30E060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053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D998-0C34-4205-85B6-33D121B01FA0}" type="datetime1">
              <a:rPr lang="zh-CN" altLang="fr-FR" smtClean="0"/>
              <a:t>2022/11/29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22E32-D38D-4D94-B76C-D5F7225E1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5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30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0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9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80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82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244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96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722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2E32-D38D-4D94-B76C-D5F7225E1A9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570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405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4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954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461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723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4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10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2E32-D38D-4D94-B76C-D5F7225E1A9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155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563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64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2E32-D38D-4D94-B76C-D5F7225E1A9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1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13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88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8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19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96F7-F700-4236-B7AD-BC65ED1DAD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1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2E32-D38D-4D94-B76C-D5F7225E1A9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2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1371" y="3416425"/>
            <a:ext cx="6048672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09981" y="5085184"/>
            <a:ext cx="6071512" cy="15365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72331" y="6309321"/>
            <a:ext cx="2844800" cy="365125"/>
          </a:xfrm>
        </p:spPr>
        <p:txBody>
          <a:bodyPr/>
          <a:lstStyle>
            <a:lvl1pPr algn="r">
              <a:defRPr sz="1100"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Triangle rectangle 6"/>
          <p:cNvSpPr/>
          <p:nvPr userDrawn="1"/>
        </p:nvSpPr>
        <p:spPr>
          <a:xfrm rot="10800000">
            <a:off x="7824192" y="0"/>
            <a:ext cx="4367808" cy="1700808"/>
          </a:xfrm>
          <a:prstGeom prst="rtTriangle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28000">
                <a:schemeClr val="accent1">
                  <a:lumMod val="100000"/>
                </a:schemeClr>
              </a:gs>
              <a:gs pos="57000">
                <a:schemeClr val="tx2">
                  <a:alpha val="94000"/>
                  <a:lumMod val="67000"/>
                </a:schemeClr>
              </a:gs>
              <a:gs pos="86000">
                <a:schemeClr val="tx2">
                  <a:lumMod val="50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178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8" name="Forme libre 7"/>
          <p:cNvSpPr/>
          <p:nvPr userDrawn="1"/>
        </p:nvSpPr>
        <p:spPr>
          <a:xfrm>
            <a:off x="7825653" y="-1"/>
            <a:ext cx="4367808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528BD1"/>
              </a:gs>
              <a:gs pos="6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6260">
                <a:srgbClr val="325E92"/>
              </a:gs>
              <a:gs pos="5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06583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gradFill>
          <a:gsLst>
            <a:gs pos="0">
              <a:schemeClr val="tx2"/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8367184" cy="1143000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FACF2378-FC09-4DCC-953E-234066DBF537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32C675C4-93C7-41F2-9B34-E2481389F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riangle rectangle 6"/>
          <p:cNvSpPr/>
          <p:nvPr userDrawn="1"/>
        </p:nvSpPr>
        <p:spPr>
          <a:xfrm rot="10800000">
            <a:off x="7824192" y="0"/>
            <a:ext cx="4367808" cy="17008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Forme libre 7"/>
          <p:cNvSpPr/>
          <p:nvPr userDrawn="1"/>
        </p:nvSpPr>
        <p:spPr>
          <a:xfrm>
            <a:off x="7825653" y="-1"/>
            <a:ext cx="4367808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528BD1"/>
              </a:gs>
              <a:gs pos="6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6260">
                <a:srgbClr val="325E92"/>
              </a:gs>
              <a:gs pos="5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933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0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8366720" cy="1143000"/>
          </a:xfrm>
        </p:spPr>
        <p:txBody>
          <a:bodyPr>
            <a:noAutofit/>
          </a:bodyPr>
          <a:lstStyle>
            <a:lvl1pPr algn="l">
              <a:defRPr sz="3600" b="1" cap="sm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 sz="2400">
                <a:solidFill>
                  <a:schemeClr val="tx2"/>
                </a:solidFill>
                <a:latin typeface="+mj-lt"/>
              </a:defRPr>
            </a:lvl2pPr>
            <a:lvl3pPr>
              <a:defRPr sz="2000">
                <a:solidFill>
                  <a:schemeClr val="tx2"/>
                </a:solidFill>
                <a:latin typeface="+mj-lt"/>
              </a:defRPr>
            </a:lvl3pPr>
            <a:lvl4pPr>
              <a:defRPr sz="1800">
                <a:solidFill>
                  <a:schemeClr val="tx2"/>
                </a:solidFill>
                <a:latin typeface="+mj-lt"/>
              </a:defRPr>
            </a:lvl4pPr>
            <a:lvl5pPr>
              <a:defRPr sz="18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32C675C4-93C7-41F2-9B34-E2481389FDD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riangle rectangle 7"/>
          <p:cNvSpPr/>
          <p:nvPr userDrawn="1"/>
        </p:nvSpPr>
        <p:spPr>
          <a:xfrm rot="10800000">
            <a:off x="7824192" y="0"/>
            <a:ext cx="4367808" cy="1700808"/>
          </a:xfrm>
          <a:prstGeom prst="rtTriangle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28000">
                <a:schemeClr val="accent1">
                  <a:lumMod val="100000"/>
                </a:schemeClr>
              </a:gs>
              <a:gs pos="57000">
                <a:schemeClr val="tx2">
                  <a:alpha val="94000"/>
                  <a:lumMod val="67000"/>
                </a:schemeClr>
              </a:gs>
              <a:gs pos="86000">
                <a:schemeClr val="tx2">
                  <a:lumMod val="50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178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7825653" y="-1"/>
            <a:ext cx="4367808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528BD1"/>
              </a:gs>
              <a:gs pos="6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6260">
                <a:srgbClr val="325E92"/>
              </a:gs>
              <a:gs pos="5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159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gradFill>
          <a:gsLst>
            <a:gs pos="0">
              <a:schemeClr val="tx2"/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8367184" cy="1143000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32C675C4-93C7-41F2-9B34-E2481389FD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riangle rectangle 6"/>
          <p:cNvSpPr/>
          <p:nvPr userDrawn="1"/>
        </p:nvSpPr>
        <p:spPr>
          <a:xfrm rot="10800000">
            <a:off x="7824192" y="0"/>
            <a:ext cx="4367808" cy="17008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8" name="Forme libre 7"/>
          <p:cNvSpPr/>
          <p:nvPr userDrawn="1"/>
        </p:nvSpPr>
        <p:spPr>
          <a:xfrm>
            <a:off x="7825653" y="-1"/>
            <a:ext cx="4367808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528BD1"/>
              </a:gs>
              <a:gs pos="6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6260">
                <a:srgbClr val="325E92"/>
              </a:gs>
              <a:gs pos="5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3103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95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4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3CBB-3DD3-44D7-A6CB-12C5A9732C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1371" y="3416425"/>
            <a:ext cx="6048672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09981" y="5085184"/>
            <a:ext cx="6071512" cy="15365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72331" y="6309321"/>
            <a:ext cx="2844800" cy="365125"/>
          </a:xfrm>
        </p:spPr>
        <p:txBody>
          <a:bodyPr/>
          <a:lstStyle>
            <a:lvl1pPr algn="r">
              <a:defRPr sz="1100"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FACF2378-FC09-4DCC-953E-234066DBF53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7" name="Triangle rectangle 6"/>
          <p:cNvSpPr/>
          <p:nvPr userDrawn="1"/>
        </p:nvSpPr>
        <p:spPr>
          <a:xfrm rot="10800000">
            <a:off x="7824192" y="0"/>
            <a:ext cx="4367808" cy="1700808"/>
          </a:xfrm>
          <a:prstGeom prst="rtTriangle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28000">
                <a:schemeClr val="accent1">
                  <a:lumMod val="100000"/>
                </a:schemeClr>
              </a:gs>
              <a:gs pos="57000">
                <a:schemeClr val="tx2">
                  <a:alpha val="94000"/>
                  <a:lumMod val="67000"/>
                </a:schemeClr>
              </a:gs>
              <a:gs pos="86000">
                <a:schemeClr val="tx2">
                  <a:lumMod val="50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178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Forme libre 7"/>
          <p:cNvSpPr/>
          <p:nvPr userDrawn="1"/>
        </p:nvSpPr>
        <p:spPr>
          <a:xfrm>
            <a:off x="7825653" y="-1"/>
            <a:ext cx="4367808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528BD1"/>
              </a:gs>
              <a:gs pos="6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6260">
                <a:srgbClr val="325E92"/>
              </a:gs>
              <a:gs pos="5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5862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8366720" cy="1143000"/>
          </a:xfrm>
        </p:spPr>
        <p:txBody>
          <a:bodyPr>
            <a:noAutofit/>
          </a:bodyPr>
          <a:lstStyle>
            <a:lvl1pPr algn="l">
              <a:defRPr sz="3600" b="1" cap="sm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 sz="2400">
                <a:solidFill>
                  <a:schemeClr val="tx2"/>
                </a:solidFill>
                <a:latin typeface="+mj-lt"/>
              </a:defRPr>
            </a:lvl2pPr>
            <a:lvl3pPr>
              <a:defRPr sz="2000">
                <a:solidFill>
                  <a:schemeClr val="tx2"/>
                </a:solidFill>
                <a:latin typeface="+mj-lt"/>
              </a:defRPr>
            </a:lvl3pPr>
            <a:lvl4pPr>
              <a:defRPr sz="1800">
                <a:solidFill>
                  <a:schemeClr val="tx2"/>
                </a:solidFill>
                <a:latin typeface="+mj-lt"/>
              </a:defRPr>
            </a:lvl4pPr>
            <a:lvl5pPr>
              <a:defRPr sz="18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FACF2378-FC09-4DCC-953E-234066DBF537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fld id="{32C675C4-93C7-41F2-9B34-E2481389FDD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riangle rectangle 7"/>
          <p:cNvSpPr/>
          <p:nvPr userDrawn="1"/>
        </p:nvSpPr>
        <p:spPr>
          <a:xfrm rot="10800000">
            <a:off x="7824192" y="0"/>
            <a:ext cx="4367808" cy="1700808"/>
          </a:xfrm>
          <a:prstGeom prst="rtTriangle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28000">
                <a:schemeClr val="accent1">
                  <a:lumMod val="100000"/>
                </a:schemeClr>
              </a:gs>
              <a:gs pos="57000">
                <a:schemeClr val="tx2">
                  <a:alpha val="94000"/>
                  <a:lumMod val="67000"/>
                </a:schemeClr>
              </a:gs>
              <a:gs pos="86000">
                <a:schemeClr val="tx2">
                  <a:lumMod val="50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lin ang="178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Forme libre 8"/>
          <p:cNvSpPr/>
          <p:nvPr userDrawn="1"/>
        </p:nvSpPr>
        <p:spPr>
          <a:xfrm>
            <a:off x="7825653" y="-1"/>
            <a:ext cx="4367808" cy="2178000"/>
          </a:xfrm>
          <a:custGeom>
            <a:avLst/>
            <a:gdLst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7400"/>
              <a:gd name="connsiteX1" fmla="*/ 0 w 3175000"/>
              <a:gd name="connsiteY1" fmla="*/ 0 h 2057400"/>
              <a:gd name="connsiteX2" fmla="*/ 3175000 w 3175000"/>
              <a:gd name="connsiteY2" fmla="*/ 1600200 h 2057400"/>
              <a:gd name="connsiteX3" fmla="*/ 1993900 w 3175000"/>
              <a:gd name="connsiteY3" fmla="*/ 2057400 h 2057400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  <a:gd name="connsiteX0" fmla="*/ 1993900 w 3175000"/>
              <a:gd name="connsiteY0" fmla="*/ 2057400 h 2059259"/>
              <a:gd name="connsiteX1" fmla="*/ 0 w 3175000"/>
              <a:gd name="connsiteY1" fmla="*/ 0 h 2059259"/>
              <a:gd name="connsiteX2" fmla="*/ 3175000 w 3175000"/>
              <a:gd name="connsiteY2" fmla="*/ 1600200 h 2059259"/>
              <a:gd name="connsiteX3" fmla="*/ 1993900 w 3175000"/>
              <a:gd name="connsiteY3" fmla="*/ 2057400 h 205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059259">
                <a:moveTo>
                  <a:pt x="1993900" y="2057400"/>
                </a:moveTo>
                <a:cubicBezTo>
                  <a:pt x="1195917" y="809625"/>
                  <a:pt x="431270" y="328612"/>
                  <a:pt x="0" y="0"/>
                </a:cubicBezTo>
                <a:lnTo>
                  <a:pt x="3175000" y="1600200"/>
                </a:lnTo>
                <a:cubicBezTo>
                  <a:pt x="2362200" y="1385888"/>
                  <a:pt x="1992312" y="2100263"/>
                  <a:pt x="1993900" y="2057400"/>
                </a:cubicBezTo>
                <a:close/>
              </a:path>
            </a:pathLst>
          </a:custGeom>
          <a:gradFill flip="none" rotWithShape="1">
            <a:gsLst>
              <a:gs pos="90000">
                <a:srgbClr val="528BD1"/>
              </a:gs>
              <a:gs pos="6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6260">
                <a:srgbClr val="325E92"/>
              </a:gs>
              <a:gs pos="5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304800" dist="1651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01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hyperlink" Target="http://www.showeet.com/" TargetMode="Externa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 /><Relationship Id="rId2" Type="http://schemas.openxmlformats.org/officeDocument/2006/relationships/slideLayout" Target="../slideLayouts/slideLayout9.xml" /><Relationship Id="rId1" Type="http://schemas.openxmlformats.org/officeDocument/2006/relationships/slideLayout" Target="../slideLayouts/slideLayout8.xml" /><Relationship Id="rId6" Type="http://schemas.openxmlformats.org/officeDocument/2006/relationships/hyperlink" Target="http://www.showeet.com/" TargetMode="External" /><Relationship Id="rId5" Type="http://schemas.openxmlformats.org/officeDocument/2006/relationships/theme" Target="../theme/theme2.xml" /><Relationship Id="rId4" Type="http://schemas.openxmlformats.org/officeDocument/2006/relationships/slideLayout" Target="../slideLayouts/slideLayout1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75C4-93C7-41F2-9B34-E2481389FDD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502266" y="5799922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848842" y="0"/>
            <a:ext cx="1842187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Free template released</a:t>
            </a:r>
            <a:r>
              <a:rPr lang="en-US" sz="11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sz="11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9"/>
              </a:rPr>
              <a:t>Showeet.com</a:t>
            </a:r>
            <a:endParaRPr lang="en-US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5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7" r:id="rId5"/>
    <p:sldLayoutId id="2147483668" r:id="rId6"/>
    <p:sldLayoutId id="2147483669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2378-FC09-4DCC-953E-234066DBF537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75C4-93C7-41F2-9B34-E2481389FDD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502266" y="5799922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848842" y="0"/>
            <a:ext cx="1842187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Free template released</a:t>
            </a:r>
            <a:r>
              <a:rPr lang="en-US" sz="11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sz="11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6"/>
              </a:rPr>
              <a:t>Showeet.com</a:t>
            </a:r>
            <a:endParaRPr lang="en-US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4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.jpeg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 /><Relationship Id="rId3" Type="http://schemas.openxmlformats.org/officeDocument/2006/relationships/image" Target="../media/image1.jpeg" /><Relationship Id="rId7" Type="http://schemas.openxmlformats.org/officeDocument/2006/relationships/diagramColors" Target="../diagrams/colors5.xm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5.xml" /><Relationship Id="rId5" Type="http://schemas.openxmlformats.org/officeDocument/2006/relationships/diagramLayout" Target="../diagrams/layout5.xml" /><Relationship Id="rId4" Type="http://schemas.openxmlformats.org/officeDocument/2006/relationships/diagramData" Target="../diagrams/data5.xml" 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 /><Relationship Id="rId3" Type="http://schemas.openxmlformats.org/officeDocument/2006/relationships/image" Target="../media/image1.jpeg" /><Relationship Id="rId7" Type="http://schemas.openxmlformats.org/officeDocument/2006/relationships/diagramColors" Target="../diagrams/colors6.xml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6.xml" /><Relationship Id="rId5" Type="http://schemas.openxmlformats.org/officeDocument/2006/relationships/diagramLayout" Target="../diagrams/layout6.xml" /><Relationship Id="rId4" Type="http://schemas.openxmlformats.org/officeDocument/2006/relationships/diagramData" Target="../diagrams/data6.xml" 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 /><Relationship Id="rId3" Type="http://schemas.openxmlformats.org/officeDocument/2006/relationships/image" Target="../media/image1.jpeg" /><Relationship Id="rId7" Type="http://schemas.openxmlformats.org/officeDocument/2006/relationships/diagramColors" Target="../diagrams/colors7.xm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7.xml" /><Relationship Id="rId5" Type="http://schemas.openxmlformats.org/officeDocument/2006/relationships/diagramLayout" Target="../diagrams/layout7.xml" /><Relationship Id="rId4" Type="http://schemas.openxmlformats.org/officeDocument/2006/relationships/diagramData" Target="../diagrams/data7.xml" 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 /><Relationship Id="rId3" Type="http://schemas.openxmlformats.org/officeDocument/2006/relationships/image" Target="../media/image1.jpeg" /><Relationship Id="rId7" Type="http://schemas.openxmlformats.org/officeDocument/2006/relationships/diagramColors" Target="../diagrams/colors8.xml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8.xml" /><Relationship Id="rId5" Type="http://schemas.openxmlformats.org/officeDocument/2006/relationships/diagramLayout" Target="../diagrams/layout8.xml" /><Relationship Id="rId4" Type="http://schemas.openxmlformats.org/officeDocument/2006/relationships/diagramData" Target="../diagrams/data8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8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6.xml" /><Relationship Id="rId4" Type="http://schemas.openxmlformats.org/officeDocument/2006/relationships/chart" Target="../charts/char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6.xml" /><Relationship Id="rId5" Type="http://schemas.openxmlformats.org/officeDocument/2006/relationships/chart" Target="../charts/chart3.xml" /><Relationship Id="rId4" Type="http://schemas.openxmlformats.org/officeDocument/2006/relationships/chart" Target="../charts/char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0.png" /><Relationship Id="rId5" Type="http://schemas.microsoft.com/office/2014/relationships/chartEx" Target="../charts/chartEx1.xml" /><Relationship Id="rId4" Type="http://schemas.openxmlformats.org/officeDocument/2006/relationships/image" Target="../media/image1.jpe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13" Type="http://schemas.openxmlformats.org/officeDocument/2006/relationships/image" Target="../media/image19.png" /><Relationship Id="rId18" Type="http://schemas.openxmlformats.org/officeDocument/2006/relationships/image" Target="../media/image24.png" /><Relationship Id="rId26" Type="http://schemas.openxmlformats.org/officeDocument/2006/relationships/image" Target="../media/image32.jpg" /><Relationship Id="rId3" Type="http://schemas.openxmlformats.org/officeDocument/2006/relationships/image" Target="../media/image9.jpeg" /><Relationship Id="rId21" Type="http://schemas.openxmlformats.org/officeDocument/2006/relationships/image" Target="../media/image27.png" /><Relationship Id="rId7" Type="http://schemas.openxmlformats.org/officeDocument/2006/relationships/image" Target="../media/image13.png" /><Relationship Id="rId12" Type="http://schemas.openxmlformats.org/officeDocument/2006/relationships/image" Target="../media/image18.jpg" /><Relationship Id="rId17" Type="http://schemas.openxmlformats.org/officeDocument/2006/relationships/image" Target="../media/image23.png" /><Relationship Id="rId25" Type="http://schemas.openxmlformats.org/officeDocument/2006/relationships/image" Target="../media/image31.jpg" /><Relationship Id="rId2" Type="http://schemas.openxmlformats.org/officeDocument/2006/relationships/notesSlide" Target="../notesSlides/notesSlide24.xml" /><Relationship Id="rId16" Type="http://schemas.openxmlformats.org/officeDocument/2006/relationships/image" Target="../media/image22.jpg" /><Relationship Id="rId20" Type="http://schemas.openxmlformats.org/officeDocument/2006/relationships/image" Target="../media/image26.jpg" /><Relationship Id="rId29" Type="http://schemas.openxmlformats.org/officeDocument/2006/relationships/image" Target="../media/image35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2.jpg" /><Relationship Id="rId11" Type="http://schemas.openxmlformats.org/officeDocument/2006/relationships/image" Target="../media/image17.png" /><Relationship Id="rId24" Type="http://schemas.openxmlformats.org/officeDocument/2006/relationships/image" Target="../media/image30.png" /><Relationship Id="rId5" Type="http://schemas.openxmlformats.org/officeDocument/2006/relationships/image" Target="../media/image11.png" /><Relationship Id="rId15" Type="http://schemas.openxmlformats.org/officeDocument/2006/relationships/image" Target="../media/image21.png" /><Relationship Id="rId23" Type="http://schemas.openxmlformats.org/officeDocument/2006/relationships/image" Target="../media/image29.png" /><Relationship Id="rId28" Type="http://schemas.openxmlformats.org/officeDocument/2006/relationships/image" Target="../media/image34.PNG" /><Relationship Id="rId10" Type="http://schemas.openxmlformats.org/officeDocument/2006/relationships/image" Target="../media/image16.jpg" /><Relationship Id="rId19" Type="http://schemas.openxmlformats.org/officeDocument/2006/relationships/image" Target="../media/image25.jpg" /><Relationship Id="rId4" Type="http://schemas.openxmlformats.org/officeDocument/2006/relationships/image" Target="../media/image10.jpg" /><Relationship Id="rId9" Type="http://schemas.openxmlformats.org/officeDocument/2006/relationships/image" Target="../media/image15.png" /><Relationship Id="rId14" Type="http://schemas.openxmlformats.org/officeDocument/2006/relationships/image" Target="../media/image20.png" /><Relationship Id="rId22" Type="http://schemas.openxmlformats.org/officeDocument/2006/relationships/image" Target="../media/image28.jpg" /><Relationship Id="rId27" Type="http://schemas.openxmlformats.org/officeDocument/2006/relationships/image" Target="../media/image33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1.jpeg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3" Type="http://schemas.openxmlformats.org/officeDocument/2006/relationships/image" Target="../media/image1.jpeg" /><Relationship Id="rId7" Type="http://schemas.openxmlformats.org/officeDocument/2006/relationships/diagramColors" Target="../diagrams/colors2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2.xml" /><Relationship Id="rId5" Type="http://schemas.openxmlformats.org/officeDocument/2006/relationships/diagramLayout" Target="../diagrams/layout2.xml" /><Relationship Id="rId4" Type="http://schemas.openxmlformats.org/officeDocument/2006/relationships/diagramData" Target="../diagrams/data2.xml" 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 /><Relationship Id="rId3" Type="http://schemas.openxmlformats.org/officeDocument/2006/relationships/image" Target="../media/image1.jpeg" /><Relationship Id="rId7" Type="http://schemas.openxmlformats.org/officeDocument/2006/relationships/diagramColors" Target="../diagrams/colors3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3.xml" /><Relationship Id="rId5" Type="http://schemas.openxmlformats.org/officeDocument/2006/relationships/diagramLayout" Target="../diagrams/layout3.xml" /><Relationship Id="rId4" Type="http://schemas.openxmlformats.org/officeDocument/2006/relationships/diagramData" Target="../diagrams/data3.xml" 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 /><Relationship Id="rId3" Type="http://schemas.openxmlformats.org/officeDocument/2006/relationships/image" Target="../media/image1.jpeg" /><Relationship Id="rId7" Type="http://schemas.openxmlformats.org/officeDocument/2006/relationships/diagramColors" Target="../diagrams/colors4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4.xml" /><Relationship Id="rId5" Type="http://schemas.openxmlformats.org/officeDocument/2006/relationships/diagramLayout" Target="../diagrams/layout4.xml" /><Relationship Id="rId4" Type="http://schemas.openxmlformats.org/officeDocument/2006/relationships/diagramData" Target="../diagrams/data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 rot="3629778">
            <a:off x="-2655609" y="-1865166"/>
            <a:ext cx="9011875" cy="7421268"/>
          </a:xfrm>
          <a:custGeom>
            <a:avLst/>
            <a:gdLst>
              <a:gd name="connsiteX0" fmla="*/ 0 w 7053943"/>
              <a:gd name="connsiteY0" fmla="*/ 240493 h 5998830"/>
              <a:gd name="connsiteX1" fmla="*/ 240493 w 7053943"/>
              <a:gd name="connsiteY1" fmla="*/ 0 h 5998830"/>
              <a:gd name="connsiteX2" fmla="*/ 6813450 w 7053943"/>
              <a:gd name="connsiteY2" fmla="*/ 0 h 5998830"/>
              <a:gd name="connsiteX3" fmla="*/ 7053943 w 7053943"/>
              <a:gd name="connsiteY3" fmla="*/ 240493 h 5998830"/>
              <a:gd name="connsiteX4" fmla="*/ 7053943 w 7053943"/>
              <a:gd name="connsiteY4" fmla="*/ 5758337 h 5998830"/>
              <a:gd name="connsiteX5" fmla="*/ 6813450 w 7053943"/>
              <a:gd name="connsiteY5" fmla="*/ 5998830 h 5998830"/>
              <a:gd name="connsiteX6" fmla="*/ 240493 w 7053943"/>
              <a:gd name="connsiteY6" fmla="*/ 5998830 h 5998830"/>
              <a:gd name="connsiteX7" fmla="*/ 0 w 7053943"/>
              <a:gd name="connsiteY7" fmla="*/ 5758337 h 5998830"/>
              <a:gd name="connsiteX8" fmla="*/ 0 w 7053943"/>
              <a:gd name="connsiteY8" fmla="*/ 240493 h 5998830"/>
              <a:gd name="connsiteX0" fmla="*/ 0 w 7451733"/>
              <a:gd name="connsiteY0" fmla="*/ 2813613 h 5998830"/>
              <a:gd name="connsiteX1" fmla="*/ 638283 w 7451733"/>
              <a:gd name="connsiteY1" fmla="*/ 0 h 5998830"/>
              <a:gd name="connsiteX2" fmla="*/ 7211240 w 7451733"/>
              <a:gd name="connsiteY2" fmla="*/ 0 h 5998830"/>
              <a:gd name="connsiteX3" fmla="*/ 7451733 w 7451733"/>
              <a:gd name="connsiteY3" fmla="*/ 240493 h 5998830"/>
              <a:gd name="connsiteX4" fmla="*/ 7451733 w 7451733"/>
              <a:gd name="connsiteY4" fmla="*/ 5758337 h 5998830"/>
              <a:gd name="connsiteX5" fmla="*/ 7211240 w 7451733"/>
              <a:gd name="connsiteY5" fmla="*/ 5998830 h 5998830"/>
              <a:gd name="connsiteX6" fmla="*/ 638283 w 7451733"/>
              <a:gd name="connsiteY6" fmla="*/ 5998830 h 5998830"/>
              <a:gd name="connsiteX7" fmla="*/ 397790 w 7451733"/>
              <a:gd name="connsiteY7" fmla="*/ 5758337 h 5998830"/>
              <a:gd name="connsiteX8" fmla="*/ 0 w 7451733"/>
              <a:gd name="connsiteY8" fmla="*/ 2813613 h 5998830"/>
              <a:gd name="connsiteX0" fmla="*/ 0 w 7451733"/>
              <a:gd name="connsiteY0" fmla="*/ 2813613 h 5998830"/>
              <a:gd name="connsiteX1" fmla="*/ 787780 w 7451733"/>
              <a:gd name="connsiteY1" fmla="*/ 1594057 h 5998830"/>
              <a:gd name="connsiteX2" fmla="*/ 7211240 w 7451733"/>
              <a:gd name="connsiteY2" fmla="*/ 0 h 5998830"/>
              <a:gd name="connsiteX3" fmla="*/ 7451733 w 7451733"/>
              <a:gd name="connsiteY3" fmla="*/ 240493 h 5998830"/>
              <a:gd name="connsiteX4" fmla="*/ 7451733 w 7451733"/>
              <a:gd name="connsiteY4" fmla="*/ 5758337 h 5998830"/>
              <a:gd name="connsiteX5" fmla="*/ 7211240 w 7451733"/>
              <a:gd name="connsiteY5" fmla="*/ 5998830 h 5998830"/>
              <a:gd name="connsiteX6" fmla="*/ 638283 w 7451733"/>
              <a:gd name="connsiteY6" fmla="*/ 5998830 h 5998830"/>
              <a:gd name="connsiteX7" fmla="*/ 397790 w 7451733"/>
              <a:gd name="connsiteY7" fmla="*/ 5758337 h 5998830"/>
              <a:gd name="connsiteX8" fmla="*/ 0 w 7451733"/>
              <a:gd name="connsiteY8" fmla="*/ 2813613 h 5998830"/>
              <a:gd name="connsiteX0" fmla="*/ 0 w 7451733"/>
              <a:gd name="connsiteY0" fmla="*/ 2813613 h 5998830"/>
              <a:gd name="connsiteX1" fmla="*/ 983187 w 7451733"/>
              <a:gd name="connsiteY1" fmla="*/ 1039705 h 5998830"/>
              <a:gd name="connsiteX2" fmla="*/ 7211240 w 7451733"/>
              <a:gd name="connsiteY2" fmla="*/ 0 h 5998830"/>
              <a:gd name="connsiteX3" fmla="*/ 7451733 w 7451733"/>
              <a:gd name="connsiteY3" fmla="*/ 240493 h 5998830"/>
              <a:gd name="connsiteX4" fmla="*/ 7451733 w 7451733"/>
              <a:gd name="connsiteY4" fmla="*/ 5758337 h 5998830"/>
              <a:gd name="connsiteX5" fmla="*/ 7211240 w 7451733"/>
              <a:gd name="connsiteY5" fmla="*/ 5998830 h 5998830"/>
              <a:gd name="connsiteX6" fmla="*/ 638283 w 7451733"/>
              <a:gd name="connsiteY6" fmla="*/ 5998830 h 5998830"/>
              <a:gd name="connsiteX7" fmla="*/ 397790 w 7451733"/>
              <a:gd name="connsiteY7" fmla="*/ 5758337 h 5998830"/>
              <a:gd name="connsiteX8" fmla="*/ 0 w 7451733"/>
              <a:gd name="connsiteY8" fmla="*/ 2813613 h 59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1733" h="5998830">
                <a:moveTo>
                  <a:pt x="0" y="2813613"/>
                </a:moveTo>
                <a:cubicBezTo>
                  <a:pt x="0" y="2680792"/>
                  <a:pt x="850366" y="1039705"/>
                  <a:pt x="983187" y="1039705"/>
                </a:cubicBezTo>
                <a:lnTo>
                  <a:pt x="7211240" y="0"/>
                </a:lnTo>
                <a:cubicBezTo>
                  <a:pt x="7344061" y="0"/>
                  <a:pt x="7451733" y="107672"/>
                  <a:pt x="7451733" y="240493"/>
                </a:cubicBezTo>
                <a:lnTo>
                  <a:pt x="7451733" y="5758337"/>
                </a:lnTo>
                <a:cubicBezTo>
                  <a:pt x="7451733" y="5891158"/>
                  <a:pt x="7344061" y="5998830"/>
                  <a:pt x="7211240" y="5998830"/>
                </a:cubicBezTo>
                <a:lnTo>
                  <a:pt x="638283" y="5998830"/>
                </a:lnTo>
                <a:cubicBezTo>
                  <a:pt x="505462" y="5998830"/>
                  <a:pt x="397790" y="5891158"/>
                  <a:pt x="397790" y="5758337"/>
                </a:cubicBezTo>
                <a:cubicBezTo>
                  <a:pt x="397790" y="3919056"/>
                  <a:pt x="0" y="4652894"/>
                  <a:pt x="0" y="28136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7A3070-8C99-47B5-A848-3BE518CB2127}"/>
              </a:ext>
            </a:extLst>
          </p:cNvPr>
          <p:cNvGrpSpPr/>
          <p:nvPr/>
        </p:nvGrpSpPr>
        <p:grpSpPr>
          <a:xfrm flipH="1">
            <a:off x="10593882" y="-1120877"/>
            <a:ext cx="3196235" cy="3656946"/>
            <a:chOff x="-3649136" y="-950918"/>
            <a:chExt cx="6528082" cy="7469052"/>
          </a:xfrm>
        </p:grpSpPr>
        <p:sp>
          <p:nvSpPr>
            <p:cNvPr id="16" name="矩形: 圆角 5">
              <a:extLst>
                <a:ext uri="{FF2B5EF4-FFF2-40B4-BE49-F238E27FC236}">
                  <a16:creationId xmlns:a16="http://schemas.microsoft.com/office/drawing/2014/main" id="{419186FC-BAA6-4343-A6A4-070A225482BA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5">
              <a:extLst>
                <a:ext uri="{FF2B5EF4-FFF2-40B4-BE49-F238E27FC236}">
                  <a16:creationId xmlns:a16="http://schemas.microsoft.com/office/drawing/2014/main" id="{ABCFBC6B-8F18-430A-A26D-0BE35B3B39BA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Image 1" descr="BMN">
            <a:extLst>
              <a:ext uri="{FF2B5EF4-FFF2-40B4-BE49-F238E27FC236}">
                <a16:creationId xmlns:a16="http://schemas.microsoft.com/office/drawing/2014/main" id="{833F644D-6B1F-436A-91CE-188DC8F5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1" y="7594504"/>
            <a:ext cx="675144" cy="5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STAT">
            <a:extLst>
              <a:ext uri="{FF2B5EF4-FFF2-40B4-BE49-F238E27FC236}">
                <a16:creationId xmlns:a16="http://schemas.microsoft.com/office/drawing/2014/main" id="{B3D6D8E6-0D3C-4F3F-B058-D48219DF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4664">
            <a:off x="-290449" y="382874"/>
            <a:ext cx="6329884" cy="412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3807D87-1E68-416D-9E2F-25D9D652B2CF}"/>
              </a:ext>
            </a:extLst>
          </p:cNvPr>
          <p:cNvSpPr/>
          <p:nvPr/>
        </p:nvSpPr>
        <p:spPr>
          <a:xfrm>
            <a:off x="3593327" y="2065156"/>
            <a:ext cx="8728578" cy="2106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150000"/>
              </a:lnSpc>
            </a:pPr>
            <a:r>
              <a:rPr lang="fr-FR" altLang="zh-CN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PROGRAMME DE MISE A NIVEAU DES ENTREPRISES </a:t>
            </a:r>
          </a:p>
          <a:p>
            <a:pPr algn="ctr"/>
            <a:r>
              <a:rPr lang="fr-FR" altLang="zh-CN" sz="6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SENEGAL</a:t>
            </a:r>
          </a:p>
          <a:p>
            <a:pPr algn="ctr"/>
            <a:r>
              <a:rPr lang="en-US" altLang="zh-CN" sz="6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7C5C14C-6509-4742-B4B2-095CE7D0334D}"/>
              </a:ext>
            </a:extLst>
          </p:cNvPr>
          <p:cNvSpPr txBox="1">
            <a:spLocks/>
          </p:cNvSpPr>
          <p:nvPr/>
        </p:nvSpPr>
        <p:spPr>
          <a:xfrm>
            <a:off x="6096000" y="4427039"/>
            <a:ext cx="5844363" cy="1234575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b="1" dirty="0">
                <a:solidFill>
                  <a:srgbClr val="00B0F0"/>
                </a:solidFill>
                <a:latin typeface="Baskerville Old Face" panose="02020602080505020303" pitchFamily="18" charset="0"/>
              </a:rPr>
              <a:t>BUREAU DE MISE A NIVEAU</a:t>
            </a:r>
            <a:endParaRPr lang="fr-FR" sz="1600" b="1" dirty="0">
              <a:solidFill>
                <a:srgbClr val="00B0F0"/>
              </a:solidFill>
            </a:endParaRPr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id="{FA30F8FB-32B5-4014-8F3B-DB44A0DB4A1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720671" y="6195637"/>
            <a:ext cx="1016786" cy="597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 1" descr="BMN">
            <a:extLst>
              <a:ext uri="{FF2B5EF4-FFF2-40B4-BE49-F238E27FC236}">
                <a16:creationId xmlns:a16="http://schemas.microsoft.com/office/drawing/2014/main" id="{71AC52D0-FBC4-46BF-942B-4B0DDB3C6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82" y="6131507"/>
            <a:ext cx="675144" cy="5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 descr="http://www.pays-monde.fr/drapeau-national/senegal.jpg">
            <a:extLst>
              <a:ext uri="{FF2B5EF4-FFF2-40B4-BE49-F238E27FC236}">
                <a16:creationId xmlns:a16="http://schemas.microsoft.com/office/drawing/2014/main" id="{05927042-CD30-423D-83CB-7E9D52F7214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33" y="6302301"/>
            <a:ext cx="1008112" cy="384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CRITERES D’ELIGIBILITE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F7765DE-F83F-478A-AB24-FAD5CCD2EBE3}"/>
              </a:ext>
            </a:extLst>
          </p:cNvPr>
          <p:cNvSpPr txBox="1">
            <a:spLocks noChangeArrowheads="1"/>
          </p:cNvSpPr>
          <p:nvPr/>
        </p:nvSpPr>
        <p:spPr>
          <a:xfrm>
            <a:off x="1847529" y="1628800"/>
            <a:ext cx="8275321" cy="496855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Adhérer volontairement au Programme</a:t>
            </a:r>
          </a:p>
          <a:p>
            <a:pPr marL="857250"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Être une entreprise privée de droit sénégalais, formellement constituée </a:t>
            </a:r>
          </a:p>
          <a:p>
            <a:pPr marL="857250"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Avoir au moins </a:t>
            </a:r>
          </a:p>
          <a:p>
            <a:pPr marL="1257300" lvl="2" indent="-45720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fr-CA" altLang="fr-FR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an d’activité pour la MAN spécifique</a:t>
            </a:r>
          </a:p>
          <a:p>
            <a:pPr marL="1257300" lvl="2" indent="-45720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fr-CA" altLang="fr-FR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ans pour la MAN globale</a:t>
            </a:r>
          </a:p>
          <a:p>
            <a:pPr marL="857250"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Tenir une comptabilité selon le SYSCOA</a:t>
            </a:r>
          </a:p>
          <a:p>
            <a:pPr marL="857250"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Être en activité et n’être ni en liquidation, ni en procédure de règlement judiciaire</a:t>
            </a:r>
          </a:p>
          <a:p>
            <a:pPr marL="857250"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fr-CA" altLang="fr-FR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partie des secteurs éligibles au PMN</a:t>
            </a:r>
            <a:endParaRPr lang="fr-CA" altLang="fr-F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5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0E81BF2-935C-4CB6-BEED-C7BB0F97030F}"/>
              </a:ext>
            </a:extLst>
          </p:cNvPr>
          <p:cNvSpPr txBox="1">
            <a:spLocks noChangeArrowheads="1"/>
          </p:cNvSpPr>
          <p:nvPr/>
        </p:nvSpPr>
        <p:spPr>
          <a:xfrm>
            <a:off x="1855358" y="1322334"/>
            <a:ext cx="8229600" cy="2322690"/>
          </a:xfr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8000" b="1"/>
              <a:t>Agriculture &amp; agro-industrie (Pêche, Elevage, Aviculture)</a:t>
            </a:r>
          </a:p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8000" b="1"/>
              <a:t>Industries mécaniques et chimiques</a:t>
            </a:r>
          </a:p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8000" b="1"/>
              <a:t>Textile &amp; habillement</a:t>
            </a:r>
          </a:p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8000" b="1"/>
              <a:t>Technologies de l’information et de la communication (TIC)</a:t>
            </a:r>
          </a:p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8000" b="1"/>
              <a:t>Energie et BTP</a:t>
            </a:r>
          </a:p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8000" b="1"/>
              <a:t>Tourisme &amp; hôtellerie</a:t>
            </a:r>
          </a:p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8000" b="1"/>
              <a:t>Transport logistique et manutention </a:t>
            </a:r>
          </a:p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8000" b="1"/>
              <a:t>Santé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fr-FR" alt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BA6E244-334B-4CB5-8FD6-ACCE263B8387}"/>
              </a:ext>
            </a:extLst>
          </p:cNvPr>
          <p:cNvSpPr txBox="1">
            <a:spLocks/>
          </p:cNvSpPr>
          <p:nvPr/>
        </p:nvSpPr>
        <p:spPr>
          <a:xfrm>
            <a:off x="1959198" y="156647"/>
            <a:ext cx="6275040" cy="1143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Secteurs éligibles</a:t>
            </a:r>
            <a:endParaRPr lang="fr-FR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110BC43-D78B-4902-AC7E-E5CEE4C2F99C}"/>
              </a:ext>
            </a:extLst>
          </p:cNvPr>
          <p:cNvSpPr txBox="1">
            <a:spLocks noChangeArrowheads="1"/>
          </p:cNvSpPr>
          <p:nvPr/>
        </p:nvSpPr>
        <p:spPr>
          <a:xfrm>
            <a:off x="1976101" y="4344020"/>
            <a:ext cx="8229600" cy="2322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Wingdings" panose="05000000000000000000" pitchFamily="2" charset="2"/>
              <a:buChar char="ü"/>
              <a:defRPr/>
            </a:pPr>
            <a:endParaRPr lang="fr-FR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1" indent="-457200">
              <a:buClr>
                <a:srgbClr val="FF0000"/>
              </a:buClr>
              <a:buFont typeface="Calibri" panose="020F0502020204030204" pitchFamily="34" charset="0"/>
              <a:buChar char="x"/>
              <a:defRPr/>
            </a:pPr>
            <a:r>
              <a:rPr lang="fr-FR" altLang="fr-FR" sz="2000" b="1" dirty="0"/>
              <a:t>Secteurs financiers</a:t>
            </a:r>
          </a:p>
          <a:p>
            <a:pPr marL="857250" lvl="1" indent="-457200">
              <a:buClr>
                <a:srgbClr val="FF0000"/>
              </a:buClr>
              <a:buFont typeface="Calibri" panose="020F0502020204030204" pitchFamily="34" charset="0"/>
              <a:buChar char="x"/>
              <a:defRPr/>
            </a:pPr>
            <a:r>
              <a:rPr lang="fr-FR" altLang="fr-FR" sz="2000" b="1" dirty="0"/>
              <a:t>Services collectifs et personnels ( transport de personnes, écoles de formation)</a:t>
            </a:r>
          </a:p>
          <a:p>
            <a:pPr marL="857250" lvl="1" indent="-457200">
              <a:buClr>
                <a:srgbClr val="FF0000"/>
              </a:buClr>
              <a:buFont typeface="Calibri" panose="020F0502020204030204" pitchFamily="34" charset="0"/>
              <a:buChar char="x"/>
              <a:defRPr/>
            </a:pPr>
            <a:r>
              <a:rPr lang="fr-FR" altLang="fr-FR" sz="2000" b="1" dirty="0"/>
              <a:t>Commerce, import-export</a:t>
            </a:r>
          </a:p>
          <a:p>
            <a:pPr marL="857250" lvl="1" indent="-457200">
              <a:buClr>
                <a:srgbClr val="FF0000"/>
              </a:buClr>
              <a:buFont typeface="Calibri" panose="020F0502020204030204" pitchFamily="34" charset="0"/>
              <a:buChar char="x"/>
              <a:defRPr/>
            </a:pPr>
            <a:r>
              <a:rPr lang="fr-FR" altLang="fr-FR" sz="2000" b="1" dirty="0"/>
              <a:t>Immobilier, location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DBAA357-ABDA-48C8-AF6E-546B116F7231}"/>
              </a:ext>
            </a:extLst>
          </p:cNvPr>
          <p:cNvSpPr txBox="1">
            <a:spLocks/>
          </p:cNvSpPr>
          <p:nvPr/>
        </p:nvSpPr>
        <p:spPr>
          <a:xfrm>
            <a:off x="2207568" y="3861048"/>
            <a:ext cx="627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Secteurs non éligibles</a:t>
            </a:r>
          </a:p>
        </p:txBody>
      </p:sp>
    </p:spTree>
    <p:extLst>
      <p:ext uri="{BB962C8B-B14F-4D97-AF65-F5344CB8AC3E}">
        <p14:creationId xmlns:p14="http://schemas.microsoft.com/office/powerpoint/2010/main" val="41544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ETAPES DU PROCESS DE LA MISE A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7AFAAB-105C-43F1-B326-A5A5C43E7153}"/>
              </a:ext>
            </a:extLst>
          </p:cNvPr>
          <p:cNvSpPr txBox="1"/>
          <p:nvPr/>
        </p:nvSpPr>
        <p:spPr>
          <a:xfrm rot="16200000">
            <a:off x="1026122" y="2790950"/>
            <a:ext cx="285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étapes clés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6C6490-4AD1-4634-BB2A-9ACB2C59BA33}"/>
              </a:ext>
            </a:extLst>
          </p:cNvPr>
          <p:cNvSpPr/>
          <p:nvPr/>
        </p:nvSpPr>
        <p:spPr>
          <a:xfrm>
            <a:off x="5303998" y="837625"/>
            <a:ext cx="3634979" cy="954107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Entreprise privée de droit sénégalais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Plus d’une année d‘activité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Secteur productif et service aux entreprises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996E4-A3F5-44F8-9AB5-1535ECF4C41C}"/>
              </a:ext>
            </a:extLst>
          </p:cNvPr>
          <p:cNvSpPr/>
          <p:nvPr/>
        </p:nvSpPr>
        <p:spPr>
          <a:xfrm>
            <a:off x="5719107" y="2000803"/>
            <a:ext cx="3738765" cy="738664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Choix du bureau d’études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Réalisation du diagnostic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Dépôt du rapport et évaluation du PMN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CF92B-AF27-466B-B72E-810451C0FB46}"/>
              </a:ext>
            </a:extLst>
          </p:cNvPr>
          <p:cNvSpPr/>
          <p:nvPr/>
        </p:nvSpPr>
        <p:spPr>
          <a:xfrm>
            <a:off x="5719107" y="3022246"/>
            <a:ext cx="3634979" cy="954107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Présentation du PMN au COPIL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Validation des investissements éligibles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Signature d’une convention BMN/Entreprise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61880-63E3-4084-8314-BE16658457D7}"/>
              </a:ext>
            </a:extLst>
          </p:cNvPr>
          <p:cNvSpPr/>
          <p:nvPr/>
        </p:nvSpPr>
        <p:spPr>
          <a:xfrm>
            <a:off x="6316632" y="5427247"/>
            <a:ext cx="3539978" cy="954107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partir de 20% au moins de réalisation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Mission de suivi pour le déboursement des primes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DC3CC-8A34-4330-9124-7DC05AB694D2}"/>
              </a:ext>
            </a:extLst>
          </p:cNvPr>
          <p:cNvSpPr/>
          <p:nvPr/>
        </p:nvSpPr>
        <p:spPr>
          <a:xfrm>
            <a:off x="5736419" y="4065686"/>
            <a:ext cx="3419266" cy="1169551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 fonds propres ou financement bancaire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fr-FR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Délai de 1 an pour la MAN spécifique ou 3 ans pour la mise à niveau globale</a:t>
            </a:r>
          </a:p>
        </p:txBody>
      </p:sp>
      <p:sp>
        <p:nvSpPr>
          <p:cNvPr id="14" name="Flèche en arc 3">
            <a:extLst>
              <a:ext uri="{FF2B5EF4-FFF2-40B4-BE49-F238E27FC236}">
                <a16:creationId xmlns:a16="http://schemas.microsoft.com/office/drawing/2014/main" id="{44DC5DB6-857E-47AE-84E9-46A0ED26CCE9}"/>
              </a:ext>
            </a:extLst>
          </p:cNvPr>
          <p:cNvSpPr/>
          <p:nvPr/>
        </p:nvSpPr>
        <p:spPr>
          <a:xfrm>
            <a:off x="3697232" y="622244"/>
            <a:ext cx="1577803" cy="146901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orme libre 5">
            <a:extLst>
              <a:ext uri="{FF2B5EF4-FFF2-40B4-BE49-F238E27FC236}">
                <a16:creationId xmlns:a16="http://schemas.microsoft.com/office/drawing/2014/main" id="{7BB7E700-539F-471D-9169-D7BBB9302761}"/>
              </a:ext>
            </a:extLst>
          </p:cNvPr>
          <p:cNvSpPr/>
          <p:nvPr/>
        </p:nvSpPr>
        <p:spPr>
          <a:xfrm>
            <a:off x="4045881" y="1137664"/>
            <a:ext cx="880503" cy="440055"/>
          </a:xfrm>
          <a:custGeom>
            <a:avLst/>
            <a:gdLst>
              <a:gd name="connsiteX0" fmla="*/ 0 w 880503"/>
              <a:gd name="connsiteY0" fmla="*/ 0 h 440055"/>
              <a:gd name="connsiteX1" fmla="*/ 880503 w 880503"/>
              <a:gd name="connsiteY1" fmla="*/ 0 h 440055"/>
              <a:gd name="connsiteX2" fmla="*/ 880503 w 880503"/>
              <a:gd name="connsiteY2" fmla="*/ 440055 h 440055"/>
              <a:gd name="connsiteX3" fmla="*/ 0 w 880503"/>
              <a:gd name="connsiteY3" fmla="*/ 440055 h 440055"/>
              <a:gd name="connsiteX4" fmla="*/ 0 w 880503"/>
              <a:gd name="connsiteY4" fmla="*/ 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03" h="440055">
                <a:moveTo>
                  <a:pt x="0" y="0"/>
                </a:moveTo>
                <a:lnTo>
                  <a:pt x="880503" y="0"/>
                </a:lnTo>
                <a:lnTo>
                  <a:pt x="880503" y="440055"/>
                </a:lnTo>
                <a:lnTo>
                  <a:pt x="0" y="4400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err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Adhésion</a:t>
            </a:r>
            <a:endParaRPr lang="en-US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Forme 15">
            <a:extLst>
              <a:ext uri="{FF2B5EF4-FFF2-40B4-BE49-F238E27FC236}">
                <a16:creationId xmlns:a16="http://schemas.microsoft.com/office/drawing/2014/main" id="{BD3FA080-FC43-41CC-B771-5241197BA41F}"/>
              </a:ext>
            </a:extLst>
          </p:cNvPr>
          <p:cNvSpPr/>
          <p:nvPr/>
        </p:nvSpPr>
        <p:spPr>
          <a:xfrm>
            <a:off x="3208037" y="1739477"/>
            <a:ext cx="1577803" cy="1448018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orme libre 8">
            <a:extLst>
              <a:ext uri="{FF2B5EF4-FFF2-40B4-BE49-F238E27FC236}">
                <a16:creationId xmlns:a16="http://schemas.microsoft.com/office/drawing/2014/main" id="{7AFDE4F4-C803-4261-B2C7-28AD32B4E4ED}"/>
              </a:ext>
            </a:extLst>
          </p:cNvPr>
          <p:cNvSpPr/>
          <p:nvPr/>
        </p:nvSpPr>
        <p:spPr>
          <a:xfrm>
            <a:off x="3453667" y="2306764"/>
            <a:ext cx="2156592" cy="440055"/>
          </a:xfrm>
          <a:custGeom>
            <a:avLst/>
            <a:gdLst>
              <a:gd name="connsiteX0" fmla="*/ 0 w 880503"/>
              <a:gd name="connsiteY0" fmla="*/ 0 h 440055"/>
              <a:gd name="connsiteX1" fmla="*/ 880503 w 880503"/>
              <a:gd name="connsiteY1" fmla="*/ 0 h 440055"/>
              <a:gd name="connsiteX2" fmla="*/ 880503 w 880503"/>
              <a:gd name="connsiteY2" fmla="*/ 440055 h 440055"/>
              <a:gd name="connsiteX3" fmla="*/ 0 w 880503"/>
              <a:gd name="connsiteY3" fmla="*/ 440055 h 440055"/>
              <a:gd name="connsiteX4" fmla="*/ 0 w 880503"/>
              <a:gd name="connsiteY4" fmla="*/ 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03" h="440055">
                <a:moveTo>
                  <a:pt x="0" y="0"/>
                </a:moveTo>
                <a:lnTo>
                  <a:pt x="880503" y="0"/>
                </a:lnTo>
                <a:lnTo>
                  <a:pt x="880503" y="440055"/>
                </a:lnTo>
                <a:lnTo>
                  <a:pt x="0" y="4400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Formulation du plan de mise à niveau</a:t>
            </a:r>
            <a:endParaRPr lang="en-US" sz="1200" dirty="0"/>
          </a:p>
        </p:txBody>
      </p:sp>
      <p:sp>
        <p:nvSpPr>
          <p:cNvPr id="18" name="Flèche en arc 9">
            <a:extLst>
              <a:ext uri="{FF2B5EF4-FFF2-40B4-BE49-F238E27FC236}">
                <a16:creationId xmlns:a16="http://schemas.microsoft.com/office/drawing/2014/main" id="{672180ED-306F-41EC-8FA8-90F8C6450C2E}"/>
              </a:ext>
            </a:extLst>
          </p:cNvPr>
          <p:cNvSpPr/>
          <p:nvPr/>
        </p:nvSpPr>
        <p:spPr>
          <a:xfrm>
            <a:off x="3854090" y="2721423"/>
            <a:ext cx="1577803" cy="157788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e libre 11">
            <a:extLst>
              <a:ext uri="{FF2B5EF4-FFF2-40B4-BE49-F238E27FC236}">
                <a16:creationId xmlns:a16="http://schemas.microsoft.com/office/drawing/2014/main" id="{56FD7536-C513-4B7D-B665-31C434ADE395}"/>
              </a:ext>
            </a:extLst>
          </p:cNvPr>
          <p:cNvSpPr/>
          <p:nvPr/>
        </p:nvSpPr>
        <p:spPr>
          <a:xfrm>
            <a:off x="3817388" y="3341447"/>
            <a:ext cx="1429150" cy="440055"/>
          </a:xfrm>
          <a:custGeom>
            <a:avLst/>
            <a:gdLst>
              <a:gd name="connsiteX0" fmla="*/ 0 w 880503"/>
              <a:gd name="connsiteY0" fmla="*/ 0 h 440055"/>
              <a:gd name="connsiteX1" fmla="*/ 880503 w 880503"/>
              <a:gd name="connsiteY1" fmla="*/ 0 h 440055"/>
              <a:gd name="connsiteX2" fmla="*/ 880503 w 880503"/>
              <a:gd name="connsiteY2" fmla="*/ 440055 h 440055"/>
              <a:gd name="connsiteX3" fmla="*/ 0 w 880503"/>
              <a:gd name="connsiteY3" fmla="*/ 440055 h 440055"/>
              <a:gd name="connsiteX4" fmla="*/ 0 w 880503"/>
              <a:gd name="connsiteY4" fmla="*/ 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03" h="440055">
                <a:moveTo>
                  <a:pt x="0" y="0"/>
                </a:moveTo>
                <a:lnTo>
                  <a:pt x="880503" y="0"/>
                </a:lnTo>
                <a:lnTo>
                  <a:pt x="880503" y="440055"/>
                </a:lnTo>
                <a:lnTo>
                  <a:pt x="0" y="4400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Validation par      le COPIL</a:t>
            </a:r>
            <a:endParaRPr lang="en-US" sz="1200" dirty="0"/>
          </a:p>
        </p:txBody>
      </p:sp>
      <p:sp>
        <p:nvSpPr>
          <p:cNvPr id="20" name="Forme libre 14">
            <a:extLst>
              <a:ext uri="{FF2B5EF4-FFF2-40B4-BE49-F238E27FC236}">
                <a16:creationId xmlns:a16="http://schemas.microsoft.com/office/drawing/2014/main" id="{5D16DC1E-6268-4E60-9E2E-52EB4F348325}"/>
              </a:ext>
            </a:extLst>
          </p:cNvPr>
          <p:cNvSpPr/>
          <p:nvPr/>
        </p:nvSpPr>
        <p:spPr>
          <a:xfrm>
            <a:off x="3905337" y="4514808"/>
            <a:ext cx="880503" cy="418147"/>
          </a:xfrm>
          <a:custGeom>
            <a:avLst/>
            <a:gdLst>
              <a:gd name="connsiteX0" fmla="*/ 0 w 880503"/>
              <a:gd name="connsiteY0" fmla="*/ 0 h 440055"/>
              <a:gd name="connsiteX1" fmla="*/ 880503 w 880503"/>
              <a:gd name="connsiteY1" fmla="*/ 0 h 440055"/>
              <a:gd name="connsiteX2" fmla="*/ 880503 w 880503"/>
              <a:gd name="connsiteY2" fmla="*/ 440055 h 440055"/>
              <a:gd name="connsiteX3" fmla="*/ 0 w 880503"/>
              <a:gd name="connsiteY3" fmla="*/ 440055 h 440055"/>
              <a:gd name="connsiteX4" fmla="*/ 0 w 880503"/>
              <a:gd name="connsiteY4" fmla="*/ 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03" h="440055">
                <a:moveTo>
                  <a:pt x="0" y="0"/>
                </a:moveTo>
                <a:lnTo>
                  <a:pt x="880503" y="0"/>
                </a:lnTo>
                <a:lnTo>
                  <a:pt x="880503" y="440055"/>
                </a:lnTo>
                <a:lnTo>
                  <a:pt x="0" y="4400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Réalisation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plan</a:t>
            </a:r>
            <a:endParaRPr lang="en-US" sz="1200" dirty="0"/>
          </a:p>
        </p:txBody>
      </p:sp>
      <p:sp>
        <p:nvSpPr>
          <p:cNvPr id="21" name="Forme libre 37">
            <a:extLst>
              <a:ext uri="{FF2B5EF4-FFF2-40B4-BE49-F238E27FC236}">
                <a16:creationId xmlns:a16="http://schemas.microsoft.com/office/drawing/2014/main" id="{16ADC2A0-516B-495F-B13F-CBF74970BA9B}"/>
              </a:ext>
            </a:extLst>
          </p:cNvPr>
          <p:cNvSpPr/>
          <p:nvPr/>
        </p:nvSpPr>
        <p:spPr>
          <a:xfrm>
            <a:off x="4863746" y="5624593"/>
            <a:ext cx="880503" cy="440055"/>
          </a:xfrm>
          <a:custGeom>
            <a:avLst/>
            <a:gdLst>
              <a:gd name="connsiteX0" fmla="*/ 0 w 880503"/>
              <a:gd name="connsiteY0" fmla="*/ 0 h 440055"/>
              <a:gd name="connsiteX1" fmla="*/ 880503 w 880503"/>
              <a:gd name="connsiteY1" fmla="*/ 0 h 440055"/>
              <a:gd name="connsiteX2" fmla="*/ 880503 w 880503"/>
              <a:gd name="connsiteY2" fmla="*/ 440055 h 440055"/>
              <a:gd name="connsiteX3" fmla="*/ 0 w 880503"/>
              <a:gd name="connsiteY3" fmla="*/ 440055 h 440055"/>
              <a:gd name="connsiteX4" fmla="*/ 0 w 880503"/>
              <a:gd name="connsiteY4" fmla="*/ 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03" h="440055">
                <a:moveTo>
                  <a:pt x="0" y="0"/>
                </a:moveTo>
                <a:lnTo>
                  <a:pt x="880503" y="0"/>
                </a:lnTo>
                <a:lnTo>
                  <a:pt x="880503" y="440055"/>
                </a:lnTo>
                <a:lnTo>
                  <a:pt x="0" y="4400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Déblocage des primes</a:t>
            </a:r>
            <a:endParaRPr lang="en-US" sz="1200" dirty="0"/>
          </a:p>
        </p:txBody>
      </p:sp>
      <p:sp>
        <p:nvSpPr>
          <p:cNvPr id="22" name="Forme 21">
            <a:extLst>
              <a:ext uri="{FF2B5EF4-FFF2-40B4-BE49-F238E27FC236}">
                <a16:creationId xmlns:a16="http://schemas.microsoft.com/office/drawing/2014/main" id="{83168B8C-B15D-4EA6-9A64-FA2214AF513E}"/>
              </a:ext>
            </a:extLst>
          </p:cNvPr>
          <p:cNvSpPr/>
          <p:nvPr/>
        </p:nvSpPr>
        <p:spPr>
          <a:xfrm rot="19578861">
            <a:off x="3549873" y="3878417"/>
            <a:ext cx="1663100" cy="169005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lèche en arc 9">
            <a:extLst>
              <a:ext uri="{FF2B5EF4-FFF2-40B4-BE49-F238E27FC236}">
                <a16:creationId xmlns:a16="http://schemas.microsoft.com/office/drawing/2014/main" id="{FB23D2AC-3DC6-47E6-99D9-C9363D34EC99}"/>
              </a:ext>
            </a:extLst>
          </p:cNvPr>
          <p:cNvSpPr/>
          <p:nvPr/>
        </p:nvSpPr>
        <p:spPr>
          <a:xfrm>
            <a:off x="4515095" y="5072585"/>
            <a:ext cx="1577803" cy="1455167"/>
          </a:xfrm>
          <a:prstGeom prst="circularArrow">
            <a:avLst>
              <a:gd name="adj1" fmla="val 10980"/>
              <a:gd name="adj2" fmla="val 938973"/>
              <a:gd name="adj3" fmla="val 4500000"/>
              <a:gd name="adj4" fmla="val 13500000"/>
              <a:gd name="adj5" fmla="val 12500"/>
            </a:avLst>
          </a:prstGeom>
          <a:solidFill>
            <a:srgbClr val="177EB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2 TYPES DE PROGRAMME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43C2DD5-690B-488A-B532-A3FA8B1A19EA}"/>
              </a:ext>
            </a:extLst>
          </p:cNvPr>
          <p:cNvSpPr txBox="1">
            <a:spLocks/>
          </p:cNvSpPr>
          <p:nvPr/>
        </p:nvSpPr>
        <p:spPr>
          <a:xfrm>
            <a:off x="1981200" y="1083481"/>
            <a:ext cx="8229600" cy="5657887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800"/>
              <a:t> 			</a:t>
            </a:r>
          </a:p>
          <a:p>
            <a:pPr marL="857250" lvl="1" indent="-457200" algn="just">
              <a:spcAft>
                <a:spcPts val="1200"/>
              </a:spcAft>
              <a:buFont typeface="Wingdings" pitchFamily="2" charset="2"/>
              <a:buChar char="v"/>
              <a:defRPr/>
            </a:pPr>
            <a:endParaRPr lang="fr-FR" sz="1800"/>
          </a:p>
          <a:p>
            <a:pPr marL="400050" lvl="1" indent="0" algn="just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fr-FR" sz="1800"/>
          </a:p>
          <a:p>
            <a:pPr marL="857250" lvl="1" indent="-457200" algn="just">
              <a:spcAft>
                <a:spcPts val="1200"/>
              </a:spcAft>
              <a:buFont typeface="Wingdings" pitchFamily="2" charset="2"/>
              <a:buChar char="v"/>
              <a:defRPr/>
            </a:pPr>
            <a:endParaRPr lang="fr-FR" sz="1200"/>
          </a:p>
          <a:p>
            <a:pPr lvl="2" algn="just">
              <a:spcAft>
                <a:spcPts val="1200"/>
              </a:spcAft>
              <a:buFont typeface="Arial" charset="0"/>
              <a:buChar char="•"/>
              <a:defRPr/>
            </a:pPr>
            <a:endParaRPr lang="fr-FR" sz="1800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2A7351A7-7012-4953-976A-2AEEB9DF09D4}"/>
              </a:ext>
            </a:extLst>
          </p:cNvPr>
          <p:cNvGraphicFramePr/>
          <p:nvPr/>
        </p:nvGraphicFramePr>
        <p:xfrm>
          <a:off x="2009156" y="1212329"/>
          <a:ext cx="7111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AD037A3-C1FB-41FF-A66D-F44DF2DE6826}"/>
              </a:ext>
            </a:extLst>
          </p:cNvPr>
          <p:cNvSpPr/>
          <p:nvPr/>
        </p:nvSpPr>
        <p:spPr>
          <a:xfrm>
            <a:off x="3143672" y="4787161"/>
            <a:ext cx="5935488" cy="1538883"/>
          </a:xfrm>
          <a:prstGeom prst="rect">
            <a:avLst/>
          </a:prstGeom>
          <a:solidFill>
            <a:srgbClr val="E97F0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57300" lvl="2" indent="-457200" algn="just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mise à niveau allégée </a:t>
            </a:r>
            <a:r>
              <a:rPr lang="fr-FR" sz="1400" dirty="0">
                <a:solidFill>
                  <a:schemeClr val="bg1"/>
                </a:solidFill>
              </a:rPr>
              <a:t>basée sur un quick diagnostic ciblé et une thématique déterminante pour l’entreprise, destinée aux PME à fort potentiel</a:t>
            </a:r>
          </a:p>
          <a:p>
            <a:pPr marL="1257300" lvl="2" indent="-457200" algn="just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mise à niveau sectorielle </a:t>
            </a:r>
            <a:r>
              <a:rPr lang="fr-FR" sz="1400" dirty="0">
                <a:solidFill>
                  <a:schemeClr val="bg1"/>
                </a:solidFill>
              </a:rPr>
              <a:t>basée sur la formulation de programmes pour un secteur, ou une filière afin de répondre à des préoccupations communes d’ un groupe d’entreprises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A0746-0B1D-42CE-8BD4-6ACA581D8A67}"/>
              </a:ext>
            </a:extLst>
          </p:cNvPr>
          <p:cNvSpPr/>
          <p:nvPr/>
        </p:nvSpPr>
        <p:spPr>
          <a:xfrm>
            <a:off x="2351584" y="1844824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6F80EB-91C6-4CBC-B6A0-60DAF4C16128}"/>
              </a:ext>
            </a:extLst>
          </p:cNvPr>
          <p:cNvSpPr/>
          <p:nvPr/>
        </p:nvSpPr>
        <p:spPr>
          <a:xfrm>
            <a:off x="2351584" y="3644765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930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REGLES ET PRINCIPES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02D893CB-27D6-4A20-9BDC-20085D283F4F}"/>
              </a:ext>
            </a:extLst>
          </p:cNvPr>
          <p:cNvGraphicFramePr/>
          <p:nvPr/>
        </p:nvGraphicFramePr>
        <p:xfrm>
          <a:off x="1987460" y="1772816"/>
          <a:ext cx="84290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21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TYPE D’INVESTISSEMENTS MATERIELS</a:t>
            </a:r>
          </a:p>
        </p:txBody>
      </p:sp>
      <p:graphicFrame>
        <p:nvGraphicFramePr>
          <p:cNvPr id="7" name="Diagram 2">
            <a:extLst>
              <a:ext uri="{FF2B5EF4-FFF2-40B4-BE49-F238E27FC236}">
                <a16:creationId xmlns:a16="http://schemas.microsoft.com/office/drawing/2014/main" id="{827A59E0-CB41-4A31-ACCD-942498A9556E}"/>
              </a:ext>
            </a:extLst>
          </p:cNvPr>
          <p:cNvGraphicFramePr/>
          <p:nvPr/>
        </p:nvGraphicFramePr>
        <p:xfrm>
          <a:off x="2495600" y="1340768"/>
          <a:ext cx="63280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10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TYPE D’INVESTISSEMENTS IMMATERIELS</a:t>
            </a:r>
          </a:p>
        </p:txBody>
      </p:sp>
      <p:graphicFrame>
        <p:nvGraphicFramePr>
          <p:cNvPr id="7" name="Diagram 2">
            <a:extLst>
              <a:ext uri="{FF2B5EF4-FFF2-40B4-BE49-F238E27FC236}">
                <a16:creationId xmlns:a16="http://schemas.microsoft.com/office/drawing/2014/main" id="{CAC3A121-969F-4371-B53A-49F42AA7BC3C}"/>
              </a:ext>
            </a:extLst>
          </p:cNvPr>
          <p:cNvGraphicFramePr/>
          <p:nvPr/>
        </p:nvGraphicFramePr>
        <p:xfrm>
          <a:off x="2207568" y="1475656"/>
          <a:ext cx="66967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00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51C4CCD4-9B36-49F6-8410-E4E0451CF6E0}"/>
              </a:ext>
            </a:extLst>
          </p:cNvPr>
          <p:cNvGrpSpPr/>
          <p:nvPr/>
        </p:nvGrpSpPr>
        <p:grpSpPr>
          <a:xfrm>
            <a:off x="4429734" y="-7221905"/>
            <a:ext cx="10634600" cy="11068096"/>
            <a:chOff x="4163034" y="-6383705"/>
            <a:chExt cx="10634600" cy="11068096"/>
          </a:xfrm>
        </p:grpSpPr>
        <p:sp>
          <p:nvSpPr>
            <p:cNvPr id="2" name="矩形: 圆角 5">
              <a:extLst>
                <a:ext uri="{FF2B5EF4-FFF2-40B4-BE49-F238E27FC236}">
                  <a16:creationId xmlns:a16="http://schemas.microsoft.com/office/drawing/2014/main" id="{2B45BFCF-C123-43E4-BCAB-3D2E7EC434A5}"/>
                </a:ext>
              </a:extLst>
            </p:cNvPr>
            <p:cNvSpPr/>
            <p:nvPr/>
          </p:nvSpPr>
          <p:spPr>
            <a:xfrm rot="2448540">
              <a:off x="4281019" y="-5705278"/>
              <a:ext cx="10516615" cy="10389669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5077188 h 8262405"/>
                <a:gd name="connsiteX1" fmla="*/ 983187 w 7451733"/>
                <a:gd name="connsiteY1" fmla="*/ 3303280 h 8262405"/>
                <a:gd name="connsiteX2" fmla="*/ 6917889 w 7451733"/>
                <a:gd name="connsiteY2" fmla="*/ 0 h 8262405"/>
                <a:gd name="connsiteX3" fmla="*/ 7451733 w 7451733"/>
                <a:gd name="connsiteY3" fmla="*/ 2504068 h 8262405"/>
                <a:gd name="connsiteX4" fmla="*/ 7451733 w 7451733"/>
                <a:gd name="connsiteY4" fmla="*/ 8021912 h 8262405"/>
                <a:gd name="connsiteX5" fmla="*/ 7211240 w 7451733"/>
                <a:gd name="connsiteY5" fmla="*/ 8262405 h 8262405"/>
                <a:gd name="connsiteX6" fmla="*/ 638283 w 7451733"/>
                <a:gd name="connsiteY6" fmla="*/ 8262405 h 8262405"/>
                <a:gd name="connsiteX7" fmla="*/ 397790 w 7451733"/>
                <a:gd name="connsiteY7" fmla="*/ 8021912 h 8262405"/>
                <a:gd name="connsiteX8" fmla="*/ 0 w 7451733"/>
                <a:gd name="connsiteY8" fmla="*/ 5077188 h 8262405"/>
                <a:gd name="connsiteX0" fmla="*/ 0 w 8363360"/>
                <a:gd name="connsiteY0" fmla="*/ 5077188 h 8262405"/>
                <a:gd name="connsiteX1" fmla="*/ 983187 w 8363360"/>
                <a:gd name="connsiteY1" fmla="*/ 3303280 h 8262405"/>
                <a:gd name="connsiteX2" fmla="*/ 6917889 w 8363360"/>
                <a:gd name="connsiteY2" fmla="*/ 0 h 8262405"/>
                <a:gd name="connsiteX3" fmla="*/ 8363360 w 8363360"/>
                <a:gd name="connsiteY3" fmla="*/ 2044117 h 8262405"/>
                <a:gd name="connsiteX4" fmla="*/ 7451733 w 8363360"/>
                <a:gd name="connsiteY4" fmla="*/ 8021912 h 8262405"/>
                <a:gd name="connsiteX5" fmla="*/ 7211240 w 8363360"/>
                <a:gd name="connsiteY5" fmla="*/ 8262405 h 8262405"/>
                <a:gd name="connsiteX6" fmla="*/ 638283 w 8363360"/>
                <a:gd name="connsiteY6" fmla="*/ 8262405 h 8262405"/>
                <a:gd name="connsiteX7" fmla="*/ 397790 w 8363360"/>
                <a:gd name="connsiteY7" fmla="*/ 8021912 h 8262405"/>
                <a:gd name="connsiteX8" fmla="*/ 0 w 8363360"/>
                <a:gd name="connsiteY8" fmla="*/ 5077188 h 826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3360" h="8262405">
                  <a:moveTo>
                    <a:pt x="0" y="5077188"/>
                  </a:moveTo>
                  <a:cubicBezTo>
                    <a:pt x="0" y="4944367"/>
                    <a:pt x="850366" y="3303280"/>
                    <a:pt x="983187" y="3303280"/>
                  </a:cubicBezTo>
                  <a:lnTo>
                    <a:pt x="6917889" y="0"/>
                  </a:lnTo>
                  <a:cubicBezTo>
                    <a:pt x="7050710" y="0"/>
                    <a:pt x="8363360" y="1911296"/>
                    <a:pt x="8363360" y="2044117"/>
                  </a:cubicBezTo>
                  <a:lnTo>
                    <a:pt x="7451733" y="8021912"/>
                  </a:lnTo>
                  <a:cubicBezTo>
                    <a:pt x="7451733" y="8154733"/>
                    <a:pt x="7344061" y="8262405"/>
                    <a:pt x="7211240" y="8262405"/>
                  </a:cubicBezTo>
                  <a:lnTo>
                    <a:pt x="638283" y="8262405"/>
                  </a:lnTo>
                  <a:cubicBezTo>
                    <a:pt x="505462" y="8262405"/>
                    <a:pt x="397790" y="8154733"/>
                    <a:pt x="397790" y="8021912"/>
                  </a:cubicBezTo>
                  <a:cubicBezTo>
                    <a:pt x="397790" y="6182631"/>
                    <a:pt x="0" y="6916469"/>
                    <a:pt x="0" y="5077188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5">
              <a:extLst>
                <a:ext uri="{FF2B5EF4-FFF2-40B4-BE49-F238E27FC236}">
                  <a16:creationId xmlns:a16="http://schemas.microsoft.com/office/drawing/2014/main" id="{9D2AA202-FDE2-482C-803B-C93C17A453CC}"/>
                </a:ext>
              </a:extLst>
            </p:cNvPr>
            <p:cNvSpPr/>
            <p:nvPr/>
          </p:nvSpPr>
          <p:spPr>
            <a:xfrm rot="2448540">
              <a:off x="4163034" y="-6383705"/>
              <a:ext cx="10516615" cy="10389669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5077188 h 8262405"/>
                <a:gd name="connsiteX1" fmla="*/ 983187 w 7451733"/>
                <a:gd name="connsiteY1" fmla="*/ 3303280 h 8262405"/>
                <a:gd name="connsiteX2" fmla="*/ 6917889 w 7451733"/>
                <a:gd name="connsiteY2" fmla="*/ 0 h 8262405"/>
                <a:gd name="connsiteX3" fmla="*/ 7451733 w 7451733"/>
                <a:gd name="connsiteY3" fmla="*/ 2504068 h 8262405"/>
                <a:gd name="connsiteX4" fmla="*/ 7451733 w 7451733"/>
                <a:gd name="connsiteY4" fmla="*/ 8021912 h 8262405"/>
                <a:gd name="connsiteX5" fmla="*/ 7211240 w 7451733"/>
                <a:gd name="connsiteY5" fmla="*/ 8262405 h 8262405"/>
                <a:gd name="connsiteX6" fmla="*/ 638283 w 7451733"/>
                <a:gd name="connsiteY6" fmla="*/ 8262405 h 8262405"/>
                <a:gd name="connsiteX7" fmla="*/ 397790 w 7451733"/>
                <a:gd name="connsiteY7" fmla="*/ 8021912 h 8262405"/>
                <a:gd name="connsiteX8" fmla="*/ 0 w 7451733"/>
                <a:gd name="connsiteY8" fmla="*/ 5077188 h 8262405"/>
                <a:gd name="connsiteX0" fmla="*/ 0 w 8363360"/>
                <a:gd name="connsiteY0" fmla="*/ 5077188 h 8262405"/>
                <a:gd name="connsiteX1" fmla="*/ 983187 w 8363360"/>
                <a:gd name="connsiteY1" fmla="*/ 3303280 h 8262405"/>
                <a:gd name="connsiteX2" fmla="*/ 6917889 w 8363360"/>
                <a:gd name="connsiteY2" fmla="*/ 0 h 8262405"/>
                <a:gd name="connsiteX3" fmla="*/ 8363360 w 8363360"/>
                <a:gd name="connsiteY3" fmla="*/ 2044117 h 8262405"/>
                <a:gd name="connsiteX4" fmla="*/ 7451733 w 8363360"/>
                <a:gd name="connsiteY4" fmla="*/ 8021912 h 8262405"/>
                <a:gd name="connsiteX5" fmla="*/ 7211240 w 8363360"/>
                <a:gd name="connsiteY5" fmla="*/ 8262405 h 8262405"/>
                <a:gd name="connsiteX6" fmla="*/ 638283 w 8363360"/>
                <a:gd name="connsiteY6" fmla="*/ 8262405 h 8262405"/>
                <a:gd name="connsiteX7" fmla="*/ 397790 w 8363360"/>
                <a:gd name="connsiteY7" fmla="*/ 8021912 h 8262405"/>
                <a:gd name="connsiteX8" fmla="*/ 0 w 8363360"/>
                <a:gd name="connsiteY8" fmla="*/ 5077188 h 826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3360" h="8262405">
                  <a:moveTo>
                    <a:pt x="0" y="5077188"/>
                  </a:moveTo>
                  <a:cubicBezTo>
                    <a:pt x="0" y="4944367"/>
                    <a:pt x="850366" y="3303280"/>
                    <a:pt x="983187" y="3303280"/>
                  </a:cubicBezTo>
                  <a:lnTo>
                    <a:pt x="6917889" y="0"/>
                  </a:lnTo>
                  <a:cubicBezTo>
                    <a:pt x="7050710" y="0"/>
                    <a:pt x="8363360" y="1911296"/>
                    <a:pt x="8363360" y="2044117"/>
                  </a:cubicBezTo>
                  <a:lnTo>
                    <a:pt x="7451733" y="8021912"/>
                  </a:lnTo>
                  <a:cubicBezTo>
                    <a:pt x="7451733" y="8154733"/>
                    <a:pt x="7344061" y="8262405"/>
                    <a:pt x="7211240" y="8262405"/>
                  </a:cubicBezTo>
                  <a:lnTo>
                    <a:pt x="638283" y="8262405"/>
                  </a:lnTo>
                  <a:cubicBezTo>
                    <a:pt x="505462" y="8262405"/>
                    <a:pt x="397790" y="8154733"/>
                    <a:pt x="397790" y="8021912"/>
                  </a:cubicBezTo>
                  <a:cubicBezTo>
                    <a:pt x="397790" y="6182631"/>
                    <a:pt x="0" y="6916469"/>
                    <a:pt x="0" y="5077188"/>
                  </a:cubicBezTo>
                  <a:close/>
                </a:path>
              </a:pathLst>
            </a:cu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25D588-74A4-4D02-9782-9A775886046B}"/>
              </a:ext>
            </a:extLst>
          </p:cNvPr>
          <p:cNvSpPr/>
          <p:nvPr/>
        </p:nvSpPr>
        <p:spPr>
          <a:xfrm>
            <a:off x="185585" y="3649585"/>
            <a:ext cx="8351664" cy="1576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REALISATIONS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AFEC7E-E390-4F2E-8706-FE355586E3BA}"/>
              </a:ext>
            </a:extLst>
          </p:cNvPr>
          <p:cNvSpPr/>
          <p:nvPr/>
        </p:nvSpPr>
        <p:spPr>
          <a:xfrm>
            <a:off x="738648" y="1710812"/>
            <a:ext cx="4885229" cy="2106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C6851C-BD9D-493D-8B5C-B8B513EF4F32}"/>
              </a:ext>
            </a:extLst>
          </p:cNvPr>
          <p:cNvGrpSpPr/>
          <p:nvPr/>
        </p:nvGrpSpPr>
        <p:grpSpPr>
          <a:xfrm>
            <a:off x="-2134831" y="4365523"/>
            <a:ext cx="3196235" cy="3656946"/>
            <a:chOff x="-3649136" y="-950918"/>
            <a:chExt cx="6528082" cy="7469052"/>
          </a:xfrm>
        </p:grpSpPr>
        <p:sp>
          <p:nvSpPr>
            <p:cNvPr id="8" name="矩形: 圆角 5">
              <a:extLst>
                <a:ext uri="{FF2B5EF4-FFF2-40B4-BE49-F238E27FC236}">
                  <a16:creationId xmlns:a16="http://schemas.microsoft.com/office/drawing/2014/main" id="{485051B9-F1B3-47BB-B95C-FE5EBD2FE312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5">
              <a:extLst>
                <a:ext uri="{FF2B5EF4-FFF2-40B4-BE49-F238E27FC236}">
                  <a16:creationId xmlns:a16="http://schemas.microsoft.com/office/drawing/2014/main" id="{39BF88D3-DCC9-4752-9E08-FBA0493C9E41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1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A DATE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E23F297-7BCB-41F1-9D1B-097EA5A8D9C8}"/>
              </a:ext>
            </a:extLst>
          </p:cNvPr>
          <p:cNvSpPr txBox="1">
            <a:spLocks/>
          </p:cNvSpPr>
          <p:nvPr/>
        </p:nvSpPr>
        <p:spPr>
          <a:xfrm>
            <a:off x="1919536" y="1357298"/>
            <a:ext cx="8568952" cy="1587026"/>
          </a:xfrm>
          <a:ln w="57150" cap="flat" cmpd="sng" algn="ctr">
            <a:solidFill>
              <a:srgbClr val="CC9900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fr-F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 Total de </a:t>
            </a:r>
            <a:r>
              <a:rPr lang="fr-FR" sz="18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707 dossiers </a:t>
            </a:r>
            <a:r>
              <a:rPr lang="fr-F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approuvés par le Comité de Pilotage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fr-FR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fr-FR" sz="18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123 Milliards </a:t>
            </a:r>
            <a:r>
              <a:rPr lang="fr-FR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18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33,6 Milliards </a:t>
            </a:r>
            <a:r>
              <a:rPr lang="fr-FR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18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Dont  22,2 Milliards </a:t>
            </a:r>
            <a:r>
              <a:rPr lang="fr-FR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décaissées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86ACDA-CF48-4195-9277-B10FC931C6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t="2036" b="21443"/>
          <a:stretch/>
        </p:blipFill>
        <p:spPr bwMode="auto">
          <a:xfrm>
            <a:off x="2307536" y="2862619"/>
            <a:ext cx="7792952" cy="3906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8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A DATE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E23F297-7BCB-41F1-9D1B-097EA5A8D9C8}"/>
              </a:ext>
            </a:extLst>
          </p:cNvPr>
          <p:cNvSpPr txBox="1">
            <a:spLocks/>
          </p:cNvSpPr>
          <p:nvPr/>
        </p:nvSpPr>
        <p:spPr>
          <a:xfrm>
            <a:off x="1847944" y="935962"/>
            <a:ext cx="8568952" cy="1587026"/>
          </a:xfrm>
          <a:ln w="57150" cap="flat" cmpd="sng" algn="ctr">
            <a:solidFill>
              <a:srgbClr val="CC9900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fr-F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 Total de </a:t>
            </a:r>
            <a:r>
              <a:rPr lang="fr-FR" sz="18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707 dossiers </a:t>
            </a:r>
            <a:r>
              <a:rPr lang="fr-F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approuvés par le Comité de Pilotage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fr-FR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fr-FR" sz="18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123 Milliards </a:t>
            </a:r>
            <a:r>
              <a:rPr lang="fr-FR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18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33,6 Milliards </a:t>
            </a:r>
            <a:r>
              <a:rPr lang="fr-FR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18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Dont  22,2 Milliards </a:t>
            </a:r>
            <a:r>
              <a:rPr lang="fr-FR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décaissées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2F30838-4AB7-4AB7-878A-4FBEDC994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676447"/>
              </p:ext>
            </p:extLst>
          </p:nvPr>
        </p:nvGraphicFramePr>
        <p:xfrm>
          <a:off x="1718010" y="2522988"/>
          <a:ext cx="7883190" cy="403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C9DADE5-69DB-A5C6-6385-F1013E95D790}"/>
              </a:ext>
            </a:extLst>
          </p:cNvPr>
          <p:cNvSpPr txBox="1"/>
          <p:nvPr/>
        </p:nvSpPr>
        <p:spPr>
          <a:xfrm>
            <a:off x="616226" y="64886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PRIME OCTROYEE PAR PROGRAMME</a:t>
            </a:r>
          </a:p>
        </p:txBody>
      </p:sp>
    </p:spTree>
    <p:extLst>
      <p:ext uri="{BB962C8B-B14F-4D97-AF65-F5344CB8AC3E}">
        <p14:creationId xmlns:p14="http://schemas.microsoft.com/office/powerpoint/2010/main" val="17734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D09E0D5-B744-4646-872B-BAF8376F00BB}"/>
              </a:ext>
            </a:extLst>
          </p:cNvPr>
          <p:cNvGrpSpPr/>
          <p:nvPr/>
        </p:nvGrpSpPr>
        <p:grpSpPr>
          <a:xfrm>
            <a:off x="-3404584" y="-990096"/>
            <a:ext cx="6528082" cy="7469052"/>
            <a:chOff x="-3649136" y="-950918"/>
            <a:chExt cx="6528082" cy="7469052"/>
          </a:xfrm>
        </p:grpSpPr>
        <p:sp>
          <p:nvSpPr>
            <p:cNvPr id="26" name="矩形: 圆角 5"/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5"/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5360964" y="1910614"/>
            <a:ext cx="652503" cy="652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999" dirty="0">
                <a:solidFill>
                  <a:schemeClr val="bg1"/>
                </a:solidFill>
              </a:rPr>
              <a:t>1</a:t>
            </a:r>
            <a:endParaRPr lang="zh-CN" altLang="en-US" sz="3999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41084" y="2944762"/>
            <a:ext cx="652503" cy="6525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999" dirty="0">
                <a:solidFill>
                  <a:schemeClr val="bg1"/>
                </a:solidFill>
              </a:rPr>
              <a:t>2</a:t>
            </a:r>
            <a:endParaRPr lang="zh-CN" altLang="en-US" sz="3999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1027" y="4082544"/>
            <a:ext cx="652503" cy="652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999" dirty="0">
                <a:solidFill>
                  <a:schemeClr val="bg1"/>
                </a:solidFill>
              </a:rPr>
              <a:t>3</a:t>
            </a:r>
            <a:endParaRPr lang="zh-CN" altLang="en-US" sz="3999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-161315" y="2563118"/>
            <a:ext cx="4211326" cy="218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SOMMAIRE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B41D53E-FA8C-41A6-AE9D-5070642ADE51}"/>
              </a:ext>
            </a:extLst>
          </p:cNvPr>
          <p:cNvSpPr/>
          <p:nvPr/>
        </p:nvSpPr>
        <p:spPr>
          <a:xfrm>
            <a:off x="5971655" y="1953222"/>
            <a:ext cx="4955862" cy="78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DISPOSITIF DU BMN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87A2B05-BE3C-4510-9089-3045EB7F19EC}"/>
              </a:ext>
            </a:extLst>
          </p:cNvPr>
          <p:cNvSpPr/>
          <p:nvPr/>
        </p:nvSpPr>
        <p:spPr>
          <a:xfrm>
            <a:off x="6239108" y="2877372"/>
            <a:ext cx="5974345" cy="78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MODES D’INTERVENTION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55ED951-AB3E-4EC0-82D0-5BAA41BB0F91}"/>
              </a:ext>
            </a:extLst>
          </p:cNvPr>
          <p:cNvSpPr/>
          <p:nvPr/>
        </p:nvSpPr>
        <p:spPr>
          <a:xfrm>
            <a:off x="6282194" y="4014227"/>
            <a:ext cx="5112566" cy="78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REALISATIONS</a:t>
            </a:r>
          </a:p>
        </p:txBody>
      </p:sp>
      <p:grpSp>
        <p:nvGrpSpPr>
          <p:cNvPr id="18" name="组合 14">
            <a:extLst>
              <a:ext uri="{FF2B5EF4-FFF2-40B4-BE49-F238E27FC236}">
                <a16:creationId xmlns:a16="http://schemas.microsoft.com/office/drawing/2014/main" id="{B5805FE3-6D67-4029-959D-2BB4CF19269E}"/>
              </a:ext>
            </a:extLst>
          </p:cNvPr>
          <p:cNvGrpSpPr/>
          <p:nvPr/>
        </p:nvGrpSpPr>
        <p:grpSpPr>
          <a:xfrm flipH="1">
            <a:off x="10593882" y="-1120877"/>
            <a:ext cx="3196235" cy="3656946"/>
            <a:chOff x="-3649136" y="-950918"/>
            <a:chExt cx="6528082" cy="7469052"/>
          </a:xfrm>
        </p:grpSpPr>
        <p:sp>
          <p:nvSpPr>
            <p:cNvPr id="19" name="矩形: 圆角 5">
              <a:extLst>
                <a:ext uri="{FF2B5EF4-FFF2-40B4-BE49-F238E27FC236}">
                  <a16:creationId xmlns:a16="http://schemas.microsoft.com/office/drawing/2014/main" id="{8EEB41E9-C820-4B8A-9626-A35E293BFFE3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5">
              <a:extLst>
                <a:ext uri="{FF2B5EF4-FFF2-40B4-BE49-F238E27FC236}">
                  <a16:creationId xmlns:a16="http://schemas.microsoft.com/office/drawing/2014/main" id="{C397B59E-B39C-4188-B4B7-B43853BC71EA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47">
            <a:extLst>
              <a:ext uri="{FF2B5EF4-FFF2-40B4-BE49-F238E27FC236}">
                <a16:creationId xmlns:a16="http://schemas.microsoft.com/office/drawing/2014/main" id="{96E8EF03-B7B2-46F8-A4AD-5955846D506F}"/>
              </a:ext>
            </a:extLst>
          </p:cNvPr>
          <p:cNvSpPr/>
          <p:nvPr/>
        </p:nvSpPr>
        <p:spPr>
          <a:xfrm>
            <a:off x="5360964" y="5200773"/>
            <a:ext cx="652503" cy="652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999" dirty="0">
                <a:solidFill>
                  <a:schemeClr val="bg1"/>
                </a:solidFill>
              </a:rPr>
              <a:t>4</a:t>
            </a:r>
            <a:endParaRPr lang="zh-CN" altLang="en-US" sz="3999" dirty="0">
              <a:solidFill>
                <a:schemeClr val="bg1"/>
              </a:solidFill>
            </a:endParaRPr>
          </a:p>
        </p:txBody>
      </p:sp>
      <p:sp>
        <p:nvSpPr>
          <p:cNvPr id="17" name="矩形 27">
            <a:extLst>
              <a:ext uri="{FF2B5EF4-FFF2-40B4-BE49-F238E27FC236}">
                <a16:creationId xmlns:a16="http://schemas.microsoft.com/office/drawing/2014/main" id="{CD13B364-C9C4-4DE8-9677-46AA9012985C}"/>
              </a:ext>
            </a:extLst>
          </p:cNvPr>
          <p:cNvSpPr/>
          <p:nvPr/>
        </p:nvSpPr>
        <p:spPr>
          <a:xfrm>
            <a:off x="6282194" y="5200773"/>
            <a:ext cx="5708912" cy="78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5443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25" grpId="0"/>
      <p:bldP spid="27" grpId="0"/>
      <p:bldP spid="28" grpId="0"/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PRINCIPAUX RESULTATS OBTENUS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0016730-C652-4FFF-AC57-7C16BD5F4437}"/>
              </a:ext>
            </a:extLst>
          </p:cNvPr>
          <p:cNvSpPr txBox="1">
            <a:spLocks/>
          </p:cNvSpPr>
          <p:nvPr/>
        </p:nvSpPr>
        <p:spPr>
          <a:xfrm>
            <a:off x="1777301" y="1450890"/>
            <a:ext cx="8621357" cy="1028611"/>
          </a:xfrm>
          <a:ln w="5715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sz="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Global : </a:t>
            </a: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144 dossiers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d’entreprises approuvés par le COPIL</a:t>
            </a: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sz="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40,6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17,7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13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déjà décaissés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6303B4-707D-4BFB-8F4D-6B6BA3F688C5}"/>
              </a:ext>
            </a:extLst>
          </p:cNvPr>
          <p:cNvSpPr/>
          <p:nvPr/>
        </p:nvSpPr>
        <p:spPr>
          <a:xfrm>
            <a:off x="1529619" y="1015395"/>
            <a:ext cx="8424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F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Mise à Niveau Classique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9CAE6-9E66-4103-B8BF-82D27818A113}"/>
              </a:ext>
            </a:extLst>
          </p:cNvPr>
          <p:cNvSpPr/>
          <p:nvPr/>
        </p:nvSpPr>
        <p:spPr>
          <a:xfrm>
            <a:off x="1524001" y="2717104"/>
            <a:ext cx="8424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F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Mise à Niveau Spécifique 1/2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10E2686-9F4A-419E-82EC-09A739D1256F}"/>
              </a:ext>
            </a:extLst>
          </p:cNvPr>
          <p:cNvSpPr txBox="1">
            <a:spLocks/>
          </p:cNvSpPr>
          <p:nvPr/>
        </p:nvSpPr>
        <p:spPr>
          <a:xfrm>
            <a:off x="1777301" y="3147578"/>
            <a:ext cx="4202471" cy="1731361"/>
          </a:xfrm>
          <a:prstGeom prst="rect">
            <a:avLst/>
          </a:prstGeom>
          <a:ln w="57150" cap="flat" cmpd="sng" algn="ctr">
            <a:solidFill>
              <a:srgbClr val="CC99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fr-FR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Casamance: </a:t>
            </a: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 dossiers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d’entreprises approuvés par le COPIL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3,5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1,4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804 millions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déjà décaissés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4FE11B0-4204-46FF-A77E-2C765924E0A9}"/>
              </a:ext>
            </a:extLst>
          </p:cNvPr>
          <p:cNvSpPr txBox="1">
            <a:spLocks/>
          </p:cNvSpPr>
          <p:nvPr/>
        </p:nvSpPr>
        <p:spPr>
          <a:xfrm>
            <a:off x="6112402" y="3147578"/>
            <a:ext cx="4284399" cy="1737813"/>
          </a:xfrm>
          <a:prstGeom prst="rect">
            <a:avLst/>
          </a:prstGeom>
          <a:ln w="57150" cap="flat" cmpd="sng" algn="ctr">
            <a:solidFill>
              <a:srgbClr val="003399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lvl="1" defTabSz="914400">
              <a:defRPr/>
            </a:pPr>
            <a:endParaRPr lang="fr-FR" sz="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fr-FR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Nationale : </a:t>
            </a: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93 dossiers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d’entreprises approuvés par le COPIL  </a:t>
            </a:r>
          </a:p>
          <a:p>
            <a:pPr lvl="1">
              <a:defRPr/>
            </a:pPr>
            <a:endParaRPr lang="fr-FR" sz="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5,9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 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2,6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1,7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déjà décaissés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73E5687-0DC0-49DE-9D62-922DCE3DA8AD}"/>
              </a:ext>
            </a:extLst>
          </p:cNvPr>
          <p:cNvSpPr txBox="1">
            <a:spLocks/>
          </p:cNvSpPr>
          <p:nvPr/>
        </p:nvSpPr>
        <p:spPr>
          <a:xfrm>
            <a:off x="1793344" y="5301208"/>
            <a:ext cx="8638117" cy="1080120"/>
          </a:xfrm>
          <a:prstGeom prst="rect">
            <a:avLst/>
          </a:prstGeom>
          <a:ln w="57150" cap="flat" cmpd="sng" algn="ctr">
            <a:solidFill>
              <a:srgbClr val="008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fr-FR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Développer l’emploi : </a:t>
            </a: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248 dossiers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d’entreprises approuvés par le COPIL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20,5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7,4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5,9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déjà décaissés</a:t>
            </a:r>
          </a:p>
        </p:txBody>
      </p:sp>
    </p:spTree>
    <p:extLst>
      <p:ext uri="{BB962C8B-B14F-4D97-AF65-F5344CB8AC3E}">
        <p14:creationId xmlns:p14="http://schemas.microsoft.com/office/powerpoint/2010/main" val="41307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PRINCIPAUX RESULTATS OBTENUS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CCA2D-152F-4BEC-B63B-6E869D1E9ED8}"/>
              </a:ext>
            </a:extLst>
          </p:cNvPr>
          <p:cNvSpPr/>
          <p:nvPr/>
        </p:nvSpPr>
        <p:spPr>
          <a:xfrm>
            <a:off x="1524001" y="1229574"/>
            <a:ext cx="8424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F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Mise à Niveau Spécifique 2/2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F6BD6E8-02B6-40CA-AE44-AE8CD9B00F5C}"/>
              </a:ext>
            </a:extLst>
          </p:cNvPr>
          <p:cNvSpPr txBox="1">
            <a:spLocks/>
          </p:cNvSpPr>
          <p:nvPr/>
        </p:nvSpPr>
        <p:spPr>
          <a:xfrm>
            <a:off x="1754594" y="5302787"/>
            <a:ext cx="8638117" cy="1080120"/>
          </a:xfrm>
          <a:prstGeom prst="rect">
            <a:avLst/>
          </a:prstGeom>
          <a:ln w="57150" cap="flat" cmpd="sng" algn="ctr">
            <a:solidFill>
              <a:srgbClr val="008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fr-FR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Projet Villes Durables : </a:t>
            </a: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dossiers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d’entreprises approuvés par le COPIL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1,8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879 millions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45,5 millions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déjà décaissés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52E0121-52E3-4BFA-B75F-1D00ED6847CC}"/>
              </a:ext>
            </a:extLst>
          </p:cNvPr>
          <p:cNvSpPr txBox="1">
            <a:spLocks/>
          </p:cNvSpPr>
          <p:nvPr/>
        </p:nvSpPr>
        <p:spPr>
          <a:xfrm>
            <a:off x="1763648" y="1739423"/>
            <a:ext cx="8664705" cy="1080120"/>
          </a:xfrm>
          <a:prstGeom prst="rect">
            <a:avLst/>
          </a:prstGeom>
          <a:ln w="5715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fr-FR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Initiative Spéciale Formation Emploi : </a:t>
            </a: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 dossiers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d’entreprises approuvés par le COPIL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4,4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1,9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846 millions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déjà décaissés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EBD9AE5-5231-4D86-AC6B-E9397C1823BE}"/>
              </a:ext>
            </a:extLst>
          </p:cNvPr>
          <p:cNvSpPr txBox="1">
            <a:spLocks/>
          </p:cNvSpPr>
          <p:nvPr/>
        </p:nvSpPr>
        <p:spPr>
          <a:xfrm>
            <a:off x="1759992" y="3103380"/>
            <a:ext cx="4202471" cy="1731361"/>
          </a:xfrm>
          <a:prstGeom prst="rect">
            <a:avLst/>
          </a:prstGeom>
          <a:ln w="57150" cap="flat" cmpd="sng" algn="ctr">
            <a:solidFill>
              <a:srgbClr val="CC99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fr-FR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PROVALE-CV : </a:t>
            </a: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dossiers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d’entreprises approuvés par le COPIL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FR" sz="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1,2 milliards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488 millions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59,9 millions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déjà décaissés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2C6F33D-C492-4223-A9AC-42A52AEDC37A}"/>
              </a:ext>
            </a:extLst>
          </p:cNvPr>
          <p:cNvSpPr txBox="1">
            <a:spLocks/>
          </p:cNvSpPr>
          <p:nvPr/>
        </p:nvSpPr>
        <p:spPr>
          <a:xfrm>
            <a:off x="6108312" y="3053567"/>
            <a:ext cx="4284399" cy="1737813"/>
          </a:xfrm>
          <a:prstGeom prst="rect">
            <a:avLst/>
          </a:prstGeom>
          <a:ln w="57150" cap="flat" cmpd="sng" algn="ctr">
            <a:solidFill>
              <a:srgbClr val="003399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lvl="1" defTabSz="914400">
              <a:defRPr/>
            </a:pPr>
            <a:endParaRPr lang="fr-FR" sz="5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fr-FR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AGROPOLE SUD : </a:t>
            </a: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dossiers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d’entreprises approuvés par le COPIL</a:t>
            </a:r>
          </a:p>
          <a:p>
            <a:pPr lvl="1">
              <a:defRPr/>
            </a:pPr>
            <a:endParaRPr lang="fr-FR" sz="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116 millions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d’investissements approuvés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54 millions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primes octroyées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1400" b="1" dirty="0">
                <a:solidFill>
                  <a:srgbClr val="CC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6 millions de FCFA </a:t>
            </a:r>
            <a:r>
              <a:rPr lang="fr-FR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déjà décaissés</a:t>
            </a:r>
          </a:p>
        </p:txBody>
      </p:sp>
    </p:spTree>
    <p:extLst>
      <p:ext uri="{BB962C8B-B14F-4D97-AF65-F5344CB8AC3E}">
        <p14:creationId xmlns:p14="http://schemas.microsoft.com/office/powerpoint/2010/main" val="32947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1480F509-BD6C-4DE9-9C3C-B61B63E5F863}"/>
              </a:ext>
            </a:extLst>
          </p:cNvPr>
          <p:cNvGrpSpPr/>
          <p:nvPr/>
        </p:nvGrpSpPr>
        <p:grpSpPr>
          <a:xfrm>
            <a:off x="547300" y="1279823"/>
            <a:ext cx="7390503" cy="1839489"/>
            <a:chOff x="-43099" y="623615"/>
            <a:chExt cx="5112569" cy="15886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FDDBD2-A949-4CB2-B5A3-9002CCD9F62D}"/>
                </a:ext>
              </a:extLst>
            </p:cNvPr>
            <p:cNvSpPr/>
            <p:nvPr/>
          </p:nvSpPr>
          <p:spPr>
            <a:xfrm>
              <a:off x="-43099" y="623615"/>
              <a:ext cx="5112568" cy="15561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1A2E004-5816-49A3-BE06-42CDD4FDA85C}"/>
                </a:ext>
              </a:extLst>
            </p:cNvPr>
            <p:cNvSpPr txBox="1"/>
            <p:nvPr/>
          </p:nvSpPr>
          <p:spPr>
            <a:xfrm>
              <a:off x="-43098" y="656152"/>
              <a:ext cx="5112568" cy="1556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6792" tIns="270764" rIns="396792" bIns="92456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Promouvoir la démarche de production propre dans les parcs industriels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1 MW ENR installée ou 1MW d’énergie conventionnelle Evitée;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6780 Tonnes de C0</a:t>
              </a:r>
              <a:r>
                <a:rPr lang="fr-FR" sz="11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</a:t>
              </a:r>
              <a:r>
                <a:rPr lang="fr-FR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 </a:t>
              </a:r>
              <a:r>
                <a: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évités/an;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b="1" dirty="0"/>
                <a:t>4 µg </a:t>
              </a:r>
              <a:r>
                <a:rPr lang="fr-FR" b="1" dirty="0" err="1"/>
                <a:t>Teq</a:t>
              </a:r>
              <a:r>
                <a:rPr lang="fr-FR" b="1" dirty="0"/>
                <a:t>/an de POP (</a:t>
              </a:r>
              <a:r>
                <a:rPr lang="fr-FR" kern="1200" dirty="0"/>
                <a:t>Polluants Organique Persistants évités</a:t>
              </a:r>
              <a:r>
                <a:rPr lang="fr-FR" b="1" kern="1200" dirty="0"/>
                <a:t>).</a:t>
              </a:r>
              <a:endParaRPr lang="fr-FR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fr-FR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A1E95C2-D3A0-4812-95D4-982A68A5E375}"/>
              </a:ext>
            </a:extLst>
          </p:cNvPr>
          <p:cNvGrpSpPr/>
          <p:nvPr/>
        </p:nvGrpSpPr>
        <p:grpSpPr>
          <a:xfrm>
            <a:off x="882453" y="715168"/>
            <a:ext cx="3578797" cy="383760"/>
            <a:chOff x="255628" y="102449"/>
            <a:chExt cx="3578797" cy="38376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5D9CB610-6BBD-4D6E-B442-27CD9DC1B67A}"/>
                </a:ext>
              </a:extLst>
            </p:cNvPr>
            <p:cNvSpPr/>
            <p:nvPr/>
          </p:nvSpPr>
          <p:spPr>
            <a:xfrm>
              <a:off x="255628" y="102449"/>
              <a:ext cx="3578797" cy="38376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 : coins arrondis 6">
              <a:extLst>
                <a:ext uri="{FF2B5EF4-FFF2-40B4-BE49-F238E27FC236}">
                  <a16:creationId xmlns:a16="http://schemas.microsoft.com/office/drawing/2014/main" id="{07F7289E-6176-4722-A7A8-D3AFBEC03070}"/>
                </a:ext>
              </a:extLst>
            </p:cNvPr>
            <p:cNvSpPr txBox="1"/>
            <p:nvPr/>
          </p:nvSpPr>
          <p:spPr>
            <a:xfrm>
              <a:off x="274362" y="121183"/>
              <a:ext cx="3541329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270" tIns="0" rIns="135270" bIns="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Objectifs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CC4A7A1-713B-4426-9E81-5B2F457BB916}"/>
              </a:ext>
            </a:extLst>
          </p:cNvPr>
          <p:cNvGrpSpPr/>
          <p:nvPr/>
        </p:nvGrpSpPr>
        <p:grpSpPr>
          <a:xfrm>
            <a:off x="586801" y="4154933"/>
            <a:ext cx="7436102" cy="2087627"/>
            <a:chOff x="0" y="2112509"/>
            <a:chExt cx="5112568" cy="9418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A9F7C8-BE47-4266-8B4F-D027A015BBD0}"/>
                </a:ext>
              </a:extLst>
            </p:cNvPr>
            <p:cNvSpPr/>
            <p:nvPr/>
          </p:nvSpPr>
          <p:spPr>
            <a:xfrm>
              <a:off x="0" y="2112509"/>
              <a:ext cx="5112568" cy="94185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BE24CEB-1EB6-4B34-BA37-9DD829C0646A}"/>
                </a:ext>
              </a:extLst>
            </p:cNvPr>
            <p:cNvSpPr txBox="1"/>
            <p:nvPr/>
          </p:nvSpPr>
          <p:spPr>
            <a:xfrm>
              <a:off x="0" y="2112509"/>
              <a:ext cx="5112568" cy="941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6792" tIns="270764" rIns="396792" bIns="92456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9 projets pilotes </a:t>
              </a:r>
              <a:r>
                <a: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sur l’efficacité énergétique et les ENR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2 projets pilotes </a:t>
              </a:r>
              <a:r>
                <a: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de valorisation des déchets notamment les </a:t>
              </a:r>
              <a:r>
                <a:rPr lang="fr-FR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POPs</a:t>
              </a:r>
              <a:endParaRPr lang="fr-FR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 </a:t>
              </a:r>
              <a:r>
                <a:rPr lang="fr-FR" sz="1800" b="1" dirty="0"/>
                <a:t>5 accompagnement en  SME et </a:t>
              </a:r>
              <a:r>
                <a:rPr lang="fr-FR" sz="1800" b="1" dirty="0" err="1"/>
                <a:t>SMEn</a:t>
              </a:r>
              <a:endParaRPr lang="fr-FR" sz="1800" b="1" dirty="0"/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fr-FR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1DFFD086-BC8A-4F75-958F-F30B69B6285B}"/>
              </a:ext>
            </a:extLst>
          </p:cNvPr>
          <p:cNvGrpSpPr/>
          <p:nvPr/>
        </p:nvGrpSpPr>
        <p:grpSpPr>
          <a:xfrm>
            <a:off x="863719" y="3610186"/>
            <a:ext cx="3578797" cy="383760"/>
            <a:chOff x="255628" y="1920629"/>
            <a:chExt cx="3578797" cy="38376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381879D7-29BB-469E-AD8D-6FF2AF774369}"/>
                </a:ext>
              </a:extLst>
            </p:cNvPr>
            <p:cNvSpPr/>
            <p:nvPr/>
          </p:nvSpPr>
          <p:spPr>
            <a:xfrm>
              <a:off x="255628" y="1920629"/>
              <a:ext cx="3578797" cy="38376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 : coins arrondis 10">
              <a:extLst>
                <a:ext uri="{FF2B5EF4-FFF2-40B4-BE49-F238E27FC236}">
                  <a16:creationId xmlns:a16="http://schemas.microsoft.com/office/drawing/2014/main" id="{2681B097-AF9D-4491-858C-EFA4C329806E}"/>
                </a:ext>
              </a:extLst>
            </p:cNvPr>
            <p:cNvSpPr txBox="1"/>
            <p:nvPr/>
          </p:nvSpPr>
          <p:spPr>
            <a:xfrm>
              <a:off x="274362" y="1939363"/>
              <a:ext cx="3541329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270" tIns="0" rIns="135270" bIns="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Contenu</a:t>
              </a:r>
            </a:p>
          </p:txBody>
        </p:sp>
      </p:grpSp>
      <p:sp>
        <p:nvSpPr>
          <p:cNvPr id="28" name="Titre 2">
            <a:extLst>
              <a:ext uri="{FF2B5EF4-FFF2-40B4-BE49-F238E27FC236}">
                <a16:creationId xmlns:a16="http://schemas.microsoft.com/office/drawing/2014/main" id="{2FAFCFCC-CE3F-4758-B007-8458481D5079}"/>
              </a:ext>
            </a:extLst>
          </p:cNvPr>
          <p:cNvSpPr txBox="1">
            <a:spLocks/>
          </p:cNvSpPr>
          <p:nvPr/>
        </p:nvSpPr>
        <p:spPr>
          <a:xfrm>
            <a:off x="1817444" y="20383"/>
            <a:ext cx="8557112" cy="7434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fr-FR" sz="4800" dirty="0">
                <a:solidFill>
                  <a:srgbClr val="0070C0"/>
                </a:solidFill>
              </a:rPr>
              <a:t>Initiative  villes durables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05CB84A-9C38-4CCF-84C9-4E0876A26268}"/>
              </a:ext>
            </a:extLst>
          </p:cNvPr>
          <p:cNvGrpSpPr/>
          <p:nvPr/>
        </p:nvGrpSpPr>
        <p:grpSpPr>
          <a:xfrm>
            <a:off x="8509777" y="2348161"/>
            <a:ext cx="3390528" cy="3894399"/>
            <a:chOff x="179512" y="1550825"/>
            <a:chExt cx="4038600" cy="4392775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1078C13-E114-4AFD-9E48-DD609D465EA8}"/>
                </a:ext>
              </a:extLst>
            </p:cNvPr>
            <p:cNvGrpSpPr/>
            <p:nvPr/>
          </p:nvGrpSpPr>
          <p:grpSpPr>
            <a:xfrm>
              <a:off x="179512" y="1550825"/>
              <a:ext cx="4038600" cy="4392775"/>
              <a:chOff x="454224" y="1550825"/>
              <a:chExt cx="4038600" cy="4392775"/>
            </a:xfrm>
          </p:grpSpPr>
          <p:sp>
            <p:nvSpPr>
              <p:cNvPr id="33" name="Oval 78">
                <a:extLst>
                  <a:ext uri="{FF2B5EF4-FFF2-40B4-BE49-F238E27FC236}">
                    <a16:creationId xmlns:a16="http://schemas.microsoft.com/office/drawing/2014/main" id="{47BE9862-1338-4B80-8A98-4C4CAC221636}"/>
                  </a:ext>
                </a:extLst>
              </p:cNvPr>
              <p:cNvSpPr/>
              <p:nvPr/>
            </p:nvSpPr>
            <p:spPr bwMode="auto">
              <a:xfrm>
                <a:off x="454224" y="4691380"/>
                <a:ext cx="4038600" cy="1252220"/>
              </a:xfrm>
              <a:prstGeom prst="ellipse">
                <a:avLst/>
              </a:prstGeom>
              <a:gradFill>
                <a:gsLst>
                  <a:gs pos="90000">
                    <a:schemeClr val="accent6">
                      <a:lumMod val="50000"/>
                      <a:alpha val="0"/>
                    </a:schemeClr>
                  </a:gs>
                  <a:gs pos="46000">
                    <a:schemeClr val="accent5">
                      <a:lumMod val="10000"/>
                      <a:alpha val="76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baseline="-250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34" name="Group 72">
                <a:extLst>
                  <a:ext uri="{FF2B5EF4-FFF2-40B4-BE49-F238E27FC236}">
                    <a16:creationId xmlns:a16="http://schemas.microsoft.com/office/drawing/2014/main" id="{E30CC83D-23FA-410D-A744-D4B7F2AF1C5F}"/>
                  </a:ext>
                </a:extLst>
              </p:cNvPr>
              <p:cNvGrpSpPr/>
              <p:nvPr/>
            </p:nvGrpSpPr>
            <p:grpSpPr>
              <a:xfrm>
                <a:off x="465493" y="1550825"/>
                <a:ext cx="4017705" cy="4016596"/>
                <a:chOff x="2459684" y="1319685"/>
                <a:chExt cx="4017705" cy="4016596"/>
              </a:xfrm>
              <a:solidFill>
                <a:srgbClr val="0070C0"/>
              </a:solidFill>
              <a:effectLst/>
            </p:grpSpPr>
            <p:sp>
              <p:nvSpPr>
                <p:cNvPr id="35" name="Freeform 101">
                  <a:extLst>
                    <a:ext uri="{FF2B5EF4-FFF2-40B4-BE49-F238E27FC236}">
                      <a16:creationId xmlns:a16="http://schemas.microsoft.com/office/drawing/2014/main" id="{45EE189D-94A2-475C-B286-339C550DD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868934" y="2974940"/>
                  <a:ext cx="867552" cy="1182972"/>
                </a:xfrm>
                <a:custGeom>
                  <a:avLst/>
                  <a:gdLst/>
                  <a:ahLst/>
                  <a:cxnLst>
                    <a:cxn ang="0">
                      <a:pos x="704" y="333"/>
                    </a:cxn>
                    <a:cxn ang="0">
                      <a:pos x="600" y="97"/>
                    </a:cxn>
                    <a:cxn ang="0">
                      <a:pos x="496" y="157"/>
                    </a:cxn>
                    <a:cxn ang="0">
                      <a:pos x="376" y="201"/>
                    </a:cxn>
                    <a:cxn ang="0">
                      <a:pos x="348" y="73"/>
                    </a:cxn>
                    <a:cxn ang="0">
                      <a:pos x="264" y="5"/>
                    </a:cxn>
                    <a:cxn ang="0">
                      <a:pos x="212" y="77"/>
                    </a:cxn>
                    <a:cxn ang="0">
                      <a:pos x="276" y="221"/>
                    </a:cxn>
                    <a:cxn ang="0">
                      <a:pos x="4" y="281"/>
                    </a:cxn>
                    <a:cxn ang="0">
                      <a:pos x="24" y="545"/>
                    </a:cxn>
                    <a:cxn ang="0">
                      <a:pos x="180" y="489"/>
                    </a:cxn>
                    <a:cxn ang="0">
                      <a:pos x="140" y="709"/>
                    </a:cxn>
                    <a:cxn ang="0">
                      <a:pos x="40" y="693"/>
                    </a:cxn>
                    <a:cxn ang="0">
                      <a:pos x="88" y="945"/>
                    </a:cxn>
                    <a:cxn ang="0">
                      <a:pos x="264" y="893"/>
                    </a:cxn>
                    <a:cxn ang="0">
                      <a:pos x="428" y="893"/>
                    </a:cxn>
                    <a:cxn ang="0">
                      <a:pos x="396" y="997"/>
                    </a:cxn>
                    <a:cxn ang="0">
                      <a:pos x="564" y="941"/>
                    </a:cxn>
                    <a:cxn ang="0">
                      <a:pos x="508" y="857"/>
                    </a:cxn>
                    <a:cxn ang="0">
                      <a:pos x="640" y="773"/>
                    </a:cxn>
                    <a:cxn ang="0">
                      <a:pos x="800" y="713"/>
                    </a:cxn>
                    <a:cxn ang="0">
                      <a:pos x="784" y="581"/>
                    </a:cxn>
                    <a:cxn ang="0">
                      <a:pos x="748" y="469"/>
                    </a:cxn>
                    <a:cxn ang="0">
                      <a:pos x="660" y="549"/>
                    </a:cxn>
                    <a:cxn ang="0">
                      <a:pos x="528" y="473"/>
                    </a:cxn>
                    <a:cxn ang="0">
                      <a:pos x="704" y="333"/>
                    </a:cxn>
                  </a:cxnLst>
                  <a:rect l="0" t="0" r="r" b="b"/>
                  <a:pathLst>
                    <a:path w="800" h="1091">
                      <a:moveTo>
                        <a:pt x="704" y="333"/>
                      </a:moveTo>
                      <a:cubicBezTo>
                        <a:pt x="695" y="245"/>
                        <a:pt x="633" y="175"/>
                        <a:pt x="600" y="97"/>
                      </a:cubicBezTo>
                      <a:cubicBezTo>
                        <a:pt x="558" y="114"/>
                        <a:pt x="535" y="135"/>
                        <a:pt x="496" y="157"/>
                      </a:cubicBezTo>
                      <a:cubicBezTo>
                        <a:pt x="463" y="176"/>
                        <a:pt x="413" y="210"/>
                        <a:pt x="376" y="201"/>
                      </a:cubicBezTo>
                      <a:cubicBezTo>
                        <a:pt x="319" y="188"/>
                        <a:pt x="356" y="117"/>
                        <a:pt x="348" y="73"/>
                      </a:cubicBezTo>
                      <a:cubicBezTo>
                        <a:pt x="341" y="37"/>
                        <a:pt x="307" y="0"/>
                        <a:pt x="264" y="5"/>
                      </a:cubicBezTo>
                      <a:cubicBezTo>
                        <a:pt x="218" y="10"/>
                        <a:pt x="212" y="48"/>
                        <a:pt x="212" y="77"/>
                      </a:cubicBezTo>
                      <a:cubicBezTo>
                        <a:pt x="212" y="148"/>
                        <a:pt x="294" y="152"/>
                        <a:pt x="276" y="221"/>
                      </a:cubicBezTo>
                      <a:cubicBezTo>
                        <a:pt x="258" y="290"/>
                        <a:pt x="88" y="257"/>
                        <a:pt x="4" y="281"/>
                      </a:cubicBezTo>
                      <a:cubicBezTo>
                        <a:pt x="10" y="366"/>
                        <a:pt x="0" y="469"/>
                        <a:pt x="24" y="545"/>
                      </a:cubicBezTo>
                      <a:cubicBezTo>
                        <a:pt x="77" y="525"/>
                        <a:pt x="119" y="481"/>
                        <a:pt x="180" y="489"/>
                      </a:cubicBezTo>
                      <a:cubicBezTo>
                        <a:pt x="318" y="508"/>
                        <a:pt x="284" y="707"/>
                        <a:pt x="140" y="709"/>
                      </a:cubicBezTo>
                      <a:cubicBezTo>
                        <a:pt x="98" y="710"/>
                        <a:pt x="81" y="686"/>
                        <a:pt x="40" y="693"/>
                      </a:cubicBezTo>
                      <a:cubicBezTo>
                        <a:pt x="38" y="779"/>
                        <a:pt x="65" y="871"/>
                        <a:pt x="88" y="945"/>
                      </a:cubicBezTo>
                      <a:cubicBezTo>
                        <a:pt x="145" y="930"/>
                        <a:pt x="200" y="913"/>
                        <a:pt x="264" y="893"/>
                      </a:cubicBezTo>
                      <a:cubicBezTo>
                        <a:pt x="304" y="880"/>
                        <a:pt x="418" y="829"/>
                        <a:pt x="428" y="893"/>
                      </a:cubicBezTo>
                      <a:cubicBezTo>
                        <a:pt x="435" y="936"/>
                        <a:pt x="391" y="962"/>
                        <a:pt x="396" y="997"/>
                      </a:cubicBezTo>
                      <a:cubicBezTo>
                        <a:pt x="409" y="1091"/>
                        <a:pt x="575" y="1034"/>
                        <a:pt x="564" y="941"/>
                      </a:cubicBezTo>
                      <a:cubicBezTo>
                        <a:pt x="560" y="908"/>
                        <a:pt x="509" y="897"/>
                        <a:pt x="508" y="857"/>
                      </a:cubicBezTo>
                      <a:cubicBezTo>
                        <a:pt x="507" y="803"/>
                        <a:pt x="593" y="789"/>
                        <a:pt x="640" y="773"/>
                      </a:cubicBezTo>
                      <a:cubicBezTo>
                        <a:pt x="704" y="752"/>
                        <a:pt x="741" y="735"/>
                        <a:pt x="800" y="713"/>
                      </a:cubicBezTo>
                      <a:cubicBezTo>
                        <a:pt x="799" y="670"/>
                        <a:pt x="791" y="624"/>
                        <a:pt x="784" y="581"/>
                      </a:cubicBezTo>
                      <a:cubicBezTo>
                        <a:pt x="777" y="541"/>
                        <a:pt x="777" y="492"/>
                        <a:pt x="748" y="469"/>
                      </a:cubicBezTo>
                      <a:cubicBezTo>
                        <a:pt x="717" y="490"/>
                        <a:pt x="701" y="533"/>
                        <a:pt x="660" y="549"/>
                      </a:cubicBezTo>
                      <a:cubicBezTo>
                        <a:pt x="599" y="572"/>
                        <a:pt x="535" y="540"/>
                        <a:pt x="528" y="473"/>
                      </a:cubicBezTo>
                      <a:cubicBezTo>
                        <a:pt x="519" y="380"/>
                        <a:pt x="597" y="318"/>
                        <a:pt x="704" y="3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28">
                  <a:extLst>
                    <a:ext uri="{FF2B5EF4-FFF2-40B4-BE49-F238E27FC236}">
                      <a16:creationId xmlns:a16="http://schemas.microsoft.com/office/drawing/2014/main" id="{028275FA-87AE-4490-9B0F-40199FD91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950416" y="1909824"/>
                  <a:ext cx="94663" cy="105821"/>
                </a:xfrm>
                <a:custGeom>
                  <a:avLst/>
                  <a:gdLst/>
                  <a:ahLst/>
                  <a:cxnLst>
                    <a:cxn ang="0">
                      <a:pos x="88" y="0"/>
                    </a:cxn>
                    <a:cxn ang="0">
                      <a:pos x="0" y="98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88" h="98">
                      <a:moveTo>
                        <a:pt x="88" y="0"/>
                      </a:moveTo>
                      <a:cubicBezTo>
                        <a:pt x="57" y="32"/>
                        <a:pt x="28" y="64"/>
                        <a:pt x="0" y="98"/>
                      </a:cubicBezTo>
                      <a:cubicBezTo>
                        <a:pt x="33" y="67"/>
                        <a:pt x="66" y="37"/>
                        <a:pt x="8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 34">
                  <a:extLst>
                    <a:ext uri="{FF2B5EF4-FFF2-40B4-BE49-F238E27FC236}">
                      <a16:creationId xmlns:a16="http://schemas.microsoft.com/office/drawing/2014/main" id="{F7841FDB-0A81-43BA-B8DE-A90245496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333649" y="1319685"/>
                  <a:ext cx="312943" cy="193820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0" y="6"/>
                    </a:cxn>
                    <a:cxn ang="0">
                      <a:pos x="26" y="39"/>
                    </a:cxn>
                    <a:cxn ang="0">
                      <a:pos x="126" y="51"/>
                    </a:cxn>
                    <a:cxn ang="0">
                      <a:pos x="50" y="75"/>
                    </a:cxn>
                    <a:cxn ang="0">
                      <a:pos x="98" y="179"/>
                    </a:cxn>
                    <a:cxn ang="0">
                      <a:pos x="151" y="171"/>
                    </a:cxn>
                    <a:cxn ang="0">
                      <a:pos x="182" y="179"/>
                    </a:cxn>
                    <a:cxn ang="0">
                      <a:pos x="117" y="175"/>
                    </a:cxn>
                    <a:cxn ang="0">
                      <a:pos x="121" y="150"/>
                    </a:cxn>
                    <a:cxn ang="0">
                      <a:pos x="179" y="150"/>
                    </a:cxn>
                    <a:cxn ang="0">
                      <a:pos x="182" y="179"/>
                    </a:cxn>
                    <a:cxn ang="0">
                      <a:pos x="194" y="179"/>
                    </a:cxn>
                    <a:cxn ang="0">
                      <a:pos x="246" y="75"/>
                    </a:cxn>
                    <a:cxn ang="0">
                      <a:pos x="166" y="51"/>
                    </a:cxn>
                    <a:cxn ang="0">
                      <a:pos x="266" y="35"/>
                    </a:cxn>
                    <a:cxn ang="0">
                      <a:pos x="289" y="6"/>
                    </a:cxn>
                    <a:cxn ang="0">
                      <a:pos x="146" y="0"/>
                    </a:cxn>
                  </a:cxnLst>
                  <a:rect l="0" t="0" r="r" b="b"/>
                  <a:pathLst>
                    <a:path w="289" h="179">
                      <a:moveTo>
                        <a:pt x="146" y="0"/>
                      </a:moveTo>
                      <a:cubicBezTo>
                        <a:pt x="97" y="0"/>
                        <a:pt x="48" y="2"/>
                        <a:pt x="0" y="6"/>
                      </a:cubicBezTo>
                      <a:cubicBezTo>
                        <a:pt x="7" y="18"/>
                        <a:pt x="15" y="30"/>
                        <a:pt x="26" y="39"/>
                      </a:cubicBezTo>
                      <a:cubicBezTo>
                        <a:pt x="55" y="21"/>
                        <a:pt x="123" y="18"/>
                        <a:pt x="126" y="51"/>
                      </a:cubicBezTo>
                      <a:cubicBezTo>
                        <a:pt x="129" y="82"/>
                        <a:pt x="84" y="87"/>
                        <a:pt x="50" y="75"/>
                      </a:cubicBezTo>
                      <a:cubicBezTo>
                        <a:pt x="56" y="104"/>
                        <a:pt x="90" y="140"/>
                        <a:pt x="98" y="179"/>
                      </a:cubicBezTo>
                      <a:cubicBezTo>
                        <a:pt x="98" y="179"/>
                        <a:pt x="127" y="170"/>
                        <a:pt x="151" y="171"/>
                      </a:cubicBezTo>
                      <a:cubicBezTo>
                        <a:pt x="169" y="171"/>
                        <a:pt x="182" y="179"/>
                        <a:pt x="182" y="179"/>
                      </a:cubicBezTo>
                      <a:cubicBezTo>
                        <a:pt x="174" y="169"/>
                        <a:pt x="136" y="170"/>
                        <a:pt x="117" y="175"/>
                      </a:cubicBezTo>
                      <a:cubicBezTo>
                        <a:pt x="111" y="139"/>
                        <a:pt x="121" y="150"/>
                        <a:pt x="121" y="150"/>
                      </a:cubicBezTo>
                      <a:cubicBezTo>
                        <a:pt x="121" y="150"/>
                        <a:pt x="165" y="158"/>
                        <a:pt x="179" y="150"/>
                      </a:cubicBezTo>
                      <a:cubicBezTo>
                        <a:pt x="181" y="162"/>
                        <a:pt x="181" y="168"/>
                        <a:pt x="182" y="179"/>
                      </a:cubicBezTo>
                      <a:cubicBezTo>
                        <a:pt x="194" y="179"/>
                        <a:pt x="194" y="179"/>
                        <a:pt x="194" y="179"/>
                      </a:cubicBezTo>
                      <a:cubicBezTo>
                        <a:pt x="209" y="142"/>
                        <a:pt x="227" y="108"/>
                        <a:pt x="246" y="75"/>
                      </a:cubicBezTo>
                      <a:cubicBezTo>
                        <a:pt x="220" y="81"/>
                        <a:pt x="163" y="88"/>
                        <a:pt x="166" y="51"/>
                      </a:cubicBezTo>
                      <a:cubicBezTo>
                        <a:pt x="169" y="17"/>
                        <a:pt x="231" y="25"/>
                        <a:pt x="266" y="35"/>
                      </a:cubicBezTo>
                      <a:cubicBezTo>
                        <a:pt x="279" y="30"/>
                        <a:pt x="284" y="18"/>
                        <a:pt x="289" y="6"/>
                      </a:cubicBezTo>
                      <a:cubicBezTo>
                        <a:pt x="242" y="2"/>
                        <a:pt x="194" y="0"/>
                        <a:pt x="14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40">
                  <a:extLst>
                    <a:ext uri="{FF2B5EF4-FFF2-40B4-BE49-F238E27FC236}">
                      <a16:creationId xmlns:a16="http://schemas.microsoft.com/office/drawing/2014/main" id="{8B375B4B-1A27-418A-AC80-9A288643F5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683717" y="2694365"/>
                  <a:ext cx="854189" cy="1013658"/>
                </a:xfrm>
                <a:custGeom>
                  <a:avLst/>
                  <a:gdLst/>
                  <a:ahLst/>
                  <a:cxnLst>
                    <a:cxn ang="0">
                      <a:pos x="240" y="808"/>
                    </a:cxn>
                    <a:cxn ang="0">
                      <a:pos x="340" y="880"/>
                    </a:cxn>
                    <a:cxn ang="0">
                      <a:pos x="460" y="936"/>
                    </a:cxn>
                    <a:cxn ang="0">
                      <a:pos x="536" y="676"/>
                    </a:cxn>
                    <a:cxn ang="0">
                      <a:pos x="608" y="740"/>
                    </a:cxn>
                    <a:cxn ang="0">
                      <a:pos x="672" y="608"/>
                    </a:cxn>
                    <a:cxn ang="0">
                      <a:pos x="592" y="612"/>
                    </a:cxn>
                    <a:cxn ang="0">
                      <a:pos x="604" y="436"/>
                    </a:cxn>
                    <a:cxn ang="0">
                      <a:pos x="668" y="316"/>
                    </a:cxn>
                    <a:cxn ang="0">
                      <a:pos x="496" y="192"/>
                    </a:cxn>
                    <a:cxn ang="0">
                      <a:pos x="404" y="360"/>
                    </a:cxn>
                    <a:cxn ang="0">
                      <a:pos x="348" y="180"/>
                    </a:cxn>
                    <a:cxn ang="0">
                      <a:pos x="412" y="120"/>
                    </a:cxn>
                    <a:cxn ang="0">
                      <a:pos x="284" y="0"/>
                    </a:cxn>
                    <a:cxn ang="0">
                      <a:pos x="136" y="228"/>
                    </a:cxn>
                    <a:cxn ang="0">
                      <a:pos x="80" y="112"/>
                    </a:cxn>
                    <a:cxn ang="0">
                      <a:pos x="44" y="260"/>
                    </a:cxn>
                    <a:cxn ang="0">
                      <a:pos x="0" y="540"/>
                    </a:cxn>
                    <a:cxn ang="0">
                      <a:pos x="140" y="720"/>
                    </a:cxn>
                    <a:cxn ang="0">
                      <a:pos x="196" y="560"/>
                    </a:cxn>
                    <a:cxn ang="0">
                      <a:pos x="284" y="760"/>
                    </a:cxn>
                    <a:cxn ang="0">
                      <a:pos x="240" y="808"/>
                    </a:cxn>
                  </a:cxnLst>
                  <a:rect l="0" t="0" r="r" b="b"/>
                  <a:pathLst>
                    <a:path w="788" h="936">
                      <a:moveTo>
                        <a:pt x="240" y="808"/>
                      </a:moveTo>
                      <a:cubicBezTo>
                        <a:pt x="240" y="837"/>
                        <a:pt x="315" y="866"/>
                        <a:pt x="340" y="880"/>
                      </a:cubicBezTo>
                      <a:cubicBezTo>
                        <a:pt x="387" y="906"/>
                        <a:pt x="413" y="923"/>
                        <a:pt x="460" y="936"/>
                      </a:cubicBezTo>
                      <a:cubicBezTo>
                        <a:pt x="483" y="876"/>
                        <a:pt x="463" y="682"/>
                        <a:pt x="536" y="676"/>
                      </a:cubicBezTo>
                      <a:cubicBezTo>
                        <a:pt x="580" y="673"/>
                        <a:pt x="595" y="729"/>
                        <a:pt x="608" y="740"/>
                      </a:cubicBezTo>
                      <a:cubicBezTo>
                        <a:pt x="711" y="830"/>
                        <a:pt x="788" y="642"/>
                        <a:pt x="672" y="608"/>
                      </a:cubicBezTo>
                      <a:cubicBezTo>
                        <a:pt x="648" y="601"/>
                        <a:pt x="623" y="620"/>
                        <a:pt x="592" y="612"/>
                      </a:cubicBezTo>
                      <a:cubicBezTo>
                        <a:pt x="518" y="594"/>
                        <a:pt x="581" y="483"/>
                        <a:pt x="604" y="436"/>
                      </a:cubicBezTo>
                      <a:cubicBezTo>
                        <a:pt x="626" y="392"/>
                        <a:pt x="649" y="362"/>
                        <a:pt x="668" y="316"/>
                      </a:cubicBezTo>
                      <a:cubicBezTo>
                        <a:pt x="604" y="282"/>
                        <a:pt x="563" y="223"/>
                        <a:pt x="496" y="192"/>
                      </a:cubicBezTo>
                      <a:cubicBezTo>
                        <a:pt x="471" y="271"/>
                        <a:pt x="482" y="345"/>
                        <a:pt x="404" y="360"/>
                      </a:cubicBezTo>
                      <a:cubicBezTo>
                        <a:pt x="303" y="380"/>
                        <a:pt x="310" y="230"/>
                        <a:pt x="348" y="180"/>
                      </a:cubicBezTo>
                      <a:cubicBezTo>
                        <a:pt x="365" y="158"/>
                        <a:pt x="412" y="139"/>
                        <a:pt x="412" y="120"/>
                      </a:cubicBezTo>
                      <a:cubicBezTo>
                        <a:pt x="412" y="87"/>
                        <a:pt x="285" y="23"/>
                        <a:pt x="284" y="0"/>
                      </a:cubicBezTo>
                      <a:cubicBezTo>
                        <a:pt x="227" y="68"/>
                        <a:pt x="208" y="175"/>
                        <a:pt x="136" y="228"/>
                      </a:cubicBezTo>
                      <a:cubicBezTo>
                        <a:pt x="95" y="205"/>
                        <a:pt x="134" y="116"/>
                        <a:pt x="80" y="112"/>
                      </a:cubicBezTo>
                      <a:cubicBezTo>
                        <a:pt x="29" y="109"/>
                        <a:pt x="14" y="213"/>
                        <a:pt x="44" y="260"/>
                      </a:cubicBezTo>
                      <a:cubicBezTo>
                        <a:pt x="180" y="299"/>
                        <a:pt x="10" y="462"/>
                        <a:pt x="0" y="540"/>
                      </a:cubicBezTo>
                      <a:cubicBezTo>
                        <a:pt x="42" y="605"/>
                        <a:pt x="74" y="680"/>
                        <a:pt x="140" y="720"/>
                      </a:cubicBezTo>
                      <a:cubicBezTo>
                        <a:pt x="140" y="648"/>
                        <a:pt x="135" y="569"/>
                        <a:pt x="196" y="560"/>
                      </a:cubicBezTo>
                      <a:cubicBezTo>
                        <a:pt x="284" y="548"/>
                        <a:pt x="324" y="694"/>
                        <a:pt x="284" y="760"/>
                      </a:cubicBezTo>
                      <a:cubicBezTo>
                        <a:pt x="276" y="774"/>
                        <a:pt x="240" y="793"/>
                        <a:pt x="240" y="80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41">
                  <a:extLst>
                    <a:ext uri="{FF2B5EF4-FFF2-40B4-BE49-F238E27FC236}">
                      <a16:creationId xmlns:a16="http://schemas.microsoft.com/office/drawing/2014/main" id="{83981830-E2A7-4208-92D5-C4A00B3E7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791305" y="1533806"/>
                  <a:ext cx="721662" cy="335287"/>
                </a:xfrm>
                <a:custGeom>
                  <a:avLst/>
                  <a:gdLst/>
                  <a:ahLst/>
                  <a:cxnLst>
                    <a:cxn ang="0">
                      <a:pos x="452" y="137"/>
                    </a:cxn>
                    <a:cxn ang="0">
                      <a:pos x="624" y="173"/>
                    </a:cxn>
                    <a:cxn ang="0">
                      <a:pos x="544" y="85"/>
                    </a:cxn>
                    <a:cxn ang="0">
                      <a:pos x="308" y="49"/>
                    </a:cxn>
                    <a:cxn ang="0">
                      <a:pos x="316" y="25"/>
                    </a:cxn>
                    <a:cxn ang="0">
                      <a:pos x="200" y="29"/>
                    </a:cxn>
                    <a:cxn ang="0">
                      <a:pos x="248" y="49"/>
                    </a:cxn>
                    <a:cxn ang="0">
                      <a:pos x="0" y="73"/>
                    </a:cxn>
                    <a:cxn ang="0">
                      <a:pos x="0" y="101"/>
                    </a:cxn>
                    <a:cxn ang="0">
                      <a:pos x="220" y="121"/>
                    </a:cxn>
                    <a:cxn ang="0">
                      <a:pos x="12" y="117"/>
                    </a:cxn>
                    <a:cxn ang="0">
                      <a:pos x="36" y="149"/>
                    </a:cxn>
                    <a:cxn ang="0">
                      <a:pos x="324" y="209"/>
                    </a:cxn>
                    <a:cxn ang="0">
                      <a:pos x="292" y="221"/>
                    </a:cxn>
                    <a:cxn ang="0">
                      <a:pos x="432" y="265"/>
                    </a:cxn>
                    <a:cxn ang="0">
                      <a:pos x="400" y="221"/>
                    </a:cxn>
                    <a:cxn ang="0">
                      <a:pos x="664" y="309"/>
                    </a:cxn>
                    <a:cxn ang="0">
                      <a:pos x="656" y="229"/>
                    </a:cxn>
                    <a:cxn ang="0">
                      <a:pos x="452" y="137"/>
                    </a:cxn>
                  </a:cxnLst>
                  <a:rect l="0" t="0" r="r" b="b"/>
                  <a:pathLst>
                    <a:path w="665" h="309">
                      <a:moveTo>
                        <a:pt x="452" y="137"/>
                      </a:moveTo>
                      <a:cubicBezTo>
                        <a:pt x="522" y="121"/>
                        <a:pt x="576" y="154"/>
                        <a:pt x="624" y="173"/>
                      </a:cubicBezTo>
                      <a:cubicBezTo>
                        <a:pt x="602" y="140"/>
                        <a:pt x="585" y="102"/>
                        <a:pt x="544" y="85"/>
                      </a:cubicBezTo>
                      <a:cubicBezTo>
                        <a:pt x="476" y="57"/>
                        <a:pt x="378" y="81"/>
                        <a:pt x="308" y="49"/>
                      </a:cubicBezTo>
                      <a:cubicBezTo>
                        <a:pt x="311" y="40"/>
                        <a:pt x="327" y="36"/>
                        <a:pt x="316" y="25"/>
                      </a:cubicBezTo>
                      <a:cubicBezTo>
                        <a:pt x="289" y="15"/>
                        <a:pt x="218" y="0"/>
                        <a:pt x="200" y="29"/>
                      </a:cubicBezTo>
                      <a:cubicBezTo>
                        <a:pt x="209" y="42"/>
                        <a:pt x="237" y="38"/>
                        <a:pt x="248" y="49"/>
                      </a:cubicBezTo>
                      <a:cubicBezTo>
                        <a:pt x="177" y="69"/>
                        <a:pt x="75" y="57"/>
                        <a:pt x="0" y="73"/>
                      </a:cubicBezTo>
                      <a:cubicBezTo>
                        <a:pt x="0" y="82"/>
                        <a:pt x="0" y="92"/>
                        <a:pt x="0" y="101"/>
                      </a:cubicBezTo>
                      <a:cubicBezTo>
                        <a:pt x="76" y="100"/>
                        <a:pt x="173" y="77"/>
                        <a:pt x="220" y="121"/>
                      </a:cubicBezTo>
                      <a:cubicBezTo>
                        <a:pt x="157" y="140"/>
                        <a:pt x="81" y="118"/>
                        <a:pt x="12" y="117"/>
                      </a:cubicBezTo>
                      <a:cubicBezTo>
                        <a:pt x="14" y="134"/>
                        <a:pt x="31" y="136"/>
                        <a:pt x="36" y="149"/>
                      </a:cubicBezTo>
                      <a:cubicBezTo>
                        <a:pt x="135" y="166"/>
                        <a:pt x="258" y="159"/>
                        <a:pt x="324" y="209"/>
                      </a:cubicBezTo>
                      <a:cubicBezTo>
                        <a:pt x="310" y="210"/>
                        <a:pt x="293" y="208"/>
                        <a:pt x="292" y="221"/>
                      </a:cubicBezTo>
                      <a:cubicBezTo>
                        <a:pt x="325" y="248"/>
                        <a:pt x="377" y="274"/>
                        <a:pt x="432" y="265"/>
                      </a:cubicBezTo>
                      <a:cubicBezTo>
                        <a:pt x="432" y="240"/>
                        <a:pt x="403" y="244"/>
                        <a:pt x="400" y="221"/>
                      </a:cubicBezTo>
                      <a:cubicBezTo>
                        <a:pt x="508" y="230"/>
                        <a:pt x="576" y="280"/>
                        <a:pt x="664" y="309"/>
                      </a:cubicBezTo>
                      <a:cubicBezTo>
                        <a:pt x="664" y="279"/>
                        <a:pt x="665" y="249"/>
                        <a:pt x="656" y="229"/>
                      </a:cubicBezTo>
                      <a:cubicBezTo>
                        <a:pt x="587" y="200"/>
                        <a:pt x="483" y="205"/>
                        <a:pt x="452" y="1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42">
                  <a:extLst>
                    <a:ext uri="{FF2B5EF4-FFF2-40B4-BE49-F238E27FC236}">
                      <a16:creationId xmlns:a16="http://schemas.microsoft.com/office/drawing/2014/main" id="{73A599C5-A141-4BE1-8018-2634B3F09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926679" y="3766197"/>
                  <a:ext cx="1316363" cy="866621"/>
                </a:xfrm>
                <a:custGeom>
                  <a:avLst/>
                  <a:gdLst/>
                  <a:ahLst/>
                  <a:cxnLst>
                    <a:cxn ang="0">
                      <a:pos x="1113" y="620"/>
                    </a:cxn>
                    <a:cxn ang="0">
                      <a:pos x="1213" y="564"/>
                    </a:cxn>
                    <a:cxn ang="0">
                      <a:pos x="1073" y="488"/>
                    </a:cxn>
                    <a:cxn ang="0">
                      <a:pos x="997" y="508"/>
                    </a:cxn>
                    <a:cxn ang="0">
                      <a:pos x="929" y="444"/>
                    </a:cxn>
                    <a:cxn ang="0">
                      <a:pos x="969" y="228"/>
                    </a:cxn>
                    <a:cxn ang="0">
                      <a:pos x="669" y="152"/>
                    </a:cxn>
                    <a:cxn ang="0">
                      <a:pos x="697" y="276"/>
                    </a:cxn>
                    <a:cxn ang="0">
                      <a:pos x="461" y="172"/>
                    </a:cxn>
                    <a:cxn ang="0">
                      <a:pos x="513" y="104"/>
                    </a:cxn>
                    <a:cxn ang="0">
                      <a:pos x="389" y="52"/>
                    </a:cxn>
                    <a:cxn ang="0">
                      <a:pos x="249" y="0"/>
                    </a:cxn>
                    <a:cxn ang="0">
                      <a:pos x="249" y="12"/>
                    </a:cxn>
                    <a:cxn ang="0">
                      <a:pos x="205" y="252"/>
                    </a:cxn>
                    <a:cxn ang="0">
                      <a:pos x="33" y="152"/>
                    </a:cxn>
                    <a:cxn ang="0">
                      <a:pos x="97" y="296"/>
                    </a:cxn>
                    <a:cxn ang="0">
                      <a:pos x="165" y="304"/>
                    </a:cxn>
                    <a:cxn ang="0">
                      <a:pos x="197" y="552"/>
                    </a:cxn>
                    <a:cxn ang="0">
                      <a:pos x="469" y="688"/>
                    </a:cxn>
                    <a:cxn ang="0">
                      <a:pos x="481" y="536"/>
                    </a:cxn>
                    <a:cxn ang="0">
                      <a:pos x="673" y="684"/>
                    </a:cxn>
                    <a:cxn ang="0">
                      <a:pos x="633" y="740"/>
                    </a:cxn>
                    <a:cxn ang="0">
                      <a:pos x="949" y="800"/>
                    </a:cxn>
                    <a:cxn ang="0">
                      <a:pos x="929" y="592"/>
                    </a:cxn>
                    <a:cxn ang="0">
                      <a:pos x="1113" y="620"/>
                    </a:cxn>
                  </a:cxnLst>
                  <a:rect l="0" t="0" r="r" b="b"/>
                  <a:pathLst>
                    <a:path w="1215" h="800">
                      <a:moveTo>
                        <a:pt x="1113" y="620"/>
                      </a:moveTo>
                      <a:cubicBezTo>
                        <a:pt x="1163" y="624"/>
                        <a:pt x="1211" y="607"/>
                        <a:pt x="1213" y="564"/>
                      </a:cubicBezTo>
                      <a:cubicBezTo>
                        <a:pt x="1215" y="507"/>
                        <a:pt x="1141" y="480"/>
                        <a:pt x="1073" y="488"/>
                      </a:cubicBezTo>
                      <a:cubicBezTo>
                        <a:pt x="1045" y="492"/>
                        <a:pt x="1020" y="509"/>
                        <a:pt x="997" y="508"/>
                      </a:cubicBezTo>
                      <a:cubicBezTo>
                        <a:pt x="959" y="506"/>
                        <a:pt x="929" y="473"/>
                        <a:pt x="929" y="444"/>
                      </a:cubicBezTo>
                      <a:cubicBezTo>
                        <a:pt x="929" y="373"/>
                        <a:pt x="968" y="315"/>
                        <a:pt x="969" y="228"/>
                      </a:cubicBezTo>
                      <a:cubicBezTo>
                        <a:pt x="865" y="210"/>
                        <a:pt x="772" y="159"/>
                        <a:pt x="669" y="152"/>
                      </a:cubicBezTo>
                      <a:cubicBezTo>
                        <a:pt x="669" y="188"/>
                        <a:pt x="708" y="217"/>
                        <a:pt x="697" y="276"/>
                      </a:cubicBezTo>
                      <a:cubicBezTo>
                        <a:pt x="637" y="386"/>
                        <a:pt x="437" y="313"/>
                        <a:pt x="461" y="172"/>
                      </a:cubicBezTo>
                      <a:cubicBezTo>
                        <a:pt x="471" y="142"/>
                        <a:pt x="501" y="132"/>
                        <a:pt x="513" y="104"/>
                      </a:cubicBezTo>
                      <a:cubicBezTo>
                        <a:pt x="485" y="70"/>
                        <a:pt x="433" y="67"/>
                        <a:pt x="389" y="52"/>
                      </a:cubicBezTo>
                      <a:cubicBezTo>
                        <a:pt x="342" y="36"/>
                        <a:pt x="293" y="13"/>
                        <a:pt x="249" y="0"/>
                      </a:cubicBezTo>
                      <a:cubicBezTo>
                        <a:pt x="249" y="4"/>
                        <a:pt x="249" y="8"/>
                        <a:pt x="249" y="12"/>
                      </a:cubicBezTo>
                      <a:cubicBezTo>
                        <a:pt x="221" y="77"/>
                        <a:pt x="270" y="245"/>
                        <a:pt x="205" y="252"/>
                      </a:cubicBezTo>
                      <a:cubicBezTo>
                        <a:pt x="132" y="260"/>
                        <a:pt x="134" y="116"/>
                        <a:pt x="33" y="152"/>
                      </a:cubicBezTo>
                      <a:cubicBezTo>
                        <a:pt x="0" y="211"/>
                        <a:pt x="53" y="280"/>
                        <a:pt x="97" y="296"/>
                      </a:cubicBezTo>
                      <a:cubicBezTo>
                        <a:pt x="122" y="306"/>
                        <a:pt x="145" y="297"/>
                        <a:pt x="165" y="304"/>
                      </a:cubicBezTo>
                      <a:cubicBezTo>
                        <a:pt x="255" y="335"/>
                        <a:pt x="205" y="444"/>
                        <a:pt x="197" y="552"/>
                      </a:cubicBezTo>
                      <a:cubicBezTo>
                        <a:pt x="281" y="604"/>
                        <a:pt x="365" y="656"/>
                        <a:pt x="469" y="688"/>
                      </a:cubicBezTo>
                      <a:cubicBezTo>
                        <a:pt x="447" y="648"/>
                        <a:pt x="392" y="552"/>
                        <a:pt x="481" y="536"/>
                      </a:cubicBezTo>
                      <a:cubicBezTo>
                        <a:pt x="563" y="522"/>
                        <a:pt x="687" y="604"/>
                        <a:pt x="673" y="684"/>
                      </a:cubicBezTo>
                      <a:cubicBezTo>
                        <a:pt x="668" y="712"/>
                        <a:pt x="648" y="710"/>
                        <a:pt x="633" y="740"/>
                      </a:cubicBezTo>
                      <a:cubicBezTo>
                        <a:pt x="720" y="778"/>
                        <a:pt x="837" y="787"/>
                        <a:pt x="949" y="800"/>
                      </a:cubicBezTo>
                      <a:cubicBezTo>
                        <a:pt x="956" y="728"/>
                        <a:pt x="903" y="647"/>
                        <a:pt x="929" y="592"/>
                      </a:cubicBezTo>
                      <a:cubicBezTo>
                        <a:pt x="959" y="529"/>
                        <a:pt x="1062" y="617"/>
                        <a:pt x="1113" y="6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43">
                  <a:extLst>
                    <a:ext uri="{FF2B5EF4-FFF2-40B4-BE49-F238E27FC236}">
                      <a16:creationId xmlns:a16="http://schemas.microsoft.com/office/drawing/2014/main" id="{D5C3B9B7-7F76-48D4-B63A-98150C7CC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551752" y="1776049"/>
                  <a:ext cx="710525" cy="575891"/>
                </a:xfrm>
                <a:custGeom>
                  <a:avLst/>
                  <a:gdLst/>
                  <a:ahLst/>
                  <a:cxnLst>
                    <a:cxn ang="0">
                      <a:pos x="328" y="84"/>
                    </a:cxn>
                    <a:cxn ang="0">
                      <a:pos x="192" y="156"/>
                    </a:cxn>
                    <a:cxn ang="0">
                      <a:pos x="240" y="164"/>
                    </a:cxn>
                    <a:cxn ang="0">
                      <a:pos x="0" y="336"/>
                    </a:cxn>
                    <a:cxn ang="0">
                      <a:pos x="68" y="432"/>
                    </a:cxn>
                    <a:cxn ang="0">
                      <a:pos x="244" y="296"/>
                    </a:cxn>
                    <a:cxn ang="0">
                      <a:pos x="252" y="348"/>
                    </a:cxn>
                    <a:cxn ang="0">
                      <a:pos x="124" y="480"/>
                    </a:cxn>
                    <a:cxn ang="0">
                      <a:pos x="248" y="532"/>
                    </a:cxn>
                    <a:cxn ang="0">
                      <a:pos x="436" y="312"/>
                    </a:cxn>
                    <a:cxn ang="0">
                      <a:pos x="448" y="352"/>
                    </a:cxn>
                    <a:cxn ang="0">
                      <a:pos x="536" y="244"/>
                    </a:cxn>
                    <a:cxn ang="0">
                      <a:pos x="476" y="252"/>
                    </a:cxn>
                    <a:cxn ang="0">
                      <a:pos x="656" y="60"/>
                    </a:cxn>
                    <a:cxn ang="0">
                      <a:pos x="636" y="32"/>
                    </a:cxn>
                    <a:cxn ang="0">
                      <a:pos x="448" y="136"/>
                    </a:cxn>
                    <a:cxn ang="0">
                      <a:pos x="616" y="12"/>
                    </a:cxn>
                    <a:cxn ang="0">
                      <a:pos x="568" y="0"/>
                    </a:cxn>
                    <a:cxn ang="0">
                      <a:pos x="308" y="124"/>
                    </a:cxn>
                    <a:cxn ang="0">
                      <a:pos x="328" y="84"/>
                    </a:cxn>
                  </a:cxnLst>
                  <a:rect l="0" t="0" r="r" b="b"/>
                  <a:pathLst>
                    <a:path w="656" h="532">
                      <a:moveTo>
                        <a:pt x="328" y="84"/>
                      </a:moveTo>
                      <a:cubicBezTo>
                        <a:pt x="261" y="87"/>
                        <a:pt x="212" y="107"/>
                        <a:pt x="192" y="156"/>
                      </a:cubicBezTo>
                      <a:cubicBezTo>
                        <a:pt x="200" y="167"/>
                        <a:pt x="232" y="153"/>
                        <a:pt x="240" y="164"/>
                      </a:cubicBezTo>
                      <a:cubicBezTo>
                        <a:pt x="177" y="238"/>
                        <a:pt x="77" y="275"/>
                        <a:pt x="0" y="336"/>
                      </a:cubicBezTo>
                      <a:cubicBezTo>
                        <a:pt x="19" y="372"/>
                        <a:pt x="29" y="416"/>
                        <a:pt x="68" y="432"/>
                      </a:cubicBezTo>
                      <a:cubicBezTo>
                        <a:pt x="112" y="372"/>
                        <a:pt x="152" y="308"/>
                        <a:pt x="244" y="296"/>
                      </a:cubicBezTo>
                      <a:cubicBezTo>
                        <a:pt x="265" y="306"/>
                        <a:pt x="260" y="330"/>
                        <a:pt x="252" y="348"/>
                      </a:cubicBezTo>
                      <a:cubicBezTo>
                        <a:pt x="231" y="396"/>
                        <a:pt x="152" y="446"/>
                        <a:pt x="124" y="480"/>
                      </a:cubicBezTo>
                      <a:cubicBezTo>
                        <a:pt x="156" y="507"/>
                        <a:pt x="203" y="519"/>
                        <a:pt x="248" y="532"/>
                      </a:cubicBezTo>
                      <a:cubicBezTo>
                        <a:pt x="306" y="457"/>
                        <a:pt x="346" y="342"/>
                        <a:pt x="436" y="312"/>
                      </a:cubicBezTo>
                      <a:cubicBezTo>
                        <a:pt x="437" y="328"/>
                        <a:pt x="431" y="352"/>
                        <a:pt x="448" y="352"/>
                      </a:cubicBezTo>
                      <a:cubicBezTo>
                        <a:pt x="496" y="351"/>
                        <a:pt x="535" y="306"/>
                        <a:pt x="536" y="244"/>
                      </a:cubicBezTo>
                      <a:cubicBezTo>
                        <a:pt x="507" y="236"/>
                        <a:pt x="495" y="264"/>
                        <a:pt x="476" y="252"/>
                      </a:cubicBezTo>
                      <a:cubicBezTo>
                        <a:pt x="516" y="168"/>
                        <a:pt x="601" y="129"/>
                        <a:pt x="656" y="60"/>
                      </a:cubicBezTo>
                      <a:cubicBezTo>
                        <a:pt x="648" y="52"/>
                        <a:pt x="650" y="34"/>
                        <a:pt x="636" y="32"/>
                      </a:cubicBezTo>
                      <a:cubicBezTo>
                        <a:pt x="574" y="63"/>
                        <a:pt x="526" y="148"/>
                        <a:pt x="448" y="136"/>
                      </a:cubicBezTo>
                      <a:cubicBezTo>
                        <a:pt x="477" y="68"/>
                        <a:pt x="564" y="58"/>
                        <a:pt x="616" y="12"/>
                      </a:cubicBezTo>
                      <a:cubicBezTo>
                        <a:pt x="597" y="11"/>
                        <a:pt x="589" y="0"/>
                        <a:pt x="568" y="0"/>
                      </a:cubicBezTo>
                      <a:cubicBezTo>
                        <a:pt x="477" y="37"/>
                        <a:pt x="408" y="96"/>
                        <a:pt x="308" y="124"/>
                      </a:cubicBezTo>
                      <a:cubicBezTo>
                        <a:pt x="311" y="107"/>
                        <a:pt x="327" y="103"/>
                        <a:pt x="328" y="8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4">
                  <a:extLst>
                    <a:ext uri="{FF2B5EF4-FFF2-40B4-BE49-F238E27FC236}">
                      <a16:creationId xmlns:a16="http://schemas.microsoft.com/office/drawing/2014/main" id="{D69CF0DE-03F0-4A01-8BDA-0FDDA474F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678700" y="4677628"/>
                  <a:ext cx="1499006" cy="475639"/>
                </a:xfrm>
                <a:custGeom>
                  <a:avLst/>
                  <a:gdLst/>
                  <a:ahLst/>
                  <a:cxnLst>
                    <a:cxn ang="0">
                      <a:pos x="1383" y="164"/>
                    </a:cxn>
                    <a:cxn ang="0">
                      <a:pos x="1119" y="180"/>
                    </a:cxn>
                    <a:cxn ang="0">
                      <a:pos x="1147" y="0"/>
                    </a:cxn>
                    <a:cxn ang="0">
                      <a:pos x="815" y="20"/>
                    </a:cxn>
                    <a:cxn ang="0">
                      <a:pos x="859" y="96"/>
                    </a:cxn>
                    <a:cxn ang="0">
                      <a:pos x="583" y="100"/>
                    </a:cxn>
                    <a:cxn ang="0">
                      <a:pos x="627" y="20"/>
                    </a:cxn>
                    <a:cxn ang="0">
                      <a:pos x="295" y="4"/>
                    </a:cxn>
                    <a:cxn ang="0">
                      <a:pos x="323" y="184"/>
                    </a:cxn>
                    <a:cxn ang="0">
                      <a:pos x="107" y="144"/>
                    </a:cxn>
                    <a:cxn ang="0">
                      <a:pos x="171" y="244"/>
                    </a:cxn>
                    <a:cxn ang="0">
                      <a:pos x="271" y="240"/>
                    </a:cxn>
                    <a:cxn ang="0">
                      <a:pos x="327" y="400"/>
                    </a:cxn>
                    <a:cxn ang="0">
                      <a:pos x="635" y="432"/>
                    </a:cxn>
                    <a:cxn ang="0">
                      <a:pos x="591" y="376"/>
                    </a:cxn>
                    <a:cxn ang="0">
                      <a:pos x="851" y="380"/>
                    </a:cxn>
                    <a:cxn ang="0">
                      <a:pos x="811" y="432"/>
                    </a:cxn>
                    <a:cxn ang="0">
                      <a:pos x="1111" y="400"/>
                    </a:cxn>
                    <a:cxn ang="0">
                      <a:pos x="1103" y="276"/>
                    </a:cxn>
                    <a:cxn ang="0">
                      <a:pos x="1383" y="164"/>
                    </a:cxn>
                  </a:cxnLst>
                  <a:rect l="0" t="0" r="r" b="b"/>
                  <a:pathLst>
                    <a:path w="1383" h="439">
                      <a:moveTo>
                        <a:pt x="1383" y="164"/>
                      </a:moveTo>
                      <a:cubicBezTo>
                        <a:pt x="1296" y="91"/>
                        <a:pt x="1205" y="228"/>
                        <a:pt x="1119" y="180"/>
                      </a:cubicBezTo>
                      <a:cubicBezTo>
                        <a:pt x="1112" y="119"/>
                        <a:pt x="1140" y="60"/>
                        <a:pt x="1147" y="0"/>
                      </a:cubicBezTo>
                      <a:cubicBezTo>
                        <a:pt x="1042" y="13"/>
                        <a:pt x="917" y="5"/>
                        <a:pt x="815" y="20"/>
                      </a:cubicBezTo>
                      <a:cubicBezTo>
                        <a:pt x="821" y="47"/>
                        <a:pt x="861" y="55"/>
                        <a:pt x="859" y="96"/>
                      </a:cubicBezTo>
                      <a:cubicBezTo>
                        <a:pt x="854" y="199"/>
                        <a:pt x="592" y="199"/>
                        <a:pt x="583" y="100"/>
                      </a:cubicBezTo>
                      <a:cubicBezTo>
                        <a:pt x="579" y="58"/>
                        <a:pt x="609" y="57"/>
                        <a:pt x="627" y="20"/>
                      </a:cubicBezTo>
                      <a:cubicBezTo>
                        <a:pt x="528" y="6"/>
                        <a:pt x="387" y="12"/>
                        <a:pt x="295" y="4"/>
                      </a:cubicBezTo>
                      <a:cubicBezTo>
                        <a:pt x="300" y="67"/>
                        <a:pt x="329" y="124"/>
                        <a:pt x="323" y="184"/>
                      </a:cubicBezTo>
                      <a:cubicBezTo>
                        <a:pt x="239" y="224"/>
                        <a:pt x="203" y="138"/>
                        <a:pt x="107" y="144"/>
                      </a:cubicBezTo>
                      <a:cubicBezTo>
                        <a:pt x="0" y="151"/>
                        <a:pt x="100" y="236"/>
                        <a:pt x="171" y="244"/>
                      </a:cubicBezTo>
                      <a:cubicBezTo>
                        <a:pt x="207" y="248"/>
                        <a:pt x="243" y="237"/>
                        <a:pt x="271" y="240"/>
                      </a:cubicBezTo>
                      <a:cubicBezTo>
                        <a:pt x="358" y="250"/>
                        <a:pt x="333" y="319"/>
                        <a:pt x="327" y="400"/>
                      </a:cubicBezTo>
                      <a:cubicBezTo>
                        <a:pt x="423" y="415"/>
                        <a:pt x="530" y="439"/>
                        <a:pt x="635" y="432"/>
                      </a:cubicBezTo>
                      <a:cubicBezTo>
                        <a:pt x="621" y="407"/>
                        <a:pt x="586" y="413"/>
                        <a:pt x="591" y="376"/>
                      </a:cubicBezTo>
                      <a:cubicBezTo>
                        <a:pt x="599" y="313"/>
                        <a:pt x="849" y="308"/>
                        <a:pt x="851" y="380"/>
                      </a:cubicBezTo>
                      <a:cubicBezTo>
                        <a:pt x="852" y="409"/>
                        <a:pt x="806" y="413"/>
                        <a:pt x="811" y="432"/>
                      </a:cubicBezTo>
                      <a:cubicBezTo>
                        <a:pt x="912" y="438"/>
                        <a:pt x="1015" y="412"/>
                        <a:pt x="1111" y="400"/>
                      </a:cubicBezTo>
                      <a:cubicBezTo>
                        <a:pt x="1111" y="356"/>
                        <a:pt x="1106" y="318"/>
                        <a:pt x="1103" y="276"/>
                      </a:cubicBezTo>
                      <a:cubicBezTo>
                        <a:pt x="1163" y="198"/>
                        <a:pt x="1356" y="285"/>
                        <a:pt x="1383" y="16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45">
                  <a:extLst>
                    <a:ext uri="{FF2B5EF4-FFF2-40B4-BE49-F238E27FC236}">
                      <a16:creationId xmlns:a16="http://schemas.microsoft.com/office/drawing/2014/main" id="{FD81EEAA-555C-4382-949E-DA2782228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122778" y="4378665"/>
                  <a:ext cx="887598" cy="728497"/>
                </a:xfrm>
                <a:custGeom>
                  <a:avLst/>
                  <a:gdLst/>
                  <a:ahLst/>
                  <a:cxnLst>
                    <a:cxn ang="0">
                      <a:pos x="538" y="414"/>
                    </a:cxn>
                    <a:cxn ang="0">
                      <a:pos x="798" y="438"/>
                    </a:cxn>
                    <a:cxn ang="0">
                      <a:pos x="766" y="262"/>
                    </a:cxn>
                    <a:cxn ang="0">
                      <a:pos x="454" y="210"/>
                    </a:cxn>
                    <a:cxn ang="0">
                      <a:pos x="410" y="154"/>
                    </a:cxn>
                    <a:cxn ang="0">
                      <a:pos x="450" y="98"/>
                    </a:cxn>
                    <a:cxn ang="0">
                      <a:pos x="342" y="2"/>
                    </a:cxn>
                    <a:cxn ang="0">
                      <a:pos x="278" y="34"/>
                    </a:cxn>
                    <a:cxn ang="0">
                      <a:pos x="318" y="142"/>
                    </a:cxn>
                    <a:cxn ang="0">
                      <a:pos x="158" y="94"/>
                    </a:cxn>
                    <a:cxn ang="0">
                      <a:pos x="10" y="18"/>
                    </a:cxn>
                    <a:cxn ang="0">
                      <a:pos x="14" y="182"/>
                    </a:cxn>
                    <a:cxn ang="0">
                      <a:pos x="246" y="350"/>
                    </a:cxn>
                    <a:cxn ang="0">
                      <a:pos x="162" y="358"/>
                    </a:cxn>
                    <a:cxn ang="0">
                      <a:pos x="34" y="278"/>
                    </a:cxn>
                    <a:cxn ang="0">
                      <a:pos x="106" y="426"/>
                    </a:cxn>
                    <a:cxn ang="0">
                      <a:pos x="402" y="574"/>
                    </a:cxn>
                    <a:cxn ang="0">
                      <a:pos x="382" y="594"/>
                    </a:cxn>
                    <a:cxn ang="0">
                      <a:pos x="538" y="658"/>
                    </a:cxn>
                    <a:cxn ang="0">
                      <a:pos x="482" y="586"/>
                    </a:cxn>
                    <a:cxn ang="0">
                      <a:pos x="806" y="658"/>
                    </a:cxn>
                    <a:cxn ang="0">
                      <a:pos x="810" y="534"/>
                    </a:cxn>
                    <a:cxn ang="0">
                      <a:pos x="538" y="414"/>
                    </a:cxn>
                  </a:cxnLst>
                  <a:rect l="0" t="0" r="r" b="b"/>
                  <a:pathLst>
                    <a:path w="819" h="672">
                      <a:moveTo>
                        <a:pt x="538" y="414"/>
                      </a:moveTo>
                      <a:cubicBezTo>
                        <a:pt x="614" y="349"/>
                        <a:pt x="733" y="430"/>
                        <a:pt x="798" y="438"/>
                      </a:cubicBezTo>
                      <a:cubicBezTo>
                        <a:pt x="801" y="382"/>
                        <a:pt x="778" y="317"/>
                        <a:pt x="766" y="262"/>
                      </a:cubicBezTo>
                      <a:cubicBezTo>
                        <a:pt x="662" y="239"/>
                        <a:pt x="544" y="252"/>
                        <a:pt x="454" y="210"/>
                      </a:cubicBezTo>
                      <a:cubicBezTo>
                        <a:pt x="435" y="201"/>
                        <a:pt x="407" y="176"/>
                        <a:pt x="410" y="154"/>
                      </a:cubicBezTo>
                      <a:cubicBezTo>
                        <a:pt x="413" y="131"/>
                        <a:pt x="448" y="122"/>
                        <a:pt x="450" y="98"/>
                      </a:cubicBezTo>
                      <a:cubicBezTo>
                        <a:pt x="454" y="52"/>
                        <a:pt x="383" y="5"/>
                        <a:pt x="342" y="2"/>
                      </a:cubicBezTo>
                      <a:cubicBezTo>
                        <a:pt x="312" y="0"/>
                        <a:pt x="283" y="7"/>
                        <a:pt x="278" y="34"/>
                      </a:cubicBezTo>
                      <a:cubicBezTo>
                        <a:pt x="270" y="83"/>
                        <a:pt x="323" y="84"/>
                        <a:pt x="318" y="142"/>
                      </a:cubicBezTo>
                      <a:cubicBezTo>
                        <a:pt x="256" y="163"/>
                        <a:pt x="205" y="118"/>
                        <a:pt x="158" y="94"/>
                      </a:cubicBezTo>
                      <a:cubicBezTo>
                        <a:pt x="108" y="69"/>
                        <a:pt x="57" y="43"/>
                        <a:pt x="10" y="18"/>
                      </a:cubicBezTo>
                      <a:cubicBezTo>
                        <a:pt x="5" y="64"/>
                        <a:pt x="0" y="143"/>
                        <a:pt x="14" y="182"/>
                      </a:cubicBezTo>
                      <a:cubicBezTo>
                        <a:pt x="116" y="213"/>
                        <a:pt x="221" y="242"/>
                        <a:pt x="246" y="350"/>
                      </a:cubicBezTo>
                      <a:cubicBezTo>
                        <a:pt x="228" y="378"/>
                        <a:pt x="183" y="365"/>
                        <a:pt x="162" y="358"/>
                      </a:cubicBezTo>
                      <a:cubicBezTo>
                        <a:pt x="115" y="341"/>
                        <a:pt x="78" y="290"/>
                        <a:pt x="34" y="278"/>
                      </a:cubicBezTo>
                      <a:cubicBezTo>
                        <a:pt x="53" y="332"/>
                        <a:pt x="81" y="378"/>
                        <a:pt x="106" y="426"/>
                      </a:cubicBezTo>
                      <a:cubicBezTo>
                        <a:pt x="195" y="486"/>
                        <a:pt x="332" y="496"/>
                        <a:pt x="402" y="574"/>
                      </a:cubicBezTo>
                      <a:cubicBezTo>
                        <a:pt x="395" y="581"/>
                        <a:pt x="379" y="577"/>
                        <a:pt x="382" y="594"/>
                      </a:cubicBezTo>
                      <a:cubicBezTo>
                        <a:pt x="411" y="635"/>
                        <a:pt x="479" y="672"/>
                        <a:pt x="538" y="658"/>
                      </a:cubicBezTo>
                      <a:cubicBezTo>
                        <a:pt x="535" y="621"/>
                        <a:pt x="477" y="619"/>
                        <a:pt x="482" y="586"/>
                      </a:cubicBezTo>
                      <a:cubicBezTo>
                        <a:pt x="592" y="593"/>
                        <a:pt x="689" y="646"/>
                        <a:pt x="806" y="658"/>
                      </a:cubicBezTo>
                      <a:cubicBezTo>
                        <a:pt x="803" y="616"/>
                        <a:pt x="819" y="577"/>
                        <a:pt x="810" y="534"/>
                      </a:cubicBezTo>
                      <a:cubicBezTo>
                        <a:pt x="700" y="525"/>
                        <a:pt x="552" y="532"/>
                        <a:pt x="538" y="4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6">
                  <a:extLst>
                    <a:ext uri="{FF2B5EF4-FFF2-40B4-BE49-F238E27FC236}">
                      <a16:creationId xmlns:a16="http://schemas.microsoft.com/office/drawing/2014/main" id="{0D4AD922-B2E2-436B-ABDD-EEBC79B37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568171" y="3306361"/>
                  <a:ext cx="602498" cy="1027025"/>
                </a:xfrm>
                <a:custGeom>
                  <a:avLst/>
                  <a:gdLst/>
                  <a:ahLst/>
                  <a:cxnLst>
                    <a:cxn ang="0">
                      <a:pos x="327" y="572"/>
                    </a:cxn>
                    <a:cxn ang="0">
                      <a:pos x="359" y="532"/>
                    </a:cxn>
                    <a:cxn ang="0">
                      <a:pos x="531" y="636"/>
                    </a:cxn>
                    <a:cxn ang="0">
                      <a:pos x="555" y="400"/>
                    </a:cxn>
                    <a:cxn ang="0">
                      <a:pos x="435" y="344"/>
                    </a:cxn>
                    <a:cxn ang="0">
                      <a:pos x="331" y="272"/>
                    </a:cxn>
                    <a:cxn ang="0">
                      <a:pos x="367" y="152"/>
                    </a:cxn>
                    <a:cxn ang="0">
                      <a:pos x="311" y="24"/>
                    </a:cxn>
                    <a:cxn ang="0">
                      <a:pos x="239" y="188"/>
                    </a:cxn>
                    <a:cxn ang="0">
                      <a:pos x="87" y="0"/>
                    </a:cxn>
                    <a:cxn ang="0">
                      <a:pos x="31" y="204"/>
                    </a:cxn>
                    <a:cxn ang="0">
                      <a:pos x="79" y="232"/>
                    </a:cxn>
                    <a:cxn ang="0">
                      <a:pos x="115" y="444"/>
                    </a:cxn>
                    <a:cxn ang="0">
                      <a:pos x="11" y="312"/>
                    </a:cxn>
                    <a:cxn ang="0">
                      <a:pos x="15" y="520"/>
                    </a:cxn>
                    <a:cxn ang="0">
                      <a:pos x="171" y="792"/>
                    </a:cxn>
                    <a:cxn ang="0">
                      <a:pos x="275" y="916"/>
                    </a:cxn>
                    <a:cxn ang="0">
                      <a:pos x="259" y="780"/>
                    </a:cxn>
                    <a:cxn ang="0">
                      <a:pos x="503" y="948"/>
                    </a:cxn>
                    <a:cxn ang="0">
                      <a:pos x="511" y="752"/>
                    </a:cxn>
                    <a:cxn ang="0">
                      <a:pos x="327" y="572"/>
                    </a:cxn>
                  </a:cxnLst>
                  <a:rect l="0" t="0" r="r" b="b"/>
                  <a:pathLst>
                    <a:path w="555" h="948">
                      <a:moveTo>
                        <a:pt x="327" y="572"/>
                      </a:moveTo>
                      <a:cubicBezTo>
                        <a:pt x="330" y="552"/>
                        <a:pt x="346" y="536"/>
                        <a:pt x="359" y="532"/>
                      </a:cubicBezTo>
                      <a:cubicBezTo>
                        <a:pt x="452" y="506"/>
                        <a:pt x="471" y="616"/>
                        <a:pt x="531" y="636"/>
                      </a:cubicBezTo>
                      <a:cubicBezTo>
                        <a:pt x="550" y="568"/>
                        <a:pt x="541" y="473"/>
                        <a:pt x="555" y="400"/>
                      </a:cubicBezTo>
                      <a:cubicBezTo>
                        <a:pt x="513" y="382"/>
                        <a:pt x="472" y="364"/>
                        <a:pt x="435" y="344"/>
                      </a:cubicBezTo>
                      <a:cubicBezTo>
                        <a:pt x="406" y="328"/>
                        <a:pt x="357" y="309"/>
                        <a:pt x="331" y="272"/>
                      </a:cubicBezTo>
                      <a:cubicBezTo>
                        <a:pt x="287" y="209"/>
                        <a:pt x="349" y="199"/>
                        <a:pt x="367" y="152"/>
                      </a:cubicBezTo>
                      <a:cubicBezTo>
                        <a:pt x="387" y="100"/>
                        <a:pt x="361" y="25"/>
                        <a:pt x="311" y="24"/>
                      </a:cubicBezTo>
                      <a:cubicBezTo>
                        <a:pt x="219" y="22"/>
                        <a:pt x="299" y="163"/>
                        <a:pt x="239" y="188"/>
                      </a:cubicBezTo>
                      <a:cubicBezTo>
                        <a:pt x="168" y="146"/>
                        <a:pt x="138" y="63"/>
                        <a:pt x="87" y="0"/>
                      </a:cubicBezTo>
                      <a:cubicBezTo>
                        <a:pt x="66" y="63"/>
                        <a:pt x="27" y="129"/>
                        <a:pt x="31" y="204"/>
                      </a:cubicBezTo>
                      <a:cubicBezTo>
                        <a:pt x="44" y="217"/>
                        <a:pt x="66" y="220"/>
                        <a:pt x="79" y="232"/>
                      </a:cubicBezTo>
                      <a:cubicBezTo>
                        <a:pt x="113" y="264"/>
                        <a:pt x="176" y="430"/>
                        <a:pt x="115" y="444"/>
                      </a:cubicBezTo>
                      <a:cubicBezTo>
                        <a:pt x="50" y="460"/>
                        <a:pt x="42" y="345"/>
                        <a:pt x="11" y="312"/>
                      </a:cubicBezTo>
                      <a:cubicBezTo>
                        <a:pt x="0" y="378"/>
                        <a:pt x="11" y="455"/>
                        <a:pt x="15" y="520"/>
                      </a:cubicBezTo>
                      <a:cubicBezTo>
                        <a:pt x="48" y="597"/>
                        <a:pt x="239" y="687"/>
                        <a:pt x="171" y="792"/>
                      </a:cubicBezTo>
                      <a:cubicBezTo>
                        <a:pt x="193" y="846"/>
                        <a:pt x="212" y="903"/>
                        <a:pt x="275" y="916"/>
                      </a:cubicBezTo>
                      <a:cubicBezTo>
                        <a:pt x="307" y="869"/>
                        <a:pt x="222" y="820"/>
                        <a:pt x="259" y="780"/>
                      </a:cubicBezTo>
                      <a:cubicBezTo>
                        <a:pt x="349" y="828"/>
                        <a:pt x="409" y="905"/>
                        <a:pt x="503" y="948"/>
                      </a:cubicBezTo>
                      <a:cubicBezTo>
                        <a:pt x="499" y="880"/>
                        <a:pt x="540" y="805"/>
                        <a:pt x="511" y="752"/>
                      </a:cubicBezTo>
                      <a:cubicBezTo>
                        <a:pt x="414" y="754"/>
                        <a:pt x="312" y="664"/>
                        <a:pt x="327" y="57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47">
                  <a:extLst>
                    <a:ext uri="{FF2B5EF4-FFF2-40B4-BE49-F238E27FC236}">
                      <a16:creationId xmlns:a16="http://schemas.microsoft.com/office/drawing/2014/main" id="{6456ECAE-2308-4DF3-B56A-C9765790E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495351" y="2255941"/>
                  <a:ext cx="576883" cy="993607"/>
                </a:xfrm>
                <a:custGeom>
                  <a:avLst/>
                  <a:gdLst/>
                  <a:ahLst/>
                  <a:cxnLst>
                    <a:cxn ang="0">
                      <a:pos x="259" y="708"/>
                    </a:cxn>
                    <a:cxn ang="0">
                      <a:pos x="267" y="480"/>
                    </a:cxn>
                    <a:cxn ang="0">
                      <a:pos x="319" y="596"/>
                    </a:cxn>
                    <a:cxn ang="0">
                      <a:pos x="447" y="384"/>
                    </a:cxn>
                    <a:cxn ang="0">
                      <a:pos x="367" y="260"/>
                    </a:cxn>
                    <a:cxn ang="0">
                      <a:pos x="487" y="44"/>
                    </a:cxn>
                    <a:cxn ang="0">
                      <a:pos x="347" y="168"/>
                    </a:cxn>
                    <a:cxn ang="0">
                      <a:pos x="343" y="0"/>
                    </a:cxn>
                    <a:cxn ang="0">
                      <a:pos x="207" y="160"/>
                    </a:cxn>
                    <a:cxn ang="0">
                      <a:pos x="131" y="376"/>
                    </a:cxn>
                    <a:cxn ang="0">
                      <a:pos x="139" y="252"/>
                    </a:cxn>
                    <a:cxn ang="0">
                      <a:pos x="47" y="448"/>
                    </a:cxn>
                    <a:cxn ang="0">
                      <a:pos x="51" y="676"/>
                    </a:cxn>
                    <a:cxn ang="0">
                      <a:pos x="19" y="716"/>
                    </a:cxn>
                    <a:cxn ang="0">
                      <a:pos x="23" y="860"/>
                    </a:cxn>
                    <a:cxn ang="0">
                      <a:pos x="79" y="716"/>
                    </a:cxn>
                    <a:cxn ang="0">
                      <a:pos x="167" y="916"/>
                    </a:cxn>
                    <a:cxn ang="0">
                      <a:pos x="259" y="708"/>
                    </a:cxn>
                  </a:cxnLst>
                  <a:rect l="0" t="0" r="r" b="b"/>
                  <a:pathLst>
                    <a:path w="532" h="916">
                      <a:moveTo>
                        <a:pt x="259" y="708"/>
                      </a:moveTo>
                      <a:cubicBezTo>
                        <a:pt x="149" y="702"/>
                        <a:pt x="186" y="474"/>
                        <a:pt x="267" y="480"/>
                      </a:cubicBezTo>
                      <a:cubicBezTo>
                        <a:pt x="315" y="484"/>
                        <a:pt x="305" y="551"/>
                        <a:pt x="319" y="596"/>
                      </a:cubicBezTo>
                      <a:cubicBezTo>
                        <a:pt x="372" y="535"/>
                        <a:pt x="403" y="453"/>
                        <a:pt x="447" y="384"/>
                      </a:cubicBezTo>
                      <a:cubicBezTo>
                        <a:pt x="427" y="336"/>
                        <a:pt x="374" y="312"/>
                        <a:pt x="367" y="260"/>
                      </a:cubicBezTo>
                      <a:cubicBezTo>
                        <a:pt x="354" y="163"/>
                        <a:pt x="532" y="156"/>
                        <a:pt x="487" y="44"/>
                      </a:cubicBezTo>
                      <a:cubicBezTo>
                        <a:pt x="401" y="46"/>
                        <a:pt x="412" y="145"/>
                        <a:pt x="347" y="168"/>
                      </a:cubicBezTo>
                      <a:cubicBezTo>
                        <a:pt x="321" y="125"/>
                        <a:pt x="349" y="45"/>
                        <a:pt x="343" y="0"/>
                      </a:cubicBezTo>
                      <a:cubicBezTo>
                        <a:pt x="298" y="54"/>
                        <a:pt x="238" y="93"/>
                        <a:pt x="207" y="160"/>
                      </a:cubicBezTo>
                      <a:cubicBezTo>
                        <a:pt x="234" y="240"/>
                        <a:pt x="195" y="348"/>
                        <a:pt x="131" y="376"/>
                      </a:cubicBezTo>
                      <a:cubicBezTo>
                        <a:pt x="107" y="338"/>
                        <a:pt x="144" y="282"/>
                        <a:pt x="139" y="252"/>
                      </a:cubicBezTo>
                      <a:cubicBezTo>
                        <a:pt x="116" y="317"/>
                        <a:pt x="59" y="366"/>
                        <a:pt x="47" y="448"/>
                      </a:cubicBezTo>
                      <a:cubicBezTo>
                        <a:pt x="36" y="524"/>
                        <a:pt x="79" y="611"/>
                        <a:pt x="51" y="676"/>
                      </a:cubicBezTo>
                      <a:cubicBezTo>
                        <a:pt x="45" y="689"/>
                        <a:pt x="26" y="700"/>
                        <a:pt x="19" y="716"/>
                      </a:cubicBezTo>
                      <a:cubicBezTo>
                        <a:pt x="0" y="763"/>
                        <a:pt x="9" y="816"/>
                        <a:pt x="23" y="860"/>
                      </a:cubicBezTo>
                      <a:cubicBezTo>
                        <a:pt x="73" y="844"/>
                        <a:pt x="35" y="739"/>
                        <a:pt x="79" y="716"/>
                      </a:cubicBezTo>
                      <a:cubicBezTo>
                        <a:pt x="111" y="780"/>
                        <a:pt x="127" y="861"/>
                        <a:pt x="167" y="916"/>
                      </a:cubicBezTo>
                      <a:cubicBezTo>
                        <a:pt x="190" y="839"/>
                        <a:pt x="241" y="790"/>
                        <a:pt x="259" y="70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8">
                  <a:extLst>
                    <a:ext uri="{FF2B5EF4-FFF2-40B4-BE49-F238E27FC236}">
                      <a16:creationId xmlns:a16="http://schemas.microsoft.com/office/drawing/2014/main" id="{447712CE-5F60-42ED-A9DE-44694DB48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423588" y="2385222"/>
                  <a:ext cx="935486" cy="842115"/>
                </a:xfrm>
                <a:custGeom>
                  <a:avLst/>
                  <a:gdLst/>
                  <a:ahLst/>
                  <a:cxnLst>
                    <a:cxn ang="0">
                      <a:pos x="190" y="249"/>
                    </a:cxn>
                    <a:cxn ang="0">
                      <a:pos x="142" y="185"/>
                    </a:cxn>
                    <a:cxn ang="0">
                      <a:pos x="142" y="313"/>
                    </a:cxn>
                    <a:cxn ang="0">
                      <a:pos x="98" y="469"/>
                    </a:cxn>
                    <a:cxn ang="0">
                      <a:pos x="30" y="597"/>
                    </a:cxn>
                    <a:cxn ang="0">
                      <a:pos x="238" y="697"/>
                    </a:cxn>
                    <a:cxn ang="0">
                      <a:pos x="370" y="505"/>
                    </a:cxn>
                    <a:cxn ang="0">
                      <a:pos x="430" y="613"/>
                    </a:cxn>
                    <a:cxn ang="0">
                      <a:pos x="366" y="737"/>
                    </a:cxn>
                    <a:cxn ang="0">
                      <a:pos x="614" y="777"/>
                    </a:cxn>
                    <a:cxn ang="0">
                      <a:pos x="686" y="481"/>
                    </a:cxn>
                    <a:cxn ang="0">
                      <a:pos x="770" y="529"/>
                    </a:cxn>
                    <a:cxn ang="0">
                      <a:pos x="782" y="373"/>
                    </a:cxn>
                    <a:cxn ang="0">
                      <a:pos x="702" y="405"/>
                    </a:cxn>
                    <a:cxn ang="0">
                      <a:pos x="670" y="361"/>
                    </a:cxn>
                    <a:cxn ang="0">
                      <a:pos x="738" y="113"/>
                    </a:cxn>
                    <a:cxn ang="0">
                      <a:pos x="590" y="65"/>
                    </a:cxn>
                    <a:cxn ang="0">
                      <a:pos x="578" y="141"/>
                    </a:cxn>
                    <a:cxn ang="0">
                      <a:pos x="490" y="257"/>
                    </a:cxn>
                    <a:cxn ang="0">
                      <a:pos x="418" y="197"/>
                    </a:cxn>
                    <a:cxn ang="0">
                      <a:pos x="498" y="37"/>
                    </a:cxn>
                    <a:cxn ang="0">
                      <a:pos x="362" y="5"/>
                    </a:cxn>
                    <a:cxn ang="0">
                      <a:pos x="358" y="1"/>
                    </a:cxn>
                    <a:cxn ang="0">
                      <a:pos x="190" y="249"/>
                    </a:cxn>
                  </a:cxnLst>
                  <a:rect l="0" t="0" r="r" b="b"/>
                  <a:pathLst>
                    <a:path w="863" h="777">
                      <a:moveTo>
                        <a:pt x="190" y="249"/>
                      </a:moveTo>
                      <a:cubicBezTo>
                        <a:pt x="157" y="243"/>
                        <a:pt x="176" y="197"/>
                        <a:pt x="142" y="185"/>
                      </a:cubicBezTo>
                      <a:cubicBezTo>
                        <a:pt x="29" y="147"/>
                        <a:pt x="0" y="374"/>
                        <a:pt x="142" y="313"/>
                      </a:cubicBezTo>
                      <a:cubicBezTo>
                        <a:pt x="186" y="354"/>
                        <a:pt x="124" y="426"/>
                        <a:pt x="98" y="469"/>
                      </a:cubicBezTo>
                      <a:cubicBezTo>
                        <a:pt x="69" y="518"/>
                        <a:pt x="47" y="561"/>
                        <a:pt x="30" y="597"/>
                      </a:cubicBezTo>
                      <a:cubicBezTo>
                        <a:pt x="95" y="633"/>
                        <a:pt x="155" y="693"/>
                        <a:pt x="238" y="697"/>
                      </a:cubicBezTo>
                      <a:cubicBezTo>
                        <a:pt x="213" y="595"/>
                        <a:pt x="276" y="478"/>
                        <a:pt x="370" y="505"/>
                      </a:cubicBezTo>
                      <a:cubicBezTo>
                        <a:pt x="410" y="517"/>
                        <a:pt x="432" y="571"/>
                        <a:pt x="430" y="613"/>
                      </a:cubicBezTo>
                      <a:cubicBezTo>
                        <a:pt x="428" y="666"/>
                        <a:pt x="383" y="698"/>
                        <a:pt x="366" y="737"/>
                      </a:cubicBezTo>
                      <a:cubicBezTo>
                        <a:pt x="423" y="776"/>
                        <a:pt x="531" y="765"/>
                        <a:pt x="614" y="777"/>
                      </a:cubicBezTo>
                      <a:cubicBezTo>
                        <a:pt x="633" y="697"/>
                        <a:pt x="599" y="478"/>
                        <a:pt x="686" y="481"/>
                      </a:cubicBezTo>
                      <a:cubicBezTo>
                        <a:pt x="730" y="483"/>
                        <a:pt x="732" y="529"/>
                        <a:pt x="770" y="529"/>
                      </a:cubicBezTo>
                      <a:cubicBezTo>
                        <a:pt x="858" y="530"/>
                        <a:pt x="863" y="378"/>
                        <a:pt x="782" y="373"/>
                      </a:cubicBezTo>
                      <a:cubicBezTo>
                        <a:pt x="747" y="371"/>
                        <a:pt x="747" y="397"/>
                        <a:pt x="702" y="405"/>
                      </a:cubicBezTo>
                      <a:cubicBezTo>
                        <a:pt x="682" y="397"/>
                        <a:pt x="672" y="381"/>
                        <a:pt x="670" y="361"/>
                      </a:cubicBezTo>
                      <a:cubicBezTo>
                        <a:pt x="664" y="290"/>
                        <a:pt x="736" y="187"/>
                        <a:pt x="738" y="113"/>
                      </a:cubicBezTo>
                      <a:cubicBezTo>
                        <a:pt x="684" y="102"/>
                        <a:pt x="642" y="78"/>
                        <a:pt x="590" y="65"/>
                      </a:cubicBezTo>
                      <a:cubicBezTo>
                        <a:pt x="569" y="85"/>
                        <a:pt x="582" y="115"/>
                        <a:pt x="578" y="141"/>
                      </a:cubicBezTo>
                      <a:cubicBezTo>
                        <a:pt x="571" y="195"/>
                        <a:pt x="531" y="251"/>
                        <a:pt x="490" y="257"/>
                      </a:cubicBezTo>
                      <a:cubicBezTo>
                        <a:pt x="442" y="264"/>
                        <a:pt x="420" y="231"/>
                        <a:pt x="418" y="197"/>
                      </a:cubicBezTo>
                      <a:cubicBezTo>
                        <a:pt x="413" y="121"/>
                        <a:pt x="482" y="93"/>
                        <a:pt x="498" y="37"/>
                      </a:cubicBezTo>
                      <a:cubicBezTo>
                        <a:pt x="455" y="25"/>
                        <a:pt x="407" y="16"/>
                        <a:pt x="362" y="5"/>
                      </a:cubicBezTo>
                      <a:cubicBezTo>
                        <a:pt x="362" y="3"/>
                        <a:pt x="361" y="0"/>
                        <a:pt x="358" y="1"/>
                      </a:cubicBezTo>
                      <a:cubicBezTo>
                        <a:pt x="318" y="23"/>
                        <a:pt x="254" y="261"/>
                        <a:pt x="190" y="24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49">
                  <a:extLst>
                    <a:ext uri="{FF2B5EF4-FFF2-40B4-BE49-F238E27FC236}">
                      <a16:creationId xmlns:a16="http://schemas.microsoft.com/office/drawing/2014/main" id="{D9F498E6-9AA3-434F-AA6C-6319B4B4C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877740" y="1879949"/>
                  <a:ext cx="637022" cy="766370"/>
                </a:xfrm>
                <a:custGeom>
                  <a:avLst/>
                  <a:gdLst/>
                  <a:ahLst/>
                  <a:cxnLst>
                    <a:cxn ang="0">
                      <a:pos x="163" y="376"/>
                    </a:cxn>
                    <a:cxn ang="0">
                      <a:pos x="39" y="572"/>
                    </a:cxn>
                    <a:cxn ang="0">
                      <a:pos x="123" y="708"/>
                    </a:cxn>
                    <a:cxn ang="0">
                      <a:pos x="267" y="516"/>
                    </a:cxn>
                    <a:cxn ang="0">
                      <a:pos x="319" y="500"/>
                    </a:cxn>
                    <a:cxn ang="0">
                      <a:pos x="331" y="580"/>
                    </a:cxn>
                    <a:cxn ang="0">
                      <a:pos x="435" y="464"/>
                    </a:cxn>
                    <a:cxn ang="0">
                      <a:pos x="371" y="444"/>
                    </a:cxn>
                    <a:cxn ang="0">
                      <a:pos x="467" y="332"/>
                    </a:cxn>
                    <a:cxn ang="0">
                      <a:pos x="587" y="236"/>
                    </a:cxn>
                    <a:cxn ang="0">
                      <a:pos x="555" y="140"/>
                    </a:cxn>
                    <a:cxn ang="0">
                      <a:pos x="367" y="240"/>
                    </a:cxn>
                    <a:cxn ang="0">
                      <a:pos x="359" y="228"/>
                    </a:cxn>
                    <a:cxn ang="0">
                      <a:pos x="411" y="144"/>
                    </a:cxn>
                    <a:cxn ang="0">
                      <a:pos x="535" y="80"/>
                    </a:cxn>
                    <a:cxn ang="0">
                      <a:pos x="507" y="0"/>
                    </a:cxn>
                    <a:cxn ang="0">
                      <a:pos x="387" y="68"/>
                    </a:cxn>
                    <a:cxn ang="0">
                      <a:pos x="275" y="120"/>
                    </a:cxn>
                    <a:cxn ang="0">
                      <a:pos x="311" y="44"/>
                    </a:cxn>
                    <a:cxn ang="0">
                      <a:pos x="199" y="124"/>
                    </a:cxn>
                    <a:cxn ang="0">
                      <a:pos x="219" y="160"/>
                    </a:cxn>
                    <a:cxn ang="0">
                      <a:pos x="119" y="252"/>
                    </a:cxn>
                    <a:cxn ang="0">
                      <a:pos x="15" y="340"/>
                    </a:cxn>
                    <a:cxn ang="0">
                      <a:pos x="11" y="492"/>
                    </a:cxn>
                    <a:cxn ang="0">
                      <a:pos x="163" y="376"/>
                    </a:cxn>
                  </a:cxnLst>
                  <a:rect l="0" t="0" r="r" b="b"/>
                  <a:pathLst>
                    <a:path w="587" h="708">
                      <a:moveTo>
                        <a:pt x="163" y="376"/>
                      </a:moveTo>
                      <a:cubicBezTo>
                        <a:pt x="180" y="471"/>
                        <a:pt x="105" y="535"/>
                        <a:pt x="39" y="572"/>
                      </a:cubicBezTo>
                      <a:cubicBezTo>
                        <a:pt x="48" y="637"/>
                        <a:pt x="86" y="672"/>
                        <a:pt x="123" y="708"/>
                      </a:cubicBezTo>
                      <a:cubicBezTo>
                        <a:pt x="168" y="648"/>
                        <a:pt x="210" y="563"/>
                        <a:pt x="267" y="516"/>
                      </a:cubicBezTo>
                      <a:cubicBezTo>
                        <a:pt x="281" y="504"/>
                        <a:pt x="297" y="489"/>
                        <a:pt x="319" y="500"/>
                      </a:cubicBezTo>
                      <a:cubicBezTo>
                        <a:pt x="320" y="530"/>
                        <a:pt x="315" y="566"/>
                        <a:pt x="331" y="580"/>
                      </a:cubicBezTo>
                      <a:cubicBezTo>
                        <a:pt x="398" y="589"/>
                        <a:pt x="439" y="539"/>
                        <a:pt x="435" y="464"/>
                      </a:cubicBezTo>
                      <a:cubicBezTo>
                        <a:pt x="424" y="447"/>
                        <a:pt x="383" y="460"/>
                        <a:pt x="371" y="444"/>
                      </a:cubicBezTo>
                      <a:cubicBezTo>
                        <a:pt x="371" y="388"/>
                        <a:pt x="429" y="362"/>
                        <a:pt x="467" y="332"/>
                      </a:cubicBezTo>
                      <a:cubicBezTo>
                        <a:pt x="508" y="300"/>
                        <a:pt x="551" y="267"/>
                        <a:pt x="587" y="236"/>
                      </a:cubicBezTo>
                      <a:cubicBezTo>
                        <a:pt x="571" y="209"/>
                        <a:pt x="567" y="170"/>
                        <a:pt x="555" y="140"/>
                      </a:cubicBezTo>
                      <a:cubicBezTo>
                        <a:pt x="492" y="170"/>
                        <a:pt x="462" y="255"/>
                        <a:pt x="367" y="240"/>
                      </a:cubicBezTo>
                      <a:cubicBezTo>
                        <a:pt x="366" y="234"/>
                        <a:pt x="360" y="233"/>
                        <a:pt x="359" y="228"/>
                      </a:cubicBezTo>
                      <a:cubicBezTo>
                        <a:pt x="366" y="191"/>
                        <a:pt x="387" y="164"/>
                        <a:pt x="411" y="144"/>
                      </a:cubicBezTo>
                      <a:cubicBezTo>
                        <a:pt x="448" y="115"/>
                        <a:pt x="499" y="110"/>
                        <a:pt x="535" y="80"/>
                      </a:cubicBezTo>
                      <a:cubicBezTo>
                        <a:pt x="533" y="62"/>
                        <a:pt x="523" y="18"/>
                        <a:pt x="507" y="0"/>
                      </a:cubicBezTo>
                      <a:cubicBezTo>
                        <a:pt x="469" y="23"/>
                        <a:pt x="426" y="44"/>
                        <a:pt x="387" y="68"/>
                      </a:cubicBezTo>
                      <a:cubicBezTo>
                        <a:pt x="352" y="89"/>
                        <a:pt x="319" y="125"/>
                        <a:pt x="275" y="120"/>
                      </a:cubicBezTo>
                      <a:cubicBezTo>
                        <a:pt x="282" y="89"/>
                        <a:pt x="313" y="83"/>
                        <a:pt x="311" y="44"/>
                      </a:cubicBezTo>
                      <a:cubicBezTo>
                        <a:pt x="255" y="37"/>
                        <a:pt x="225" y="88"/>
                        <a:pt x="199" y="124"/>
                      </a:cubicBezTo>
                      <a:cubicBezTo>
                        <a:pt x="194" y="148"/>
                        <a:pt x="223" y="137"/>
                        <a:pt x="219" y="160"/>
                      </a:cubicBezTo>
                      <a:cubicBezTo>
                        <a:pt x="199" y="198"/>
                        <a:pt x="160" y="221"/>
                        <a:pt x="119" y="252"/>
                      </a:cubicBezTo>
                      <a:cubicBezTo>
                        <a:pt x="88" y="276"/>
                        <a:pt x="28" y="308"/>
                        <a:pt x="15" y="340"/>
                      </a:cubicBezTo>
                      <a:cubicBezTo>
                        <a:pt x="0" y="379"/>
                        <a:pt x="10" y="437"/>
                        <a:pt x="11" y="492"/>
                      </a:cubicBezTo>
                      <a:cubicBezTo>
                        <a:pt x="60" y="454"/>
                        <a:pt x="72" y="359"/>
                        <a:pt x="163" y="37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50">
                  <a:extLst>
                    <a:ext uri="{FF2B5EF4-FFF2-40B4-BE49-F238E27FC236}">
                      <a16:creationId xmlns:a16="http://schemas.microsoft.com/office/drawing/2014/main" id="{4E5C98B3-A0CB-41C2-8CD2-CC6B875EFB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214939" y="1877769"/>
                  <a:ext cx="543473" cy="656092"/>
                </a:xfrm>
                <a:custGeom>
                  <a:avLst/>
                  <a:gdLst/>
                  <a:ahLst/>
                  <a:cxnLst>
                    <a:cxn ang="0">
                      <a:pos x="206" y="592"/>
                    </a:cxn>
                    <a:cxn ang="0">
                      <a:pos x="254" y="392"/>
                    </a:cxn>
                    <a:cxn ang="0">
                      <a:pos x="298" y="592"/>
                    </a:cxn>
                    <a:cxn ang="0">
                      <a:pos x="462" y="560"/>
                    </a:cxn>
                    <a:cxn ang="0">
                      <a:pos x="422" y="432"/>
                    </a:cxn>
                    <a:cxn ang="0">
                      <a:pos x="410" y="300"/>
                    </a:cxn>
                    <a:cxn ang="0">
                      <a:pos x="470" y="324"/>
                    </a:cxn>
                    <a:cxn ang="0">
                      <a:pos x="422" y="200"/>
                    </a:cxn>
                    <a:cxn ang="0">
                      <a:pos x="390" y="236"/>
                    </a:cxn>
                    <a:cxn ang="0">
                      <a:pos x="318" y="12"/>
                    </a:cxn>
                    <a:cxn ang="0">
                      <a:pos x="266" y="0"/>
                    </a:cxn>
                    <a:cxn ang="0">
                      <a:pos x="250" y="172"/>
                    </a:cxn>
                    <a:cxn ang="0">
                      <a:pos x="226" y="0"/>
                    </a:cxn>
                    <a:cxn ang="0">
                      <a:pos x="178" y="16"/>
                    </a:cxn>
                    <a:cxn ang="0">
                      <a:pos x="106" y="236"/>
                    </a:cxn>
                    <a:cxn ang="0">
                      <a:pos x="74" y="200"/>
                    </a:cxn>
                    <a:cxn ang="0">
                      <a:pos x="30" y="324"/>
                    </a:cxn>
                    <a:cxn ang="0">
                      <a:pos x="94" y="304"/>
                    </a:cxn>
                    <a:cxn ang="0">
                      <a:pos x="42" y="564"/>
                    </a:cxn>
                    <a:cxn ang="0">
                      <a:pos x="206" y="592"/>
                    </a:cxn>
                  </a:cxnLst>
                  <a:rect l="0" t="0" r="r" b="b"/>
                  <a:pathLst>
                    <a:path w="501" h="605">
                      <a:moveTo>
                        <a:pt x="206" y="592"/>
                      </a:moveTo>
                      <a:cubicBezTo>
                        <a:pt x="179" y="529"/>
                        <a:pt x="187" y="388"/>
                        <a:pt x="254" y="392"/>
                      </a:cubicBezTo>
                      <a:cubicBezTo>
                        <a:pt x="321" y="396"/>
                        <a:pt x="322" y="526"/>
                        <a:pt x="298" y="592"/>
                      </a:cubicBezTo>
                      <a:cubicBezTo>
                        <a:pt x="355" y="600"/>
                        <a:pt x="417" y="578"/>
                        <a:pt x="462" y="560"/>
                      </a:cubicBezTo>
                      <a:cubicBezTo>
                        <a:pt x="448" y="522"/>
                        <a:pt x="435" y="477"/>
                        <a:pt x="422" y="432"/>
                      </a:cubicBezTo>
                      <a:cubicBezTo>
                        <a:pt x="410" y="391"/>
                        <a:pt x="386" y="339"/>
                        <a:pt x="410" y="300"/>
                      </a:cubicBezTo>
                      <a:cubicBezTo>
                        <a:pt x="436" y="303"/>
                        <a:pt x="437" y="329"/>
                        <a:pt x="470" y="324"/>
                      </a:cubicBezTo>
                      <a:cubicBezTo>
                        <a:pt x="501" y="278"/>
                        <a:pt x="464" y="212"/>
                        <a:pt x="422" y="200"/>
                      </a:cubicBezTo>
                      <a:cubicBezTo>
                        <a:pt x="403" y="203"/>
                        <a:pt x="411" y="234"/>
                        <a:pt x="390" y="236"/>
                      </a:cubicBezTo>
                      <a:cubicBezTo>
                        <a:pt x="342" y="186"/>
                        <a:pt x="347" y="82"/>
                        <a:pt x="318" y="12"/>
                      </a:cubicBezTo>
                      <a:cubicBezTo>
                        <a:pt x="299" y="10"/>
                        <a:pt x="283" y="5"/>
                        <a:pt x="266" y="0"/>
                      </a:cubicBezTo>
                      <a:cubicBezTo>
                        <a:pt x="263" y="42"/>
                        <a:pt x="306" y="148"/>
                        <a:pt x="250" y="172"/>
                      </a:cubicBezTo>
                      <a:cubicBezTo>
                        <a:pt x="190" y="151"/>
                        <a:pt x="245" y="38"/>
                        <a:pt x="226" y="0"/>
                      </a:cubicBezTo>
                      <a:cubicBezTo>
                        <a:pt x="214" y="9"/>
                        <a:pt x="191" y="8"/>
                        <a:pt x="178" y="16"/>
                      </a:cubicBezTo>
                      <a:cubicBezTo>
                        <a:pt x="150" y="86"/>
                        <a:pt x="161" y="194"/>
                        <a:pt x="106" y="236"/>
                      </a:cubicBezTo>
                      <a:cubicBezTo>
                        <a:pt x="93" y="226"/>
                        <a:pt x="94" y="202"/>
                        <a:pt x="74" y="200"/>
                      </a:cubicBezTo>
                      <a:cubicBezTo>
                        <a:pt x="39" y="218"/>
                        <a:pt x="0" y="278"/>
                        <a:pt x="30" y="324"/>
                      </a:cubicBezTo>
                      <a:cubicBezTo>
                        <a:pt x="65" y="333"/>
                        <a:pt x="71" y="294"/>
                        <a:pt x="94" y="304"/>
                      </a:cubicBezTo>
                      <a:cubicBezTo>
                        <a:pt x="112" y="395"/>
                        <a:pt x="56" y="479"/>
                        <a:pt x="42" y="564"/>
                      </a:cubicBezTo>
                      <a:cubicBezTo>
                        <a:pt x="91" y="576"/>
                        <a:pt x="158" y="605"/>
                        <a:pt x="206" y="59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52">
                  <a:extLst>
                    <a:ext uri="{FF2B5EF4-FFF2-40B4-BE49-F238E27FC236}">
                      <a16:creationId xmlns:a16="http://schemas.microsoft.com/office/drawing/2014/main" id="{C93C42A3-2AFB-4AF7-BDD0-71B690B19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646509" y="4876918"/>
                  <a:ext cx="1014557" cy="448906"/>
                </a:xfrm>
                <a:custGeom>
                  <a:avLst/>
                  <a:gdLst/>
                  <a:ahLst/>
                  <a:cxnLst>
                    <a:cxn ang="0">
                      <a:pos x="692" y="104"/>
                    </a:cxn>
                    <a:cxn ang="0">
                      <a:pos x="708" y="128"/>
                    </a:cxn>
                    <a:cxn ang="0">
                      <a:pos x="488" y="228"/>
                    </a:cxn>
                    <a:cxn ang="0">
                      <a:pos x="544" y="160"/>
                    </a:cxn>
                    <a:cxn ang="0">
                      <a:pos x="252" y="232"/>
                    </a:cxn>
                    <a:cxn ang="0">
                      <a:pos x="252" y="316"/>
                    </a:cxn>
                    <a:cxn ang="0">
                      <a:pos x="0" y="376"/>
                    </a:cxn>
                    <a:cxn ang="0">
                      <a:pos x="216" y="364"/>
                    </a:cxn>
                    <a:cxn ang="0">
                      <a:pos x="199" y="392"/>
                    </a:cxn>
                    <a:cxn ang="0">
                      <a:pos x="855" y="113"/>
                    </a:cxn>
                    <a:cxn ang="0">
                      <a:pos x="936" y="0"/>
                    </a:cxn>
                    <a:cxn ang="0">
                      <a:pos x="692" y="104"/>
                    </a:cxn>
                  </a:cxnLst>
                  <a:rect l="0" t="0" r="r" b="b"/>
                  <a:pathLst>
                    <a:path w="936" h="414">
                      <a:moveTo>
                        <a:pt x="692" y="104"/>
                      </a:moveTo>
                      <a:cubicBezTo>
                        <a:pt x="689" y="121"/>
                        <a:pt x="711" y="112"/>
                        <a:pt x="708" y="128"/>
                      </a:cubicBezTo>
                      <a:cubicBezTo>
                        <a:pt x="669" y="192"/>
                        <a:pt x="577" y="241"/>
                        <a:pt x="488" y="228"/>
                      </a:cubicBezTo>
                      <a:cubicBezTo>
                        <a:pt x="489" y="188"/>
                        <a:pt x="525" y="182"/>
                        <a:pt x="544" y="160"/>
                      </a:cubicBezTo>
                      <a:cubicBezTo>
                        <a:pt x="451" y="173"/>
                        <a:pt x="351" y="212"/>
                        <a:pt x="252" y="232"/>
                      </a:cubicBezTo>
                      <a:cubicBezTo>
                        <a:pt x="258" y="255"/>
                        <a:pt x="249" y="278"/>
                        <a:pt x="252" y="316"/>
                      </a:cubicBezTo>
                      <a:cubicBezTo>
                        <a:pt x="203" y="371"/>
                        <a:pt x="47" y="319"/>
                        <a:pt x="0" y="376"/>
                      </a:cubicBezTo>
                      <a:cubicBezTo>
                        <a:pt x="67" y="414"/>
                        <a:pt x="151" y="354"/>
                        <a:pt x="216" y="364"/>
                      </a:cubicBezTo>
                      <a:cubicBezTo>
                        <a:pt x="219" y="371"/>
                        <a:pt x="211" y="382"/>
                        <a:pt x="199" y="392"/>
                      </a:cubicBezTo>
                      <a:cubicBezTo>
                        <a:pt x="438" y="341"/>
                        <a:pt x="660" y="245"/>
                        <a:pt x="855" y="113"/>
                      </a:cubicBezTo>
                      <a:cubicBezTo>
                        <a:pt x="870" y="76"/>
                        <a:pt x="916" y="41"/>
                        <a:pt x="936" y="0"/>
                      </a:cubicBezTo>
                      <a:cubicBezTo>
                        <a:pt x="856" y="36"/>
                        <a:pt x="775" y="71"/>
                        <a:pt x="692" y="10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53">
                  <a:extLst>
                    <a:ext uri="{FF2B5EF4-FFF2-40B4-BE49-F238E27FC236}">
                      <a16:creationId xmlns:a16="http://schemas.microsoft.com/office/drawing/2014/main" id="{37DF62D6-2A30-48EA-9585-44D680B41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024015" y="5033297"/>
                  <a:ext cx="859757" cy="302984"/>
                </a:xfrm>
                <a:custGeom>
                  <a:avLst/>
                  <a:gdLst/>
                  <a:ahLst/>
                  <a:cxnLst>
                    <a:cxn ang="0">
                      <a:pos x="765" y="220"/>
                    </a:cxn>
                    <a:cxn ang="0">
                      <a:pos x="537" y="228"/>
                    </a:cxn>
                    <a:cxn ang="0">
                      <a:pos x="789" y="172"/>
                    </a:cxn>
                    <a:cxn ang="0">
                      <a:pos x="789" y="84"/>
                    </a:cxn>
                    <a:cxn ang="0">
                      <a:pos x="545" y="120"/>
                    </a:cxn>
                    <a:cxn ang="0">
                      <a:pos x="445" y="104"/>
                    </a:cxn>
                    <a:cxn ang="0">
                      <a:pos x="489" y="56"/>
                    </a:cxn>
                    <a:cxn ang="0">
                      <a:pos x="305" y="52"/>
                    </a:cxn>
                    <a:cxn ang="0">
                      <a:pos x="353" y="104"/>
                    </a:cxn>
                    <a:cxn ang="0">
                      <a:pos x="245" y="120"/>
                    </a:cxn>
                    <a:cxn ang="0">
                      <a:pos x="9" y="88"/>
                    </a:cxn>
                    <a:cxn ang="0">
                      <a:pos x="5" y="168"/>
                    </a:cxn>
                    <a:cxn ang="0">
                      <a:pos x="257" y="224"/>
                    </a:cxn>
                    <a:cxn ang="0">
                      <a:pos x="37" y="220"/>
                    </a:cxn>
                    <a:cxn ang="0">
                      <a:pos x="57" y="250"/>
                    </a:cxn>
                    <a:cxn ang="0">
                      <a:pos x="389" y="279"/>
                    </a:cxn>
                    <a:cxn ang="0">
                      <a:pos x="737" y="247"/>
                    </a:cxn>
                    <a:cxn ang="0">
                      <a:pos x="765" y="220"/>
                    </a:cxn>
                  </a:cxnLst>
                  <a:rect l="0" t="0" r="r" b="b"/>
                  <a:pathLst>
                    <a:path w="793" h="279">
                      <a:moveTo>
                        <a:pt x="765" y="220"/>
                      </a:moveTo>
                      <a:cubicBezTo>
                        <a:pt x="696" y="226"/>
                        <a:pt x="601" y="268"/>
                        <a:pt x="537" y="228"/>
                      </a:cubicBezTo>
                      <a:cubicBezTo>
                        <a:pt x="584" y="172"/>
                        <a:pt x="705" y="191"/>
                        <a:pt x="789" y="172"/>
                      </a:cubicBezTo>
                      <a:cubicBezTo>
                        <a:pt x="788" y="129"/>
                        <a:pt x="793" y="117"/>
                        <a:pt x="789" y="84"/>
                      </a:cubicBezTo>
                      <a:cubicBezTo>
                        <a:pt x="719" y="96"/>
                        <a:pt x="626" y="115"/>
                        <a:pt x="545" y="120"/>
                      </a:cubicBezTo>
                      <a:cubicBezTo>
                        <a:pt x="513" y="122"/>
                        <a:pt x="466" y="128"/>
                        <a:pt x="445" y="104"/>
                      </a:cubicBezTo>
                      <a:cubicBezTo>
                        <a:pt x="451" y="79"/>
                        <a:pt x="485" y="83"/>
                        <a:pt x="489" y="56"/>
                      </a:cubicBezTo>
                      <a:cubicBezTo>
                        <a:pt x="467" y="0"/>
                        <a:pt x="334" y="6"/>
                        <a:pt x="305" y="52"/>
                      </a:cubicBezTo>
                      <a:cubicBezTo>
                        <a:pt x="308" y="82"/>
                        <a:pt x="344" y="80"/>
                        <a:pt x="353" y="104"/>
                      </a:cubicBezTo>
                      <a:cubicBezTo>
                        <a:pt x="329" y="128"/>
                        <a:pt x="278" y="122"/>
                        <a:pt x="245" y="120"/>
                      </a:cubicBezTo>
                      <a:cubicBezTo>
                        <a:pt x="165" y="116"/>
                        <a:pt x="79" y="96"/>
                        <a:pt x="9" y="88"/>
                      </a:cubicBezTo>
                      <a:cubicBezTo>
                        <a:pt x="0" y="107"/>
                        <a:pt x="8" y="143"/>
                        <a:pt x="5" y="168"/>
                      </a:cubicBezTo>
                      <a:cubicBezTo>
                        <a:pt x="73" y="203"/>
                        <a:pt x="209" y="169"/>
                        <a:pt x="257" y="224"/>
                      </a:cubicBezTo>
                      <a:cubicBezTo>
                        <a:pt x="207" y="270"/>
                        <a:pt x="94" y="231"/>
                        <a:pt x="37" y="220"/>
                      </a:cubicBezTo>
                      <a:cubicBezTo>
                        <a:pt x="34" y="230"/>
                        <a:pt x="45" y="241"/>
                        <a:pt x="57" y="250"/>
                      </a:cubicBezTo>
                      <a:cubicBezTo>
                        <a:pt x="165" y="269"/>
                        <a:pt x="276" y="279"/>
                        <a:pt x="389" y="279"/>
                      </a:cubicBezTo>
                      <a:cubicBezTo>
                        <a:pt x="508" y="279"/>
                        <a:pt x="625" y="268"/>
                        <a:pt x="737" y="247"/>
                      </a:cubicBezTo>
                      <a:cubicBezTo>
                        <a:pt x="748" y="239"/>
                        <a:pt x="758" y="231"/>
                        <a:pt x="765" y="2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54">
                  <a:extLst>
                    <a:ext uri="{FF2B5EF4-FFF2-40B4-BE49-F238E27FC236}">
                      <a16:creationId xmlns:a16="http://schemas.microsoft.com/office/drawing/2014/main" id="{6AD2CB7E-2492-4E03-BEC6-529AAE50F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251225" y="4864448"/>
                  <a:ext cx="1013444" cy="432196"/>
                </a:xfrm>
                <a:custGeom>
                  <a:avLst/>
                  <a:gdLst/>
                  <a:ahLst/>
                  <a:cxnLst>
                    <a:cxn ang="0">
                      <a:pos x="716" y="360"/>
                    </a:cxn>
                    <a:cxn ang="0">
                      <a:pos x="936" y="380"/>
                    </a:cxn>
                    <a:cxn ang="0">
                      <a:pos x="688" y="320"/>
                    </a:cxn>
                    <a:cxn ang="0">
                      <a:pos x="684" y="232"/>
                    </a:cxn>
                    <a:cxn ang="0">
                      <a:pos x="396" y="156"/>
                    </a:cxn>
                    <a:cxn ang="0">
                      <a:pos x="448" y="228"/>
                    </a:cxn>
                    <a:cxn ang="0">
                      <a:pos x="228" y="132"/>
                    </a:cxn>
                    <a:cxn ang="0">
                      <a:pos x="244" y="112"/>
                    </a:cxn>
                    <a:cxn ang="0">
                      <a:pos x="0" y="0"/>
                    </a:cxn>
                    <a:cxn ang="0">
                      <a:pos x="88" y="116"/>
                    </a:cxn>
                    <a:cxn ang="0">
                      <a:pos x="66" y="110"/>
                    </a:cxn>
                    <a:cxn ang="0">
                      <a:pos x="737" y="391"/>
                    </a:cxn>
                    <a:cxn ang="0">
                      <a:pos x="716" y="360"/>
                    </a:cxn>
                  </a:cxnLst>
                  <a:rect l="0" t="0" r="r" b="b"/>
                  <a:pathLst>
                    <a:path w="936" h="399">
                      <a:moveTo>
                        <a:pt x="716" y="360"/>
                      </a:moveTo>
                      <a:cubicBezTo>
                        <a:pt x="795" y="360"/>
                        <a:pt x="852" y="399"/>
                        <a:pt x="936" y="380"/>
                      </a:cubicBezTo>
                      <a:cubicBezTo>
                        <a:pt x="893" y="312"/>
                        <a:pt x="747" y="368"/>
                        <a:pt x="688" y="320"/>
                      </a:cubicBezTo>
                      <a:cubicBezTo>
                        <a:pt x="680" y="297"/>
                        <a:pt x="686" y="261"/>
                        <a:pt x="684" y="232"/>
                      </a:cubicBezTo>
                      <a:cubicBezTo>
                        <a:pt x="590" y="205"/>
                        <a:pt x="492" y="182"/>
                        <a:pt x="396" y="156"/>
                      </a:cubicBezTo>
                      <a:cubicBezTo>
                        <a:pt x="397" y="180"/>
                        <a:pt x="451" y="186"/>
                        <a:pt x="448" y="228"/>
                      </a:cubicBezTo>
                      <a:cubicBezTo>
                        <a:pt x="349" y="238"/>
                        <a:pt x="271" y="192"/>
                        <a:pt x="228" y="132"/>
                      </a:cubicBezTo>
                      <a:cubicBezTo>
                        <a:pt x="223" y="115"/>
                        <a:pt x="239" y="119"/>
                        <a:pt x="244" y="112"/>
                      </a:cubicBezTo>
                      <a:cubicBezTo>
                        <a:pt x="173" y="65"/>
                        <a:pt x="75" y="44"/>
                        <a:pt x="0" y="0"/>
                      </a:cubicBezTo>
                      <a:cubicBezTo>
                        <a:pt x="23" y="45"/>
                        <a:pt x="56" y="80"/>
                        <a:pt x="88" y="116"/>
                      </a:cubicBezTo>
                      <a:cubicBezTo>
                        <a:pt x="81" y="115"/>
                        <a:pt x="73" y="112"/>
                        <a:pt x="66" y="110"/>
                      </a:cubicBezTo>
                      <a:cubicBezTo>
                        <a:pt x="266" y="245"/>
                        <a:pt x="493" y="342"/>
                        <a:pt x="737" y="391"/>
                      </a:cubicBezTo>
                      <a:cubicBezTo>
                        <a:pt x="725" y="381"/>
                        <a:pt x="717" y="369"/>
                        <a:pt x="716" y="36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55">
                  <a:extLst>
                    <a:ext uri="{FF2B5EF4-FFF2-40B4-BE49-F238E27FC236}">
                      <a16:creationId xmlns:a16="http://schemas.microsoft.com/office/drawing/2014/main" id="{D29F08B3-CE2E-437E-9E52-6C60363BC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586148" y="3901365"/>
                  <a:ext cx="772891" cy="914520"/>
                </a:xfrm>
                <a:custGeom>
                  <a:avLst/>
                  <a:gdLst/>
                  <a:ahLst/>
                  <a:cxnLst>
                    <a:cxn ang="0">
                      <a:pos x="373" y="672"/>
                    </a:cxn>
                    <a:cxn ang="0">
                      <a:pos x="369" y="700"/>
                    </a:cxn>
                    <a:cxn ang="0">
                      <a:pos x="573" y="844"/>
                    </a:cxn>
                    <a:cxn ang="0">
                      <a:pos x="505" y="688"/>
                    </a:cxn>
                    <a:cxn ang="0">
                      <a:pos x="713" y="768"/>
                    </a:cxn>
                    <a:cxn ang="0">
                      <a:pos x="601" y="660"/>
                    </a:cxn>
                    <a:cxn ang="0">
                      <a:pos x="477" y="588"/>
                    </a:cxn>
                    <a:cxn ang="0">
                      <a:pos x="477" y="432"/>
                    </a:cxn>
                    <a:cxn ang="0">
                      <a:pos x="253" y="268"/>
                    </a:cxn>
                    <a:cxn ang="0">
                      <a:pos x="277" y="400"/>
                    </a:cxn>
                    <a:cxn ang="0">
                      <a:pos x="149" y="176"/>
                    </a:cxn>
                    <a:cxn ang="0">
                      <a:pos x="1" y="0"/>
                    </a:cxn>
                    <a:cxn ang="0">
                      <a:pos x="37" y="200"/>
                    </a:cxn>
                    <a:cxn ang="0">
                      <a:pos x="20" y="181"/>
                    </a:cxn>
                    <a:cxn ang="0">
                      <a:pos x="226" y="543"/>
                    </a:cxn>
                    <a:cxn ang="0">
                      <a:pos x="217" y="512"/>
                    </a:cxn>
                    <a:cxn ang="0">
                      <a:pos x="373" y="672"/>
                    </a:cxn>
                  </a:cxnLst>
                  <a:rect l="0" t="0" r="r" b="b"/>
                  <a:pathLst>
                    <a:path w="713" h="844">
                      <a:moveTo>
                        <a:pt x="373" y="672"/>
                      </a:moveTo>
                      <a:cubicBezTo>
                        <a:pt x="371" y="688"/>
                        <a:pt x="381" y="693"/>
                        <a:pt x="369" y="700"/>
                      </a:cubicBezTo>
                      <a:cubicBezTo>
                        <a:pt x="423" y="762"/>
                        <a:pt x="503" y="799"/>
                        <a:pt x="573" y="844"/>
                      </a:cubicBezTo>
                      <a:cubicBezTo>
                        <a:pt x="561" y="798"/>
                        <a:pt x="515" y="750"/>
                        <a:pt x="505" y="688"/>
                      </a:cubicBezTo>
                      <a:cubicBezTo>
                        <a:pt x="585" y="684"/>
                        <a:pt x="616" y="803"/>
                        <a:pt x="713" y="768"/>
                      </a:cubicBezTo>
                      <a:cubicBezTo>
                        <a:pt x="699" y="719"/>
                        <a:pt x="658" y="676"/>
                        <a:pt x="601" y="660"/>
                      </a:cubicBezTo>
                      <a:cubicBezTo>
                        <a:pt x="545" y="644"/>
                        <a:pt x="494" y="646"/>
                        <a:pt x="477" y="588"/>
                      </a:cubicBezTo>
                      <a:cubicBezTo>
                        <a:pt x="463" y="542"/>
                        <a:pt x="480" y="485"/>
                        <a:pt x="477" y="432"/>
                      </a:cubicBezTo>
                      <a:cubicBezTo>
                        <a:pt x="400" y="380"/>
                        <a:pt x="331" y="320"/>
                        <a:pt x="253" y="268"/>
                      </a:cubicBezTo>
                      <a:cubicBezTo>
                        <a:pt x="255" y="299"/>
                        <a:pt x="304" y="353"/>
                        <a:pt x="277" y="400"/>
                      </a:cubicBezTo>
                      <a:cubicBezTo>
                        <a:pt x="196" y="393"/>
                        <a:pt x="93" y="240"/>
                        <a:pt x="149" y="176"/>
                      </a:cubicBezTo>
                      <a:cubicBezTo>
                        <a:pt x="102" y="115"/>
                        <a:pt x="40" y="69"/>
                        <a:pt x="1" y="0"/>
                      </a:cubicBezTo>
                      <a:cubicBezTo>
                        <a:pt x="0" y="64"/>
                        <a:pt x="25" y="136"/>
                        <a:pt x="37" y="200"/>
                      </a:cubicBezTo>
                      <a:cubicBezTo>
                        <a:pt x="31" y="194"/>
                        <a:pt x="25" y="188"/>
                        <a:pt x="20" y="181"/>
                      </a:cubicBezTo>
                      <a:cubicBezTo>
                        <a:pt x="75" y="310"/>
                        <a:pt x="144" y="431"/>
                        <a:pt x="226" y="543"/>
                      </a:cubicBezTo>
                      <a:cubicBezTo>
                        <a:pt x="221" y="534"/>
                        <a:pt x="218" y="524"/>
                        <a:pt x="217" y="512"/>
                      </a:cubicBezTo>
                      <a:cubicBezTo>
                        <a:pt x="290" y="545"/>
                        <a:pt x="328" y="612"/>
                        <a:pt x="373" y="67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56">
                  <a:extLst>
                    <a:ext uri="{FF2B5EF4-FFF2-40B4-BE49-F238E27FC236}">
                      <a16:creationId xmlns:a16="http://schemas.microsoft.com/office/drawing/2014/main" id="{A21BE781-B8A3-4C6F-BFAB-EAF2E4F4C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841189" y="4487451"/>
                  <a:ext cx="469970" cy="476754"/>
                </a:xfrm>
                <a:custGeom>
                  <a:avLst/>
                  <a:gdLst/>
                  <a:ahLst/>
                  <a:cxnLst>
                    <a:cxn ang="0">
                      <a:pos x="105" y="144"/>
                    </a:cxn>
                    <a:cxn ang="0">
                      <a:pos x="1" y="0"/>
                    </a:cxn>
                    <a:cxn ang="0">
                      <a:pos x="55" y="93"/>
                    </a:cxn>
                    <a:cxn ang="0">
                      <a:pos x="433" y="440"/>
                    </a:cxn>
                    <a:cxn ang="0">
                      <a:pos x="353" y="324"/>
                    </a:cxn>
                    <a:cxn ang="0">
                      <a:pos x="105" y="144"/>
                    </a:cxn>
                  </a:cxnLst>
                  <a:rect l="0" t="0" r="r" b="b"/>
                  <a:pathLst>
                    <a:path w="433" h="440">
                      <a:moveTo>
                        <a:pt x="105" y="144"/>
                      </a:moveTo>
                      <a:cubicBezTo>
                        <a:pt x="109" y="73"/>
                        <a:pt x="46" y="35"/>
                        <a:pt x="1" y="0"/>
                      </a:cubicBezTo>
                      <a:cubicBezTo>
                        <a:pt x="0" y="35"/>
                        <a:pt x="37" y="64"/>
                        <a:pt x="55" y="93"/>
                      </a:cubicBezTo>
                      <a:cubicBezTo>
                        <a:pt x="164" y="225"/>
                        <a:pt x="292" y="342"/>
                        <a:pt x="433" y="440"/>
                      </a:cubicBezTo>
                      <a:cubicBezTo>
                        <a:pt x="419" y="404"/>
                        <a:pt x="371" y="368"/>
                        <a:pt x="353" y="324"/>
                      </a:cubicBezTo>
                      <a:cubicBezTo>
                        <a:pt x="261" y="274"/>
                        <a:pt x="170" y="222"/>
                        <a:pt x="105" y="1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57">
                  <a:extLst>
                    <a:ext uri="{FF2B5EF4-FFF2-40B4-BE49-F238E27FC236}">
                      <a16:creationId xmlns:a16="http://schemas.microsoft.com/office/drawing/2014/main" id="{2DCABE52-6FFA-46AD-B14D-01E83C68A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607426" y="4703884"/>
                  <a:ext cx="319625" cy="281819"/>
                </a:xfrm>
                <a:custGeom>
                  <a:avLst/>
                  <a:gdLst/>
                  <a:ahLst/>
                  <a:cxnLst>
                    <a:cxn ang="0">
                      <a:pos x="88" y="143"/>
                    </a:cxn>
                    <a:cxn ang="0">
                      <a:pos x="0" y="260"/>
                    </a:cxn>
                    <a:cxn ang="0">
                      <a:pos x="295" y="0"/>
                    </a:cxn>
                    <a:cxn ang="0">
                      <a:pos x="192" y="83"/>
                    </a:cxn>
                    <a:cxn ang="0">
                      <a:pos x="88" y="143"/>
                    </a:cxn>
                  </a:cxnLst>
                  <a:rect l="0" t="0" r="r" b="b"/>
                  <a:pathLst>
                    <a:path w="295" h="260">
                      <a:moveTo>
                        <a:pt x="88" y="143"/>
                      </a:moveTo>
                      <a:cubicBezTo>
                        <a:pt x="50" y="175"/>
                        <a:pt x="34" y="225"/>
                        <a:pt x="0" y="260"/>
                      </a:cubicBezTo>
                      <a:cubicBezTo>
                        <a:pt x="107" y="184"/>
                        <a:pt x="206" y="97"/>
                        <a:pt x="295" y="0"/>
                      </a:cubicBezTo>
                      <a:cubicBezTo>
                        <a:pt x="266" y="31"/>
                        <a:pt x="230" y="58"/>
                        <a:pt x="192" y="83"/>
                      </a:cubicBezTo>
                      <a:cubicBezTo>
                        <a:pt x="158" y="106"/>
                        <a:pt x="117" y="119"/>
                        <a:pt x="88" y="14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58">
                  <a:extLst>
                    <a:ext uri="{FF2B5EF4-FFF2-40B4-BE49-F238E27FC236}">
                      <a16:creationId xmlns:a16="http://schemas.microsoft.com/office/drawing/2014/main" id="{7B279421-D900-4A11-8B0D-A083534466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500226" y="3743668"/>
                  <a:ext cx="110254" cy="334173"/>
                </a:xfrm>
                <a:custGeom>
                  <a:avLst/>
                  <a:gdLst/>
                  <a:ahLst/>
                  <a:cxnLst>
                    <a:cxn ang="0">
                      <a:pos x="69" y="125"/>
                    </a:cxn>
                    <a:cxn ang="0">
                      <a:pos x="0" y="0"/>
                    </a:cxn>
                    <a:cxn ang="0">
                      <a:pos x="85" y="276"/>
                    </a:cxn>
                    <a:cxn ang="0">
                      <a:pos x="101" y="309"/>
                    </a:cxn>
                    <a:cxn ang="0">
                      <a:pos x="69" y="125"/>
                    </a:cxn>
                  </a:cxnLst>
                  <a:rect l="0" t="0" r="r" b="b"/>
                  <a:pathLst>
                    <a:path w="101" h="309">
                      <a:moveTo>
                        <a:pt x="69" y="125"/>
                      </a:moveTo>
                      <a:cubicBezTo>
                        <a:pt x="55" y="81"/>
                        <a:pt x="23" y="41"/>
                        <a:pt x="0" y="0"/>
                      </a:cubicBezTo>
                      <a:cubicBezTo>
                        <a:pt x="21" y="95"/>
                        <a:pt x="50" y="187"/>
                        <a:pt x="85" y="276"/>
                      </a:cubicBezTo>
                      <a:cubicBezTo>
                        <a:pt x="90" y="288"/>
                        <a:pt x="95" y="300"/>
                        <a:pt x="101" y="309"/>
                      </a:cubicBezTo>
                      <a:cubicBezTo>
                        <a:pt x="84" y="250"/>
                        <a:pt x="88" y="186"/>
                        <a:pt x="69" y="1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59">
                  <a:extLst>
                    <a:ext uri="{FF2B5EF4-FFF2-40B4-BE49-F238E27FC236}">
                      <a16:creationId xmlns:a16="http://schemas.microsoft.com/office/drawing/2014/main" id="{1C860792-9EFA-4F2F-B8E5-D27DC5CF1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6028219" y="2102250"/>
                  <a:ext cx="318512" cy="5591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152"/>
                    </a:cxn>
                    <a:cxn ang="0">
                      <a:pos x="212" y="360"/>
                    </a:cxn>
                    <a:cxn ang="0">
                      <a:pos x="260" y="516"/>
                    </a:cxn>
                    <a:cxn ang="0">
                      <a:pos x="248" y="392"/>
                    </a:cxn>
                    <a:cxn ang="0">
                      <a:pos x="294" y="464"/>
                    </a:cxn>
                    <a:cxn ang="0">
                      <a:pos x="96" y="9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4" h="516">
                      <a:moveTo>
                        <a:pt x="0" y="0"/>
                      </a:moveTo>
                      <a:cubicBezTo>
                        <a:pt x="18" y="50"/>
                        <a:pt x="39" y="97"/>
                        <a:pt x="52" y="152"/>
                      </a:cubicBezTo>
                      <a:cubicBezTo>
                        <a:pt x="111" y="216"/>
                        <a:pt x="187" y="262"/>
                        <a:pt x="212" y="360"/>
                      </a:cubicBezTo>
                      <a:cubicBezTo>
                        <a:pt x="185" y="412"/>
                        <a:pt x="216" y="497"/>
                        <a:pt x="260" y="516"/>
                      </a:cubicBezTo>
                      <a:cubicBezTo>
                        <a:pt x="283" y="479"/>
                        <a:pt x="239" y="428"/>
                        <a:pt x="248" y="392"/>
                      </a:cubicBezTo>
                      <a:cubicBezTo>
                        <a:pt x="265" y="415"/>
                        <a:pt x="280" y="439"/>
                        <a:pt x="294" y="464"/>
                      </a:cubicBezTo>
                      <a:cubicBezTo>
                        <a:pt x="242" y="334"/>
                        <a:pt x="175" y="210"/>
                        <a:pt x="96" y="97"/>
                      </a:cubicBezTo>
                      <a:cubicBezTo>
                        <a:pt x="54" y="75"/>
                        <a:pt x="36" y="29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60">
                  <a:extLst>
                    <a:ext uri="{FF2B5EF4-FFF2-40B4-BE49-F238E27FC236}">
                      <a16:creationId xmlns:a16="http://schemas.microsoft.com/office/drawing/2014/main" id="{28A1719F-295C-4AC0-8BF8-879957FC7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894138" y="2293752"/>
                  <a:ext cx="566861" cy="983582"/>
                </a:xfrm>
                <a:custGeom>
                  <a:avLst/>
                  <a:gdLst/>
                  <a:ahLst/>
                  <a:cxnLst>
                    <a:cxn ang="0">
                      <a:pos x="387" y="372"/>
                    </a:cxn>
                    <a:cxn ang="0">
                      <a:pos x="315" y="152"/>
                    </a:cxn>
                    <a:cxn ang="0">
                      <a:pos x="175" y="0"/>
                    </a:cxn>
                    <a:cxn ang="0">
                      <a:pos x="175" y="164"/>
                    </a:cxn>
                    <a:cxn ang="0">
                      <a:pos x="35" y="44"/>
                    </a:cxn>
                    <a:cxn ang="0">
                      <a:pos x="159" y="260"/>
                    </a:cxn>
                    <a:cxn ang="0">
                      <a:pos x="79" y="384"/>
                    </a:cxn>
                    <a:cxn ang="0">
                      <a:pos x="207" y="592"/>
                    </a:cxn>
                    <a:cxn ang="0">
                      <a:pos x="263" y="476"/>
                    </a:cxn>
                    <a:cxn ang="0">
                      <a:pos x="327" y="664"/>
                    </a:cxn>
                    <a:cxn ang="0">
                      <a:pos x="271" y="708"/>
                    </a:cxn>
                    <a:cxn ang="0">
                      <a:pos x="359" y="908"/>
                    </a:cxn>
                    <a:cxn ang="0">
                      <a:pos x="451" y="708"/>
                    </a:cxn>
                    <a:cxn ang="0">
                      <a:pos x="499" y="852"/>
                    </a:cxn>
                    <a:cxn ang="0">
                      <a:pos x="499" y="700"/>
                    </a:cxn>
                    <a:cxn ang="0">
                      <a:pos x="475" y="672"/>
                    </a:cxn>
                    <a:cxn ang="0">
                      <a:pos x="477" y="479"/>
                    </a:cxn>
                    <a:cxn ang="0">
                      <a:pos x="431" y="337"/>
                    </a:cxn>
                    <a:cxn ang="0">
                      <a:pos x="379" y="248"/>
                    </a:cxn>
                    <a:cxn ang="0">
                      <a:pos x="387" y="372"/>
                    </a:cxn>
                  </a:cxnLst>
                  <a:rect l="0" t="0" r="r" b="b"/>
                  <a:pathLst>
                    <a:path w="523" h="908">
                      <a:moveTo>
                        <a:pt x="387" y="372"/>
                      </a:moveTo>
                      <a:cubicBezTo>
                        <a:pt x="329" y="338"/>
                        <a:pt x="286" y="235"/>
                        <a:pt x="315" y="152"/>
                      </a:cubicBezTo>
                      <a:cubicBezTo>
                        <a:pt x="275" y="95"/>
                        <a:pt x="230" y="43"/>
                        <a:pt x="175" y="0"/>
                      </a:cubicBezTo>
                      <a:cubicBezTo>
                        <a:pt x="178" y="47"/>
                        <a:pt x="203" y="125"/>
                        <a:pt x="175" y="164"/>
                      </a:cubicBezTo>
                      <a:cubicBezTo>
                        <a:pt x="114" y="141"/>
                        <a:pt x="115" y="35"/>
                        <a:pt x="35" y="44"/>
                      </a:cubicBezTo>
                      <a:cubicBezTo>
                        <a:pt x="0" y="161"/>
                        <a:pt x="175" y="159"/>
                        <a:pt x="159" y="260"/>
                      </a:cubicBezTo>
                      <a:cubicBezTo>
                        <a:pt x="151" y="309"/>
                        <a:pt x="97" y="335"/>
                        <a:pt x="79" y="384"/>
                      </a:cubicBezTo>
                      <a:cubicBezTo>
                        <a:pt x="127" y="448"/>
                        <a:pt x="156" y="531"/>
                        <a:pt x="207" y="592"/>
                      </a:cubicBezTo>
                      <a:cubicBezTo>
                        <a:pt x="224" y="547"/>
                        <a:pt x="210" y="477"/>
                        <a:pt x="263" y="476"/>
                      </a:cubicBezTo>
                      <a:cubicBezTo>
                        <a:pt x="314" y="476"/>
                        <a:pt x="357" y="599"/>
                        <a:pt x="327" y="664"/>
                      </a:cubicBezTo>
                      <a:cubicBezTo>
                        <a:pt x="314" y="692"/>
                        <a:pt x="291" y="688"/>
                        <a:pt x="271" y="708"/>
                      </a:cubicBezTo>
                      <a:cubicBezTo>
                        <a:pt x="288" y="788"/>
                        <a:pt x="338" y="833"/>
                        <a:pt x="359" y="908"/>
                      </a:cubicBezTo>
                      <a:cubicBezTo>
                        <a:pt x="407" y="858"/>
                        <a:pt x="409" y="764"/>
                        <a:pt x="451" y="708"/>
                      </a:cubicBezTo>
                      <a:cubicBezTo>
                        <a:pt x="483" y="740"/>
                        <a:pt x="456" y="831"/>
                        <a:pt x="499" y="852"/>
                      </a:cubicBezTo>
                      <a:cubicBezTo>
                        <a:pt x="523" y="824"/>
                        <a:pt x="520" y="738"/>
                        <a:pt x="499" y="700"/>
                      </a:cubicBezTo>
                      <a:cubicBezTo>
                        <a:pt x="493" y="689"/>
                        <a:pt x="480" y="684"/>
                        <a:pt x="475" y="672"/>
                      </a:cubicBezTo>
                      <a:cubicBezTo>
                        <a:pt x="451" y="615"/>
                        <a:pt x="477" y="545"/>
                        <a:pt x="477" y="479"/>
                      </a:cubicBezTo>
                      <a:cubicBezTo>
                        <a:pt x="464" y="431"/>
                        <a:pt x="448" y="383"/>
                        <a:pt x="431" y="337"/>
                      </a:cubicBezTo>
                      <a:cubicBezTo>
                        <a:pt x="413" y="306"/>
                        <a:pt x="392" y="278"/>
                        <a:pt x="379" y="248"/>
                      </a:cubicBezTo>
                      <a:cubicBezTo>
                        <a:pt x="383" y="284"/>
                        <a:pt x="418" y="341"/>
                        <a:pt x="387" y="37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61">
                  <a:extLst>
                    <a:ext uri="{FF2B5EF4-FFF2-40B4-BE49-F238E27FC236}">
                      <a16:creationId xmlns:a16="http://schemas.microsoft.com/office/drawing/2014/main" id="{13497FF9-741C-4354-B19D-CADBBD740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6322050" y="3809974"/>
                  <a:ext cx="95776" cy="298528"/>
                </a:xfrm>
                <a:custGeom>
                  <a:avLst/>
                  <a:gdLst/>
                  <a:ahLst/>
                  <a:cxnLst>
                    <a:cxn ang="0">
                      <a:pos x="0" y="276"/>
                    </a:cxn>
                    <a:cxn ang="0">
                      <a:pos x="88" y="0"/>
                    </a:cxn>
                    <a:cxn ang="0">
                      <a:pos x="35" y="87"/>
                    </a:cxn>
                    <a:cxn ang="0">
                      <a:pos x="0" y="276"/>
                    </a:cxn>
                  </a:cxnLst>
                  <a:rect l="0" t="0" r="r" b="b"/>
                  <a:pathLst>
                    <a:path w="88" h="276">
                      <a:moveTo>
                        <a:pt x="0" y="276"/>
                      </a:moveTo>
                      <a:cubicBezTo>
                        <a:pt x="36" y="187"/>
                        <a:pt x="66" y="95"/>
                        <a:pt x="88" y="0"/>
                      </a:cubicBezTo>
                      <a:cubicBezTo>
                        <a:pt x="72" y="31"/>
                        <a:pt x="53" y="61"/>
                        <a:pt x="35" y="87"/>
                      </a:cubicBezTo>
                      <a:cubicBezTo>
                        <a:pt x="28" y="155"/>
                        <a:pt x="13" y="214"/>
                        <a:pt x="0" y="27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62">
                  <a:extLst>
                    <a:ext uri="{FF2B5EF4-FFF2-40B4-BE49-F238E27FC236}">
                      <a16:creationId xmlns:a16="http://schemas.microsoft.com/office/drawing/2014/main" id="{152BAE4A-9D6A-4848-ADA7-D244B3257C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573971" y="3937534"/>
                  <a:ext cx="762867" cy="905608"/>
                </a:xfrm>
                <a:custGeom>
                  <a:avLst/>
                  <a:gdLst/>
                  <a:ahLst/>
                  <a:cxnLst>
                    <a:cxn ang="0">
                      <a:pos x="560" y="164"/>
                    </a:cxn>
                    <a:cxn ang="0">
                      <a:pos x="576" y="196"/>
                    </a:cxn>
                    <a:cxn ang="0">
                      <a:pos x="428" y="392"/>
                    </a:cxn>
                    <a:cxn ang="0">
                      <a:pos x="456" y="260"/>
                    </a:cxn>
                    <a:cxn ang="0">
                      <a:pos x="232" y="424"/>
                    </a:cxn>
                    <a:cxn ang="0">
                      <a:pos x="164" y="648"/>
                    </a:cxn>
                    <a:cxn ang="0">
                      <a:pos x="120" y="652"/>
                    </a:cxn>
                    <a:cxn ang="0">
                      <a:pos x="0" y="760"/>
                    </a:cxn>
                    <a:cxn ang="0">
                      <a:pos x="204" y="680"/>
                    </a:cxn>
                    <a:cxn ang="0">
                      <a:pos x="132" y="836"/>
                    </a:cxn>
                    <a:cxn ang="0">
                      <a:pos x="332" y="700"/>
                    </a:cxn>
                    <a:cxn ang="0">
                      <a:pos x="488" y="504"/>
                    </a:cxn>
                    <a:cxn ang="0">
                      <a:pos x="480" y="525"/>
                    </a:cxn>
                    <a:cxn ang="0">
                      <a:pos x="672" y="183"/>
                    </a:cxn>
                    <a:cxn ang="0">
                      <a:pos x="704" y="0"/>
                    </a:cxn>
                    <a:cxn ang="0">
                      <a:pos x="560" y="164"/>
                    </a:cxn>
                  </a:cxnLst>
                  <a:rect l="0" t="0" r="r" b="b"/>
                  <a:pathLst>
                    <a:path w="704" h="836">
                      <a:moveTo>
                        <a:pt x="560" y="164"/>
                      </a:moveTo>
                      <a:cubicBezTo>
                        <a:pt x="560" y="180"/>
                        <a:pt x="574" y="182"/>
                        <a:pt x="576" y="196"/>
                      </a:cubicBezTo>
                      <a:cubicBezTo>
                        <a:pt x="557" y="291"/>
                        <a:pt x="524" y="374"/>
                        <a:pt x="428" y="392"/>
                      </a:cubicBezTo>
                      <a:cubicBezTo>
                        <a:pt x="406" y="344"/>
                        <a:pt x="445" y="301"/>
                        <a:pt x="456" y="260"/>
                      </a:cubicBezTo>
                      <a:cubicBezTo>
                        <a:pt x="377" y="311"/>
                        <a:pt x="310" y="373"/>
                        <a:pt x="232" y="424"/>
                      </a:cubicBezTo>
                      <a:cubicBezTo>
                        <a:pt x="244" y="528"/>
                        <a:pt x="243" y="621"/>
                        <a:pt x="164" y="648"/>
                      </a:cubicBezTo>
                      <a:cubicBezTo>
                        <a:pt x="151" y="653"/>
                        <a:pt x="133" y="649"/>
                        <a:pt x="120" y="652"/>
                      </a:cubicBezTo>
                      <a:cubicBezTo>
                        <a:pt x="69" y="664"/>
                        <a:pt x="9" y="704"/>
                        <a:pt x="0" y="760"/>
                      </a:cubicBezTo>
                      <a:cubicBezTo>
                        <a:pt x="87" y="801"/>
                        <a:pt x="127" y="676"/>
                        <a:pt x="204" y="680"/>
                      </a:cubicBezTo>
                      <a:cubicBezTo>
                        <a:pt x="191" y="743"/>
                        <a:pt x="158" y="786"/>
                        <a:pt x="132" y="836"/>
                      </a:cubicBezTo>
                      <a:cubicBezTo>
                        <a:pt x="205" y="797"/>
                        <a:pt x="275" y="755"/>
                        <a:pt x="332" y="700"/>
                      </a:cubicBezTo>
                      <a:cubicBezTo>
                        <a:pt x="347" y="614"/>
                        <a:pt x="415" y="546"/>
                        <a:pt x="488" y="504"/>
                      </a:cubicBezTo>
                      <a:cubicBezTo>
                        <a:pt x="486" y="512"/>
                        <a:pt x="483" y="519"/>
                        <a:pt x="480" y="525"/>
                      </a:cubicBezTo>
                      <a:cubicBezTo>
                        <a:pt x="556" y="419"/>
                        <a:pt x="620" y="304"/>
                        <a:pt x="672" y="183"/>
                      </a:cubicBezTo>
                      <a:cubicBezTo>
                        <a:pt x="673" y="125"/>
                        <a:pt x="701" y="65"/>
                        <a:pt x="704" y="0"/>
                      </a:cubicBezTo>
                      <a:cubicBezTo>
                        <a:pt x="663" y="45"/>
                        <a:pt x="606" y="110"/>
                        <a:pt x="560" y="16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Freeform 63">
                  <a:extLst>
                    <a:ext uri="{FF2B5EF4-FFF2-40B4-BE49-F238E27FC236}">
                      <a16:creationId xmlns:a16="http://schemas.microsoft.com/office/drawing/2014/main" id="{83593DA1-8C5C-42F2-920F-9D98E8770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951170" y="4518622"/>
                  <a:ext cx="128072" cy="167087"/>
                </a:xfrm>
                <a:custGeom>
                  <a:avLst/>
                  <a:gdLst/>
                  <a:ahLst/>
                  <a:cxnLst>
                    <a:cxn ang="0">
                      <a:pos x="10" y="140"/>
                    </a:cxn>
                    <a:cxn ang="0">
                      <a:pos x="0" y="153"/>
                    </a:cxn>
                    <a:cxn ang="0">
                      <a:pos x="113" y="14"/>
                    </a:cxn>
                    <a:cxn ang="0">
                      <a:pos x="118" y="0"/>
                    </a:cxn>
                    <a:cxn ang="0">
                      <a:pos x="10" y="140"/>
                    </a:cxn>
                  </a:cxnLst>
                  <a:rect l="0" t="0" r="r" b="b"/>
                  <a:pathLst>
                    <a:path w="118" h="153">
                      <a:moveTo>
                        <a:pt x="10" y="140"/>
                      </a:moveTo>
                      <a:cubicBezTo>
                        <a:pt x="7" y="144"/>
                        <a:pt x="3" y="149"/>
                        <a:pt x="0" y="153"/>
                      </a:cubicBezTo>
                      <a:cubicBezTo>
                        <a:pt x="40" y="108"/>
                        <a:pt x="77" y="62"/>
                        <a:pt x="113" y="14"/>
                      </a:cubicBezTo>
                      <a:cubicBezTo>
                        <a:pt x="115" y="9"/>
                        <a:pt x="117" y="5"/>
                        <a:pt x="118" y="0"/>
                      </a:cubicBezTo>
                      <a:cubicBezTo>
                        <a:pt x="71" y="18"/>
                        <a:pt x="10" y="75"/>
                        <a:pt x="10" y="14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id="{4B1524E8-DC9D-4542-A895-79422D44F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835479" y="1852157"/>
                  <a:ext cx="567974" cy="836546"/>
                </a:xfrm>
                <a:custGeom>
                  <a:avLst/>
                  <a:gdLst/>
                  <a:ahLst/>
                  <a:cxnLst>
                    <a:cxn ang="0">
                      <a:pos x="402" y="3"/>
                    </a:cxn>
                    <a:cxn ang="0">
                      <a:pos x="396" y="0"/>
                    </a:cxn>
                    <a:cxn ang="0">
                      <a:pos x="236" y="160"/>
                    </a:cxn>
                    <a:cxn ang="0">
                      <a:pos x="288" y="152"/>
                    </a:cxn>
                    <a:cxn ang="0">
                      <a:pos x="164" y="312"/>
                    </a:cxn>
                    <a:cxn ang="0">
                      <a:pos x="152" y="268"/>
                    </a:cxn>
                    <a:cxn ang="0">
                      <a:pos x="0" y="468"/>
                    </a:cxn>
                    <a:cxn ang="0">
                      <a:pos x="144" y="508"/>
                    </a:cxn>
                    <a:cxn ang="0">
                      <a:pos x="68" y="680"/>
                    </a:cxn>
                    <a:cxn ang="0">
                      <a:pos x="184" y="620"/>
                    </a:cxn>
                    <a:cxn ang="0">
                      <a:pos x="224" y="532"/>
                    </a:cxn>
                    <a:cxn ang="0">
                      <a:pos x="372" y="580"/>
                    </a:cxn>
                    <a:cxn ang="0">
                      <a:pos x="436" y="348"/>
                    </a:cxn>
                    <a:cxn ang="0">
                      <a:pos x="372" y="372"/>
                    </a:cxn>
                    <a:cxn ang="0">
                      <a:pos x="440" y="196"/>
                    </a:cxn>
                    <a:cxn ang="0">
                      <a:pos x="460" y="232"/>
                    </a:cxn>
                    <a:cxn ang="0">
                      <a:pos x="524" y="36"/>
                    </a:cxn>
                    <a:cxn ang="0">
                      <a:pos x="450" y="34"/>
                    </a:cxn>
                    <a:cxn ang="0">
                      <a:pos x="402" y="3"/>
                    </a:cxn>
                  </a:cxnLst>
                  <a:rect l="0" t="0" r="r" b="b"/>
                  <a:pathLst>
                    <a:path w="524" h="772">
                      <a:moveTo>
                        <a:pt x="402" y="3"/>
                      </a:moveTo>
                      <a:cubicBezTo>
                        <a:pt x="398" y="1"/>
                        <a:pt x="396" y="0"/>
                        <a:pt x="396" y="0"/>
                      </a:cubicBezTo>
                      <a:cubicBezTo>
                        <a:pt x="342" y="52"/>
                        <a:pt x="282" y="99"/>
                        <a:pt x="236" y="160"/>
                      </a:cubicBezTo>
                      <a:cubicBezTo>
                        <a:pt x="250" y="169"/>
                        <a:pt x="264" y="145"/>
                        <a:pt x="288" y="152"/>
                      </a:cubicBezTo>
                      <a:cubicBezTo>
                        <a:pt x="292" y="234"/>
                        <a:pt x="244" y="300"/>
                        <a:pt x="164" y="312"/>
                      </a:cubicBezTo>
                      <a:cubicBezTo>
                        <a:pt x="155" y="302"/>
                        <a:pt x="149" y="289"/>
                        <a:pt x="152" y="268"/>
                      </a:cubicBezTo>
                      <a:cubicBezTo>
                        <a:pt x="89" y="307"/>
                        <a:pt x="48" y="401"/>
                        <a:pt x="0" y="468"/>
                      </a:cubicBezTo>
                      <a:cubicBezTo>
                        <a:pt x="41" y="489"/>
                        <a:pt x="102" y="489"/>
                        <a:pt x="144" y="508"/>
                      </a:cubicBezTo>
                      <a:cubicBezTo>
                        <a:pt x="167" y="593"/>
                        <a:pt x="60" y="589"/>
                        <a:pt x="68" y="680"/>
                      </a:cubicBezTo>
                      <a:cubicBezTo>
                        <a:pt x="77" y="772"/>
                        <a:pt x="183" y="697"/>
                        <a:pt x="184" y="620"/>
                      </a:cubicBezTo>
                      <a:cubicBezTo>
                        <a:pt x="184" y="587"/>
                        <a:pt x="185" y="538"/>
                        <a:pt x="224" y="532"/>
                      </a:cubicBezTo>
                      <a:cubicBezTo>
                        <a:pt x="275" y="523"/>
                        <a:pt x="320" y="581"/>
                        <a:pt x="372" y="580"/>
                      </a:cubicBezTo>
                      <a:cubicBezTo>
                        <a:pt x="395" y="504"/>
                        <a:pt x="424" y="434"/>
                        <a:pt x="436" y="348"/>
                      </a:cubicBezTo>
                      <a:cubicBezTo>
                        <a:pt x="413" y="354"/>
                        <a:pt x="406" y="376"/>
                        <a:pt x="372" y="372"/>
                      </a:cubicBezTo>
                      <a:cubicBezTo>
                        <a:pt x="323" y="312"/>
                        <a:pt x="379" y="210"/>
                        <a:pt x="440" y="196"/>
                      </a:cubicBezTo>
                      <a:cubicBezTo>
                        <a:pt x="450" y="204"/>
                        <a:pt x="460" y="214"/>
                        <a:pt x="460" y="232"/>
                      </a:cubicBezTo>
                      <a:cubicBezTo>
                        <a:pt x="498" y="183"/>
                        <a:pt x="496" y="94"/>
                        <a:pt x="524" y="36"/>
                      </a:cubicBezTo>
                      <a:cubicBezTo>
                        <a:pt x="500" y="33"/>
                        <a:pt x="468" y="43"/>
                        <a:pt x="450" y="34"/>
                      </a:cubicBezTo>
                      <a:cubicBezTo>
                        <a:pt x="436" y="27"/>
                        <a:pt x="413" y="11"/>
                        <a:pt x="402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2" name="Freeform 65">
                  <a:extLst>
                    <a:ext uri="{FF2B5EF4-FFF2-40B4-BE49-F238E27FC236}">
                      <a16:creationId xmlns:a16="http://schemas.microsoft.com/office/drawing/2014/main" id="{3062D88C-58EE-4C74-8793-415940A4C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806348" y="1700910"/>
                  <a:ext cx="875348" cy="460044"/>
                </a:xfrm>
                <a:custGeom>
                  <a:avLst/>
                  <a:gdLst/>
                  <a:ahLst/>
                  <a:cxnLst>
                    <a:cxn ang="0">
                      <a:pos x="1" y="15"/>
                    </a:cxn>
                    <a:cxn ang="0">
                      <a:pos x="0" y="54"/>
                    </a:cxn>
                    <a:cxn ang="0">
                      <a:pos x="36" y="52"/>
                    </a:cxn>
                    <a:cxn ang="0">
                      <a:pos x="4" y="80"/>
                    </a:cxn>
                    <a:cxn ang="0">
                      <a:pos x="228" y="188"/>
                    </a:cxn>
                    <a:cxn ang="0">
                      <a:pos x="216" y="152"/>
                    </a:cxn>
                    <a:cxn ang="0">
                      <a:pos x="408" y="252"/>
                    </a:cxn>
                    <a:cxn ang="0">
                      <a:pos x="360" y="260"/>
                    </a:cxn>
                    <a:cxn ang="0">
                      <a:pos x="576" y="404"/>
                    </a:cxn>
                    <a:cxn ang="0">
                      <a:pos x="608" y="304"/>
                    </a:cxn>
                    <a:cxn ang="0">
                      <a:pos x="804" y="396"/>
                    </a:cxn>
                    <a:cxn ang="0">
                      <a:pos x="624" y="252"/>
                    </a:cxn>
                    <a:cxn ang="0">
                      <a:pos x="644" y="172"/>
                    </a:cxn>
                    <a:cxn ang="0">
                      <a:pos x="416" y="80"/>
                    </a:cxn>
                    <a:cxn ang="0">
                      <a:pos x="444" y="124"/>
                    </a:cxn>
                    <a:cxn ang="0">
                      <a:pos x="244" y="52"/>
                    </a:cxn>
                    <a:cxn ang="0">
                      <a:pos x="276" y="44"/>
                    </a:cxn>
                    <a:cxn ang="0">
                      <a:pos x="32" y="0"/>
                    </a:cxn>
                    <a:cxn ang="0">
                      <a:pos x="44" y="36"/>
                    </a:cxn>
                    <a:cxn ang="0">
                      <a:pos x="1" y="15"/>
                    </a:cxn>
                  </a:cxnLst>
                  <a:rect l="0" t="0" r="r" b="b"/>
                  <a:pathLst>
                    <a:path w="808" h="425">
                      <a:moveTo>
                        <a:pt x="1" y="15"/>
                      </a:move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4" y="70"/>
                        <a:pt x="12" y="68"/>
                        <a:pt x="4" y="80"/>
                      </a:cubicBezTo>
                      <a:cubicBezTo>
                        <a:pt x="82" y="113"/>
                        <a:pt x="153" y="152"/>
                        <a:pt x="228" y="188"/>
                      </a:cubicBezTo>
                      <a:cubicBezTo>
                        <a:pt x="236" y="180"/>
                        <a:pt x="204" y="163"/>
                        <a:pt x="216" y="152"/>
                      </a:cubicBezTo>
                      <a:cubicBezTo>
                        <a:pt x="298" y="151"/>
                        <a:pt x="381" y="185"/>
                        <a:pt x="408" y="252"/>
                      </a:cubicBezTo>
                      <a:cubicBezTo>
                        <a:pt x="398" y="261"/>
                        <a:pt x="380" y="261"/>
                        <a:pt x="360" y="260"/>
                      </a:cubicBezTo>
                      <a:cubicBezTo>
                        <a:pt x="414" y="309"/>
                        <a:pt x="510" y="353"/>
                        <a:pt x="576" y="404"/>
                      </a:cubicBezTo>
                      <a:cubicBezTo>
                        <a:pt x="593" y="377"/>
                        <a:pt x="594" y="334"/>
                        <a:pt x="608" y="304"/>
                      </a:cubicBezTo>
                      <a:cubicBezTo>
                        <a:pt x="698" y="305"/>
                        <a:pt x="710" y="425"/>
                        <a:pt x="804" y="396"/>
                      </a:cubicBezTo>
                      <a:cubicBezTo>
                        <a:pt x="808" y="301"/>
                        <a:pt x="637" y="319"/>
                        <a:pt x="624" y="252"/>
                      </a:cubicBezTo>
                      <a:cubicBezTo>
                        <a:pt x="618" y="222"/>
                        <a:pt x="647" y="209"/>
                        <a:pt x="644" y="172"/>
                      </a:cubicBezTo>
                      <a:cubicBezTo>
                        <a:pt x="577" y="132"/>
                        <a:pt x="501" y="102"/>
                        <a:pt x="416" y="80"/>
                      </a:cubicBezTo>
                      <a:cubicBezTo>
                        <a:pt x="412" y="90"/>
                        <a:pt x="456" y="105"/>
                        <a:pt x="444" y="124"/>
                      </a:cubicBezTo>
                      <a:cubicBezTo>
                        <a:pt x="361" y="132"/>
                        <a:pt x="285" y="100"/>
                        <a:pt x="244" y="52"/>
                      </a:cubicBezTo>
                      <a:cubicBezTo>
                        <a:pt x="252" y="46"/>
                        <a:pt x="271" y="52"/>
                        <a:pt x="276" y="44"/>
                      </a:cubicBezTo>
                      <a:cubicBezTo>
                        <a:pt x="205" y="19"/>
                        <a:pt x="115" y="13"/>
                        <a:pt x="32" y="0"/>
                      </a:cubicBezTo>
                      <a:cubicBezTo>
                        <a:pt x="22" y="10"/>
                        <a:pt x="46" y="20"/>
                        <a:pt x="44" y="36"/>
                      </a:cubicBezTo>
                      <a:lnTo>
                        <a:pt x="1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66">
                  <a:extLst>
                    <a:ext uri="{FF2B5EF4-FFF2-40B4-BE49-F238E27FC236}">
                      <a16:creationId xmlns:a16="http://schemas.microsoft.com/office/drawing/2014/main" id="{E489C518-BC91-4FC4-B5F6-BF4A875F7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703374" y="1414428"/>
                  <a:ext cx="684910" cy="197162"/>
                </a:xfrm>
                <a:custGeom>
                  <a:avLst/>
                  <a:gdLst/>
                  <a:ahLst/>
                  <a:cxnLst>
                    <a:cxn ang="0">
                      <a:pos x="33" y="144"/>
                    </a:cxn>
                    <a:cxn ang="0">
                      <a:pos x="52" y="154"/>
                    </a:cxn>
                    <a:cxn ang="0">
                      <a:pos x="75" y="150"/>
                    </a:cxn>
                    <a:cxn ang="0">
                      <a:pos x="84" y="178"/>
                    </a:cxn>
                    <a:cxn ang="0">
                      <a:pos x="304" y="162"/>
                    </a:cxn>
                    <a:cxn ang="0">
                      <a:pos x="256" y="142"/>
                    </a:cxn>
                    <a:cxn ang="0">
                      <a:pos x="428" y="138"/>
                    </a:cxn>
                    <a:cxn ang="0">
                      <a:pos x="424" y="162"/>
                    </a:cxn>
                    <a:cxn ang="0">
                      <a:pos x="612" y="182"/>
                    </a:cxn>
                    <a:cxn ang="0">
                      <a:pos x="520" y="98"/>
                    </a:cxn>
                    <a:cxn ang="0">
                      <a:pos x="632" y="122"/>
                    </a:cxn>
                    <a:cxn ang="0">
                      <a:pos x="622" y="109"/>
                    </a:cxn>
                    <a:cxn ang="0">
                      <a:pos x="578" y="88"/>
                    </a:cxn>
                    <a:cxn ang="0">
                      <a:pos x="492" y="78"/>
                    </a:cxn>
                    <a:cxn ang="0">
                      <a:pos x="352" y="10"/>
                    </a:cxn>
                    <a:cxn ang="0">
                      <a:pos x="216" y="22"/>
                    </a:cxn>
                    <a:cxn ang="0">
                      <a:pos x="284" y="46"/>
                    </a:cxn>
                    <a:cxn ang="0">
                      <a:pos x="144" y="70"/>
                    </a:cxn>
                    <a:cxn ang="0">
                      <a:pos x="136" y="50"/>
                    </a:cxn>
                    <a:cxn ang="0">
                      <a:pos x="0" y="114"/>
                    </a:cxn>
                    <a:cxn ang="0">
                      <a:pos x="48" y="130"/>
                    </a:cxn>
                    <a:cxn ang="0">
                      <a:pos x="33" y="144"/>
                    </a:cxn>
                  </a:cxnLst>
                  <a:rect l="0" t="0" r="r" b="b"/>
                  <a:pathLst>
                    <a:path w="632" h="182">
                      <a:moveTo>
                        <a:pt x="33" y="144"/>
                      </a:moveTo>
                      <a:cubicBezTo>
                        <a:pt x="43" y="150"/>
                        <a:pt x="47" y="151"/>
                        <a:pt x="52" y="154"/>
                      </a:cubicBezTo>
                      <a:cubicBezTo>
                        <a:pt x="46" y="149"/>
                        <a:pt x="71" y="149"/>
                        <a:pt x="75" y="150"/>
                      </a:cubicBezTo>
                      <a:cubicBezTo>
                        <a:pt x="78" y="155"/>
                        <a:pt x="84" y="166"/>
                        <a:pt x="84" y="178"/>
                      </a:cubicBezTo>
                      <a:cubicBezTo>
                        <a:pt x="154" y="169"/>
                        <a:pt x="224" y="161"/>
                        <a:pt x="304" y="162"/>
                      </a:cubicBezTo>
                      <a:cubicBezTo>
                        <a:pt x="295" y="148"/>
                        <a:pt x="269" y="152"/>
                        <a:pt x="256" y="142"/>
                      </a:cubicBezTo>
                      <a:cubicBezTo>
                        <a:pt x="285" y="97"/>
                        <a:pt x="389" y="114"/>
                        <a:pt x="428" y="138"/>
                      </a:cubicBezTo>
                      <a:cubicBezTo>
                        <a:pt x="431" y="150"/>
                        <a:pt x="424" y="153"/>
                        <a:pt x="424" y="162"/>
                      </a:cubicBezTo>
                      <a:cubicBezTo>
                        <a:pt x="487" y="168"/>
                        <a:pt x="554" y="171"/>
                        <a:pt x="612" y="182"/>
                      </a:cubicBezTo>
                      <a:cubicBezTo>
                        <a:pt x="603" y="151"/>
                        <a:pt x="528" y="130"/>
                        <a:pt x="520" y="98"/>
                      </a:cubicBezTo>
                      <a:cubicBezTo>
                        <a:pt x="563" y="100"/>
                        <a:pt x="585" y="123"/>
                        <a:pt x="632" y="122"/>
                      </a:cubicBezTo>
                      <a:cubicBezTo>
                        <a:pt x="629" y="117"/>
                        <a:pt x="626" y="113"/>
                        <a:pt x="622" y="109"/>
                      </a:cubicBezTo>
                      <a:cubicBezTo>
                        <a:pt x="607" y="102"/>
                        <a:pt x="593" y="95"/>
                        <a:pt x="578" y="88"/>
                      </a:cubicBezTo>
                      <a:cubicBezTo>
                        <a:pt x="553" y="83"/>
                        <a:pt x="523" y="83"/>
                        <a:pt x="492" y="78"/>
                      </a:cubicBezTo>
                      <a:cubicBezTo>
                        <a:pt x="433" y="68"/>
                        <a:pt x="400" y="20"/>
                        <a:pt x="352" y="10"/>
                      </a:cubicBezTo>
                      <a:cubicBezTo>
                        <a:pt x="302" y="0"/>
                        <a:pt x="262" y="20"/>
                        <a:pt x="216" y="22"/>
                      </a:cubicBezTo>
                      <a:cubicBezTo>
                        <a:pt x="232" y="37"/>
                        <a:pt x="271" y="28"/>
                        <a:pt x="284" y="46"/>
                      </a:cubicBezTo>
                      <a:cubicBezTo>
                        <a:pt x="267" y="82"/>
                        <a:pt x="190" y="75"/>
                        <a:pt x="144" y="70"/>
                      </a:cubicBezTo>
                      <a:cubicBezTo>
                        <a:pt x="137" y="68"/>
                        <a:pt x="144" y="51"/>
                        <a:pt x="136" y="50"/>
                      </a:cubicBezTo>
                      <a:cubicBezTo>
                        <a:pt x="83" y="64"/>
                        <a:pt x="45" y="93"/>
                        <a:pt x="0" y="114"/>
                      </a:cubicBezTo>
                      <a:cubicBezTo>
                        <a:pt x="8" y="127"/>
                        <a:pt x="40" y="127"/>
                        <a:pt x="48" y="130"/>
                      </a:cubicBezTo>
                      <a:cubicBezTo>
                        <a:pt x="46" y="134"/>
                        <a:pt x="40" y="145"/>
                        <a:pt x="33" y="1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Freeform 67">
                  <a:extLst>
                    <a:ext uri="{FF2B5EF4-FFF2-40B4-BE49-F238E27FC236}">
                      <a16:creationId xmlns:a16="http://schemas.microsoft.com/office/drawing/2014/main" id="{20CC2259-FAA6-4C97-B02E-6B084EF83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588606" y="1406535"/>
                  <a:ext cx="693820" cy="196048"/>
                </a:xfrm>
                <a:custGeom>
                  <a:avLst/>
                  <a:gdLst/>
                  <a:ahLst/>
                  <a:cxnLst>
                    <a:cxn ang="0">
                      <a:pos x="550" y="172"/>
                    </a:cxn>
                    <a:cxn ang="0">
                      <a:pos x="562" y="174"/>
                    </a:cxn>
                    <a:cxn ang="0">
                      <a:pos x="564" y="145"/>
                    </a:cxn>
                    <a:cxn ang="0">
                      <a:pos x="590" y="149"/>
                    </a:cxn>
                    <a:cxn ang="0">
                      <a:pos x="611" y="137"/>
                    </a:cxn>
                    <a:cxn ang="0">
                      <a:pos x="593" y="126"/>
                    </a:cxn>
                    <a:cxn ang="0">
                      <a:pos x="640" y="117"/>
                    </a:cxn>
                    <a:cxn ang="0">
                      <a:pos x="500" y="45"/>
                    </a:cxn>
                    <a:cxn ang="0">
                      <a:pos x="352" y="49"/>
                    </a:cxn>
                    <a:cxn ang="0">
                      <a:pos x="420" y="25"/>
                    </a:cxn>
                    <a:cxn ang="0">
                      <a:pos x="284" y="9"/>
                    </a:cxn>
                    <a:cxn ang="0">
                      <a:pos x="144" y="77"/>
                    </a:cxn>
                    <a:cxn ang="0">
                      <a:pos x="43" y="90"/>
                    </a:cxn>
                    <a:cxn ang="0">
                      <a:pos x="17" y="102"/>
                    </a:cxn>
                    <a:cxn ang="0">
                      <a:pos x="0" y="117"/>
                    </a:cxn>
                    <a:cxn ang="0">
                      <a:pos x="116" y="97"/>
                    </a:cxn>
                    <a:cxn ang="0">
                      <a:pos x="20" y="181"/>
                    </a:cxn>
                    <a:cxn ang="0">
                      <a:pos x="212" y="161"/>
                    </a:cxn>
                    <a:cxn ang="0">
                      <a:pos x="212" y="133"/>
                    </a:cxn>
                    <a:cxn ang="0">
                      <a:pos x="380" y="133"/>
                    </a:cxn>
                    <a:cxn ang="0">
                      <a:pos x="332" y="153"/>
                    </a:cxn>
                    <a:cxn ang="0">
                      <a:pos x="500" y="169"/>
                    </a:cxn>
                    <a:cxn ang="0">
                      <a:pos x="550" y="172"/>
                    </a:cxn>
                  </a:cxnLst>
                  <a:rect l="0" t="0" r="r" b="b"/>
                  <a:pathLst>
                    <a:path w="640" h="181">
                      <a:moveTo>
                        <a:pt x="550" y="172"/>
                      </a:moveTo>
                      <a:cubicBezTo>
                        <a:pt x="550" y="172"/>
                        <a:pt x="560" y="175"/>
                        <a:pt x="562" y="174"/>
                      </a:cubicBezTo>
                      <a:cubicBezTo>
                        <a:pt x="564" y="170"/>
                        <a:pt x="565" y="150"/>
                        <a:pt x="564" y="145"/>
                      </a:cubicBezTo>
                      <a:cubicBezTo>
                        <a:pt x="569" y="145"/>
                        <a:pt x="577" y="145"/>
                        <a:pt x="590" y="149"/>
                      </a:cubicBezTo>
                      <a:cubicBezTo>
                        <a:pt x="594" y="147"/>
                        <a:pt x="608" y="140"/>
                        <a:pt x="611" y="137"/>
                      </a:cubicBezTo>
                      <a:cubicBezTo>
                        <a:pt x="596" y="143"/>
                        <a:pt x="592" y="129"/>
                        <a:pt x="593" y="126"/>
                      </a:cubicBezTo>
                      <a:cubicBezTo>
                        <a:pt x="597" y="126"/>
                        <a:pt x="640" y="117"/>
                        <a:pt x="640" y="117"/>
                      </a:cubicBezTo>
                      <a:cubicBezTo>
                        <a:pt x="601" y="85"/>
                        <a:pt x="551" y="64"/>
                        <a:pt x="500" y="45"/>
                      </a:cubicBezTo>
                      <a:cubicBezTo>
                        <a:pt x="485" y="93"/>
                        <a:pt x="380" y="70"/>
                        <a:pt x="352" y="49"/>
                      </a:cubicBezTo>
                      <a:cubicBezTo>
                        <a:pt x="360" y="26"/>
                        <a:pt x="392" y="28"/>
                        <a:pt x="420" y="25"/>
                      </a:cubicBezTo>
                      <a:cubicBezTo>
                        <a:pt x="369" y="8"/>
                        <a:pt x="329" y="0"/>
                        <a:pt x="284" y="9"/>
                      </a:cubicBezTo>
                      <a:cubicBezTo>
                        <a:pt x="232" y="20"/>
                        <a:pt x="191" y="69"/>
                        <a:pt x="144" y="77"/>
                      </a:cubicBezTo>
                      <a:cubicBezTo>
                        <a:pt x="106" y="83"/>
                        <a:pt x="72" y="81"/>
                        <a:pt x="43" y="90"/>
                      </a:cubicBezTo>
                      <a:cubicBezTo>
                        <a:pt x="34" y="94"/>
                        <a:pt x="26" y="98"/>
                        <a:pt x="17" y="102"/>
                      </a:cubicBezTo>
                      <a:cubicBezTo>
                        <a:pt x="11" y="106"/>
                        <a:pt x="6" y="111"/>
                        <a:pt x="0" y="117"/>
                      </a:cubicBezTo>
                      <a:cubicBezTo>
                        <a:pt x="30" y="132"/>
                        <a:pt x="74" y="95"/>
                        <a:pt x="116" y="97"/>
                      </a:cubicBezTo>
                      <a:cubicBezTo>
                        <a:pt x="93" y="134"/>
                        <a:pt x="45" y="146"/>
                        <a:pt x="20" y="181"/>
                      </a:cubicBezTo>
                      <a:cubicBezTo>
                        <a:pt x="80" y="170"/>
                        <a:pt x="147" y="166"/>
                        <a:pt x="212" y="161"/>
                      </a:cubicBezTo>
                      <a:cubicBezTo>
                        <a:pt x="222" y="153"/>
                        <a:pt x="199" y="145"/>
                        <a:pt x="212" y="133"/>
                      </a:cubicBezTo>
                      <a:cubicBezTo>
                        <a:pt x="250" y="111"/>
                        <a:pt x="345" y="100"/>
                        <a:pt x="380" y="133"/>
                      </a:cubicBezTo>
                      <a:cubicBezTo>
                        <a:pt x="374" y="149"/>
                        <a:pt x="352" y="150"/>
                        <a:pt x="332" y="153"/>
                      </a:cubicBezTo>
                      <a:cubicBezTo>
                        <a:pt x="385" y="166"/>
                        <a:pt x="446" y="161"/>
                        <a:pt x="500" y="169"/>
                      </a:cubicBezTo>
                      <a:lnTo>
                        <a:pt x="550" y="1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5" name="Freeform 68">
                  <a:extLst>
                    <a:ext uri="{FF2B5EF4-FFF2-40B4-BE49-F238E27FC236}">
                      <a16:creationId xmlns:a16="http://schemas.microsoft.com/office/drawing/2014/main" id="{DA38E087-9091-40A2-9989-D535E3C82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464942" y="1525580"/>
                  <a:ext cx="731684" cy="331945"/>
                </a:xfrm>
                <a:custGeom>
                  <a:avLst/>
                  <a:gdLst/>
                  <a:ahLst/>
                  <a:cxnLst>
                    <a:cxn ang="0">
                      <a:pos x="659" y="98"/>
                    </a:cxn>
                    <a:cxn ang="0">
                      <a:pos x="675" y="64"/>
                    </a:cxn>
                    <a:cxn ang="0">
                      <a:pos x="532" y="54"/>
                    </a:cxn>
                    <a:cxn ang="0">
                      <a:pos x="416" y="50"/>
                    </a:cxn>
                    <a:cxn ang="0">
                      <a:pos x="468" y="22"/>
                    </a:cxn>
                    <a:cxn ang="0">
                      <a:pos x="344" y="26"/>
                    </a:cxn>
                    <a:cxn ang="0">
                      <a:pos x="356" y="46"/>
                    </a:cxn>
                    <a:cxn ang="0">
                      <a:pos x="120" y="82"/>
                    </a:cxn>
                    <a:cxn ang="0">
                      <a:pos x="40" y="166"/>
                    </a:cxn>
                    <a:cxn ang="0">
                      <a:pos x="216" y="138"/>
                    </a:cxn>
                    <a:cxn ang="0">
                      <a:pos x="8" y="226"/>
                    </a:cxn>
                    <a:cxn ang="0">
                      <a:pos x="4" y="306"/>
                    </a:cxn>
                    <a:cxn ang="0">
                      <a:pos x="268" y="218"/>
                    </a:cxn>
                    <a:cxn ang="0">
                      <a:pos x="236" y="258"/>
                    </a:cxn>
                    <a:cxn ang="0">
                      <a:pos x="376" y="214"/>
                    </a:cxn>
                    <a:cxn ang="0">
                      <a:pos x="344" y="206"/>
                    </a:cxn>
                    <a:cxn ang="0">
                      <a:pos x="656" y="114"/>
                    </a:cxn>
                    <a:cxn ang="0">
                      <a:pos x="448" y="114"/>
                    </a:cxn>
                    <a:cxn ang="0">
                      <a:pos x="640" y="96"/>
                    </a:cxn>
                    <a:cxn ang="0">
                      <a:pos x="659" y="98"/>
                    </a:cxn>
                  </a:cxnLst>
                  <a:rect l="0" t="0" r="r" b="b"/>
                  <a:pathLst>
                    <a:path w="675" h="306">
                      <a:moveTo>
                        <a:pt x="659" y="98"/>
                      </a:moveTo>
                      <a:cubicBezTo>
                        <a:pt x="670" y="96"/>
                        <a:pt x="675" y="64"/>
                        <a:pt x="675" y="64"/>
                      </a:cubicBezTo>
                      <a:cubicBezTo>
                        <a:pt x="652" y="64"/>
                        <a:pt x="551" y="55"/>
                        <a:pt x="532" y="54"/>
                      </a:cubicBezTo>
                      <a:cubicBezTo>
                        <a:pt x="493" y="52"/>
                        <a:pt x="456" y="58"/>
                        <a:pt x="416" y="50"/>
                      </a:cubicBezTo>
                      <a:cubicBezTo>
                        <a:pt x="422" y="29"/>
                        <a:pt x="460" y="41"/>
                        <a:pt x="468" y="22"/>
                      </a:cubicBezTo>
                      <a:cubicBezTo>
                        <a:pt x="439" y="0"/>
                        <a:pt x="373" y="6"/>
                        <a:pt x="344" y="26"/>
                      </a:cubicBezTo>
                      <a:cubicBezTo>
                        <a:pt x="340" y="41"/>
                        <a:pt x="359" y="32"/>
                        <a:pt x="356" y="46"/>
                      </a:cubicBezTo>
                      <a:cubicBezTo>
                        <a:pt x="285" y="76"/>
                        <a:pt x="187" y="53"/>
                        <a:pt x="120" y="82"/>
                      </a:cubicBezTo>
                      <a:cubicBezTo>
                        <a:pt x="79" y="99"/>
                        <a:pt x="67" y="138"/>
                        <a:pt x="40" y="166"/>
                      </a:cubicBezTo>
                      <a:cubicBezTo>
                        <a:pt x="84" y="162"/>
                        <a:pt x="152" y="109"/>
                        <a:pt x="216" y="138"/>
                      </a:cubicBezTo>
                      <a:cubicBezTo>
                        <a:pt x="176" y="196"/>
                        <a:pt x="82" y="201"/>
                        <a:pt x="8" y="226"/>
                      </a:cubicBezTo>
                      <a:cubicBezTo>
                        <a:pt x="0" y="247"/>
                        <a:pt x="5" y="279"/>
                        <a:pt x="4" y="306"/>
                      </a:cubicBezTo>
                      <a:cubicBezTo>
                        <a:pt x="93" y="278"/>
                        <a:pt x="159" y="226"/>
                        <a:pt x="268" y="218"/>
                      </a:cubicBezTo>
                      <a:cubicBezTo>
                        <a:pt x="265" y="239"/>
                        <a:pt x="238" y="236"/>
                        <a:pt x="236" y="258"/>
                      </a:cubicBezTo>
                      <a:cubicBezTo>
                        <a:pt x="284" y="276"/>
                        <a:pt x="347" y="242"/>
                        <a:pt x="376" y="214"/>
                      </a:cubicBezTo>
                      <a:cubicBezTo>
                        <a:pt x="372" y="205"/>
                        <a:pt x="358" y="206"/>
                        <a:pt x="344" y="206"/>
                      </a:cubicBezTo>
                      <a:cubicBezTo>
                        <a:pt x="406" y="138"/>
                        <a:pt x="603" y="184"/>
                        <a:pt x="656" y="114"/>
                      </a:cubicBezTo>
                      <a:cubicBezTo>
                        <a:pt x="587" y="110"/>
                        <a:pt x="509" y="136"/>
                        <a:pt x="448" y="114"/>
                      </a:cubicBezTo>
                      <a:cubicBezTo>
                        <a:pt x="483" y="80"/>
                        <a:pt x="585" y="85"/>
                        <a:pt x="640" y="96"/>
                      </a:cubicBezTo>
                      <a:cubicBezTo>
                        <a:pt x="640" y="96"/>
                        <a:pt x="653" y="99"/>
                        <a:pt x="659" y="9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69">
                  <a:extLst>
                    <a:ext uri="{FF2B5EF4-FFF2-40B4-BE49-F238E27FC236}">
                      <a16:creationId xmlns:a16="http://schemas.microsoft.com/office/drawing/2014/main" id="{963ECA85-D719-455A-B8C3-8240539CB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301837" y="1687074"/>
                  <a:ext cx="867552" cy="458931"/>
                </a:xfrm>
                <a:custGeom>
                  <a:avLst/>
                  <a:gdLst/>
                  <a:ahLst/>
                  <a:cxnLst>
                    <a:cxn ang="0">
                      <a:pos x="756" y="32"/>
                    </a:cxn>
                    <a:cxn ang="0">
                      <a:pos x="772" y="0"/>
                    </a:cxn>
                    <a:cxn ang="0">
                      <a:pos x="524" y="40"/>
                    </a:cxn>
                    <a:cxn ang="0">
                      <a:pos x="556" y="52"/>
                    </a:cxn>
                    <a:cxn ang="0">
                      <a:pos x="356" y="124"/>
                    </a:cxn>
                    <a:cxn ang="0">
                      <a:pos x="388" y="80"/>
                    </a:cxn>
                    <a:cxn ang="0">
                      <a:pos x="156" y="168"/>
                    </a:cxn>
                    <a:cxn ang="0">
                      <a:pos x="180" y="244"/>
                    </a:cxn>
                    <a:cxn ang="0">
                      <a:pos x="0" y="400"/>
                    </a:cxn>
                    <a:cxn ang="0">
                      <a:pos x="192" y="304"/>
                    </a:cxn>
                    <a:cxn ang="0">
                      <a:pos x="224" y="404"/>
                    </a:cxn>
                    <a:cxn ang="0">
                      <a:pos x="444" y="260"/>
                    </a:cxn>
                    <a:cxn ang="0">
                      <a:pos x="396" y="252"/>
                    </a:cxn>
                    <a:cxn ang="0">
                      <a:pos x="588" y="152"/>
                    </a:cxn>
                    <a:cxn ang="0">
                      <a:pos x="568" y="188"/>
                    </a:cxn>
                    <a:cxn ang="0">
                      <a:pos x="800" y="80"/>
                    </a:cxn>
                    <a:cxn ang="0">
                      <a:pos x="764" y="56"/>
                    </a:cxn>
                  </a:cxnLst>
                  <a:rect l="0" t="0" r="r" b="b"/>
                  <a:pathLst>
                    <a:path w="800" h="424">
                      <a:moveTo>
                        <a:pt x="756" y="32"/>
                      </a:moveTo>
                      <a:cubicBezTo>
                        <a:pt x="757" y="17"/>
                        <a:pt x="769" y="13"/>
                        <a:pt x="772" y="0"/>
                      </a:cubicBezTo>
                      <a:cubicBezTo>
                        <a:pt x="682" y="6"/>
                        <a:pt x="601" y="21"/>
                        <a:pt x="524" y="40"/>
                      </a:cubicBezTo>
                      <a:cubicBezTo>
                        <a:pt x="530" y="49"/>
                        <a:pt x="548" y="45"/>
                        <a:pt x="556" y="52"/>
                      </a:cubicBezTo>
                      <a:cubicBezTo>
                        <a:pt x="514" y="98"/>
                        <a:pt x="438" y="131"/>
                        <a:pt x="356" y="124"/>
                      </a:cubicBezTo>
                      <a:cubicBezTo>
                        <a:pt x="354" y="96"/>
                        <a:pt x="378" y="96"/>
                        <a:pt x="388" y="80"/>
                      </a:cubicBezTo>
                      <a:cubicBezTo>
                        <a:pt x="298" y="97"/>
                        <a:pt x="230" y="135"/>
                        <a:pt x="156" y="168"/>
                      </a:cubicBezTo>
                      <a:cubicBezTo>
                        <a:pt x="157" y="200"/>
                        <a:pt x="167" y="223"/>
                        <a:pt x="180" y="244"/>
                      </a:cubicBezTo>
                      <a:cubicBezTo>
                        <a:pt x="148" y="324"/>
                        <a:pt x="7" y="295"/>
                        <a:pt x="0" y="400"/>
                      </a:cubicBezTo>
                      <a:cubicBezTo>
                        <a:pt x="89" y="424"/>
                        <a:pt x="107" y="310"/>
                        <a:pt x="192" y="304"/>
                      </a:cubicBezTo>
                      <a:cubicBezTo>
                        <a:pt x="208" y="332"/>
                        <a:pt x="209" y="374"/>
                        <a:pt x="224" y="404"/>
                      </a:cubicBezTo>
                      <a:cubicBezTo>
                        <a:pt x="297" y="356"/>
                        <a:pt x="376" y="313"/>
                        <a:pt x="444" y="260"/>
                      </a:cubicBezTo>
                      <a:cubicBezTo>
                        <a:pt x="436" y="255"/>
                        <a:pt x="405" y="266"/>
                        <a:pt x="396" y="252"/>
                      </a:cubicBezTo>
                      <a:cubicBezTo>
                        <a:pt x="421" y="182"/>
                        <a:pt x="504" y="149"/>
                        <a:pt x="588" y="152"/>
                      </a:cubicBezTo>
                      <a:cubicBezTo>
                        <a:pt x="588" y="171"/>
                        <a:pt x="573" y="174"/>
                        <a:pt x="568" y="188"/>
                      </a:cubicBezTo>
                      <a:cubicBezTo>
                        <a:pt x="650" y="157"/>
                        <a:pt x="714" y="108"/>
                        <a:pt x="800" y="80"/>
                      </a:cubicBezTo>
                      <a:cubicBezTo>
                        <a:pt x="793" y="67"/>
                        <a:pt x="774" y="66"/>
                        <a:pt x="764" y="56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70">
                  <a:extLst>
                    <a:ext uri="{FF2B5EF4-FFF2-40B4-BE49-F238E27FC236}">
                      <a16:creationId xmlns:a16="http://schemas.microsoft.com/office/drawing/2014/main" id="{5497E8D5-96DD-45CE-9A20-8555DE05A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568352" y="1861043"/>
                  <a:ext cx="567974" cy="815382"/>
                </a:xfrm>
                <a:custGeom>
                  <a:avLst/>
                  <a:gdLst/>
                  <a:ahLst/>
                  <a:cxnLst>
                    <a:cxn ang="0">
                      <a:pos x="75" y="28"/>
                    </a:cxn>
                    <a:cxn ang="0">
                      <a:pos x="60" y="36"/>
                    </a:cxn>
                    <a:cxn ang="0">
                      <a:pos x="0" y="36"/>
                    </a:cxn>
                    <a:cxn ang="0">
                      <a:pos x="60" y="232"/>
                    </a:cxn>
                    <a:cxn ang="0">
                      <a:pos x="84" y="196"/>
                    </a:cxn>
                    <a:cxn ang="0">
                      <a:pos x="92" y="348"/>
                    </a:cxn>
                    <a:cxn ang="0">
                      <a:pos x="156" y="580"/>
                    </a:cxn>
                    <a:cxn ang="0">
                      <a:pos x="304" y="532"/>
                    </a:cxn>
                    <a:cxn ang="0">
                      <a:pos x="440" y="716"/>
                    </a:cxn>
                    <a:cxn ang="0">
                      <a:pos x="384" y="504"/>
                    </a:cxn>
                    <a:cxn ang="0">
                      <a:pos x="524" y="468"/>
                    </a:cxn>
                    <a:cxn ang="0">
                      <a:pos x="376" y="264"/>
                    </a:cxn>
                    <a:cxn ang="0">
                      <a:pos x="364" y="308"/>
                    </a:cxn>
                    <a:cxn ang="0">
                      <a:pos x="236" y="152"/>
                    </a:cxn>
                    <a:cxn ang="0">
                      <a:pos x="288" y="164"/>
                    </a:cxn>
                    <a:cxn ang="0">
                      <a:pos x="128" y="0"/>
                    </a:cxn>
                    <a:cxn ang="0">
                      <a:pos x="92" y="28"/>
                    </a:cxn>
                    <a:cxn ang="0">
                      <a:pos x="75" y="28"/>
                    </a:cxn>
                  </a:cxnLst>
                  <a:rect l="0" t="0" r="r" b="b"/>
                  <a:pathLst>
                    <a:path w="524" h="753">
                      <a:moveTo>
                        <a:pt x="75" y="28"/>
                      </a:moveTo>
                      <a:cubicBezTo>
                        <a:pt x="67" y="31"/>
                        <a:pt x="60" y="36"/>
                        <a:pt x="60" y="36"/>
                      </a:cubicBezTo>
                      <a:cubicBezTo>
                        <a:pt x="43" y="47"/>
                        <a:pt x="23" y="31"/>
                        <a:pt x="0" y="36"/>
                      </a:cubicBezTo>
                      <a:cubicBezTo>
                        <a:pt x="23" y="98"/>
                        <a:pt x="31" y="176"/>
                        <a:pt x="60" y="232"/>
                      </a:cubicBezTo>
                      <a:cubicBezTo>
                        <a:pt x="69" y="221"/>
                        <a:pt x="68" y="200"/>
                        <a:pt x="84" y="196"/>
                      </a:cubicBezTo>
                      <a:cubicBezTo>
                        <a:pt x="171" y="194"/>
                        <a:pt x="220" y="445"/>
                        <a:pt x="92" y="348"/>
                      </a:cubicBezTo>
                      <a:cubicBezTo>
                        <a:pt x="97" y="425"/>
                        <a:pt x="134" y="506"/>
                        <a:pt x="156" y="580"/>
                      </a:cubicBezTo>
                      <a:cubicBezTo>
                        <a:pt x="211" y="578"/>
                        <a:pt x="249" y="522"/>
                        <a:pt x="304" y="532"/>
                      </a:cubicBezTo>
                      <a:cubicBezTo>
                        <a:pt x="381" y="546"/>
                        <a:pt x="313" y="753"/>
                        <a:pt x="440" y="716"/>
                      </a:cubicBezTo>
                      <a:cubicBezTo>
                        <a:pt x="507" y="621"/>
                        <a:pt x="361" y="593"/>
                        <a:pt x="384" y="504"/>
                      </a:cubicBezTo>
                      <a:cubicBezTo>
                        <a:pt x="428" y="489"/>
                        <a:pt x="480" y="483"/>
                        <a:pt x="524" y="468"/>
                      </a:cubicBezTo>
                      <a:cubicBezTo>
                        <a:pt x="481" y="394"/>
                        <a:pt x="438" y="319"/>
                        <a:pt x="376" y="264"/>
                      </a:cubicBezTo>
                      <a:cubicBezTo>
                        <a:pt x="367" y="274"/>
                        <a:pt x="375" y="301"/>
                        <a:pt x="364" y="308"/>
                      </a:cubicBezTo>
                      <a:cubicBezTo>
                        <a:pt x="288" y="307"/>
                        <a:pt x="230" y="234"/>
                        <a:pt x="236" y="152"/>
                      </a:cubicBezTo>
                      <a:cubicBezTo>
                        <a:pt x="253" y="145"/>
                        <a:pt x="271" y="159"/>
                        <a:pt x="288" y="164"/>
                      </a:cubicBezTo>
                      <a:cubicBezTo>
                        <a:pt x="246" y="97"/>
                        <a:pt x="181" y="55"/>
                        <a:pt x="128" y="0"/>
                      </a:cubicBezTo>
                      <a:cubicBezTo>
                        <a:pt x="108" y="2"/>
                        <a:pt x="109" y="24"/>
                        <a:pt x="92" y="28"/>
                      </a:cubicBezTo>
                      <a:cubicBezTo>
                        <a:pt x="92" y="28"/>
                        <a:pt x="83" y="26"/>
                        <a:pt x="75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71">
                  <a:extLst>
                    <a:ext uri="{FF2B5EF4-FFF2-40B4-BE49-F238E27FC236}">
                      <a16:creationId xmlns:a16="http://schemas.microsoft.com/office/drawing/2014/main" id="{92D8A344-B84A-44F5-8321-130C67EED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799766" y="1351898"/>
                  <a:ext cx="101345" cy="34531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93" y="14"/>
                    </a:cxn>
                    <a:cxn ang="0">
                      <a:pos x="33" y="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93" h="32">
                      <a:moveTo>
                        <a:pt x="0" y="6"/>
                      </a:moveTo>
                      <a:cubicBezTo>
                        <a:pt x="9" y="32"/>
                        <a:pt x="74" y="32"/>
                        <a:pt x="93" y="14"/>
                      </a:cubicBezTo>
                      <a:cubicBezTo>
                        <a:pt x="73" y="9"/>
                        <a:pt x="53" y="6"/>
                        <a:pt x="33" y="2"/>
                      </a:cubicBezTo>
                      <a:cubicBezTo>
                        <a:pt x="21" y="2"/>
                        <a:pt x="7" y="0"/>
                        <a:pt x="0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9" name="Freeform 72">
                  <a:extLst>
                    <a:ext uri="{FF2B5EF4-FFF2-40B4-BE49-F238E27FC236}">
                      <a16:creationId xmlns:a16="http://schemas.microsoft.com/office/drawing/2014/main" id="{5B06494F-135B-4563-8A71-96FE632BA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107162" y="1427442"/>
                  <a:ext cx="187097" cy="67949"/>
                </a:xfrm>
                <a:custGeom>
                  <a:avLst/>
                  <a:gdLst/>
                  <a:ahLst/>
                  <a:cxnLst>
                    <a:cxn ang="0">
                      <a:pos x="108" y="60"/>
                    </a:cxn>
                    <a:cxn ang="0">
                      <a:pos x="173" y="63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108" y="60"/>
                    </a:cxn>
                  </a:cxnLst>
                  <a:rect l="0" t="0" r="r" b="b"/>
                  <a:pathLst>
                    <a:path w="173" h="63">
                      <a:moveTo>
                        <a:pt x="108" y="60"/>
                      </a:moveTo>
                      <a:cubicBezTo>
                        <a:pt x="131" y="58"/>
                        <a:pt x="153" y="60"/>
                        <a:pt x="173" y="63"/>
                      </a:cubicBezTo>
                      <a:cubicBezTo>
                        <a:pt x="120" y="40"/>
                        <a:pt x="64" y="19"/>
                        <a:pt x="8" y="0"/>
                      </a:cubicBezTo>
                      <a:cubicBezTo>
                        <a:pt x="5" y="0"/>
                        <a:pt x="3" y="0"/>
                        <a:pt x="0" y="0"/>
                      </a:cubicBezTo>
                      <a:cubicBezTo>
                        <a:pt x="35" y="21"/>
                        <a:pt x="73" y="39"/>
                        <a:pt x="108" y="6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Freeform 73">
                  <a:extLst>
                    <a:ext uri="{FF2B5EF4-FFF2-40B4-BE49-F238E27FC236}">
                      <a16:creationId xmlns:a16="http://schemas.microsoft.com/office/drawing/2014/main" id="{BFB65A07-AD3E-445A-8503-F6FCD03D4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526009" y="1331154"/>
                  <a:ext cx="533450" cy="225010"/>
                </a:xfrm>
                <a:custGeom>
                  <a:avLst/>
                  <a:gdLst/>
                  <a:ahLst/>
                  <a:cxnLst>
                    <a:cxn ang="0">
                      <a:pos x="96" y="36"/>
                    </a:cxn>
                    <a:cxn ang="0">
                      <a:pos x="0" y="40"/>
                    </a:cxn>
                    <a:cxn ang="0">
                      <a:pos x="76" y="60"/>
                    </a:cxn>
                    <a:cxn ang="0">
                      <a:pos x="28" y="160"/>
                    </a:cxn>
                    <a:cxn ang="0">
                      <a:pos x="72" y="176"/>
                    </a:cxn>
                    <a:cxn ang="0">
                      <a:pos x="176" y="104"/>
                    </a:cxn>
                    <a:cxn ang="0">
                      <a:pos x="100" y="184"/>
                    </a:cxn>
                    <a:cxn ang="0">
                      <a:pos x="316" y="116"/>
                    </a:cxn>
                    <a:cxn ang="0">
                      <a:pos x="332" y="140"/>
                    </a:cxn>
                    <a:cxn ang="0">
                      <a:pos x="424" y="124"/>
                    </a:cxn>
                    <a:cxn ang="0">
                      <a:pos x="360" y="104"/>
                    </a:cxn>
                    <a:cxn ang="0">
                      <a:pos x="492" y="76"/>
                    </a:cxn>
                    <a:cxn ang="0">
                      <a:pos x="452" y="57"/>
                    </a:cxn>
                    <a:cxn ang="0">
                      <a:pos x="366" y="36"/>
                    </a:cxn>
                    <a:cxn ang="0">
                      <a:pos x="232" y="28"/>
                    </a:cxn>
                    <a:cxn ang="0">
                      <a:pos x="254" y="15"/>
                    </a:cxn>
                    <a:cxn ang="0">
                      <a:pos x="130" y="0"/>
                    </a:cxn>
                    <a:cxn ang="0">
                      <a:pos x="96" y="36"/>
                    </a:cxn>
                  </a:cxnLst>
                  <a:rect l="0" t="0" r="r" b="b"/>
                  <a:pathLst>
                    <a:path w="492" h="208">
                      <a:moveTo>
                        <a:pt x="96" y="36"/>
                      </a:moveTo>
                      <a:cubicBezTo>
                        <a:pt x="65" y="44"/>
                        <a:pt x="25" y="3"/>
                        <a:pt x="0" y="40"/>
                      </a:cubicBezTo>
                      <a:cubicBezTo>
                        <a:pt x="2" y="83"/>
                        <a:pt x="54" y="51"/>
                        <a:pt x="76" y="60"/>
                      </a:cubicBezTo>
                      <a:cubicBezTo>
                        <a:pt x="75" y="93"/>
                        <a:pt x="39" y="124"/>
                        <a:pt x="28" y="160"/>
                      </a:cubicBezTo>
                      <a:cubicBezTo>
                        <a:pt x="41" y="167"/>
                        <a:pt x="54" y="174"/>
                        <a:pt x="72" y="176"/>
                      </a:cubicBezTo>
                      <a:cubicBezTo>
                        <a:pt x="97" y="143"/>
                        <a:pt x="110" y="97"/>
                        <a:pt x="176" y="104"/>
                      </a:cubicBezTo>
                      <a:cubicBezTo>
                        <a:pt x="181" y="146"/>
                        <a:pt x="120" y="154"/>
                        <a:pt x="100" y="184"/>
                      </a:cubicBezTo>
                      <a:cubicBezTo>
                        <a:pt x="193" y="208"/>
                        <a:pt x="224" y="119"/>
                        <a:pt x="316" y="116"/>
                      </a:cubicBezTo>
                      <a:cubicBezTo>
                        <a:pt x="336" y="117"/>
                        <a:pt x="317" y="132"/>
                        <a:pt x="332" y="140"/>
                      </a:cubicBezTo>
                      <a:cubicBezTo>
                        <a:pt x="366" y="139"/>
                        <a:pt x="410" y="147"/>
                        <a:pt x="424" y="124"/>
                      </a:cubicBezTo>
                      <a:cubicBezTo>
                        <a:pt x="415" y="105"/>
                        <a:pt x="379" y="113"/>
                        <a:pt x="360" y="104"/>
                      </a:cubicBezTo>
                      <a:cubicBezTo>
                        <a:pt x="383" y="74"/>
                        <a:pt x="447" y="84"/>
                        <a:pt x="492" y="76"/>
                      </a:cubicBezTo>
                      <a:cubicBezTo>
                        <a:pt x="480" y="69"/>
                        <a:pt x="466" y="63"/>
                        <a:pt x="452" y="57"/>
                      </a:cubicBezTo>
                      <a:cubicBezTo>
                        <a:pt x="424" y="49"/>
                        <a:pt x="395" y="42"/>
                        <a:pt x="366" y="36"/>
                      </a:cubicBezTo>
                      <a:cubicBezTo>
                        <a:pt x="334" y="55"/>
                        <a:pt x="252" y="56"/>
                        <a:pt x="232" y="28"/>
                      </a:cubicBezTo>
                      <a:cubicBezTo>
                        <a:pt x="237" y="23"/>
                        <a:pt x="245" y="18"/>
                        <a:pt x="254" y="15"/>
                      </a:cubicBezTo>
                      <a:cubicBezTo>
                        <a:pt x="213" y="9"/>
                        <a:pt x="172" y="4"/>
                        <a:pt x="130" y="0"/>
                      </a:cubicBezTo>
                      <a:cubicBezTo>
                        <a:pt x="120" y="13"/>
                        <a:pt x="112" y="32"/>
                        <a:pt x="96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74">
                  <a:extLst>
                    <a:ext uri="{FF2B5EF4-FFF2-40B4-BE49-F238E27FC236}">
                      <a16:creationId xmlns:a16="http://schemas.microsoft.com/office/drawing/2014/main" id="{03A5BE18-A0C7-4085-950C-EAEA6FD08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295043" y="1539439"/>
                  <a:ext cx="459948" cy="2695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0" y="80"/>
                    </a:cxn>
                    <a:cxn ang="0">
                      <a:pos x="312" y="156"/>
                    </a:cxn>
                    <a:cxn ang="0">
                      <a:pos x="424" y="248"/>
                    </a:cxn>
                    <a:cxn ang="0">
                      <a:pos x="352" y="172"/>
                    </a:cxn>
                    <a:cxn ang="0">
                      <a:pos x="359" y="173"/>
                    </a:cxn>
                    <a:cxn ang="0">
                      <a:pos x="99" y="11"/>
                    </a:cxn>
                    <a:cxn ang="0">
                      <a:pos x="112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4" h="248">
                      <a:moveTo>
                        <a:pt x="0" y="0"/>
                      </a:moveTo>
                      <a:cubicBezTo>
                        <a:pt x="29" y="17"/>
                        <a:pt x="56" y="62"/>
                        <a:pt x="100" y="80"/>
                      </a:cubicBezTo>
                      <a:cubicBezTo>
                        <a:pt x="169" y="109"/>
                        <a:pt x="266" y="100"/>
                        <a:pt x="312" y="156"/>
                      </a:cubicBezTo>
                      <a:cubicBezTo>
                        <a:pt x="326" y="211"/>
                        <a:pt x="373" y="232"/>
                        <a:pt x="424" y="248"/>
                      </a:cubicBezTo>
                      <a:cubicBezTo>
                        <a:pt x="413" y="210"/>
                        <a:pt x="374" y="200"/>
                        <a:pt x="352" y="172"/>
                      </a:cubicBezTo>
                      <a:cubicBezTo>
                        <a:pt x="354" y="172"/>
                        <a:pt x="357" y="173"/>
                        <a:pt x="359" y="173"/>
                      </a:cubicBezTo>
                      <a:cubicBezTo>
                        <a:pt x="277" y="112"/>
                        <a:pt x="190" y="58"/>
                        <a:pt x="99" y="11"/>
                      </a:cubicBezTo>
                      <a:cubicBezTo>
                        <a:pt x="103" y="16"/>
                        <a:pt x="108" y="20"/>
                        <a:pt x="112" y="24"/>
                      </a:cubicBezTo>
                      <a:cubicBezTo>
                        <a:pt x="64" y="26"/>
                        <a:pt x="39" y="7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76">
                  <a:extLst>
                    <a:ext uri="{FF2B5EF4-FFF2-40B4-BE49-F238E27FC236}">
                      <a16:creationId xmlns:a16="http://schemas.microsoft.com/office/drawing/2014/main" id="{FEEBD3F2-AEEC-4D57-80D8-813CD044E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914673" y="1323795"/>
                  <a:ext cx="542359" cy="220554"/>
                </a:xfrm>
                <a:custGeom>
                  <a:avLst/>
                  <a:gdLst/>
                  <a:ahLst/>
                  <a:cxnLst>
                    <a:cxn ang="0">
                      <a:pos x="140" y="96"/>
                    </a:cxn>
                    <a:cxn ang="0">
                      <a:pos x="72" y="124"/>
                    </a:cxn>
                    <a:cxn ang="0">
                      <a:pos x="180" y="120"/>
                    </a:cxn>
                    <a:cxn ang="0">
                      <a:pos x="400" y="188"/>
                    </a:cxn>
                    <a:cxn ang="0">
                      <a:pos x="324" y="108"/>
                    </a:cxn>
                    <a:cxn ang="0">
                      <a:pos x="432" y="176"/>
                    </a:cxn>
                    <a:cxn ang="0">
                      <a:pos x="472" y="164"/>
                    </a:cxn>
                    <a:cxn ang="0">
                      <a:pos x="424" y="60"/>
                    </a:cxn>
                    <a:cxn ang="0">
                      <a:pos x="500" y="48"/>
                    </a:cxn>
                    <a:cxn ang="0">
                      <a:pos x="400" y="36"/>
                    </a:cxn>
                    <a:cxn ang="0">
                      <a:pos x="371" y="0"/>
                    </a:cxn>
                    <a:cxn ang="0">
                      <a:pos x="58" y="54"/>
                    </a:cxn>
                    <a:cxn ang="0">
                      <a:pos x="0" y="76"/>
                    </a:cxn>
                    <a:cxn ang="0">
                      <a:pos x="140" y="96"/>
                    </a:cxn>
                  </a:cxnLst>
                  <a:rect l="0" t="0" r="r" b="b"/>
                  <a:pathLst>
                    <a:path w="500" h="204">
                      <a:moveTo>
                        <a:pt x="140" y="96"/>
                      </a:moveTo>
                      <a:cubicBezTo>
                        <a:pt x="135" y="123"/>
                        <a:pt x="85" y="105"/>
                        <a:pt x="72" y="124"/>
                      </a:cubicBezTo>
                      <a:cubicBezTo>
                        <a:pt x="87" y="146"/>
                        <a:pt x="174" y="160"/>
                        <a:pt x="180" y="120"/>
                      </a:cubicBezTo>
                      <a:cubicBezTo>
                        <a:pt x="269" y="112"/>
                        <a:pt x="302" y="204"/>
                        <a:pt x="400" y="188"/>
                      </a:cubicBezTo>
                      <a:cubicBezTo>
                        <a:pt x="395" y="156"/>
                        <a:pt x="326" y="156"/>
                        <a:pt x="324" y="108"/>
                      </a:cubicBezTo>
                      <a:cubicBezTo>
                        <a:pt x="384" y="91"/>
                        <a:pt x="406" y="146"/>
                        <a:pt x="432" y="176"/>
                      </a:cubicBezTo>
                      <a:cubicBezTo>
                        <a:pt x="450" y="176"/>
                        <a:pt x="456" y="165"/>
                        <a:pt x="472" y="164"/>
                      </a:cubicBezTo>
                      <a:cubicBezTo>
                        <a:pt x="467" y="121"/>
                        <a:pt x="424" y="96"/>
                        <a:pt x="424" y="60"/>
                      </a:cubicBezTo>
                      <a:cubicBezTo>
                        <a:pt x="444" y="52"/>
                        <a:pt x="489" y="79"/>
                        <a:pt x="500" y="48"/>
                      </a:cubicBezTo>
                      <a:cubicBezTo>
                        <a:pt x="485" y="5"/>
                        <a:pt x="440" y="38"/>
                        <a:pt x="400" y="36"/>
                      </a:cubicBezTo>
                      <a:cubicBezTo>
                        <a:pt x="385" y="30"/>
                        <a:pt x="382" y="11"/>
                        <a:pt x="371" y="0"/>
                      </a:cubicBezTo>
                      <a:cubicBezTo>
                        <a:pt x="264" y="9"/>
                        <a:pt x="159" y="28"/>
                        <a:pt x="58" y="54"/>
                      </a:cubicBezTo>
                      <a:cubicBezTo>
                        <a:pt x="37" y="62"/>
                        <a:pt x="17" y="73"/>
                        <a:pt x="0" y="76"/>
                      </a:cubicBezTo>
                      <a:cubicBezTo>
                        <a:pt x="45" y="84"/>
                        <a:pt x="101" y="82"/>
                        <a:pt x="140" y="9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78">
                  <a:extLst>
                    <a:ext uri="{FF2B5EF4-FFF2-40B4-BE49-F238E27FC236}">
                      <a16:creationId xmlns:a16="http://schemas.microsoft.com/office/drawing/2014/main" id="{B367D838-BD66-4159-B905-9ACECC333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459684" y="2778290"/>
                  <a:ext cx="261714" cy="1053759"/>
                </a:xfrm>
                <a:custGeom>
                  <a:avLst/>
                  <a:gdLst/>
                  <a:ahLst/>
                  <a:cxnLst>
                    <a:cxn ang="0">
                      <a:pos x="105" y="764"/>
                    </a:cxn>
                    <a:cxn ang="0">
                      <a:pos x="217" y="892"/>
                    </a:cxn>
                    <a:cxn ang="0">
                      <a:pos x="137" y="720"/>
                    </a:cxn>
                    <a:cxn ang="0">
                      <a:pos x="181" y="460"/>
                    </a:cxn>
                    <a:cxn ang="0">
                      <a:pos x="101" y="264"/>
                    </a:cxn>
                    <a:cxn ang="0">
                      <a:pos x="53" y="408"/>
                    </a:cxn>
                    <a:cxn ang="0">
                      <a:pos x="73" y="168"/>
                    </a:cxn>
                    <a:cxn ang="0">
                      <a:pos x="64" y="0"/>
                    </a:cxn>
                    <a:cxn ang="0">
                      <a:pos x="0" y="486"/>
                    </a:cxn>
                    <a:cxn ang="0">
                      <a:pos x="34" y="843"/>
                    </a:cxn>
                    <a:cxn ang="0">
                      <a:pos x="101" y="972"/>
                    </a:cxn>
                    <a:cxn ang="0">
                      <a:pos x="105" y="764"/>
                    </a:cxn>
                  </a:cxnLst>
                  <a:rect l="0" t="0" r="r" b="b"/>
                  <a:pathLst>
                    <a:path w="241" h="972">
                      <a:moveTo>
                        <a:pt x="105" y="764"/>
                      </a:moveTo>
                      <a:cubicBezTo>
                        <a:pt x="163" y="784"/>
                        <a:pt x="140" y="905"/>
                        <a:pt x="217" y="892"/>
                      </a:cubicBezTo>
                      <a:cubicBezTo>
                        <a:pt x="241" y="816"/>
                        <a:pt x="197" y="739"/>
                        <a:pt x="137" y="720"/>
                      </a:cubicBezTo>
                      <a:cubicBezTo>
                        <a:pt x="94" y="631"/>
                        <a:pt x="157" y="532"/>
                        <a:pt x="181" y="460"/>
                      </a:cubicBezTo>
                      <a:cubicBezTo>
                        <a:pt x="151" y="398"/>
                        <a:pt x="126" y="332"/>
                        <a:pt x="101" y="264"/>
                      </a:cubicBezTo>
                      <a:cubicBezTo>
                        <a:pt x="80" y="307"/>
                        <a:pt x="97" y="388"/>
                        <a:pt x="53" y="408"/>
                      </a:cubicBezTo>
                      <a:cubicBezTo>
                        <a:pt x="7" y="355"/>
                        <a:pt x="27" y="204"/>
                        <a:pt x="73" y="168"/>
                      </a:cubicBezTo>
                      <a:cubicBezTo>
                        <a:pt x="72" y="110"/>
                        <a:pt x="62" y="61"/>
                        <a:pt x="64" y="0"/>
                      </a:cubicBezTo>
                      <a:cubicBezTo>
                        <a:pt x="22" y="155"/>
                        <a:pt x="0" y="318"/>
                        <a:pt x="0" y="486"/>
                      </a:cubicBezTo>
                      <a:cubicBezTo>
                        <a:pt x="0" y="608"/>
                        <a:pt x="12" y="727"/>
                        <a:pt x="34" y="843"/>
                      </a:cubicBezTo>
                      <a:cubicBezTo>
                        <a:pt x="52" y="890"/>
                        <a:pt x="78" y="930"/>
                        <a:pt x="101" y="972"/>
                      </a:cubicBezTo>
                      <a:cubicBezTo>
                        <a:pt x="108" y="915"/>
                        <a:pt x="93" y="826"/>
                        <a:pt x="105" y="76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651B5B1C-4B0D-42E3-A547-7EB2DFC5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589283" y="2074067"/>
                  <a:ext cx="343012" cy="559183"/>
                </a:xfrm>
                <a:custGeom>
                  <a:avLst/>
                  <a:gdLst/>
                  <a:ahLst/>
                  <a:cxnLst>
                    <a:cxn ang="0">
                      <a:pos x="60" y="516"/>
                    </a:cxn>
                    <a:cxn ang="0">
                      <a:pos x="108" y="356"/>
                    </a:cxn>
                    <a:cxn ang="0">
                      <a:pos x="272" y="140"/>
                    </a:cxn>
                    <a:cxn ang="0">
                      <a:pos x="316" y="0"/>
                    </a:cxn>
                    <a:cxn ang="0">
                      <a:pos x="212" y="96"/>
                    </a:cxn>
                    <a:cxn ang="0">
                      <a:pos x="213" y="94"/>
                    </a:cxn>
                    <a:cxn ang="0">
                      <a:pos x="0" y="511"/>
                    </a:cxn>
                    <a:cxn ang="0">
                      <a:pos x="68" y="388"/>
                    </a:cxn>
                    <a:cxn ang="0">
                      <a:pos x="60" y="516"/>
                    </a:cxn>
                  </a:cxnLst>
                  <a:rect l="0" t="0" r="r" b="b"/>
                  <a:pathLst>
                    <a:path w="316" h="516">
                      <a:moveTo>
                        <a:pt x="60" y="516"/>
                      </a:moveTo>
                      <a:cubicBezTo>
                        <a:pt x="101" y="493"/>
                        <a:pt x="137" y="412"/>
                        <a:pt x="108" y="356"/>
                      </a:cubicBezTo>
                      <a:cubicBezTo>
                        <a:pt x="114" y="254"/>
                        <a:pt x="238" y="211"/>
                        <a:pt x="272" y="140"/>
                      </a:cubicBezTo>
                      <a:cubicBezTo>
                        <a:pt x="294" y="96"/>
                        <a:pt x="287" y="47"/>
                        <a:pt x="316" y="0"/>
                      </a:cubicBezTo>
                      <a:cubicBezTo>
                        <a:pt x="282" y="16"/>
                        <a:pt x="260" y="80"/>
                        <a:pt x="212" y="96"/>
                      </a:cubicBezTo>
                      <a:cubicBezTo>
                        <a:pt x="212" y="96"/>
                        <a:pt x="213" y="95"/>
                        <a:pt x="213" y="94"/>
                      </a:cubicBezTo>
                      <a:cubicBezTo>
                        <a:pt x="125" y="223"/>
                        <a:pt x="53" y="363"/>
                        <a:pt x="0" y="511"/>
                      </a:cubicBezTo>
                      <a:cubicBezTo>
                        <a:pt x="20" y="471"/>
                        <a:pt x="43" y="430"/>
                        <a:pt x="68" y="388"/>
                      </a:cubicBezTo>
                      <a:cubicBezTo>
                        <a:pt x="82" y="429"/>
                        <a:pt x="35" y="477"/>
                        <a:pt x="60" y="5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5" name="Freeform 80">
                  <a:extLst>
                    <a:ext uri="{FF2B5EF4-FFF2-40B4-BE49-F238E27FC236}">
                      <a16:creationId xmlns:a16="http://schemas.microsoft.com/office/drawing/2014/main" id="{C2A00563-ED32-4503-A0A0-C98102A15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222600" y="1518792"/>
                  <a:ext cx="464402" cy="268452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112" y="156"/>
                    </a:cxn>
                    <a:cxn ang="0">
                      <a:pos x="320" y="80"/>
                    </a:cxn>
                    <a:cxn ang="0">
                      <a:pos x="428" y="0"/>
                    </a:cxn>
                    <a:cxn ang="0">
                      <a:pos x="312" y="24"/>
                    </a:cxn>
                    <a:cxn ang="0">
                      <a:pos x="341" y="0"/>
                    </a:cxn>
                    <a:cxn ang="0">
                      <a:pos x="55" y="177"/>
                    </a:cxn>
                    <a:cxn ang="0">
                      <a:pos x="68" y="172"/>
                    </a:cxn>
                    <a:cxn ang="0">
                      <a:pos x="0" y="248"/>
                    </a:cxn>
                  </a:cxnLst>
                  <a:rect l="0" t="0" r="r" b="b"/>
                  <a:pathLst>
                    <a:path w="428" h="248">
                      <a:moveTo>
                        <a:pt x="0" y="248"/>
                      </a:moveTo>
                      <a:cubicBezTo>
                        <a:pt x="44" y="242"/>
                        <a:pt x="108" y="203"/>
                        <a:pt x="112" y="156"/>
                      </a:cubicBezTo>
                      <a:cubicBezTo>
                        <a:pt x="162" y="103"/>
                        <a:pt x="251" y="108"/>
                        <a:pt x="320" y="80"/>
                      </a:cubicBezTo>
                      <a:cubicBezTo>
                        <a:pt x="365" y="62"/>
                        <a:pt x="391" y="18"/>
                        <a:pt x="428" y="0"/>
                      </a:cubicBezTo>
                      <a:cubicBezTo>
                        <a:pt x="385" y="3"/>
                        <a:pt x="361" y="27"/>
                        <a:pt x="312" y="24"/>
                      </a:cubicBezTo>
                      <a:cubicBezTo>
                        <a:pt x="320" y="16"/>
                        <a:pt x="330" y="7"/>
                        <a:pt x="341" y="0"/>
                      </a:cubicBezTo>
                      <a:cubicBezTo>
                        <a:pt x="240" y="50"/>
                        <a:pt x="144" y="109"/>
                        <a:pt x="55" y="177"/>
                      </a:cubicBezTo>
                      <a:cubicBezTo>
                        <a:pt x="59" y="175"/>
                        <a:pt x="64" y="173"/>
                        <a:pt x="68" y="172"/>
                      </a:cubicBezTo>
                      <a:cubicBezTo>
                        <a:pt x="53" y="205"/>
                        <a:pt x="9" y="209"/>
                        <a:pt x="0" y="2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6" name="Freeform 81">
                  <a:extLst>
                    <a:ext uri="{FF2B5EF4-FFF2-40B4-BE49-F238E27FC236}">
                      <a16:creationId xmlns:a16="http://schemas.microsoft.com/office/drawing/2014/main" id="{CA9270F0-B837-40D9-A2DF-30B274224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2846354" y="1611084"/>
                  <a:ext cx="819664" cy="603739"/>
                </a:xfrm>
                <a:custGeom>
                  <a:avLst/>
                  <a:gdLst/>
                  <a:ahLst/>
                  <a:cxnLst>
                    <a:cxn ang="0">
                      <a:pos x="108" y="404"/>
                    </a:cxn>
                    <a:cxn ang="0">
                      <a:pos x="56" y="556"/>
                    </a:cxn>
                    <a:cxn ang="0">
                      <a:pos x="228" y="424"/>
                    </a:cxn>
                    <a:cxn ang="0">
                      <a:pos x="212" y="400"/>
                    </a:cxn>
                    <a:cxn ang="0">
                      <a:pos x="364" y="272"/>
                    </a:cxn>
                    <a:cxn ang="0">
                      <a:pos x="332" y="352"/>
                    </a:cxn>
                    <a:cxn ang="0">
                      <a:pos x="544" y="236"/>
                    </a:cxn>
                    <a:cxn ang="0">
                      <a:pos x="756" y="60"/>
                    </a:cxn>
                    <a:cxn ang="0">
                      <a:pos x="584" y="96"/>
                    </a:cxn>
                    <a:cxn ang="0">
                      <a:pos x="660" y="0"/>
                    </a:cxn>
                    <a:cxn ang="0">
                      <a:pos x="480" y="56"/>
                    </a:cxn>
                    <a:cxn ang="0">
                      <a:pos x="320" y="180"/>
                    </a:cxn>
                    <a:cxn ang="0">
                      <a:pos x="388" y="100"/>
                    </a:cxn>
                    <a:cxn ang="0">
                      <a:pos x="378" y="105"/>
                    </a:cxn>
                    <a:cxn ang="0">
                      <a:pos x="184" y="278"/>
                    </a:cxn>
                    <a:cxn ang="0">
                      <a:pos x="94" y="377"/>
                    </a:cxn>
                    <a:cxn ang="0">
                      <a:pos x="2" y="496"/>
                    </a:cxn>
                    <a:cxn ang="0">
                      <a:pos x="0" y="500"/>
                    </a:cxn>
                    <a:cxn ang="0">
                      <a:pos x="108" y="404"/>
                    </a:cxn>
                  </a:cxnLst>
                  <a:rect l="0" t="0" r="r" b="b"/>
                  <a:pathLst>
                    <a:path w="756" h="556">
                      <a:moveTo>
                        <a:pt x="108" y="404"/>
                      </a:moveTo>
                      <a:cubicBezTo>
                        <a:pt x="89" y="453"/>
                        <a:pt x="68" y="500"/>
                        <a:pt x="56" y="556"/>
                      </a:cubicBezTo>
                      <a:cubicBezTo>
                        <a:pt x="107" y="521"/>
                        <a:pt x="175" y="469"/>
                        <a:pt x="228" y="424"/>
                      </a:cubicBezTo>
                      <a:cubicBezTo>
                        <a:pt x="229" y="410"/>
                        <a:pt x="209" y="416"/>
                        <a:pt x="212" y="400"/>
                      </a:cubicBezTo>
                      <a:cubicBezTo>
                        <a:pt x="231" y="329"/>
                        <a:pt x="289" y="274"/>
                        <a:pt x="364" y="272"/>
                      </a:cubicBezTo>
                      <a:cubicBezTo>
                        <a:pt x="378" y="308"/>
                        <a:pt x="342" y="327"/>
                        <a:pt x="332" y="352"/>
                      </a:cubicBezTo>
                      <a:cubicBezTo>
                        <a:pt x="408" y="319"/>
                        <a:pt x="468" y="270"/>
                        <a:pt x="544" y="236"/>
                      </a:cubicBezTo>
                      <a:cubicBezTo>
                        <a:pt x="508" y="71"/>
                        <a:pt x="708" y="141"/>
                        <a:pt x="756" y="60"/>
                      </a:cubicBezTo>
                      <a:cubicBezTo>
                        <a:pt x="692" y="37"/>
                        <a:pt x="648" y="93"/>
                        <a:pt x="584" y="96"/>
                      </a:cubicBezTo>
                      <a:cubicBezTo>
                        <a:pt x="588" y="59"/>
                        <a:pt x="638" y="33"/>
                        <a:pt x="660" y="0"/>
                      </a:cubicBezTo>
                      <a:cubicBezTo>
                        <a:pt x="596" y="15"/>
                        <a:pt x="532" y="29"/>
                        <a:pt x="480" y="56"/>
                      </a:cubicBezTo>
                      <a:cubicBezTo>
                        <a:pt x="462" y="118"/>
                        <a:pt x="393" y="160"/>
                        <a:pt x="320" y="180"/>
                      </a:cubicBezTo>
                      <a:cubicBezTo>
                        <a:pt x="328" y="139"/>
                        <a:pt x="368" y="130"/>
                        <a:pt x="388" y="100"/>
                      </a:cubicBezTo>
                      <a:cubicBezTo>
                        <a:pt x="385" y="101"/>
                        <a:pt x="382" y="103"/>
                        <a:pt x="378" y="105"/>
                      </a:cubicBezTo>
                      <a:cubicBezTo>
                        <a:pt x="309" y="158"/>
                        <a:pt x="245" y="216"/>
                        <a:pt x="184" y="278"/>
                      </a:cubicBezTo>
                      <a:cubicBezTo>
                        <a:pt x="162" y="315"/>
                        <a:pt x="128" y="346"/>
                        <a:pt x="94" y="377"/>
                      </a:cubicBezTo>
                      <a:cubicBezTo>
                        <a:pt x="62" y="416"/>
                        <a:pt x="31" y="456"/>
                        <a:pt x="2" y="496"/>
                      </a:cubicBezTo>
                      <a:cubicBezTo>
                        <a:pt x="1" y="498"/>
                        <a:pt x="1" y="499"/>
                        <a:pt x="0" y="500"/>
                      </a:cubicBezTo>
                      <a:cubicBezTo>
                        <a:pt x="43" y="491"/>
                        <a:pt x="56" y="418"/>
                        <a:pt x="108" y="40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7" name="Freeform 82">
                  <a:extLst>
                    <a:ext uri="{FF2B5EF4-FFF2-40B4-BE49-F238E27FC236}">
                      <a16:creationId xmlns:a16="http://schemas.microsoft.com/office/drawing/2014/main" id="{EE3EF107-990A-4C0D-8B52-80A598D2B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687284" y="1414660"/>
                  <a:ext cx="183756" cy="66835"/>
                </a:xfrm>
                <a:custGeom>
                  <a:avLst/>
                  <a:gdLst/>
                  <a:ahLst/>
                  <a:cxnLst>
                    <a:cxn ang="0">
                      <a:pos x="58" y="60"/>
                    </a:cxn>
                    <a:cxn ang="0">
                      <a:pos x="170" y="4"/>
                    </a:cxn>
                    <a:cxn ang="0">
                      <a:pos x="155" y="0"/>
                    </a:cxn>
                    <a:cxn ang="0">
                      <a:pos x="0" y="60"/>
                    </a:cxn>
                    <a:cxn ang="0">
                      <a:pos x="30" y="56"/>
                    </a:cxn>
                    <a:cxn ang="0">
                      <a:pos x="58" y="60"/>
                    </a:cxn>
                  </a:cxnLst>
                  <a:rect l="0" t="0" r="r" b="b"/>
                  <a:pathLst>
                    <a:path w="170" h="62">
                      <a:moveTo>
                        <a:pt x="58" y="60"/>
                      </a:moveTo>
                      <a:cubicBezTo>
                        <a:pt x="103" y="52"/>
                        <a:pt x="130" y="9"/>
                        <a:pt x="170" y="4"/>
                      </a:cubicBezTo>
                      <a:cubicBezTo>
                        <a:pt x="166" y="1"/>
                        <a:pt x="160" y="0"/>
                        <a:pt x="155" y="0"/>
                      </a:cubicBezTo>
                      <a:cubicBezTo>
                        <a:pt x="102" y="18"/>
                        <a:pt x="51" y="38"/>
                        <a:pt x="0" y="60"/>
                      </a:cubicBezTo>
                      <a:cubicBezTo>
                        <a:pt x="10" y="58"/>
                        <a:pt x="20" y="56"/>
                        <a:pt x="30" y="56"/>
                      </a:cubicBezTo>
                      <a:cubicBezTo>
                        <a:pt x="39" y="56"/>
                        <a:pt x="50" y="62"/>
                        <a:pt x="58" y="6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8" name="Freeform 83">
                  <a:extLst>
                    <a:ext uri="{FF2B5EF4-FFF2-40B4-BE49-F238E27FC236}">
                      <a16:creationId xmlns:a16="http://schemas.microsoft.com/office/drawing/2014/main" id="{CE88CF8A-FD3A-4263-BB6E-6119C97B6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6221243" y="2853946"/>
                  <a:ext cx="256146" cy="1019227"/>
                </a:xfrm>
                <a:custGeom>
                  <a:avLst/>
                  <a:gdLst/>
                  <a:ahLst/>
                  <a:cxnLst>
                    <a:cxn ang="0">
                      <a:pos x="167" y="121"/>
                    </a:cxn>
                    <a:cxn ang="0">
                      <a:pos x="195" y="161"/>
                    </a:cxn>
                    <a:cxn ang="0">
                      <a:pos x="191" y="373"/>
                    </a:cxn>
                    <a:cxn ang="0">
                      <a:pos x="147" y="229"/>
                    </a:cxn>
                    <a:cxn ang="0">
                      <a:pos x="67" y="417"/>
                    </a:cxn>
                    <a:cxn ang="0">
                      <a:pos x="107" y="689"/>
                    </a:cxn>
                    <a:cxn ang="0">
                      <a:pos x="39" y="861"/>
                    </a:cxn>
                    <a:cxn ang="0">
                      <a:pos x="139" y="729"/>
                    </a:cxn>
                    <a:cxn ang="0">
                      <a:pos x="139" y="941"/>
                    </a:cxn>
                    <a:cxn ang="0">
                      <a:pos x="198" y="834"/>
                    </a:cxn>
                    <a:cxn ang="0">
                      <a:pos x="236" y="459"/>
                    </a:cxn>
                    <a:cxn ang="0">
                      <a:pos x="179" y="0"/>
                    </a:cxn>
                    <a:cxn ang="0">
                      <a:pos x="167" y="121"/>
                    </a:cxn>
                  </a:cxnLst>
                  <a:rect l="0" t="0" r="r" b="b"/>
                  <a:pathLst>
                    <a:path w="236" h="941">
                      <a:moveTo>
                        <a:pt x="167" y="121"/>
                      </a:moveTo>
                      <a:cubicBezTo>
                        <a:pt x="170" y="137"/>
                        <a:pt x="188" y="146"/>
                        <a:pt x="195" y="161"/>
                      </a:cubicBezTo>
                      <a:cubicBezTo>
                        <a:pt x="225" y="223"/>
                        <a:pt x="224" y="316"/>
                        <a:pt x="191" y="373"/>
                      </a:cubicBezTo>
                      <a:cubicBezTo>
                        <a:pt x="150" y="351"/>
                        <a:pt x="157" y="281"/>
                        <a:pt x="147" y="229"/>
                      </a:cubicBezTo>
                      <a:cubicBezTo>
                        <a:pt x="114" y="286"/>
                        <a:pt x="101" y="361"/>
                        <a:pt x="67" y="417"/>
                      </a:cubicBezTo>
                      <a:cubicBezTo>
                        <a:pt x="85" y="501"/>
                        <a:pt x="158" y="598"/>
                        <a:pt x="107" y="689"/>
                      </a:cubicBezTo>
                      <a:cubicBezTo>
                        <a:pt x="45" y="700"/>
                        <a:pt x="0" y="801"/>
                        <a:pt x="39" y="861"/>
                      </a:cubicBezTo>
                      <a:cubicBezTo>
                        <a:pt x="106" y="851"/>
                        <a:pt x="85" y="753"/>
                        <a:pt x="139" y="729"/>
                      </a:cubicBezTo>
                      <a:cubicBezTo>
                        <a:pt x="158" y="789"/>
                        <a:pt x="142" y="877"/>
                        <a:pt x="139" y="941"/>
                      </a:cubicBezTo>
                      <a:cubicBezTo>
                        <a:pt x="161" y="908"/>
                        <a:pt x="182" y="873"/>
                        <a:pt x="198" y="834"/>
                      </a:cubicBezTo>
                      <a:cubicBezTo>
                        <a:pt x="223" y="713"/>
                        <a:pt x="236" y="588"/>
                        <a:pt x="236" y="459"/>
                      </a:cubicBezTo>
                      <a:cubicBezTo>
                        <a:pt x="236" y="301"/>
                        <a:pt x="216" y="147"/>
                        <a:pt x="179" y="0"/>
                      </a:cubicBezTo>
                      <a:cubicBezTo>
                        <a:pt x="176" y="43"/>
                        <a:pt x="160" y="82"/>
                        <a:pt x="167" y="12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9" name="Freeform 87">
                  <a:extLst>
                    <a:ext uri="{FF2B5EF4-FFF2-40B4-BE49-F238E27FC236}">
                      <a16:creationId xmlns:a16="http://schemas.microsoft.com/office/drawing/2014/main" id="{D05D5D95-7048-4358-9D51-9671E3F9B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911457" y="4362515"/>
                  <a:ext cx="893167" cy="763028"/>
                </a:xfrm>
                <a:custGeom>
                  <a:avLst/>
                  <a:gdLst/>
                  <a:ahLst/>
                  <a:cxnLst>
                    <a:cxn ang="0">
                      <a:pos x="663" y="125"/>
                    </a:cxn>
                    <a:cxn ang="0">
                      <a:pos x="503" y="173"/>
                    </a:cxn>
                    <a:cxn ang="0">
                      <a:pos x="539" y="53"/>
                    </a:cxn>
                    <a:cxn ang="0">
                      <a:pos x="367" y="125"/>
                    </a:cxn>
                    <a:cxn ang="0">
                      <a:pos x="411" y="189"/>
                    </a:cxn>
                    <a:cxn ang="0">
                      <a:pos x="255" y="265"/>
                    </a:cxn>
                    <a:cxn ang="0">
                      <a:pos x="51" y="297"/>
                    </a:cxn>
                    <a:cxn ang="0">
                      <a:pos x="23" y="473"/>
                    </a:cxn>
                    <a:cxn ang="0">
                      <a:pos x="239" y="421"/>
                    </a:cxn>
                    <a:cxn ang="0">
                      <a:pos x="283" y="457"/>
                    </a:cxn>
                    <a:cxn ang="0">
                      <a:pos x="123" y="561"/>
                    </a:cxn>
                    <a:cxn ang="0">
                      <a:pos x="11" y="565"/>
                    </a:cxn>
                    <a:cxn ang="0">
                      <a:pos x="11" y="689"/>
                    </a:cxn>
                    <a:cxn ang="0">
                      <a:pos x="339" y="621"/>
                    </a:cxn>
                    <a:cxn ang="0">
                      <a:pos x="279" y="689"/>
                    </a:cxn>
                    <a:cxn ang="0">
                      <a:pos x="435" y="621"/>
                    </a:cxn>
                    <a:cxn ang="0">
                      <a:pos x="419" y="597"/>
                    </a:cxn>
                    <a:cxn ang="0">
                      <a:pos x="711" y="453"/>
                    </a:cxn>
                    <a:cxn ang="0">
                      <a:pos x="779" y="305"/>
                    </a:cxn>
                    <a:cxn ang="0">
                      <a:pos x="571" y="381"/>
                    </a:cxn>
                    <a:cxn ang="0">
                      <a:pos x="795" y="217"/>
                    </a:cxn>
                    <a:cxn ang="0">
                      <a:pos x="807" y="45"/>
                    </a:cxn>
                    <a:cxn ang="0">
                      <a:pos x="663" y="125"/>
                    </a:cxn>
                  </a:cxnLst>
                  <a:rect l="0" t="0" r="r" b="b"/>
                  <a:pathLst>
                    <a:path w="823" h="704">
                      <a:moveTo>
                        <a:pt x="663" y="125"/>
                      </a:moveTo>
                      <a:cubicBezTo>
                        <a:pt x="617" y="149"/>
                        <a:pt x="563" y="190"/>
                        <a:pt x="503" y="173"/>
                      </a:cubicBezTo>
                      <a:cubicBezTo>
                        <a:pt x="487" y="121"/>
                        <a:pt x="551" y="115"/>
                        <a:pt x="539" y="53"/>
                      </a:cubicBezTo>
                      <a:cubicBezTo>
                        <a:pt x="479" y="0"/>
                        <a:pt x="365" y="67"/>
                        <a:pt x="367" y="125"/>
                      </a:cubicBezTo>
                      <a:cubicBezTo>
                        <a:pt x="368" y="151"/>
                        <a:pt x="410" y="166"/>
                        <a:pt x="411" y="189"/>
                      </a:cubicBezTo>
                      <a:cubicBezTo>
                        <a:pt x="413" y="245"/>
                        <a:pt x="301" y="257"/>
                        <a:pt x="255" y="265"/>
                      </a:cubicBezTo>
                      <a:cubicBezTo>
                        <a:pt x="181" y="279"/>
                        <a:pt x="118" y="289"/>
                        <a:pt x="51" y="297"/>
                      </a:cubicBezTo>
                      <a:cubicBezTo>
                        <a:pt x="45" y="355"/>
                        <a:pt x="13" y="425"/>
                        <a:pt x="23" y="473"/>
                      </a:cubicBezTo>
                      <a:cubicBezTo>
                        <a:pt x="89" y="464"/>
                        <a:pt x="153" y="405"/>
                        <a:pt x="239" y="421"/>
                      </a:cubicBezTo>
                      <a:cubicBezTo>
                        <a:pt x="257" y="424"/>
                        <a:pt x="281" y="438"/>
                        <a:pt x="283" y="457"/>
                      </a:cubicBezTo>
                      <a:cubicBezTo>
                        <a:pt x="288" y="509"/>
                        <a:pt x="189" y="554"/>
                        <a:pt x="123" y="561"/>
                      </a:cubicBezTo>
                      <a:cubicBezTo>
                        <a:pt x="81" y="565"/>
                        <a:pt x="40" y="551"/>
                        <a:pt x="11" y="565"/>
                      </a:cubicBezTo>
                      <a:cubicBezTo>
                        <a:pt x="0" y="602"/>
                        <a:pt x="17" y="645"/>
                        <a:pt x="11" y="689"/>
                      </a:cubicBezTo>
                      <a:cubicBezTo>
                        <a:pt x="119" y="686"/>
                        <a:pt x="235" y="615"/>
                        <a:pt x="339" y="621"/>
                      </a:cubicBezTo>
                      <a:cubicBezTo>
                        <a:pt x="328" y="653"/>
                        <a:pt x="286" y="653"/>
                        <a:pt x="279" y="689"/>
                      </a:cubicBezTo>
                      <a:cubicBezTo>
                        <a:pt x="339" y="704"/>
                        <a:pt x="408" y="665"/>
                        <a:pt x="435" y="621"/>
                      </a:cubicBezTo>
                      <a:cubicBezTo>
                        <a:pt x="434" y="609"/>
                        <a:pt x="408" y="610"/>
                        <a:pt x="419" y="597"/>
                      </a:cubicBezTo>
                      <a:cubicBezTo>
                        <a:pt x="496" y="529"/>
                        <a:pt x="624" y="512"/>
                        <a:pt x="711" y="453"/>
                      </a:cubicBezTo>
                      <a:cubicBezTo>
                        <a:pt x="734" y="404"/>
                        <a:pt x="766" y="364"/>
                        <a:pt x="779" y="305"/>
                      </a:cubicBezTo>
                      <a:cubicBezTo>
                        <a:pt x="722" y="330"/>
                        <a:pt x="651" y="432"/>
                        <a:pt x="571" y="381"/>
                      </a:cubicBezTo>
                      <a:cubicBezTo>
                        <a:pt x="598" y="279"/>
                        <a:pt x="688" y="240"/>
                        <a:pt x="795" y="217"/>
                      </a:cubicBezTo>
                      <a:cubicBezTo>
                        <a:pt x="823" y="186"/>
                        <a:pt x="810" y="95"/>
                        <a:pt x="807" y="45"/>
                      </a:cubicBezTo>
                      <a:cubicBezTo>
                        <a:pt x="761" y="70"/>
                        <a:pt x="713" y="99"/>
                        <a:pt x="663" y="1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0" name="Freeform 91">
                  <a:extLst>
                    <a:ext uri="{FF2B5EF4-FFF2-40B4-BE49-F238E27FC236}">
                      <a16:creationId xmlns:a16="http://schemas.microsoft.com/office/drawing/2014/main" id="{36531D86-5208-4F5D-9F33-FEB10101C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308554" y="1637559"/>
                  <a:ext cx="812982" cy="602625"/>
                </a:xfrm>
                <a:custGeom>
                  <a:avLst/>
                  <a:gdLst/>
                  <a:ahLst/>
                  <a:cxnLst>
                    <a:cxn ang="0">
                      <a:pos x="368" y="104"/>
                    </a:cxn>
                    <a:cxn ang="0">
                      <a:pos x="432" y="180"/>
                    </a:cxn>
                    <a:cxn ang="0">
                      <a:pos x="272" y="56"/>
                    </a:cxn>
                    <a:cxn ang="0">
                      <a:pos x="96" y="0"/>
                    </a:cxn>
                    <a:cxn ang="0">
                      <a:pos x="172" y="96"/>
                    </a:cxn>
                    <a:cxn ang="0">
                      <a:pos x="0" y="60"/>
                    </a:cxn>
                    <a:cxn ang="0">
                      <a:pos x="212" y="232"/>
                    </a:cxn>
                    <a:cxn ang="0">
                      <a:pos x="420" y="352"/>
                    </a:cxn>
                    <a:cxn ang="0">
                      <a:pos x="384" y="276"/>
                    </a:cxn>
                    <a:cxn ang="0">
                      <a:pos x="544" y="392"/>
                    </a:cxn>
                    <a:cxn ang="0">
                      <a:pos x="528" y="416"/>
                    </a:cxn>
                    <a:cxn ang="0">
                      <a:pos x="700" y="556"/>
                    </a:cxn>
                    <a:cxn ang="0">
                      <a:pos x="648" y="400"/>
                    </a:cxn>
                    <a:cxn ang="0">
                      <a:pos x="749" y="498"/>
                    </a:cxn>
                    <a:cxn ang="0">
                      <a:pos x="368" y="104"/>
                    </a:cxn>
                  </a:cxnLst>
                  <a:rect l="0" t="0" r="r" b="b"/>
                  <a:pathLst>
                    <a:path w="749" h="556">
                      <a:moveTo>
                        <a:pt x="368" y="104"/>
                      </a:moveTo>
                      <a:cubicBezTo>
                        <a:pt x="383" y="126"/>
                        <a:pt x="426" y="143"/>
                        <a:pt x="432" y="180"/>
                      </a:cubicBezTo>
                      <a:cubicBezTo>
                        <a:pt x="362" y="155"/>
                        <a:pt x="296" y="127"/>
                        <a:pt x="272" y="56"/>
                      </a:cubicBezTo>
                      <a:cubicBezTo>
                        <a:pt x="222" y="29"/>
                        <a:pt x="157" y="16"/>
                        <a:pt x="96" y="0"/>
                      </a:cubicBezTo>
                      <a:cubicBezTo>
                        <a:pt x="111" y="26"/>
                        <a:pt x="159" y="55"/>
                        <a:pt x="172" y="96"/>
                      </a:cubicBezTo>
                      <a:cubicBezTo>
                        <a:pt x="106" y="95"/>
                        <a:pt x="73" y="40"/>
                        <a:pt x="0" y="60"/>
                      </a:cubicBezTo>
                      <a:cubicBezTo>
                        <a:pt x="46" y="142"/>
                        <a:pt x="246" y="70"/>
                        <a:pt x="212" y="232"/>
                      </a:cubicBezTo>
                      <a:cubicBezTo>
                        <a:pt x="281" y="272"/>
                        <a:pt x="351" y="312"/>
                        <a:pt x="420" y="352"/>
                      </a:cubicBezTo>
                      <a:cubicBezTo>
                        <a:pt x="414" y="321"/>
                        <a:pt x="385" y="312"/>
                        <a:pt x="384" y="276"/>
                      </a:cubicBezTo>
                      <a:cubicBezTo>
                        <a:pt x="462" y="259"/>
                        <a:pt x="518" y="331"/>
                        <a:pt x="544" y="392"/>
                      </a:cubicBezTo>
                      <a:cubicBezTo>
                        <a:pt x="547" y="409"/>
                        <a:pt x="533" y="408"/>
                        <a:pt x="528" y="416"/>
                      </a:cubicBezTo>
                      <a:cubicBezTo>
                        <a:pt x="576" y="472"/>
                        <a:pt x="645" y="507"/>
                        <a:pt x="700" y="556"/>
                      </a:cubicBezTo>
                      <a:cubicBezTo>
                        <a:pt x="688" y="499"/>
                        <a:pt x="663" y="455"/>
                        <a:pt x="648" y="400"/>
                      </a:cubicBezTo>
                      <a:cubicBezTo>
                        <a:pt x="694" y="421"/>
                        <a:pt x="707" y="474"/>
                        <a:pt x="749" y="498"/>
                      </a:cubicBezTo>
                      <a:cubicBezTo>
                        <a:pt x="642" y="349"/>
                        <a:pt x="514" y="216"/>
                        <a:pt x="368" y="10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1" name="Freeform 92">
                  <a:extLst>
                    <a:ext uri="{FF2B5EF4-FFF2-40B4-BE49-F238E27FC236}">
                      <a16:creationId xmlns:a16="http://schemas.microsoft.com/office/drawing/2014/main" id="{8C3C9F31-DE4E-4313-BAE3-31B1E7932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772079" y="3336273"/>
                  <a:ext cx="598044" cy="1028138"/>
                </a:xfrm>
                <a:custGeom>
                  <a:avLst/>
                  <a:gdLst/>
                  <a:ahLst/>
                  <a:cxnLst>
                    <a:cxn ang="0">
                      <a:pos x="308" y="188"/>
                    </a:cxn>
                    <a:cxn ang="0">
                      <a:pos x="240" y="24"/>
                    </a:cxn>
                    <a:cxn ang="0">
                      <a:pos x="184" y="156"/>
                    </a:cxn>
                    <a:cxn ang="0">
                      <a:pos x="236" y="212"/>
                    </a:cxn>
                    <a:cxn ang="0">
                      <a:pos x="116" y="348"/>
                    </a:cxn>
                    <a:cxn ang="0">
                      <a:pos x="0" y="404"/>
                    </a:cxn>
                    <a:cxn ang="0">
                      <a:pos x="24" y="636"/>
                    </a:cxn>
                    <a:cxn ang="0">
                      <a:pos x="196" y="532"/>
                    </a:cxn>
                    <a:cxn ang="0">
                      <a:pos x="228" y="584"/>
                    </a:cxn>
                    <a:cxn ang="0">
                      <a:pos x="40" y="756"/>
                    </a:cxn>
                    <a:cxn ang="0">
                      <a:pos x="52" y="948"/>
                    </a:cxn>
                    <a:cxn ang="0">
                      <a:pos x="300" y="780"/>
                    </a:cxn>
                    <a:cxn ang="0">
                      <a:pos x="280" y="912"/>
                    </a:cxn>
                    <a:cxn ang="0">
                      <a:pos x="380" y="792"/>
                    </a:cxn>
                    <a:cxn ang="0">
                      <a:pos x="444" y="624"/>
                    </a:cxn>
                    <a:cxn ang="0">
                      <a:pos x="536" y="508"/>
                    </a:cxn>
                    <a:cxn ang="0">
                      <a:pos x="532" y="312"/>
                    </a:cxn>
                    <a:cxn ang="0">
                      <a:pos x="432" y="444"/>
                    </a:cxn>
                    <a:cxn ang="0">
                      <a:pos x="448" y="260"/>
                    </a:cxn>
                    <a:cxn ang="0">
                      <a:pos x="520" y="200"/>
                    </a:cxn>
                    <a:cxn ang="0">
                      <a:pos x="456" y="0"/>
                    </a:cxn>
                    <a:cxn ang="0">
                      <a:pos x="308" y="188"/>
                    </a:cxn>
                  </a:cxnLst>
                  <a:rect l="0" t="0" r="r" b="b"/>
                  <a:pathLst>
                    <a:path w="552" h="948">
                      <a:moveTo>
                        <a:pt x="308" y="188"/>
                      </a:moveTo>
                      <a:cubicBezTo>
                        <a:pt x="260" y="150"/>
                        <a:pt x="325" y="21"/>
                        <a:pt x="240" y="24"/>
                      </a:cubicBezTo>
                      <a:cubicBezTo>
                        <a:pt x="198" y="25"/>
                        <a:pt x="162" y="96"/>
                        <a:pt x="184" y="156"/>
                      </a:cubicBezTo>
                      <a:cubicBezTo>
                        <a:pt x="194" y="183"/>
                        <a:pt x="230" y="191"/>
                        <a:pt x="236" y="212"/>
                      </a:cubicBezTo>
                      <a:cubicBezTo>
                        <a:pt x="256" y="286"/>
                        <a:pt x="147" y="331"/>
                        <a:pt x="116" y="348"/>
                      </a:cubicBezTo>
                      <a:cubicBezTo>
                        <a:pt x="79" y="369"/>
                        <a:pt x="39" y="381"/>
                        <a:pt x="0" y="404"/>
                      </a:cubicBezTo>
                      <a:cubicBezTo>
                        <a:pt x="15" y="482"/>
                        <a:pt x="6" y="568"/>
                        <a:pt x="24" y="636"/>
                      </a:cubicBezTo>
                      <a:cubicBezTo>
                        <a:pt x="77" y="612"/>
                        <a:pt x="115" y="512"/>
                        <a:pt x="196" y="532"/>
                      </a:cubicBezTo>
                      <a:cubicBezTo>
                        <a:pt x="214" y="537"/>
                        <a:pt x="227" y="562"/>
                        <a:pt x="228" y="584"/>
                      </a:cubicBezTo>
                      <a:cubicBezTo>
                        <a:pt x="232" y="670"/>
                        <a:pt x="139" y="755"/>
                        <a:pt x="40" y="756"/>
                      </a:cubicBezTo>
                      <a:cubicBezTo>
                        <a:pt x="22" y="813"/>
                        <a:pt x="56" y="880"/>
                        <a:pt x="52" y="948"/>
                      </a:cubicBezTo>
                      <a:cubicBezTo>
                        <a:pt x="150" y="907"/>
                        <a:pt x="203" y="822"/>
                        <a:pt x="300" y="780"/>
                      </a:cubicBezTo>
                      <a:cubicBezTo>
                        <a:pt x="321" y="831"/>
                        <a:pt x="250" y="865"/>
                        <a:pt x="280" y="912"/>
                      </a:cubicBezTo>
                      <a:cubicBezTo>
                        <a:pt x="334" y="909"/>
                        <a:pt x="361" y="844"/>
                        <a:pt x="380" y="792"/>
                      </a:cubicBezTo>
                      <a:cubicBezTo>
                        <a:pt x="330" y="727"/>
                        <a:pt x="398" y="673"/>
                        <a:pt x="444" y="624"/>
                      </a:cubicBezTo>
                      <a:cubicBezTo>
                        <a:pt x="474" y="592"/>
                        <a:pt x="525" y="550"/>
                        <a:pt x="536" y="508"/>
                      </a:cubicBezTo>
                      <a:cubicBezTo>
                        <a:pt x="552" y="451"/>
                        <a:pt x="540" y="387"/>
                        <a:pt x="532" y="312"/>
                      </a:cubicBezTo>
                      <a:cubicBezTo>
                        <a:pt x="517" y="344"/>
                        <a:pt x="490" y="464"/>
                        <a:pt x="432" y="444"/>
                      </a:cubicBezTo>
                      <a:cubicBezTo>
                        <a:pt x="385" y="428"/>
                        <a:pt x="423" y="300"/>
                        <a:pt x="448" y="260"/>
                      </a:cubicBezTo>
                      <a:cubicBezTo>
                        <a:pt x="464" y="234"/>
                        <a:pt x="493" y="216"/>
                        <a:pt x="520" y="200"/>
                      </a:cubicBezTo>
                      <a:cubicBezTo>
                        <a:pt x="513" y="119"/>
                        <a:pt x="488" y="56"/>
                        <a:pt x="456" y="0"/>
                      </a:cubicBezTo>
                      <a:cubicBezTo>
                        <a:pt x="414" y="70"/>
                        <a:pt x="380" y="148"/>
                        <a:pt x="308" y="18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2" name="Freeform 94">
                  <a:extLst>
                    <a:ext uri="{FF2B5EF4-FFF2-40B4-BE49-F238E27FC236}">
                      <a16:creationId xmlns:a16="http://schemas.microsoft.com/office/drawing/2014/main" id="{849E89B2-6464-4DF5-B016-A56B65705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456895" y="1906735"/>
                  <a:ext cx="631454" cy="763028"/>
                </a:xfrm>
                <a:custGeom>
                  <a:avLst/>
                  <a:gdLst/>
                  <a:ahLst/>
                  <a:cxnLst>
                    <a:cxn ang="0">
                      <a:pos x="364" y="152"/>
                    </a:cxn>
                    <a:cxn ang="0">
                      <a:pos x="380" y="120"/>
                    </a:cxn>
                    <a:cxn ang="0">
                      <a:pos x="268" y="44"/>
                    </a:cxn>
                    <a:cxn ang="0">
                      <a:pos x="304" y="124"/>
                    </a:cxn>
                    <a:cxn ang="0">
                      <a:pos x="68" y="0"/>
                    </a:cxn>
                    <a:cxn ang="0">
                      <a:pos x="48" y="84"/>
                    </a:cxn>
                    <a:cxn ang="0">
                      <a:pos x="224" y="236"/>
                    </a:cxn>
                    <a:cxn ang="0">
                      <a:pos x="28" y="140"/>
                    </a:cxn>
                    <a:cxn ang="0">
                      <a:pos x="0" y="240"/>
                    </a:cxn>
                    <a:cxn ang="0">
                      <a:pos x="220" y="444"/>
                    </a:cxn>
                    <a:cxn ang="0">
                      <a:pos x="156" y="460"/>
                    </a:cxn>
                    <a:cxn ang="0">
                      <a:pos x="260" y="576"/>
                    </a:cxn>
                    <a:cxn ang="0">
                      <a:pos x="276" y="496"/>
                    </a:cxn>
                    <a:cxn ang="0">
                      <a:pos x="380" y="588"/>
                    </a:cxn>
                    <a:cxn ang="0">
                      <a:pos x="464" y="704"/>
                    </a:cxn>
                    <a:cxn ang="0">
                      <a:pos x="548" y="572"/>
                    </a:cxn>
                    <a:cxn ang="0">
                      <a:pos x="496" y="540"/>
                    </a:cxn>
                    <a:cxn ang="0">
                      <a:pos x="432" y="368"/>
                    </a:cxn>
                    <a:cxn ang="0">
                      <a:pos x="572" y="488"/>
                    </a:cxn>
                    <a:cxn ang="0">
                      <a:pos x="564" y="332"/>
                    </a:cxn>
                    <a:cxn ang="0">
                      <a:pos x="364" y="152"/>
                    </a:cxn>
                  </a:cxnLst>
                  <a:rect l="0" t="0" r="r" b="b"/>
                  <a:pathLst>
                    <a:path w="583" h="704">
                      <a:moveTo>
                        <a:pt x="364" y="152"/>
                      </a:moveTo>
                      <a:cubicBezTo>
                        <a:pt x="366" y="138"/>
                        <a:pt x="386" y="142"/>
                        <a:pt x="380" y="120"/>
                      </a:cubicBezTo>
                      <a:cubicBezTo>
                        <a:pt x="355" y="85"/>
                        <a:pt x="327" y="32"/>
                        <a:pt x="268" y="44"/>
                      </a:cubicBezTo>
                      <a:cubicBezTo>
                        <a:pt x="269" y="81"/>
                        <a:pt x="311" y="93"/>
                        <a:pt x="304" y="124"/>
                      </a:cubicBezTo>
                      <a:cubicBezTo>
                        <a:pt x="215" y="94"/>
                        <a:pt x="157" y="31"/>
                        <a:pt x="68" y="0"/>
                      </a:cubicBezTo>
                      <a:cubicBezTo>
                        <a:pt x="66" y="33"/>
                        <a:pt x="50" y="51"/>
                        <a:pt x="48" y="84"/>
                      </a:cubicBezTo>
                      <a:cubicBezTo>
                        <a:pt x="122" y="119"/>
                        <a:pt x="215" y="136"/>
                        <a:pt x="224" y="236"/>
                      </a:cubicBezTo>
                      <a:cubicBezTo>
                        <a:pt x="131" y="263"/>
                        <a:pt x="94" y="167"/>
                        <a:pt x="28" y="140"/>
                      </a:cubicBezTo>
                      <a:cubicBezTo>
                        <a:pt x="19" y="174"/>
                        <a:pt x="13" y="210"/>
                        <a:pt x="0" y="240"/>
                      </a:cubicBezTo>
                      <a:cubicBezTo>
                        <a:pt x="74" y="307"/>
                        <a:pt x="183" y="340"/>
                        <a:pt x="220" y="444"/>
                      </a:cubicBezTo>
                      <a:cubicBezTo>
                        <a:pt x="209" y="460"/>
                        <a:pt x="168" y="445"/>
                        <a:pt x="156" y="460"/>
                      </a:cubicBezTo>
                      <a:cubicBezTo>
                        <a:pt x="143" y="528"/>
                        <a:pt x="189" y="591"/>
                        <a:pt x="260" y="576"/>
                      </a:cubicBezTo>
                      <a:cubicBezTo>
                        <a:pt x="279" y="556"/>
                        <a:pt x="254" y="507"/>
                        <a:pt x="276" y="496"/>
                      </a:cubicBezTo>
                      <a:cubicBezTo>
                        <a:pt x="331" y="501"/>
                        <a:pt x="354" y="554"/>
                        <a:pt x="380" y="588"/>
                      </a:cubicBezTo>
                      <a:cubicBezTo>
                        <a:pt x="409" y="626"/>
                        <a:pt x="443" y="661"/>
                        <a:pt x="464" y="704"/>
                      </a:cubicBezTo>
                      <a:cubicBezTo>
                        <a:pt x="502" y="670"/>
                        <a:pt x="535" y="631"/>
                        <a:pt x="548" y="572"/>
                      </a:cubicBezTo>
                      <a:cubicBezTo>
                        <a:pt x="539" y="554"/>
                        <a:pt x="514" y="553"/>
                        <a:pt x="496" y="540"/>
                      </a:cubicBezTo>
                      <a:cubicBezTo>
                        <a:pt x="447" y="505"/>
                        <a:pt x="396" y="426"/>
                        <a:pt x="432" y="368"/>
                      </a:cubicBezTo>
                      <a:cubicBezTo>
                        <a:pt x="516" y="371"/>
                        <a:pt x="526" y="448"/>
                        <a:pt x="572" y="488"/>
                      </a:cubicBezTo>
                      <a:cubicBezTo>
                        <a:pt x="583" y="438"/>
                        <a:pt x="571" y="377"/>
                        <a:pt x="564" y="332"/>
                      </a:cubicBezTo>
                      <a:cubicBezTo>
                        <a:pt x="506" y="264"/>
                        <a:pt x="408" y="234"/>
                        <a:pt x="364" y="15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3" name="Freeform 95">
                  <a:extLst>
                    <a:ext uri="{FF2B5EF4-FFF2-40B4-BE49-F238E27FC236}">
                      <a16:creationId xmlns:a16="http://schemas.microsoft.com/office/drawing/2014/main" id="{A5766758-E91A-4D73-AA51-AFE5CC7DB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443255" y="2723189"/>
                  <a:ext cx="824119" cy="1013658"/>
                </a:xfrm>
                <a:custGeom>
                  <a:avLst/>
                  <a:gdLst/>
                  <a:ahLst/>
                  <a:cxnLst>
                    <a:cxn ang="0">
                      <a:pos x="470" y="0"/>
                    </a:cxn>
                    <a:cxn ang="0">
                      <a:pos x="350" y="124"/>
                    </a:cxn>
                    <a:cxn ang="0">
                      <a:pos x="410" y="172"/>
                    </a:cxn>
                    <a:cxn ang="0">
                      <a:pos x="374" y="360"/>
                    </a:cxn>
                    <a:cxn ang="0">
                      <a:pos x="266" y="192"/>
                    </a:cxn>
                    <a:cxn ang="0">
                      <a:pos x="98" y="320"/>
                    </a:cxn>
                    <a:cxn ang="0">
                      <a:pos x="162" y="436"/>
                    </a:cxn>
                    <a:cxn ang="0">
                      <a:pos x="210" y="568"/>
                    </a:cxn>
                    <a:cxn ang="0">
                      <a:pos x="114" y="604"/>
                    </a:cxn>
                    <a:cxn ang="0">
                      <a:pos x="78" y="760"/>
                    </a:cxn>
                    <a:cxn ang="0">
                      <a:pos x="230" y="672"/>
                    </a:cxn>
                    <a:cxn ang="0">
                      <a:pos x="282" y="792"/>
                    </a:cxn>
                    <a:cxn ang="0">
                      <a:pos x="310" y="936"/>
                    </a:cxn>
                    <a:cxn ang="0">
                      <a:pos x="522" y="800"/>
                    </a:cxn>
                    <a:cxn ang="0">
                      <a:pos x="474" y="740"/>
                    </a:cxn>
                    <a:cxn ang="0">
                      <a:pos x="550" y="556"/>
                    </a:cxn>
                    <a:cxn ang="0">
                      <a:pos x="622" y="716"/>
                    </a:cxn>
                    <a:cxn ang="0">
                      <a:pos x="698" y="632"/>
                    </a:cxn>
                    <a:cxn ang="0">
                      <a:pos x="758" y="532"/>
                    </a:cxn>
                    <a:cxn ang="0">
                      <a:pos x="670" y="272"/>
                    </a:cxn>
                    <a:cxn ang="0">
                      <a:pos x="674" y="108"/>
                    </a:cxn>
                    <a:cxn ang="0">
                      <a:pos x="622" y="224"/>
                    </a:cxn>
                    <a:cxn ang="0">
                      <a:pos x="470" y="0"/>
                    </a:cxn>
                  </a:cxnLst>
                  <a:rect l="0" t="0" r="r" b="b"/>
                  <a:pathLst>
                    <a:path w="760" h="936">
                      <a:moveTo>
                        <a:pt x="470" y="0"/>
                      </a:moveTo>
                      <a:cubicBezTo>
                        <a:pt x="438" y="50"/>
                        <a:pt x="374" y="67"/>
                        <a:pt x="350" y="124"/>
                      </a:cubicBezTo>
                      <a:cubicBezTo>
                        <a:pt x="365" y="148"/>
                        <a:pt x="393" y="152"/>
                        <a:pt x="410" y="172"/>
                      </a:cubicBezTo>
                      <a:cubicBezTo>
                        <a:pt x="463" y="233"/>
                        <a:pt x="452" y="358"/>
                        <a:pt x="374" y="360"/>
                      </a:cubicBezTo>
                      <a:cubicBezTo>
                        <a:pt x="290" y="363"/>
                        <a:pt x="285" y="264"/>
                        <a:pt x="266" y="192"/>
                      </a:cubicBezTo>
                      <a:cubicBezTo>
                        <a:pt x="200" y="225"/>
                        <a:pt x="154" y="277"/>
                        <a:pt x="98" y="320"/>
                      </a:cubicBezTo>
                      <a:cubicBezTo>
                        <a:pt x="115" y="357"/>
                        <a:pt x="139" y="392"/>
                        <a:pt x="162" y="436"/>
                      </a:cubicBezTo>
                      <a:cubicBezTo>
                        <a:pt x="183" y="476"/>
                        <a:pt x="216" y="530"/>
                        <a:pt x="210" y="568"/>
                      </a:cubicBezTo>
                      <a:cubicBezTo>
                        <a:pt x="201" y="624"/>
                        <a:pt x="154" y="600"/>
                        <a:pt x="114" y="604"/>
                      </a:cubicBezTo>
                      <a:cubicBezTo>
                        <a:pt x="37" y="611"/>
                        <a:pt x="0" y="740"/>
                        <a:pt x="78" y="760"/>
                      </a:cubicBezTo>
                      <a:cubicBezTo>
                        <a:pt x="170" y="783"/>
                        <a:pt x="169" y="666"/>
                        <a:pt x="230" y="672"/>
                      </a:cubicBezTo>
                      <a:cubicBezTo>
                        <a:pt x="276" y="677"/>
                        <a:pt x="274" y="747"/>
                        <a:pt x="282" y="792"/>
                      </a:cubicBezTo>
                      <a:cubicBezTo>
                        <a:pt x="292" y="844"/>
                        <a:pt x="302" y="893"/>
                        <a:pt x="310" y="936"/>
                      </a:cubicBezTo>
                      <a:cubicBezTo>
                        <a:pt x="382" y="892"/>
                        <a:pt x="477" y="872"/>
                        <a:pt x="522" y="800"/>
                      </a:cubicBezTo>
                      <a:cubicBezTo>
                        <a:pt x="507" y="777"/>
                        <a:pt x="485" y="769"/>
                        <a:pt x="474" y="740"/>
                      </a:cubicBezTo>
                      <a:cubicBezTo>
                        <a:pt x="446" y="668"/>
                        <a:pt x="485" y="563"/>
                        <a:pt x="550" y="556"/>
                      </a:cubicBezTo>
                      <a:cubicBezTo>
                        <a:pt x="630" y="548"/>
                        <a:pt x="622" y="650"/>
                        <a:pt x="622" y="716"/>
                      </a:cubicBezTo>
                      <a:cubicBezTo>
                        <a:pt x="659" y="703"/>
                        <a:pt x="673" y="667"/>
                        <a:pt x="698" y="632"/>
                      </a:cubicBezTo>
                      <a:cubicBezTo>
                        <a:pt x="718" y="604"/>
                        <a:pt x="758" y="566"/>
                        <a:pt x="758" y="532"/>
                      </a:cubicBezTo>
                      <a:cubicBezTo>
                        <a:pt x="758" y="458"/>
                        <a:pt x="630" y="371"/>
                        <a:pt x="670" y="272"/>
                      </a:cubicBezTo>
                      <a:cubicBezTo>
                        <a:pt x="760" y="279"/>
                        <a:pt x="740" y="97"/>
                        <a:pt x="674" y="108"/>
                      </a:cubicBezTo>
                      <a:cubicBezTo>
                        <a:pt x="627" y="116"/>
                        <a:pt x="664" y="203"/>
                        <a:pt x="622" y="224"/>
                      </a:cubicBezTo>
                      <a:cubicBezTo>
                        <a:pt x="549" y="172"/>
                        <a:pt x="537" y="59"/>
                        <a:pt x="47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4" name="Freeform 98">
                  <a:extLst>
                    <a:ext uri="{FF2B5EF4-FFF2-40B4-BE49-F238E27FC236}">
                      <a16:creationId xmlns:a16="http://schemas.microsoft.com/office/drawing/2014/main" id="{156BAEEF-515A-48C1-977C-EE0A20361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958658" y="3793631"/>
                  <a:ext cx="1020126" cy="1071581"/>
                </a:xfrm>
                <a:custGeom>
                  <a:avLst/>
                  <a:gdLst/>
                  <a:ahLst/>
                  <a:cxnLst>
                    <a:cxn ang="0">
                      <a:pos x="579" y="800"/>
                    </a:cxn>
                    <a:cxn ang="0">
                      <a:pos x="899" y="788"/>
                    </a:cxn>
                    <a:cxn ang="0">
                      <a:pos x="915" y="580"/>
                    </a:cxn>
                    <a:cxn ang="0">
                      <a:pos x="723" y="628"/>
                    </a:cxn>
                    <a:cxn ang="0">
                      <a:pos x="635" y="548"/>
                    </a:cxn>
                    <a:cxn ang="0">
                      <a:pos x="787" y="440"/>
                    </a:cxn>
                    <a:cxn ang="0">
                      <a:pos x="911" y="456"/>
                    </a:cxn>
                    <a:cxn ang="0">
                      <a:pos x="883" y="220"/>
                    </a:cxn>
                    <a:cxn ang="0">
                      <a:pos x="731" y="248"/>
                    </a:cxn>
                    <a:cxn ang="0">
                      <a:pos x="515" y="220"/>
                    </a:cxn>
                    <a:cxn ang="0">
                      <a:pos x="543" y="176"/>
                    </a:cxn>
                    <a:cxn ang="0">
                      <a:pos x="375" y="124"/>
                    </a:cxn>
                    <a:cxn ang="0">
                      <a:pos x="423" y="224"/>
                    </a:cxn>
                    <a:cxn ang="0">
                      <a:pos x="367" y="268"/>
                    </a:cxn>
                    <a:cxn ang="0">
                      <a:pos x="55" y="220"/>
                    </a:cxn>
                    <a:cxn ang="0">
                      <a:pos x="23" y="456"/>
                    </a:cxn>
                    <a:cxn ang="0">
                      <a:pos x="111" y="444"/>
                    </a:cxn>
                    <a:cxn ang="0">
                      <a:pos x="299" y="540"/>
                    </a:cxn>
                    <a:cxn ang="0">
                      <a:pos x="175" y="632"/>
                    </a:cxn>
                    <a:cxn ang="0">
                      <a:pos x="19" y="584"/>
                    </a:cxn>
                    <a:cxn ang="0">
                      <a:pos x="35" y="788"/>
                    </a:cxn>
                    <a:cxn ang="0">
                      <a:pos x="359" y="800"/>
                    </a:cxn>
                    <a:cxn ang="0">
                      <a:pos x="419" y="844"/>
                    </a:cxn>
                    <a:cxn ang="0">
                      <a:pos x="371" y="912"/>
                    </a:cxn>
                    <a:cxn ang="0">
                      <a:pos x="567" y="908"/>
                    </a:cxn>
                    <a:cxn ang="0">
                      <a:pos x="519" y="840"/>
                    </a:cxn>
                    <a:cxn ang="0">
                      <a:pos x="579" y="800"/>
                    </a:cxn>
                  </a:cxnLst>
                  <a:rect l="0" t="0" r="r" b="b"/>
                  <a:pathLst>
                    <a:path w="941" h="989">
                      <a:moveTo>
                        <a:pt x="579" y="800"/>
                      </a:moveTo>
                      <a:cubicBezTo>
                        <a:pt x="679" y="787"/>
                        <a:pt x="795" y="807"/>
                        <a:pt x="899" y="788"/>
                      </a:cubicBezTo>
                      <a:cubicBezTo>
                        <a:pt x="903" y="723"/>
                        <a:pt x="941" y="636"/>
                        <a:pt x="915" y="580"/>
                      </a:cubicBezTo>
                      <a:cubicBezTo>
                        <a:pt x="863" y="598"/>
                        <a:pt x="800" y="641"/>
                        <a:pt x="723" y="628"/>
                      </a:cubicBezTo>
                      <a:cubicBezTo>
                        <a:pt x="678" y="621"/>
                        <a:pt x="636" y="588"/>
                        <a:pt x="635" y="548"/>
                      </a:cubicBezTo>
                      <a:cubicBezTo>
                        <a:pt x="634" y="482"/>
                        <a:pt x="724" y="443"/>
                        <a:pt x="787" y="440"/>
                      </a:cubicBezTo>
                      <a:cubicBezTo>
                        <a:pt x="833" y="438"/>
                        <a:pt x="871" y="460"/>
                        <a:pt x="911" y="456"/>
                      </a:cubicBezTo>
                      <a:cubicBezTo>
                        <a:pt x="930" y="380"/>
                        <a:pt x="886" y="301"/>
                        <a:pt x="883" y="220"/>
                      </a:cubicBezTo>
                      <a:cubicBezTo>
                        <a:pt x="832" y="228"/>
                        <a:pt x="783" y="240"/>
                        <a:pt x="731" y="248"/>
                      </a:cubicBezTo>
                      <a:cubicBezTo>
                        <a:pt x="663" y="259"/>
                        <a:pt x="517" y="297"/>
                        <a:pt x="515" y="220"/>
                      </a:cubicBezTo>
                      <a:cubicBezTo>
                        <a:pt x="515" y="198"/>
                        <a:pt x="532" y="194"/>
                        <a:pt x="543" y="176"/>
                      </a:cubicBezTo>
                      <a:cubicBezTo>
                        <a:pt x="622" y="44"/>
                        <a:pt x="380" y="0"/>
                        <a:pt x="375" y="124"/>
                      </a:cubicBezTo>
                      <a:cubicBezTo>
                        <a:pt x="373" y="169"/>
                        <a:pt x="426" y="190"/>
                        <a:pt x="423" y="224"/>
                      </a:cubicBezTo>
                      <a:cubicBezTo>
                        <a:pt x="422" y="245"/>
                        <a:pt x="393" y="264"/>
                        <a:pt x="367" y="268"/>
                      </a:cubicBezTo>
                      <a:cubicBezTo>
                        <a:pt x="274" y="282"/>
                        <a:pt x="144" y="227"/>
                        <a:pt x="55" y="220"/>
                      </a:cubicBezTo>
                      <a:cubicBezTo>
                        <a:pt x="48" y="298"/>
                        <a:pt x="9" y="384"/>
                        <a:pt x="23" y="456"/>
                      </a:cubicBezTo>
                      <a:cubicBezTo>
                        <a:pt x="52" y="467"/>
                        <a:pt x="79" y="447"/>
                        <a:pt x="111" y="444"/>
                      </a:cubicBezTo>
                      <a:cubicBezTo>
                        <a:pt x="198" y="435"/>
                        <a:pt x="292" y="475"/>
                        <a:pt x="299" y="540"/>
                      </a:cubicBezTo>
                      <a:cubicBezTo>
                        <a:pt x="306" y="603"/>
                        <a:pt x="234" y="633"/>
                        <a:pt x="175" y="632"/>
                      </a:cubicBezTo>
                      <a:cubicBezTo>
                        <a:pt x="107" y="632"/>
                        <a:pt x="73" y="592"/>
                        <a:pt x="19" y="584"/>
                      </a:cubicBezTo>
                      <a:cubicBezTo>
                        <a:pt x="0" y="645"/>
                        <a:pt x="32" y="722"/>
                        <a:pt x="35" y="788"/>
                      </a:cubicBezTo>
                      <a:cubicBezTo>
                        <a:pt x="126" y="810"/>
                        <a:pt x="268" y="787"/>
                        <a:pt x="359" y="800"/>
                      </a:cubicBezTo>
                      <a:cubicBezTo>
                        <a:pt x="385" y="804"/>
                        <a:pt x="420" y="820"/>
                        <a:pt x="419" y="844"/>
                      </a:cubicBezTo>
                      <a:cubicBezTo>
                        <a:pt x="418" y="875"/>
                        <a:pt x="370" y="877"/>
                        <a:pt x="371" y="912"/>
                      </a:cubicBezTo>
                      <a:cubicBezTo>
                        <a:pt x="374" y="989"/>
                        <a:pt x="569" y="982"/>
                        <a:pt x="567" y="908"/>
                      </a:cubicBezTo>
                      <a:cubicBezTo>
                        <a:pt x="566" y="887"/>
                        <a:pt x="517" y="874"/>
                        <a:pt x="519" y="840"/>
                      </a:cubicBezTo>
                      <a:cubicBezTo>
                        <a:pt x="520" y="816"/>
                        <a:pt x="553" y="804"/>
                        <a:pt x="579" y="80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5" name="Freeform 102">
                  <a:extLst>
                    <a:ext uri="{FF2B5EF4-FFF2-40B4-BE49-F238E27FC236}">
                      <a16:creationId xmlns:a16="http://schemas.microsoft.com/office/drawing/2014/main" id="{DBFFA335-9D73-4CBC-8EC5-66333A5FA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5143522" y="2110051"/>
                  <a:ext cx="799619" cy="975785"/>
                </a:xfrm>
                <a:custGeom>
                  <a:avLst/>
                  <a:gdLst/>
                  <a:ahLst/>
                  <a:cxnLst>
                    <a:cxn ang="0">
                      <a:pos x="210" y="162"/>
                    </a:cxn>
                    <a:cxn ang="0">
                      <a:pos x="26" y="30"/>
                    </a:cxn>
                    <a:cxn ang="0">
                      <a:pos x="158" y="202"/>
                    </a:cxn>
                    <a:cxn ang="0">
                      <a:pos x="30" y="266"/>
                    </a:cxn>
                    <a:cxn ang="0">
                      <a:pos x="94" y="382"/>
                    </a:cxn>
                    <a:cxn ang="0">
                      <a:pos x="170" y="490"/>
                    </a:cxn>
                    <a:cxn ang="0">
                      <a:pos x="238" y="614"/>
                    </a:cxn>
                    <a:cxn ang="0">
                      <a:pos x="366" y="850"/>
                    </a:cxn>
                    <a:cxn ang="0">
                      <a:pos x="450" y="782"/>
                    </a:cxn>
                    <a:cxn ang="0">
                      <a:pos x="542" y="722"/>
                    </a:cxn>
                    <a:cxn ang="0">
                      <a:pos x="598" y="850"/>
                    </a:cxn>
                    <a:cxn ang="0">
                      <a:pos x="702" y="846"/>
                    </a:cxn>
                    <a:cxn ang="0">
                      <a:pos x="610" y="662"/>
                    </a:cxn>
                    <a:cxn ang="0">
                      <a:pos x="738" y="530"/>
                    </a:cxn>
                    <a:cxn ang="0">
                      <a:pos x="666" y="422"/>
                    </a:cxn>
                    <a:cxn ang="0">
                      <a:pos x="578" y="334"/>
                    </a:cxn>
                    <a:cxn ang="0">
                      <a:pos x="418" y="250"/>
                    </a:cxn>
                    <a:cxn ang="0">
                      <a:pos x="478" y="234"/>
                    </a:cxn>
                    <a:cxn ang="0">
                      <a:pos x="386" y="142"/>
                    </a:cxn>
                    <a:cxn ang="0">
                      <a:pos x="278" y="66"/>
                    </a:cxn>
                    <a:cxn ang="0">
                      <a:pos x="210" y="162"/>
                    </a:cxn>
                  </a:cxnLst>
                  <a:rect l="0" t="0" r="r" b="b"/>
                  <a:pathLst>
                    <a:path w="738" h="901">
                      <a:moveTo>
                        <a:pt x="210" y="162"/>
                      </a:moveTo>
                      <a:cubicBezTo>
                        <a:pt x="142" y="170"/>
                        <a:pt x="118" y="0"/>
                        <a:pt x="26" y="30"/>
                      </a:cubicBezTo>
                      <a:cubicBezTo>
                        <a:pt x="0" y="122"/>
                        <a:pt x="169" y="133"/>
                        <a:pt x="158" y="202"/>
                      </a:cubicBezTo>
                      <a:cubicBezTo>
                        <a:pt x="152" y="245"/>
                        <a:pt x="64" y="240"/>
                        <a:pt x="30" y="266"/>
                      </a:cubicBezTo>
                      <a:cubicBezTo>
                        <a:pt x="52" y="304"/>
                        <a:pt x="72" y="343"/>
                        <a:pt x="94" y="382"/>
                      </a:cubicBezTo>
                      <a:cubicBezTo>
                        <a:pt x="115" y="420"/>
                        <a:pt x="134" y="466"/>
                        <a:pt x="170" y="490"/>
                      </a:cubicBezTo>
                      <a:cubicBezTo>
                        <a:pt x="218" y="261"/>
                        <a:pt x="509" y="652"/>
                        <a:pt x="238" y="614"/>
                      </a:cubicBezTo>
                      <a:cubicBezTo>
                        <a:pt x="260" y="698"/>
                        <a:pt x="326" y="772"/>
                        <a:pt x="366" y="850"/>
                      </a:cubicBezTo>
                      <a:cubicBezTo>
                        <a:pt x="395" y="830"/>
                        <a:pt x="419" y="808"/>
                        <a:pt x="450" y="782"/>
                      </a:cubicBezTo>
                      <a:cubicBezTo>
                        <a:pt x="473" y="763"/>
                        <a:pt x="511" y="720"/>
                        <a:pt x="542" y="722"/>
                      </a:cubicBezTo>
                      <a:cubicBezTo>
                        <a:pt x="597" y="726"/>
                        <a:pt x="576" y="809"/>
                        <a:pt x="598" y="850"/>
                      </a:cubicBezTo>
                      <a:cubicBezTo>
                        <a:pt x="622" y="894"/>
                        <a:pt x="691" y="901"/>
                        <a:pt x="702" y="846"/>
                      </a:cubicBezTo>
                      <a:cubicBezTo>
                        <a:pt x="723" y="739"/>
                        <a:pt x="596" y="744"/>
                        <a:pt x="610" y="662"/>
                      </a:cubicBezTo>
                      <a:cubicBezTo>
                        <a:pt x="620" y="600"/>
                        <a:pt x="714" y="596"/>
                        <a:pt x="738" y="530"/>
                      </a:cubicBezTo>
                      <a:cubicBezTo>
                        <a:pt x="717" y="495"/>
                        <a:pt x="692" y="457"/>
                        <a:pt x="666" y="422"/>
                      </a:cubicBezTo>
                      <a:cubicBezTo>
                        <a:pt x="641" y="388"/>
                        <a:pt x="614" y="347"/>
                        <a:pt x="578" y="334"/>
                      </a:cubicBezTo>
                      <a:cubicBezTo>
                        <a:pt x="591" y="521"/>
                        <a:pt x="372" y="358"/>
                        <a:pt x="418" y="250"/>
                      </a:cubicBezTo>
                      <a:cubicBezTo>
                        <a:pt x="432" y="239"/>
                        <a:pt x="450" y="232"/>
                        <a:pt x="478" y="234"/>
                      </a:cubicBezTo>
                      <a:cubicBezTo>
                        <a:pt x="461" y="193"/>
                        <a:pt x="419" y="168"/>
                        <a:pt x="386" y="142"/>
                      </a:cubicBezTo>
                      <a:cubicBezTo>
                        <a:pt x="352" y="116"/>
                        <a:pt x="317" y="86"/>
                        <a:pt x="278" y="66"/>
                      </a:cubicBezTo>
                      <a:cubicBezTo>
                        <a:pt x="254" y="96"/>
                        <a:pt x="250" y="157"/>
                        <a:pt x="210" y="1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6" name="Freeform 106">
                  <a:extLst>
                    <a:ext uri="{FF2B5EF4-FFF2-40B4-BE49-F238E27FC236}">
                      <a16:creationId xmlns:a16="http://schemas.microsoft.com/office/drawing/2014/main" id="{4715F9C0-25A0-4DFE-BB77-E6A62196F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121663" y="2321100"/>
                  <a:ext cx="720547" cy="1194111"/>
                </a:xfrm>
                <a:custGeom>
                  <a:avLst/>
                  <a:gdLst/>
                  <a:ahLst/>
                  <a:cxnLst>
                    <a:cxn ang="0">
                      <a:pos x="57" y="435"/>
                    </a:cxn>
                    <a:cxn ang="0">
                      <a:pos x="153" y="411"/>
                    </a:cxn>
                    <a:cxn ang="0">
                      <a:pos x="101" y="623"/>
                    </a:cxn>
                    <a:cxn ang="0">
                      <a:pos x="29" y="579"/>
                    </a:cxn>
                    <a:cxn ang="0">
                      <a:pos x="1" y="843"/>
                    </a:cxn>
                    <a:cxn ang="0">
                      <a:pos x="293" y="887"/>
                    </a:cxn>
                    <a:cxn ang="0">
                      <a:pos x="253" y="995"/>
                    </a:cxn>
                    <a:cxn ang="0">
                      <a:pos x="413" y="1007"/>
                    </a:cxn>
                    <a:cxn ang="0">
                      <a:pos x="373" y="879"/>
                    </a:cxn>
                    <a:cxn ang="0">
                      <a:pos x="665" y="843"/>
                    </a:cxn>
                    <a:cxn ang="0">
                      <a:pos x="633" y="575"/>
                    </a:cxn>
                    <a:cxn ang="0">
                      <a:pos x="517" y="623"/>
                    </a:cxn>
                    <a:cxn ang="0">
                      <a:pos x="521" y="407"/>
                    </a:cxn>
                    <a:cxn ang="0">
                      <a:pos x="609" y="431"/>
                    </a:cxn>
                    <a:cxn ang="0">
                      <a:pos x="549" y="187"/>
                    </a:cxn>
                    <a:cxn ang="0">
                      <a:pos x="381" y="219"/>
                    </a:cxn>
                    <a:cxn ang="0">
                      <a:pos x="373" y="107"/>
                    </a:cxn>
                    <a:cxn ang="0">
                      <a:pos x="325" y="11"/>
                    </a:cxn>
                    <a:cxn ang="0">
                      <a:pos x="305" y="191"/>
                    </a:cxn>
                    <a:cxn ang="0">
                      <a:pos x="113" y="187"/>
                    </a:cxn>
                    <a:cxn ang="0">
                      <a:pos x="57" y="435"/>
                    </a:cxn>
                  </a:cxnLst>
                  <a:rect l="0" t="0" r="r" b="b"/>
                  <a:pathLst>
                    <a:path w="665" h="1102">
                      <a:moveTo>
                        <a:pt x="57" y="435"/>
                      </a:moveTo>
                      <a:cubicBezTo>
                        <a:pt x="89" y="435"/>
                        <a:pt x="106" y="403"/>
                        <a:pt x="153" y="411"/>
                      </a:cubicBezTo>
                      <a:cubicBezTo>
                        <a:pt x="265" y="430"/>
                        <a:pt x="235" y="651"/>
                        <a:pt x="101" y="623"/>
                      </a:cubicBezTo>
                      <a:cubicBezTo>
                        <a:pt x="69" y="616"/>
                        <a:pt x="71" y="589"/>
                        <a:pt x="29" y="579"/>
                      </a:cubicBezTo>
                      <a:cubicBezTo>
                        <a:pt x="0" y="648"/>
                        <a:pt x="9" y="753"/>
                        <a:pt x="1" y="843"/>
                      </a:cubicBezTo>
                      <a:cubicBezTo>
                        <a:pt x="89" y="870"/>
                        <a:pt x="283" y="798"/>
                        <a:pt x="293" y="887"/>
                      </a:cubicBezTo>
                      <a:cubicBezTo>
                        <a:pt x="298" y="934"/>
                        <a:pt x="253" y="952"/>
                        <a:pt x="253" y="995"/>
                      </a:cubicBezTo>
                      <a:cubicBezTo>
                        <a:pt x="253" y="1102"/>
                        <a:pt x="404" y="1102"/>
                        <a:pt x="413" y="1007"/>
                      </a:cubicBezTo>
                      <a:cubicBezTo>
                        <a:pt x="419" y="948"/>
                        <a:pt x="361" y="932"/>
                        <a:pt x="373" y="879"/>
                      </a:cubicBezTo>
                      <a:cubicBezTo>
                        <a:pt x="390" y="805"/>
                        <a:pt x="582" y="860"/>
                        <a:pt x="665" y="843"/>
                      </a:cubicBezTo>
                      <a:cubicBezTo>
                        <a:pt x="657" y="761"/>
                        <a:pt x="664" y="645"/>
                        <a:pt x="633" y="575"/>
                      </a:cubicBezTo>
                      <a:cubicBezTo>
                        <a:pt x="591" y="602"/>
                        <a:pt x="569" y="633"/>
                        <a:pt x="517" y="623"/>
                      </a:cubicBezTo>
                      <a:cubicBezTo>
                        <a:pt x="415" y="604"/>
                        <a:pt x="418" y="414"/>
                        <a:pt x="521" y="407"/>
                      </a:cubicBezTo>
                      <a:cubicBezTo>
                        <a:pt x="558" y="405"/>
                        <a:pt x="574" y="437"/>
                        <a:pt x="609" y="431"/>
                      </a:cubicBezTo>
                      <a:cubicBezTo>
                        <a:pt x="605" y="349"/>
                        <a:pt x="566" y="269"/>
                        <a:pt x="549" y="187"/>
                      </a:cubicBezTo>
                      <a:cubicBezTo>
                        <a:pt x="490" y="195"/>
                        <a:pt x="447" y="218"/>
                        <a:pt x="381" y="219"/>
                      </a:cubicBezTo>
                      <a:cubicBezTo>
                        <a:pt x="335" y="197"/>
                        <a:pt x="369" y="145"/>
                        <a:pt x="373" y="107"/>
                      </a:cubicBezTo>
                      <a:cubicBezTo>
                        <a:pt x="378" y="64"/>
                        <a:pt x="356" y="0"/>
                        <a:pt x="325" y="11"/>
                      </a:cubicBezTo>
                      <a:cubicBezTo>
                        <a:pt x="247" y="38"/>
                        <a:pt x="319" y="139"/>
                        <a:pt x="305" y="191"/>
                      </a:cubicBezTo>
                      <a:cubicBezTo>
                        <a:pt x="287" y="258"/>
                        <a:pt x="164" y="188"/>
                        <a:pt x="113" y="187"/>
                      </a:cubicBezTo>
                      <a:cubicBezTo>
                        <a:pt x="98" y="271"/>
                        <a:pt x="55" y="347"/>
                        <a:pt x="57" y="4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7" name="Freeform 107">
                  <a:extLst>
                    <a:ext uri="{FF2B5EF4-FFF2-40B4-BE49-F238E27FC236}">
                      <a16:creationId xmlns:a16="http://schemas.microsoft.com/office/drawing/2014/main" id="{AD454DD7-4E90-4B09-A115-7FE0B12F9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4709929" y="1787892"/>
                  <a:ext cx="714979" cy="573663"/>
                </a:xfrm>
                <a:custGeom>
                  <a:avLst/>
                  <a:gdLst/>
                  <a:ahLst/>
                  <a:cxnLst>
                    <a:cxn ang="0">
                      <a:pos x="540" y="474"/>
                    </a:cxn>
                    <a:cxn ang="0">
                      <a:pos x="400" y="310"/>
                    </a:cxn>
                    <a:cxn ang="0">
                      <a:pos x="404" y="302"/>
                    </a:cxn>
                    <a:cxn ang="0">
                      <a:pos x="544" y="362"/>
                    </a:cxn>
                    <a:cxn ang="0">
                      <a:pos x="600" y="430"/>
                    </a:cxn>
                    <a:cxn ang="0">
                      <a:pos x="660" y="334"/>
                    </a:cxn>
                    <a:cxn ang="0">
                      <a:pos x="532" y="250"/>
                    </a:cxn>
                    <a:cxn ang="0">
                      <a:pos x="420" y="158"/>
                    </a:cxn>
                    <a:cxn ang="0">
                      <a:pos x="468" y="150"/>
                    </a:cxn>
                    <a:cxn ang="0">
                      <a:pos x="332" y="82"/>
                    </a:cxn>
                    <a:cxn ang="0">
                      <a:pos x="348" y="126"/>
                    </a:cxn>
                    <a:cxn ang="0">
                      <a:pos x="92" y="6"/>
                    </a:cxn>
                    <a:cxn ang="0">
                      <a:pos x="40" y="18"/>
                    </a:cxn>
                    <a:cxn ang="0">
                      <a:pos x="208" y="142"/>
                    </a:cxn>
                    <a:cxn ang="0">
                      <a:pos x="16" y="30"/>
                    </a:cxn>
                    <a:cxn ang="0">
                      <a:pos x="0" y="66"/>
                    </a:cxn>
                    <a:cxn ang="0">
                      <a:pos x="100" y="154"/>
                    </a:cxn>
                    <a:cxn ang="0">
                      <a:pos x="180" y="258"/>
                    </a:cxn>
                    <a:cxn ang="0">
                      <a:pos x="128" y="242"/>
                    </a:cxn>
                    <a:cxn ang="0">
                      <a:pos x="216" y="354"/>
                    </a:cxn>
                    <a:cxn ang="0">
                      <a:pos x="228" y="310"/>
                    </a:cxn>
                    <a:cxn ang="0">
                      <a:pos x="416" y="530"/>
                    </a:cxn>
                    <a:cxn ang="0">
                      <a:pos x="540" y="474"/>
                    </a:cxn>
                  </a:cxnLst>
                  <a:rect l="0" t="0" r="r" b="b"/>
                  <a:pathLst>
                    <a:path w="660" h="530">
                      <a:moveTo>
                        <a:pt x="540" y="474"/>
                      </a:moveTo>
                      <a:cubicBezTo>
                        <a:pt x="485" y="427"/>
                        <a:pt x="415" y="397"/>
                        <a:pt x="400" y="310"/>
                      </a:cubicBezTo>
                      <a:cubicBezTo>
                        <a:pt x="403" y="309"/>
                        <a:pt x="405" y="307"/>
                        <a:pt x="404" y="302"/>
                      </a:cubicBezTo>
                      <a:cubicBezTo>
                        <a:pt x="466" y="295"/>
                        <a:pt x="511" y="327"/>
                        <a:pt x="544" y="362"/>
                      </a:cubicBezTo>
                      <a:cubicBezTo>
                        <a:pt x="565" y="384"/>
                        <a:pt x="571" y="420"/>
                        <a:pt x="600" y="430"/>
                      </a:cubicBezTo>
                      <a:cubicBezTo>
                        <a:pt x="629" y="407"/>
                        <a:pt x="642" y="368"/>
                        <a:pt x="660" y="334"/>
                      </a:cubicBezTo>
                      <a:cubicBezTo>
                        <a:pt x="619" y="308"/>
                        <a:pt x="577" y="278"/>
                        <a:pt x="532" y="250"/>
                      </a:cubicBezTo>
                      <a:cubicBezTo>
                        <a:pt x="490" y="224"/>
                        <a:pt x="435" y="202"/>
                        <a:pt x="420" y="158"/>
                      </a:cubicBezTo>
                      <a:cubicBezTo>
                        <a:pt x="436" y="155"/>
                        <a:pt x="464" y="165"/>
                        <a:pt x="468" y="150"/>
                      </a:cubicBezTo>
                      <a:cubicBezTo>
                        <a:pt x="441" y="109"/>
                        <a:pt x="397" y="86"/>
                        <a:pt x="332" y="82"/>
                      </a:cubicBezTo>
                      <a:cubicBezTo>
                        <a:pt x="326" y="107"/>
                        <a:pt x="359" y="109"/>
                        <a:pt x="348" y="126"/>
                      </a:cubicBezTo>
                      <a:cubicBezTo>
                        <a:pt x="267" y="98"/>
                        <a:pt x="167" y="34"/>
                        <a:pt x="92" y="6"/>
                      </a:cubicBezTo>
                      <a:cubicBezTo>
                        <a:pt x="76" y="0"/>
                        <a:pt x="55" y="6"/>
                        <a:pt x="40" y="18"/>
                      </a:cubicBezTo>
                      <a:cubicBezTo>
                        <a:pt x="99" y="54"/>
                        <a:pt x="193" y="76"/>
                        <a:pt x="208" y="142"/>
                      </a:cubicBezTo>
                      <a:cubicBezTo>
                        <a:pt x="116" y="133"/>
                        <a:pt x="85" y="62"/>
                        <a:pt x="16" y="30"/>
                      </a:cubicBezTo>
                      <a:cubicBezTo>
                        <a:pt x="15" y="47"/>
                        <a:pt x="2" y="51"/>
                        <a:pt x="0" y="66"/>
                      </a:cubicBezTo>
                      <a:cubicBezTo>
                        <a:pt x="35" y="90"/>
                        <a:pt x="67" y="124"/>
                        <a:pt x="100" y="154"/>
                      </a:cubicBezTo>
                      <a:cubicBezTo>
                        <a:pt x="131" y="183"/>
                        <a:pt x="178" y="212"/>
                        <a:pt x="180" y="258"/>
                      </a:cubicBezTo>
                      <a:cubicBezTo>
                        <a:pt x="162" y="254"/>
                        <a:pt x="150" y="243"/>
                        <a:pt x="128" y="242"/>
                      </a:cubicBezTo>
                      <a:cubicBezTo>
                        <a:pt x="121" y="301"/>
                        <a:pt x="159" y="347"/>
                        <a:pt x="216" y="354"/>
                      </a:cubicBezTo>
                      <a:cubicBezTo>
                        <a:pt x="228" y="347"/>
                        <a:pt x="220" y="320"/>
                        <a:pt x="228" y="310"/>
                      </a:cubicBezTo>
                      <a:cubicBezTo>
                        <a:pt x="321" y="353"/>
                        <a:pt x="354" y="456"/>
                        <a:pt x="416" y="530"/>
                      </a:cubicBezTo>
                      <a:cubicBezTo>
                        <a:pt x="460" y="514"/>
                        <a:pt x="512" y="506"/>
                        <a:pt x="540" y="47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8" name="Freeform 108">
                  <a:extLst>
                    <a:ext uri="{FF2B5EF4-FFF2-40B4-BE49-F238E27FC236}">
                      <a16:creationId xmlns:a16="http://schemas.microsoft.com/office/drawing/2014/main" id="{E20B597B-68E1-42C7-8F5B-5E3E315F3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1684">
                  <a:off x="3981226" y="1428845"/>
                  <a:ext cx="1013444" cy="609308"/>
                </a:xfrm>
                <a:custGeom>
                  <a:avLst/>
                  <a:gdLst/>
                  <a:ahLst/>
                  <a:cxnLst>
                    <a:cxn ang="0">
                      <a:pos x="469" y="71"/>
                    </a:cxn>
                    <a:cxn ang="0">
                      <a:pos x="420" y="79"/>
                    </a:cxn>
                    <a:cxn ang="0">
                      <a:pos x="276" y="19"/>
                    </a:cxn>
                    <a:cxn ang="0">
                      <a:pos x="352" y="103"/>
                    </a:cxn>
                    <a:cxn ang="0">
                      <a:pos x="257" y="120"/>
                    </a:cxn>
                    <a:cxn ang="0">
                      <a:pos x="207" y="194"/>
                    </a:cxn>
                    <a:cxn ang="0">
                      <a:pos x="48" y="192"/>
                    </a:cxn>
                    <a:cxn ang="0">
                      <a:pos x="0" y="207"/>
                    </a:cxn>
                    <a:cxn ang="0">
                      <a:pos x="60" y="215"/>
                    </a:cxn>
                    <a:cxn ang="0">
                      <a:pos x="208" y="207"/>
                    </a:cxn>
                    <a:cxn ang="0">
                      <a:pos x="164" y="267"/>
                    </a:cxn>
                    <a:cxn ang="0">
                      <a:pos x="132" y="279"/>
                    </a:cxn>
                    <a:cxn ang="0">
                      <a:pos x="140" y="303"/>
                    </a:cxn>
                    <a:cxn ang="0">
                      <a:pos x="168" y="291"/>
                    </a:cxn>
                    <a:cxn ang="0">
                      <a:pos x="252" y="327"/>
                    </a:cxn>
                    <a:cxn ang="0">
                      <a:pos x="80" y="447"/>
                    </a:cxn>
                    <a:cxn ang="0">
                      <a:pos x="272" y="343"/>
                    </a:cxn>
                    <a:cxn ang="0">
                      <a:pos x="308" y="423"/>
                    </a:cxn>
                    <a:cxn ang="0">
                      <a:pos x="336" y="435"/>
                    </a:cxn>
                    <a:cxn ang="0">
                      <a:pos x="456" y="395"/>
                    </a:cxn>
                    <a:cxn ang="0">
                      <a:pos x="468" y="563"/>
                    </a:cxn>
                    <a:cxn ang="0">
                      <a:pos x="484" y="395"/>
                    </a:cxn>
                    <a:cxn ang="0">
                      <a:pos x="592" y="415"/>
                    </a:cxn>
                    <a:cxn ang="0">
                      <a:pos x="608" y="431"/>
                    </a:cxn>
                    <a:cxn ang="0">
                      <a:pos x="633" y="422"/>
                    </a:cxn>
                    <a:cxn ang="0">
                      <a:pos x="624" y="403"/>
                    </a:cxn>
                    <a:cxn ang="0">
                      <a:pos x="672" y="343"/>
                    </a:cxn>
                    <a:cxn ang="0">
                      <a:pos x="860" y="451"/>
                    </a:cxn>
                    <a:cxn ang="0">
                      <a:pos x="692" y="323"/>
                    </a:cxn>
                    <a:cxn ang="0">
                      <a:pos x="764" y="297"/>
                    </a:cxn>
                    <a:cxn ang="0">
                      <a:pos x="765" y="258"/>
                    </a:cxn>
                    <a:cxn ang="0">
                      <a:pos x="732" y="207"/>
                    </a:cxn>
                    <a:cxn ang="0">
                      <a:pos x="936" y="207"/>
                    </a:cxn>
                    <a:cxn ang="0">
                      <a:pos x="720" y="191"/>
                    </a:cxn>
                    <a:cxn ang="0">
                      <a:pos x="716" y="135"/>
                    </a:cxn>
                    <a:cxn ang="0">
                      <a:pos x="692" y="123"/>
                    </a:cxn>
                    <a:cxn ang="0">
                      <a:pos x="584" y="103"/>
                    </a:cxn>
                    <a:cxn ang="0">
                      <a:pos x="664" y="27"/>
                    </a:cxn>
                    <a:cxn ang="0">
                      <a:pos x="564" y="95"/>
                    </a:cxn>
                    <a:cxn ang="0">
                      <a:pos x="516" y="79"/>
                    </a:cxn>
                    <a:cxn ang="0">
                      <a:pos x="469" y="71"/>
                    </a:cxn>
                  </a:cxnLst>
                  <a:rect l="0" t="0" r="r" b="b"/>
                  <a:pathLst>
                    <a:path w="936" h="563">
                      <a:moveTo>
                        <a:pt x="469" y="71"/>
                      </a:moveTo>
                      <a:cubicBezTo>
                        <a:pt x="448" y="70"/>
                        <a:pt x="420" y="79"/>
                        <a:pt x="420" y="79"/>
                      </a:cubicBezTo>
                      <a:cubicBezTo>
                        <a:pt x="347" y="135"/>
                        <a:pt x="349" y="13"/>
                        <a:pt x="276" y="19"/>
                      </a:cubicBezTo>
                      <a:cubicBezTo>
                        <a:pt x="271" y="62"/>
                        <a:pt x="341" y="62"/>
                        <a:pt x="352" y="103"/>
                      </a:cubicBezTo>
                      <a:cubicBezTo>
                        <a:pt x="318" y="109"/>
                        <a:pt x="266" y="117"/>
                        <a:pt x="257" y="120"/>
                      </a:cubicBezTo>
                      <a:cubicBezTo>
                        <a:pt x="248" y="123"/>
                        <a:pt x="181" y="145"/>
                        <a:pt x="207" y="194"/>
                      </a:cubicBezTo>
                      <a:cubicBezTo>
                        <a:pt x="172" y="194"/>
                        <a:pt x="80" y="189"/>
                        <a:pt x="48" y="192"/>
                      </a:cubicBezTo>
                      <a:cubicBezTo>
                        <a:pt x="18" y="196"/>
                        <a:pt x="0" y="205"/>
                        <a:pt x="0" y="207"/>
                      </a:cubicBezTo>
                      <a:cubicBezTo>
                        <a:pt x="0" y="208"/>
                        <a:pt x="28" y="216"/>
                        <a:pt x="60" y="215"/>
                      </a:cubicBezTo>
                      <a:cubicBezTo>
                        <a:pt x="106" y="213"/>
                        <a:pt x="164" y="202"/>
                        <a:pt x="208" y="207"/>
                      </a:cubicBezTo>
                      <a:cubicBezTo>
                        <a:pt x="198" y="232"/>
                        <a:pt x="172" y="241"/>
                        <a:pt x="164" y="267"/>
                      </a:cubicBezTo>
                      <a:cubicBezTo>
                        <a:pt x="163" y="276"/>
                        <a:pt x="152" y="279"/>
                        <a:pt x="132" y="279"/>
                      </a:cubicBezTo>
                      <a:cubicBezTo>
                        <a:pt x="140" y="303"/>
                        <a:pt x="140" y="303"/>
                        <a:pt x="140" y="303"/>
                      </a:cubicBezTo>
                      <a:cubicBezTo>
                        <a:pt x="149" y="290"/>
                        <a:pt x="175" y="289"/>
                        <a:pt x="168" y="291"/>
                      </a:cubicBezTo>
                      <a:cubicBezTo>
                        <a:pt x="188" y="311"/>
                        <a:pt x="221" y="318"/>
                        <a:pt x="252" y="327"/>
                      </a:cubicBezTo>
                      <a:cubicBezTo>
                        <a:pt x="204" y="376"/>
                        <a:pt x="116" y="386"/>
                        <a:pt x="80" y="447"/>
                      </a:cubicBezTo>
                      <a:cubicBezTo>
                        <a:pt x="165" y="450"/>
                        <a:pt x="192" y="359"/>
                        <a:pt x="272" y="343"/>
                      </a:cubicBezTo>
                      <a:cubicBezTo>
                        <a:pt x="282" y="368"/>
                        <a:pt x="338" y="398"/>
                        <a:pt x="308" y="423"/>
                      </a:cubicBezTo>
                      <a:cubicBezTo>
                        <a:pt x="336" y="435"/>
                        <a:pt x="336" y="435"/>
                        <a:pt x="336" y="435"/>
                      </a:cubicBezTo>
                      <a:cubicBezTo>
                        <a:pt x="357" y="382"/>
                        <a:pt x="423" y="401"/>
                        <a:pt x="456" y="395"/>
                      </a:cubicBezTo>
                      <a:cubicBezTo>
                        <a:pt x="481" y="441"/>
                        <a:pt x="425" y="523"/>
                        <a:pt x="468" y="563"/>
                      </a:cubicBezTo>
                      <a:cubicBezTo>
                        <a:pt x="524" y="534"/>
                        <a:pt x="465" y="447"/>
                        <a:pt x="484" y="395"/>
                      </a:cubicBezTo>
                      <a:cubicBezTo>
                        <a:pt x="520" y="402"/>
                        <a:pt x="592" y="415"/>
                        <a:pt x="592" y="415"/>
                      </a:cubicBezTo>
                      <a:cubicBezTo>
                        <a:pt x="592" y="415"/>
                        <a:pt x="602" y="414"/>
                        <a:pt x="608" y="431"/>
                      </a:cubicBezTo>
                      <a:cubicBezTo>
                        <a:pt x="633" y="422"/>
                        <a:pt x="633" y="422"/>
                        <a:pt x="633" y="422"/>
                      </a:cubicBezTo>
                      <a:cubicBezTo>
                        <a:pt x="633" y="422"/>
                        <a:pt x="615" y="406"/>
                        <a:pt x="624" y="403"/>
                      </a:cubicBezTo>
                      <a:cubicBezTo>
                        <a:pt x="643" y="383"/>
                        <a:pt x="645" y="377"/>
                        <a:pt x="672" y="343"/>
                      </a:cubicBezTo>
                      <a:cubicBezTo>
                        <a:pt x="751" y="363"/>
                        <a:pt x="776" y="436"/>
                        <a:pt x="860" y="451"/>
                      </a:cubicBezTo>
                      <a:cubicBezTo>
                        <a:pt x="835" y="377"/>
                        <a:pt x="731" y="383"/>
                        <a:pt x="692" y="323"/>
                      </a:cubicBezTo>
                      <a:cubicBezTo>
                        <a:pt x="726" y="321"/>
                        <a:pt x="757" y="302"/>
                        <a:pt x="764" y="297"/>
                      </a:cubicBezTo>
                      <a:cubicBezTo>
                        <a:pt x="765" y="258"/>
                        <a:pt x="765" y="258"/>
                        <a:pt x="765" y="258"/>
                      </a:cubicBezTo>
                      <a:cubicBezTo>
                        <a:pt x="756" y="247"/>
                        <a:pt x="732" y="224"/>
                        <a:pt x="732" y="207"/>
                      </a:cubicBezTo>
                      <a:cubicBezTo>
                        <a:pt x="797" y="195"/>
                        <a:pt x="869" y="223"/>
                        <a:pt x="936" y="207"/>
                      </a:cubicBezTo>
                      <a:cubicBezTo>
                        <a:pt x="889" y="169"/>
                        <a:pt x="783" y="208"/>
                        <a:pt x="720" y="191"/>
                      </a:cubicBezTo>
                      <a:cubicBezTo>
                        <a:pt x="727" y="171"/>
                        <a:pt x="716" y="135"/>
                        <a:pt x="716" y="135"/>
                      </a:cubicBezTo>
                      <a:cubicBezTo>
                        <a:pt x="692" y="123"/>
                        <a:pt x="692" y="123"/>
                        <a:pt x="692" y="123"/>
                      </a:cubicBezTo>
                      <a:cubicBezTo>
                        <a:pt x="692" y="123"/>
                        <a:pt x="620" y="110"/>
                        <a:pt x="584" y="103"/>
                      </a:cubicBezTo>
                      <a:cubicBezTo>
                        <a:pt x="598" y="65"/>
                        <a:pt x="649" y="64"/>
                        <a:pt x="664" y="27"/>
                      </a:cubicBezTo>
                      <a:cubicBezTo>
                        <a:pt x="612" y="0"/>
                        <a:pt x="598" y="77"/>
                        <a:pt x="564" y="95"/>
                      </a:cubicBezTo>
                      <a:cubicBezTo>
                        <a:pt x="542" y="96"/>
                        <a:pt x="534" y="83"/>
                        <a:pt x="516" y="79"/>
                      </a:cubicBezTo>
                      <a:cubicBezTo>
                        <a:pt x="516" y="79"/>
                        <a:pt x="490" y="71"/>
                        <a:pt x="469" y="7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7" name="Freeform 97">
              <a:extLst>
                <a:ext uri="{FF2B5EF4-FFF2-40B4-BE49-F238E27FC236}">
                  <a16:creationId xmlns:a16="http://schemas.microsoft.com/office/drawing/2014/main" id="{908F98DC-D38F-45F0-95E5-B6324EADD257}"/>
                </a:ext>
              </a:extLst>
            </p:cNvPr>
            <p:cNvSpPr>
              <a:spLocks/>
            </p:cNvSpPr>
            <p:nvPr/>
          </p:nvSpPr>
          <p:spPr bwMode="auto">
            <a:xfrm rot="41684">
              <a:off x="2424781" y="4033262"/>
              <a:ext cx="1296317" cy="871078"/>
            </a:xfrm>
            <a:custGeom>
              <a:avLst/>
              <a:gdLst/>
              <a:ahLst/>
              <a:cxnLst>
                <a:cxn ang="0">
                  <a:pos x="975" y="164"/>
                </a:cxn>
                <a:cxn ang="0">
                  <a:pos x="955" y="0"/>
                </a:cxn>
                <a:cxn ang="0">
                  <a:pos x="699" y="104"/>
                </a:cxn>
                <a:cxn ang="0">
                  <a:pos x="755" y="192"/>
                </a:cxn>
                <a:cxn ang="0">
                  <a:pos x="515" y="264"/>
                </a:cxn>
                <a:cxn ang="0">
                  <a:pos x="543" y="152"/>
                </a:cxn>
                <a:cxn ang="0">
                  <a:pos x="243" y="232"/>
                </a:cxn>
                <a:cxn ang="0">
                  <a:pos x="283" y="468"/>
                </a:cxn>
                <a:cxn ang="0">
                  <a:pos x="79" y="492"/>
                </a:cxn>
                <a:cxn ang="0">
                  <a:pos x="3" y="568"/>
                </a:cxn>
                <a:cxn ang="0">
                  <a:pos x="95" y="624"/>
                </a:cxn>
                <a:cxn ang="0">
                  <a:pos x="247" y="572"/>
                </a:cxn>
                <a:cxn ang="0">
                  <a:pos x="267" y="804"/>
                </a:cxn>
                <a:cxn ang="0">
                  <a:pos x="579" y="740"/>
                </a:cxn>
                <a:cxn ang="0">
                  <a:pos x="539" y="676"/>
                </a:cxn>
                <a:cxn ang="0">
                  <a:pos x="755" y="540"/>
                </a:cxn>
                <a:cxn ang="0">
                  <a:pos x="743" y="684"/>
                </a:cxn>
                <a:cxn ang="0">
                  <a:pos x="1011" y="548"/>
                </a:cxn>
                <a:cxn ang="0">
                  <a:pos x="1047" y="300"/>
                </a:cxn>
                <a:cxn ang="0">
                  <a:pos x="1115" y="292"/>
                </a:cxn>
                <a:cxn ang="0">
                  <a:pos x="1183" y="152"/>
                </a:cxn>
                <a:cxn ang="0">
                  <a:pos x="995" y="248"/>
                </a:cxn>
                <a:cxn ang="0">
                  <a:pos x="975" y="164"/>
                </a:cxn>
              </a:cxnLst>
              <a:rect l="0" t="0" r="r" b="b"/>
              <a:pathLst>
                <a:path w="1196" h="804">
                  <a:moveTo>
                    <a:pt x="975" y="164"/>
                  </a:moveTo>
                  <a:cubicBezTo>
                    <a:pt x="972" y="113"/>
                    <a:pt x="969" y="36"/>
                    <a:pt x="955" y="0"/>
                  </a:cubicBezTo>
                  <a:cubicBezTo>
                    <a:pt x="876" y="41"/>
                    <a:pt x="767" y="52"/>
                    <a:pt x="699" y="104"/>
                  </a:cubicBezTo>
                  <a:cubicBezTo>
                    <a:pt x="725" y="139"/>
                    <a:pt x="753" y="151"/>
                    <a:pt x="755" y="192"/>
                  </a:cubicBezTo>
                  <a:cubicBezTo>
                    <a:pt x="761" y="308"/>
                    <a:pt x="535" y="400"/>
                    <a:pt x="515" y="264"/>
                  </a:cubicBezTo>
                  <a:cubicBezTo>
                    <a:pt x="507" y="211"/>
                    <a:pt x="545" y="192"/>
                    <a:pt x="543" y="152"/>
                  </a:cubicBezTo>
                  <a:cubicBezTo>
                    <a:pt x="442" y="162"/>
                    <a:pt x="345" y="210"/>
                    <a:pt x="243" y="232"/>
                  </a:cubicBezTo>
                  <a:cubicBezTo>
                    <a:pt x="256" y="312"/>
                    <a:pt x="280" y="379"/>
                    <a:pt x="283" y="468"/>
                  </a:cubicBezTo>
                  <a:cubicBezTo>
                    <a:pt x="246" y="547"/>
                    <a:pt x="158" y="474"/>
                    <a:pt x="79" y="492"/>
                  </a:cubicBezTo>
                  <a:cubicBezTo>
                    <a:pt x="43" y="501"/>
                    <a:pt x="0" y="525"/>
                    <a:pt x="3" y="568"/>
                  </a:cubicBezTo>
                  <a:cubicBezTo>
                    <a:pt x="6" y="607"/>
                    <a:pt x="52" y="625"/>
                    <a:pt x="95" y="624"/>
                  </a:cubicBezTo>
                  <a:cubicBezTo>
                    <a:pt x="146" y="623"/>
                    <a:pt x="194" y="566"/>
                    <a:pt x="247" y="572"/>
                  </a:cubicBezTo>
                  <a:cubicBezTo>
                    <a:pt x="336" y="582"/>
                    <a:pt x="257" y="745"/>
                    <a:pt x="267" y="804"/>
                  </a:cubicBezTo>
                  <a:cubicBezTo>
                    <a:pt x="372" y="784"/>
                    <a:pt x="495" y="782"/>
                    <a:pt x="579" y="740"/>
                  </a:cubicBezTo>
                  <a:cubicBezTo>
                    <a:pt x="565" y="711"/>
                    <a:pt x="542" y="710"/>
                    <a:pt x="539" y="676"/>
                  </a:cubicBezTo>
                  <a:cubicBezTo>
                    <a:pt x="533" y="593"/>
                    <a:pt x="682" y="503"/>
                    <a:pt x="755" y="540"/>
                  </a:cubicBezTo>
                  <a:cubicBezTo>
                    <a:pt x="813" y="570"/>
                    <a:pt x="768" y="646"/>
                    <a:pt x="743" y="684"/>
                  </a:cubicBezTo>
                  <a:cubicBezTo>
                    <a:pt x="849" y="655"/>
                    <a:pt x="933" y="604"/>
                    <a:pt x="1011" y="548"/>
                  </a:cubicBezTo>
                  <a:cubicBezTo>
                    <a:pt x="1011" y="445"/>
                    <a:pt x="956" y="329"/>
                    <a:pt x="1047" y="300"/>
                  </a:cubicBezTo>
                  <a:cubicBezTo>
                    <a:pt x="1067" y="294"/>
                    <a:pt x="1093" y="301"/>
                    <a:pt x="1115" y="292"/>
                  </a:cubicBezTo>
                  <a:cubicBezTo>
                    <a:pt x="1171" y="269"/>
                    <a:pt x="1196" y="215"/>
                    <a:pt x="1183" y="152"/>
                  </a:cubicBezTo>
                  <a:cubicBezTo>
                    <a:pt x="1093" y="94"/>
                    <a:pt x="1069" y="275"/>
                    <a:pt x="995" y="248"/>
                  </a:cubicBezTo>
                  <a:cubicBezTo>
                    <a:pt x="970" y="239"/>
                    <a:pt x="977" y="197"/>
                    <a:pt x="975" y="164"/>
                  </a:cubicBezTo>
                  <a:close/>
                </a:path>
              </a:pathLst>
            </a:custGeom>
            <a:gradFill>
              <a:gsLst>
                <a:gs pos="90000">
                  <a:schemeClr val="bg2">
                    <a:lumMod val="75000"/>
                  </a:schemeClr>
                </a:gs>
                <a:gs pos="46000">
                  <a:schemeClr val="bg2"/>
                </a:gs>
              </a:gsLst>
              <a:path path="circle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103">
              <a:extLst>
                <a:ext uri="{FF2B5EF4-FFF2-40B4-BE49-F238E27FC236}">
                  <a16:creationId xmlns:a16="http://schemas.microsoft.com/office/drawing/2014/main" id="{151D7B58-EECD-4A3F-A9A2-E3AC9AA2BE9A}"/>
                </a:ext>
              </a:extLst>
            </p:cNvPr>
            <p:cNvSpPr>
              <a:spLocks/>
            </p:cNvSpPr>
            <p:nvPr/>
          </p:nvSpPr>
          <p:spPr bwMode="auto">
            <a:xfrm rot="41684">
              <a:off x="2302343" y="2624972"/>
              <a:ext cx="936600" cy="844343"/>
            </a:xfrm>
            <a:custGeom>
              <a:avLst/>
              <a:gdLst/>
              <a:ahLst/>
              <a:cxnLst>
                <a:cxn ang="0">
                  <a:pos x="197" y="379"/>
                </a:cxn>
                <a:cxn ang="0">
                  <a:pos x="81" y="379"/>
                </a:cxn>
                <a:cxn ang="0">
                  <a:pos x="105" y="531"/>
                </a:cxn>
                <a:cxn ang="0">
                  <a:pos x="225" y="511"/>
                </a:cxn>
                <a:cxn ang="0">
                  <a:pos x="257" y="779"/>
                </a:cxn>
                <a:cxn ang="0">
                  <a:pos x="505" y="743"/>
                </a:cxn>
                <a:cxn ang="0">
                  <a:pos x="441" y="635"/>
                </a:cxn>
                <a:cxn ang="0">
                  <a:pos x="505" y="507"/>
                </a:cxn>
                <a:cxn ang="0">
                  <a:pos x="633" y="699"/>
                </a:cxn>
                <a:cxn ang="0">
                  <a:pos x="741" y="659"/>
                </a:cxn>
                <a:cxn ang="0">
                  <a:pos x="837" y="595"/>
                </a:cxn>
                <a:cxn ang="0">
                  <a:pos x="709" y="331"/>
                </a:cxn>
                <a:cxn ang="0">
                  <a:pos x="729" y="315"/>
                </a:cxn>
                <a:cxn ang="0">
                  <a:pos x="725" y="183"/>
                </a:cxn>
                <a:cxn ang="0">
                  <a:pos x="677" y="251"/>
                </a:cxn>
                <a:cxn ang="0">
                  <a:pos x="585" y="135"/>
                </a:cxn>
                <a:cxn ang="0">
                  <a:pos x="497" y="7"/>
                </a:cxn>
                <a:cxn ang="0">
                  <a:pos x="365" y="43"/>
                </a:cxn>
                <a:cxn ang="0">
                  <a:pos x="445" y="227"/>
                </a:cxn>
                <a:cxn ang="0">
                  <a:pos x="401" y="263"/>
                </a:cxn>
                <a:cxn ang="0">
                  <a:pos x="289" y="143"/>
                </a:cxn>
                <a:cxn ang="0">
                  <a:pos x="277" y="71"/>
                </a:cxn>
                <a:cxn ang="0">
                  <a:pos x="129" y="119"/>
                </a:cxn>
                <a:cxn ang="0">
                  <a:pos x="165" y="247"/>
                </a:cxn>
                <a:cxn ang="0">
                  <a:pos x="197" y="379"/>
                </a:cxn>
              </a:cxnLst>
              <a:rect l="0" t="0" r="r" b="b"/>
              <a:pathLst>
                <a:path w="864" h="779">
                  <a:moveTo>
                    <a:pt x="197" y="379"/>
                  </a:moveTo>
                  <a:cubicBezTo>
                    <a:pt x="181" y="441"/>
                    <a:pt x="112" y="375"/>
                    <a:pt x="81" y="379"/>
                  </a:cubicBezTo>
                  <a:cubicBezTo>
                    <a:pt x="0" y="391"/>
                    <a:pt x="10" y="539"/>
                    <a:pt x="105" y="531"/>
                  </a:cubicBezTo>
                  <a:cubicBezTo>
                    <a:pt x="154" y="527"/>
                    <a:pt x="184" y="443"/>
                    <a:pt x="225" y="511"/>
                  </a:cubicBezTo>
                  <a:cubicBezTo>
                    <a:pt x="261" y="570"/>
                    <a:pt x="239" y="701"/>
                    <a:pt x="257" y="779"/>
                  </a:cubicBezTo>
                  <a:cubicBezTo>
                    <a:pt x="346" y="774"/>
                    <a:pt x="442" y="775"/>
                    <a:pt x="505" y="743"/>
                  </a:cubicBezTo>
                  <a:cubicBezTo>
                    <a:pt x="495" y="703"/>
                    <a:pt x="449" y="684"/>
                    <a:pt x="441" y="635"/>
                  </a:cubicBezTo>
                  <a:cubicBezTo>
                    <a:pt x="431" y="575"/>
                    <a:pt x="457" y="516"/>
                    <a:pt x="505" y="507"/>
                  </a:cubicBezTo>
                  <a:cubicBezTo>
                    <a:pt x="603" y="489"/>
                    <a:pt x="648" y="595"/>
                    <a:pt x="633" y="699"/>
                  </a:cubicBezTo>
                  <a:cubicBezTo>
                    <a:pt x="674" y="706"/>
                    <a:pt x="709" y="677"/>
                    <a:pt x="741" y="659"/>
                  </a:cubicBezTo>
                  <a:cubicBezTo>
                    <a:pt x="775" y="640"/>
                    <a:pt x="811" y="621"/>
                    <a:pt x="837" y="595"/>
                  </a:cubicBezTo>
                  <a:cubicBezTo>
                    <a:pt x="800" y="501"/>
                    <a:pt x="725" y="446"/>
                    <a:pt x="709" y="331"/>
                  </a:cubicBezTo>
                  <a:cubicBezTo>
                    <a:pt x="718" y="328"/>
                    <a:pt x="720" y="318"/>
                    <a:pt x="729" y="315"/>
                  </a:cubicBezTo>
                  <a:cubicBezTo>
                    <a:pt x="864" y="369"/>
                    <a:pt x="840" y="161"/>
                    <a:pt x="725" y="183"/>
                  </a:cubicBezTo>
                  <a:cubicBezTo>
                    <a:pt x="693" y="197"/>
                    <a:pt x="709" y="244"/>
                    <a:pt x="677" y="251"/>
                  </a:cubicBezTo>
                  <a:cubicBezTo>
                    <a:pt x="630" y="262"/>
                    <a:pt x="609" y="179"/>
                    <a:pt x="585" y="135"/>
                  </a:cubicBezTo>
                  <a:cubicBezTo>
                    <a:pt x="573" y="113"/>
                    <a:pt x="517" y="0"/>
                    <a:pt x="497" y="7"/>
                  </a:cubicBezTo>
                  <a:cubicBezTo>
                    <a:pt x="458" y="20"/>
                    <a:pt x="425" y="25"/>
                    <a:pt x="365" y="43"/>
                  </a:cubicBezTo>
                  <a:cubicBezTo>
                    <a:pt x="384" y="96"/>
                    <a:pt x="473" y="143"/>
                    <a:pt x="445" y="227"/>
                  </a:cubicBezTo>
                  <a:cubicBezTo>
                    <a:pt x="440" y="242"/>
                    <a:pt x="425" y="260"/>
                    <a:pt x="401" y="263"/>
                  </a:cubicBezTo>
                  <a:cubicBezTo>
                    <a:pt x="344" y="270"/>
                    <a:pt x="297" y="206"/>
                    <a:pt x="289" y="143"/>
                  </a:cubicBezTo>
                  <a:cubicBezTo>
                    <a:pt x="286" y="117"/>
                    <a:pt x="298" y="90"/>
                    <a:pt x="277" y="71"/>
                  </a:cubicBezTo>
                  <a:cubicBezTo>
                    <a:pt x="221" y="81"/>
                    <a:pt x="182" y="107"/>
                    <a:pt x="129" y="119"/>
                  </a:cubicBezTo>
                  <a:cubicBezTo>
                    <a:pt x="138" y="156"/>
                    <a:pt x="151" y="200"/>
                    <a:pt x="165" y="247"/>
                  </a:cubicBezTo>
                  <a:cubicBezTo>
                    <a:pt x="179" y="294"/>
                    <a:pt x="207" y="342"/>
                    <a:pt x="197" y="379"/>
                  </a:cubicBezTo>
                  <a:close/>
                </a:path>
              </a:pathLst>
            </a:custGeom>
            <a:gradFill>
              <a:gsLst>
                <a:gs pos="90000">
                  <a:srgbClr val="00B050"/>
                </a:gs>
                <a:gs pos="46000">
                  <a:srgbClr val="00E266"/>
                </a:gs>
              </a:gsLst>
              <a:path path="circle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7698418C-F153-4132-A4F2-3341F466366B}"/>
                </a:ext>
              </a:extLst>
            </p:cNvPr>
            <p:cNvSpPr>
              <a:spLocks/>
            </p:cNvSpPr>
            <p:nvPr/>
          </p:nvSpPr>
          <p:spPr bwMode="auto">
            <a:xfrm rot="41684">
              <a:off x="779346" y="2332853"/>
              <a:ext cx="776231" cy="974670"/>
            </a:xfrm>
            <a:custGeom>
              <a:avLst/>
              <a:gdLst/>
              <a:ahLst/>
              <a:cxnLst>
                <a:cxn ang="0">
                  <a:pos x="256" y="239"/>
                </a:cxn>
                <a:cxn ang="0">
                  <a:pos x="320" y="255"/>
                </a:cxn>
                <a:cxn ang="0">
                  <a:pos x="160" y="339"/>
                </a:cxn>
                <a:cxn ang="0">
                  <a:pos x="0" y="539"/>
                </a:cxn>
                <a:cxn ang="0">
                  <a:pos x="132" y="679"/>
                </a:cxn>
                <a:cxn ang="0">
                  <a:pos x="40" y="855"/>
                </a:cxn>
                <a:cxn ang="0">
                  <a:pos x="88" y="899"/>
                </a:cxn>
                <a:cxn ang="0">
                  <a:pos x="204" y="727"/>
                </a:cxn>
                <a:cxn ang="0">
                  <a:pos x="292" y="791"/>
                </a:cxn>
                <a:cxn ang="0">
                  <a:pos x="380" y="855"/>
                </a:cxn>
                <a:cxn ang="0">
                  <a:pos x="508" y="623"/>
                </a:cxn>
                <a:cxn ang="0">
                  <a:pos x="432" y="623"/>
                </a:cxn>
                <a:cxn ang="0">
                  <a:pos x="392" y="579"/>
                </a:cxn>
                <a:cxn ang="0">
                  <a:pos x="572" y="495"/>
                </a:cxn>
                <a:cxn ang="0">
                  <a:pos x="644" y="387"/>
                </a:cxn>
                <a:cxn ang="0">
                  <a:pos x="712" y="271"/>
                </a:cxn>
                <a:cxn ang="0">
                  <a:pos x="580" y="207"/>
                </a:cxn>
                <a:cxn ang="0">
                  <a:pos x="716" y="35"/>
                </a:cxn>
                <a:cxn ang="0">
                  <a:pos x="524" y="167"/>
                </a:cxn>
                <a:cxn ang="0">
                  <a:pos x="460" y="71"/>
                </a:cxn>
                <a:cxn ang="0">
                  <a:pos x="256" y="239"/>
                </a:cxn>
              </a:cxnLst>
              <a:rect l="0" t="0" r="r" b="b"/>
              <a:pathLst>
                <a:path w="716" h="900">
                  <a:moveTo>
                    <a:pt x="256" y="239"/>
                  </a:moveTo>
                  <a:cubicBezTo>
                    <a:pt x="276" y="246"/>
                    <a:pt x="308" y="241"/>
                    <a:pt x="320" y="255"/>
                  </a:cubicBezTo>
                  <a:cubicBezTo>
                    <a:pt x="372" y="356"/>
                    <a:pt x="146" y="532"/>
                    <a:pt x="160" y="339"/>
                  </a:cubicBezTo>
                  <a:cubicBezTo>
                    <a:pt x="89" y="388"/>
                    <a:pt x="49" y="468"/>
                    <a:pt x="0" y="539"/>
                  </a:cubicBezTo>
                  <a:cubicBezTo>
                    <a:pt x="27" y="604"/>
                    <a:pt x="128" y="610"/>
                    <a:pt x="132" y="679"/>
                  </a:cubicBezTo>
                  <a:cubicBezTo>
                    <a:pt x="136" y="755"/>
                    <a:pt x="15" y="744"/>
                    <a:pt x="40" y="855"/>
                  </a:cubicBezTo>
                  <a:cubicBezTo>
                    <a:pt x="44" y="871"/>
                    <a:pt x="67" y="900"/>
                    <a:pt x="88" y="899"/>
                  </a:cubicBezTo>
                  <a:cubicBezTo>
                    <a:pt x="180" y="896"/>
                    <a:pt x="129" y="728"/>
                    <a:pt x="204" y="727"/>
                  </a:cubicBezTo>
                  <a:cubicBezTo>
                    <a:pt x="233" y="727"/>
                    <a:pt x="269" y="773"/>
                    <a:pt x="292" y="791"/>
                  </a:cubicBezTo>
                  <a:cubicBezTo>
                    <a:pt x="325" y="817"/>
                    <a:pt x="349" y="838"/>
                    <a:pt x="380" y="855"/>
                  </a:cubicBezTo>
                  <a:cubicBezTo>
                    <a:pt x="420" y="775"/>
                    <a:pt x="475" y="710"/>
                    <a:pt x="508" y="623"/>
                  </a:cubicBezTo>
                  <a:cubicBezTo>
                    <a:pt x="490" y="609"/>
                    <a:pt x="463" y="631"/>
                    <a:pt x="432" y="623"/>
                  </a:cubicBezTo>
                  <a:cubicBezTo>
                    <a:pt x="410" y="617"/>
                    <a:pt x="396" y="595"/>
                    <a:pt x="392" y="579"/>
                  </a:cubicBezTo>
                  <a:cubicBezTo>
                    <a:pt x="365" y="478"/>
                    <a:pt x="540" y="338"/>
                    <a:pt x="572" y="495"/>
                  </a:cubicBezTo>
                  <a:cubicBezTo>
                    <a:pt x="610" y="473"/>
                    <a:pt x="623" y="425"/>
                    <a:pt x="644" y="387"/>
                  </a:cubicBezTo>
                  <a:cubicBezTo>
                    <a:pt x="666" y="347"/>
                    <a:pt x="691" y="309"/>
                    <a:pt x="712" y="271"/>
                  </a:cubicBezTo>
                  <a:cubicBezTo>
                    <a:pt x="669" y="249"/>
                    <a:pt x="607" y="246"/>
                    <a:pt x="580" y="207"/>
                  </a:cubicBezTo>
                  <a:cubicBezTo>
                    <a:pt x="603" y="127"/>
                    <a:pt x="713" y="135"/>
                    <a:pt x="716" y="35"/>
                  </a:cubicBezTo>
                  <a:cubicBezTo>
                    <a:pt x="619" y="0"/>
                    <a:pt x="598" y="181"/>
                    <a:pt x="524" y="167"/>
                  </a:cubicBezTo>
                  <a:cubicBezTo>
                    <a:pt x="489" y="161"/>
                    <a:pt x="483" y="99"/>
                    <a:pt x="460" y="71"/>
                  </a:cubicBezTo>
                  <a:cubicBezTo>
                    <a:pt x="386" y="121"/>
                    <a:pt x="310" y="169"/>
                    <a:pt x="256" y="239"/>
                  </a:cubicBezTo>
                  <a:close/>
                </a:path>
              </a:pathLst>
            </a:custGeom>
            <a:gradFill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99">
              <a:extLst>
                <a:ext uri="{FF2B5EF4-FFF2-40B4-BE49-F238E27FC236}">
                  <a16:creationId xmlns:a16="http://schemas.microsoft.com/office/drawing/2014/main" id="{1EAEEAC0-675C-4E56-A2BE-BE37964A3B11}"/>
                </a:ext>
              </a:extLst>
            </p:cNvPr>
            <p:cNvSpPr>
              <a:spLocks/>
            </p:cNvSpPr>
            <p:nvPr/>
          </p:nvSpPr>
          <p:spPr bwMode="auto">
            <a:xfrm rot="41684">
              <a:off x="1531521" y="3450713"/>
              <a:ext cx="1360910" cy="803129"/>
            </a:xfrm>
            <a:custGeom>
              <a:avLst/>
              <a:gdLst/>
              <a:ahLst/>
              <a:cxnLst>
                <a:cxn ang="0">
                  <a:pos x="236" y="311"/>
                </a:cxn>
                <a:cxn ang="0">
                  <a:pos x="84" y="255"/>
                </a:cxn>
                <a:cxn ang="0">
                  <a:pos x="92" y="403"/>
                </a:cxn>
                <a:cxn ang="0">
                  <a:pos x="212" y="387"/>
                </a:cxn>
                <a:cxn ang="0">
                  <a:pos x="268" y="443"/>
                </a:cxn>
                <a:cxn ang="0">
                  <a:pos x="224" y="687"/>
                </a:cxn>
                <a:cxn ang="0">
                  <a:pos x="540" y="723"/>
                </a:cxn>
                <a:cxn ang="0">
                  <a:pos x="500" y="603"/>
                </a:cxn>
                <a:cxn ang="0">
                  <a:pos x="760" y="615"/>
                </a:cxn>
                <a:cxn ang="0">
                  <a:pos x="716" y="723"/>
                </a:cxn>
                <a:cxn ang="0">
                  <a:pos x="1036" y="683"/>
                </a:cxn>
                <a:cxn ang="0">
                  <a:pos x="1008" y="555"/>
                </a:cxn>
                <a:cxn ang="0">
                  <a:pos x="992" y="423"/>
                </a:cxn>
                <a:cxn ang="0">
                  <a:pos x="1136" y="407"/>
                </a:cxn>
                <a:cxn ang="0">
                  <a:pos x="1144" y="251"/>
                </a:cxn>
                <a:cxn ang="0">
                  <a:pos x="1020" y="311"/>
                </a:cxn>
                <a:cxn ang="0">
                  <a:pos x="968" y="251"/>
                </a:cxn>
                <a:cxn ang="0">
                  <a:pos x="964" y="11"/>
                </a:cxn>
                <a:cxn ang="0">
                  <a:pos x="700" y="19"/>
                </a:cxn>
                <a:cxn ang="0">
                  <a:pos x="740" y="115"/>
                </a:cxn>
                <a:cxn ang="0">
                  <a:pos x="516" y="115"/>
                </a:cxn>
                <a:cxn ang="0">
                  <a:pos x="552" y="19"/>
                </a:cxn>
                <a:cxn ang="0">
                  <a:pos x="292" y="15"/>
                </a:cxn>
                <a:cxn ang="0">
                  <a:pos x="236" y="311"/>
                </a:cxn>
              </a:cxnLst>
              <a:rect l="0" t="0" r="r" b="b"/>
              <a:pathLst>
                <a:path w="1255" h="742">
                  <a:moveTo>
                    <a:pt x="236" y="311"/>
                  </a:moveTo>
                  <a:cubicBezTo>
                    <a:pt x="180" y="314"/>
                    <a:pt x="155" y="241"/>
                    <a:pt x="84" y="255"/>
                  </a:cubicBezTo>
                  <a:cubicBezTo>
                    <a:pt x="0" y="272"/>
                    <a:pt x="26" y="385"/>
                    <a:pt x="92" y="403"/>
                  </a:cubicBezTo>
                  <a:cubicBezTo>
                    <a:pt x="135" y="415"/>
                    <a:pt x="173" y="384"/>
                    <a:pt x="212" y="387"/>
                  </a:cubicBezTo>
                  <a:cubicBezTo>
                    <a:pt x="242" y="389"/>
                    <a:pt x="266" y="419"/>
                    <a:pt x="268" y="443"/>
                  </a:cubicBezTo>
                  <a:cubicBezTo>
                    <a:pt x="273" y="521"/>
                    <a:pt x="225" y="597"/>
                    <a:pt x="224" y="687"/>
                  </a:cubicBezTo>
                  <a:cubicBezTo>
                    <a:pt x="324" y="700"/>
                    <a:pt x="436" y="742"/>
                    <a:pt x="540" y="723"/>
                  </a:cubicBezTo>
                  <a:cubicBezTo>
                    <a:pt x="530" y="680"/>
                    <a:pt x="491" y="658"/>
                    <a:pt x="500" y="603"/>
                  </a:cubicBezTo>
                  <a:cubicBezTo>
                    <a:pt x="520" y="478"/>
                    <a:pt x="754" y="484"/>
                    <a:pt x="760" y="615"/>
                  </a:cubicBezTo>
                  <a:cubicBezTo>
                    <a:pt x="763" y="665"/>
                    <a:pt x="728" y="679"/>
                    <a:pt x="716" y="723"/>
                  </a:cubicBezTo>
                  <a:cubicBezTo>
                    <a:pt x="822" y="740"/>
                    <a:pt x="937" y="699"/>
                    <a:pt x="1036" y="683"/>
                  </a:cubicBezTo>
                  <a:cubicBezTo>
                    <a:pt x="1029" y="637"/>
                    <a:pt x="1017" y="599"/>
                    <a:pt x="1008" y="555"/>
                  </a:cubicBezTo>
                  <a:cubicBezTo>
                    <a:pt x="1001" y="518"/>
                    <a:pt x="978" y="462"/>
                    <a:pt x="992" y="423"/>
                  </a:cubicBezTo>
                  <a:cubicBezTo>
                    <a:pt x="1016" y="357"/>
                    <a:pt x="1086" y="408"/>
                    <a:pt x="1136" y="407"/>
                  </a:cubicBezTo>
                  <a:cubicBezTo>
                    <a:pt x="1249" y="404"/>
                    <a:pt x="1255" y="247"/>
                    <a:pt x="1144" y="251"/>
                  </a:cubicBezTo>
                  <a:cubicBezTo>
                    <a:pt x="1088" y="253"/>
                    <a:pt x="1072" y="314"/>
                    <a:pt x="1020" y="311"/>
                  </a:cubicBezTo>
                  <a:cubicBezTo>
                    <a:pt x="987" y="310"/>
                    <a:pt x="972" y="279"/>
                    <a:pt x="968" y="251"/>
                  </a:cubicBezTo>
                  <a:cubicBezTo>
                    <a:pt x="954" y="161"/>
                    <a:pt x="976" y="93"/>
                    <a:pt x="964" y="11"/>
                  </a:cubicBezTo>
                  <a:cubicBezTo>
                    <a:pt x="873" y="22"/>
                    <a:pt x="792" y="0"/>
                    <a:pt x="700" y="19"/>
                  </a:cubicBezTo>
                  <a:cubicBezTo>
                    <a:pt x="707" y="66"/>
                    <a:pt x="735" y="73"/>
                    <a:pt x="740" y="115"/>
                  </a:cubicBezTo>
                  <a:cubicBezTo>
                    <a:pt x="761" y="295"/>
                    <a:pt x="494" y="279"/>
                    <a:pt x="516" y="115"/>
                  </a:cubicBezTo>
                  <a:cubicBezTo>
                    <a:pt x="521" y="76"/>
                    <a:pt x="554" y="64"/>
                    <a:pt x="552" y="19"/>
                  </a:cubicBezTo>
                  <a:cubicBezTo>
                    <a:pt x="481" y="2"/>
                    <a:pt x="380" y="22"/>
                    <a:pt x="292" y="15"/>
                  </a:cubicBezTo>
                  <a:cubicBezTo>
                    <a:pt x="270" y="112"/>
                    <a:pt x="330" y="306"/>
                    <a:pt x="236" y="311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D5D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highlight>
                  <a:srgbClr val="4F6F41"/>
                </a:highlight>
                <a:latin typeface="Calibri"/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4DBE59B5-F8CD-4B6C-97C8-038BB7B7BE36}"/>
                </a:ext>
              </a:extLst>
            </p:cNvPr>
            <p:cNvSpPr>
              <a:spLocks/>
            </p:cNvSpPr>
            <p:nvPr/>
          </p:nvSpPr>
          <p:spPr bwMode="auto">
            <a:xfrm rot="41684">
              <a:off x="938551" y="3130776"/>
              <a:ext cx="873120" cy="1210819"/>
            </a:xfrm>
            <a:custGeom>
              <a:avLst/>
              <a:gdLst/>
              <a:ahLst/>
              <a:cxnLst>
                <a:cxn ang="0">
                  <a:pos x="308" y="179"/>
                </a:cxn>
                <a:cxn ang="0">
                  <a:pos x="200" y="123"/>
                </a:cxn>
                <a:cxn ang="0">
                  <a:pos x="96" y="359"/>
                </a:cxn>
                <a:cxn ang="0">
                  <a:pos x="200" y="367"/>
                </a:cxn>
                <a:cxn ang="0">
                  <a:pos x="192" y="583"/>
                </a:cxn>
                <a:cxn ang="0">
                  <a:pos x="52" y="495"/>
                </a:cxn>
                <a:cxn ang="0">
                  <a:pos x="0" y="739"/>
                </a:cxn>
                <a:cxn ang="0">
                  <a:pos x="160" y="799"/>
                </a:cxn>
                <a:cxn ang="0">
                  <a:pos x="296" y="887"/>
                </a:cxn>
                <a:cxn ang="0">
                  <a:pos x="240" y="971"/>
                </a:cxn>
                <a:cxn ang="0">
                  <a:pos x="408" y="1031"/>
                </a:cxn>
                <a:cxn ang="0">
                  <a:pos x="376" y="923"/>
                </a:cxn>
                <a:cxn ang="0">
                  <a:pos x="564" y="927"/>
                </a:cxn>
                <a:cxn ang="0">
                  <a:pos x="724" y="967"/>
                </a:cxn>
                <a:cxn ang="0">
                  <a:pos x="752" y="843"/>
                </a:cxn>
                <a:cxn ang="0">
                  <a:pos x="760" y="719"/>
                </a:cxn>
                <a:cxn ang="0">
                  <a:pos x="632" y="731"/>
                </a:cxn>
                <a:cxn ang="0">
                  <a:pos x="620" y="515"/>
                </a:cxn>
                <a:cxn ang="0">
                  <a:pos x="780" y="571"/>
                </a:cxn>
                <a:cxn ang="0">
                  <a:pos x="800" y="303"/>
                </a:cxn>
                <a:cxn ang="0">
                  <a:pos x="524" y="223"/>
                </a:cxn>
                <a:cxn ang="0">
                  <a:pos x="588" y="131"/>
                </a:cxn>
                <a:cxn ang="0">
                  <a:pos x="452" y="111"/>
                </a:cxn>
                <a:cxn ang="0">
                  <a:pos x="460" y="191"/>
                </a:cxn>
                <a:cxn ang="0">
                  <a:pos x="308" y="179"/>
                </a:cxn>
              </a:cxnLst>
              <a:rect l="0" t="0" r="r" b="b"/>
              <a:pathLst>
                <a:path w="806" h="1117">
                  <a:moveTo>
                    <a:pt x="308" y="179"/>
                  </a:moveTo>
                  <a:cubicBezTo>
                    <a:pt x="268" y="157"/>
                    <a:pt x="242" y="143"/>
                    <a:pt x="200" y="123"/>
                  </a:cubicBezTo>
                  <a:cubicBezTo>
                    <a:pt x="168" y="204"/>
                    <a:pt x="113" y="263"/>
                    <a:pt x="96" y="359"/>
                  </a:cubicBezTo>
                  <a:cubicBezTo>
                    <a:pt x="139" y="371"/>
                    <a:pt x="163" y="352"/>
                    <a:pt x="200" y="367"/>
                  </a:cubicBezTo>
                  <a:cubicBezTo>
                    <a:pt x="293" y="405"/>
                    <a:pt x="305" y="574"/>
                    <a:pt x="192" y="583"/>
                  </a:cubicBezTo>
                  <a:cubicBezTo>
                    <a:pt x="112" y="590"/>
                    <a:pt x="101" y="528"/>
                    <a:pt x="52" y="495"/>
                  </a:cubicBezTo>
                  <a:cubicBezTo>
                    <a:pt x="13" y="555"/>
                    <a:pt x="16" y="657"/>
                    <a:pt x="0" y="739"/>
                  </a:cubicBezTo>
                  <a:cubicBezTo>
                    <a:pt x="50" y="760"/>
                    <a:pt x="98" y="779"/>
                    <a:pt x="160" y="799"/>
                  </a:cubicBezTo>
                  <a:cubicBezTo>
                    <a:pt x="214" y="817"/>
                    <a:pt x="300" y="829"/>
                    <a:pt x="296" y="887"/>
                  </a:cubicBezTo>
                  <a:cubicBezTo>
                    <a:pt x="293" y="930"/>
                    <a:pt x="243" y="933"/>
                    <a:pt x="240" y="971"/>
                  </a:cubicBezTo>
                  <a:cubicBezTo>
                    <a:pt x="233" y="1055"/>
                    <a:pt x="388" y="1117"/>
                    <a:pt x="408" y="1031"/>
                  </a:cubicBezTo>
                  <a:cubicBezTo>
                    <a:pt x="420" y="983"/>
                    <a:pt x="373" y="965"/>
                    <a:pt x="376" y="923"/>
                  </a:cubicBezTo>
                  <a:cubicBezTo>
                    <a:pt x="382" y="846"/>
                    <a:pt x="523" y="915"/>
                    <a:pt x="564" y="927"/>
                  </a:cubicBezTo>
                  <a:cubicBezTo>
                    <a:pt x="624" y="945"/>
                    <a:pt x="660" y="955"/>
                    <a:pt x="724" y="967"/>
                  </a:cubicBezTo>
                  <a:cubicBezTo>
                    <a:pt x="732" y="930"/>
                    <a:pt x="743" y="885"/>
                    <a:pt x="752" y="843"/>
                  </a:cubicBezTo>
                  <a:cubicBezTo>
                    <a:pt x="761" y="800"/>
                    <a:pt x="780" y="752"/>
                    <a:pt x="760" y="719"/>
                  </a:cubicBezTo>
                  <a:cubicBezTo>
                    <a:pt x="725" y="709"/>
                    <a:pt x="688" y="742"/>
                    <a:pt x="632" y="731"/>
                  </a:cubicBezTo>
                  <a:cubicBezTo>
                    <a:pt x="508" y="707"/>
                    <a:pt x="508" y="534"/>
                    <a:pt x="620" y="515"/>
                  </a:cubicBezTo>
                  <a:cubicBezTo>
                    <a:pt x="688" y="504"/>
                    <a:pt x="727" y="548"/>
                    <a:pt x="780" y="571"/>
                  </a:cubicBezTo>
                  <a:cubicBezTo>
                    <a:pt x="806" y="500"/>
                    <a:pt x="793" y="399"/>
                    <a:pt x="800" y="303"/>
                  </a:cubicBezTo>
                  <a:cubicBezTo>
                    <a:pt x="722" y="285"/>
                    <a:pt x="517" y="317"/>
                    <a:pt x="524" y="223"/>
                  </a:cubicBezTo>
                  <a:cubicBezTo>
                    <a:pt x="527" y="186"/>
                    <a:pt x="580" y="161"/>
                    <a:pt x="588" y="131"/>
                  </a:cubicBezTo>
                  <a:cubicBezTo>
                    <a:pt x="623" y="0"/>
                    <a:pt x="461" y="8"/>
                    <a:pt x="452" y="111"/>
                  </a:cubicBezTo>
                  <a:cubicBezTo>
                    <a:pt x="450" y="134"/>
                    <a:pt x="465" y="171"/>
                    <a:pt x="460" y="191"/>
                  </a:cubicBezTo>
                  <a:cubicBezTo>
                    <a:pt x="442" y="271"/>
                    <a:pt x="347" y="201"/>
                    <a:pt x="308" y="179"/>
                  </a:cubicBezTo>
                  <a:close/>
                </a:path>
              </a:pathLst>
            </a:custGeom>
            <a:gradFill>
              <a:gsLst>
                <a:gs pos="90000">
                  <a:srgbClr val="7A0000"/>
                </a:gs>
                <a:gs pos="46000">
                  <a:srgbClr val="FF0000"/>
                </a:gs>
              </a:gsLst>
              <a:path path="circle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82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9">
            <a:extLst>
              <a:ext uri="{FF2B5EF4-FFF2-40B4-BE49-F238E27FC236}">
                <a16:creationId xmlns:a16="http://schemas.microsoft.com/office/drawing/2014/main" id="{4EABF05A-4A48-4F34-BF27-E2B7AFF084E3}"/>
              </a:ext>
            </a:extLst>
          </p:cNvPr>
          <p:cNvSpPr txBox="1">
            <a:spLocks/>
          </p:cNvSpPr>
          <p:nvPr/>
        </p:nvSpPr>
        <p:spPr>
          <a:xfrm>
            <a:off x="5873087" y="2259958"/>
            <a:ext cx="63189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600" b="1" dirty="0">
                <a:solidFill>
                  <a:srgbClr val="002060"/>
                </a:solidFill>
              </a:rPr>
              <a:t>1350 </a:t>
            </a:r>
            <a:r>
              <a:rPr lang="fr-FR" sz="2800" b="1" dirty="0">
                <a:solidFill>
                  <a:srgbClr val="002060"/>
                </a:solidFill>
              </a:rPr>
              <a:t>adhésions</a:t>
            </a:r>
            <a:r>
              <a:rPr lang="fr-FR" sz="2400" dirty="0"/>
              <a:t> de </a:t>
            </a:r>
            <a:r>
              <a:rPr lang="fr-FR" sz="3200" b="1" dirty="0">
                <a:solidFill>
                  <a:srgbClr val="002060"/>
                </a:solidFill>
              </a:rPr>
              <a:t>2017 </a:t>
            </a:r>
            <a:r>
              <a:rPr lang="fr-FR" sz="2400" dirty="0"/>
              <a:t>à</a:t>
            </a:r>
            <a:r>
              <a:rPr lang="fr-FR" sz="3200" b="1" dirty="0">
                <a:solidFill>
                  <a:srgbClr val="002060"/>
                </a:solidFill>
              </a:rPr>
              <a:t> date</a:t>
            </a:r>
            <a:r>
              <a:rPr lang="fr-FR" sz="2400" dirty="0"/>
              <a:t>.</a:t>
            </a:r>
          </a:p>
        </p:txBody>
      </p:sp>
      <p:pic>
        <p:nvPicPr>
          <p:cNvPr id="15" name="Image 1" descr="BMN">
            <a:extLst>
              <a:ext uri="{FF2B5EF4-FFF2-40B4-BE49-F238E27FC236}">
                <a16:creationId xmlns:a16="http://schemas.microsoft.com/office/drawing/2014/main" id="{F0EF1E71-6523-420A-BD70-CABFDD3B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9939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">
            <a:extLst>
              <a:ext uri="{FF2B5EF4-FFF2-40B4-BE49-F238E27FC236}">
                <a16:creationId xmlns:a16="http://schemas.microsoft.com/office/drawing/2014/main" id="{397B486D-46BE-4DC0-82C9-BA471BB5BFEA}"/>
              </a:ext>
            </a:extLst>
          </p:cNvPr>
          <p:cNvGrpSpPr/>
          <p:nvPr/>
        </p:nvGrpSpPr>
        <p:grpSpPr>
          <a:xfrm>
            <a:off x="-2563986" y="-1311638"/>
            <a:ext cx="14159552" cy="3656946"/>
            <a:chOff x="-2836714" y="-1828473"/>
            <a:chExt cx="14159552" cy="3656946"/>
          </a:xfrm>
        </p:grpSpPr>
        <p:grpSp>
          <p:nvGrpSpPr>
            <p:cNvPr id="19" name="组合 25">
              <a:extLst>
                <a:ext uri="{FF2B5EF4-FFF2-40B4-BE49-F238E27FC236}">
                  <a16:creationId xmlns:a16="http://schemas.microsoft.com/office/drawing/2014/main" id="{7744136E-2907-4C8D-97BE-58B487F4549D}"/>
                </a:ext>
              </a:extLst>
            </p:cNvPr>
            <p:cNvGrpSpPr/>
            <p:nvPr/>
          </p:nvGrpSpPr>
          <p:grpSpPr>
            <a:xfrm>
              <a:off x="-2836714" y="-1828473"/>
              <a:ext cx="3196235" cy="3656946"/>
              <a:chOff x="-3649136" y="-950918"/>
              <a:chExt cx="6528082" cy="7469052"/>
            </a:xfrm>
          </p:grpSpPr>
          <p:sp>
            <p:nvSpPr>
              <p:cNvPr id="22" name="矩形: 圆角 5">
                <a:extLst>
                  <a:ext uri="{FF2B5EF4-FFF2-40B4-BE49-F238E27FC236}">
                    <a16:creationId xmlns:a16="http://schemas.microsoft.com/office/drawing/2014/main" id="{DFF3C00D-975F-46C6-AA0D-FAD74A51019F}"/>
                  </a:ext>
                </a:extLst>
              </p:cNvPr>
              <p:cNvSpPr/>
              <p:nvPr/>
            </p:nvSpPr>
            <p:spPr>
              <a:xfrm rot="3021466">
                <a:off x="-3844779" y="-205591"/>
                <a:ext cx="7450008" cy="5997442"/>
              </a:xfrm>
              <a:custGeom>
                <a:avLst/>
                <a:gdLst>
                  <a:gd name="connsiteX0" fmla="*/ 0 w 7053943"/>
                  <a:gd name="connsiteY0" fmla="*/ 240493 h 5998830"/>
                  <a:gd name="connsiteX1" fmla="*/ 240493 w 7053943"/>
                  <a:gd name="connsiteY1" fmla="*/ 0 h 5998830"/>
                  <a:gd name="connsiteX2" fmla="*/ 6813450 w 7053943"/>
                  <a:gd name="connsiteY2" fmla="*/ 0 h 5998830"/>
                  <a:gd name="connsiteX3" fmla="*/ 7053943 w 7053943"/>
                  <a:gd name="connsiteY3" fmla="*/ 240493 h 5998830"/>
                  <a:gd name="connsiteX4" fmla="*/ 7053943 w 7053943"/>
                  <a:gd name="connsiteY4" fmla="*/ 5758337 h 5998830"/>
                  <a:gd name="connsiteX5" fmla="*/ 6813450 w 7053943"/>
                  <a:gd name="connsiteY5" fmla="*/ 5998830 h 5998830"/>
                  <a:gd name="connsiteX6" fmla="*/ 240493 w 7053943"/>
                  <a:gd name="connsiteY6" fmla="*/ 5998830 h 5998830"/>
                  <a:gd name="connsiteX7" fmla="*/ 0 w 7053943"/>
                  <a:gd name="connsiteY7" fmla="*/ 5758337 h 5998830"/>
                  <a:gd name="connsiteX8" fmla="*/ 0 w 7053943"/>
                  <a:gd name="connsiteY8" fmla="*/ 240493 h 5998830"/>
                  <a:gd name="connsiteX0" fmla="*/ 0 w 7451733"/>
                  <a:gd name="connsiteY0" fmla="*/ 2813613 h 5998830"/>
                  <a:gd name="connsiteX1" fmla="*/ 638283 w 7451733"/>
                  <a:gd name="connsiteY1" fmla="*/ 0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  <a:gd name="connsiteX0" fmla="*/ 0 w 7451733"/>
                  <a:gd name="connsiteY0" fmla="*/ 2813613 h 5998830"/>
                  <a:gd name="connsiteX1" fmla="*/ 787780 w 7451733"/>
                  <a:gd name="connsiteY1" fmla="*/ 1594057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  <a:gd name="connsiteX0" fmla="*/ 0 w 7451733"/>
                  <a:gd name="connsiteY0" fmla="*/ 2813613 h 5998830"/>
                  <a:gd name="connsiteX1" fmla="*/ 983187 w 7451733"/>
                  <a:gd name="connsiteY1" fmla="*/ 1039705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1733" h="5998830">
                    <a:moveTo>
                      <a:pt x="0" y="2813613"/>
                    </a:moveTo>
                    <a:cubicBezTo>
                      <a:pt x="0" y="2680792"/>
                      <a:pt x="850366" y="1039705"/>
                      <a:pt x="983187" y="1039705"/>
                    </a:cubicBezTo>
                    <a:lnTo>
                      <a:pt x="7211240" y="0"/>
                    </a:lnTo>
                    <a:cubicBezTo>
                      <a:pt x="7344061" y="0"/>
                      <a:pt x="7451733" y="107672"/>
                      <a:pt x="7451733" y="240493"/>
                    </a:cubicBezTo>
                    <a:lnTo>
                      <a:pt x="7451733" y="5758337"/>
                    </a:lnTo>
                    <a:cubicBezTo>
                      <a:pt x="7451733" y="5891158"/>
                      <a:pt x="7344061" y="5998830"/>
                      <a:pt x="7211240" y="5998830"/>
                    </a:cubicBezTo>
                    <a:lnTo>
                      <a:pt x="638283" y="5998830"/>
                    </a:lnTo>
                    <a:cubicBezTo>
                      <a:pt x="505462" y="5998830"/>
                      <a:pt x="397790" y="5891158"/>
                      <a:pt x="397790" y="5758337"/>
                    </a:cubicBezTo>
                    <a:cubicBezTo>
                      <a:pt x="397790" y="3919056"/>
                      <a:pt x="0" y="4652894"/>
                      <a:pt x="0" y="281361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5">
                <a:extLst>
                  <a:ext uri="{FF2B5EF4-FFF2-40B4-BE49-F238E27FC236}">
                    <a16:creationId xmlns:a16="http://schemas.microsoft.com/office/drawing/2014/main" id="{CBDE54AA-1406-4483-A7D7-8E9775D1B61B}"/>
                  </a:ext>
                </a:extLst>
              </p:cNvPr>
              <p:cNvSpPr/>
              <p:nvPr/>
            </p:nvSpPr>
            <p:spPr>
              <a:xfrm rot="3021466">
                <a:off x="-4375419" y="-224635"/>
                <a:ext cx="7450008" cy="5997442"/>
              </a:xfrm>
              <a:custGeom>
                <a:avLst/>
                <a:gdLst>
                  <a:gd name="connsiteX0" fmla="*/ 0 w 7053943"/>
                  <a:gd name="connsiteY0" fmla="*/ 240493 h 5998830"/>
                  <a:gd name="connsiteX1" fmla="*/ 240493 w 7053943"/>
                  <a:gd name="connsiteY1" fmla="*/ 0 h 5998830"/>
                  <a:gd name="connsiteX2" fmla="*/ 6813450 w 7053943"/>
                  <a:gd name="connsiteY2" fmla="*/ 0 h 5998830"/>
                  <a:gd name="connsiteX3" fmla="*/ 7053943 w 7053943"/>
                  <a:gd name="connsiteY3" fmla="*/ 240493 h 5998830"/>
                  <a:gd name="connsiteX4" fmla="*/ 7053943 w 7053943"/>
                  <a:gd name="connsiteY4" fmla="*/ 5758337 h 5998830"/>
                  <a:gd name="connsiteX5" fmla="*/ 6813450 w 7053943"/>
                  <a:gd name="connsiteY5" fmla="*/ 5998830 h 5998830"/>
                  <a:gd name="connsiteX6" fmla="*/ 240493 w 7053943"/>
                  <a:gd name="connsiteY6" fmla="*/ 5998830 h 5998830"/>
                  <a:gd name="connsiteX7" fmla="*/ 0 w 7053943"/>
                  <a:gd name="connsiteY7" fmla="*/ 5758337 h 5998830"/>
                  <a:gd name="connsiteX8" fmla="*/ 0 w 7053943"/>
                  <a:gd name="connsiteY8" fmla="*/ 240493 h 5998830"/>
                  <a:gd name="connsiteX0" fmla="*/ 0 w 7451733"/>
                  <a:gd name="connsiteY0" fmla="*/ 2813613 h 5998830"/>
                  <a:gd name="connsiteX1" fmla="*/ 638283 w 7451733"/>
                  <a:gd name="connsiteY1" fmla="*/ 0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  <a:gd name="connsiteX0" fmla="*/ 0 w 7451733"/>
                  <a:gd name="connsiteY0" fmla="*/ 2813613 h 5998830"/>
                  <a:gd name="connsiteX1" fmla="*/ 787780 w 7451733"/>
                  <a:gd name="connsiteY1" fmla="*/ 1594057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  <a:gd name="connsiteX0" fmla="*/ 0 w 7451733"/>
                  <a:gd name="connsiteY0" fmla="*/ 2813613 h 5998830"/>
                  <a:gd name="connsiteX1" fmla="*/ 983187 w 7451733"/>
                  <a:gd name="connsiteY1" fmla="*/ 1039705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1733" h="5998830">
                    <a:moveTo>
                      <a:pt x="0" y="2813613"/>
                    </a:moveTo>
                    <a:cubicBezTo>
                      <a:pt x="0" y="2680792"/>
                      <a:pt x="850366" y="1039705"/>
                      <a:pt x="983187" y="1039705"/>
                    </a:cubicBezTo>
                    <a:lnTo>
                      <a:pt x="7211240" y="0"/>
                    </a:lnTo>
                    <a:cubicBezTo>
                      <a:pt x="7344061" y="0"/>
                      <a:pt x="7451733" y="107672"/>
                      <a:pt x="7451733" y="240493"/>
                    </a:cubicBezTo>
                    <a:lnTo>
                      <a:pt x="7451733" y="5758337"/>
                    </a:lnTo>
                    <a:cubicBezTo>
                      <a:pt x="7451733" y="5891158"/>
                      <a:pt x="7344061" y="5998830"/>
                      <a:pt x="7211240" y="5998830"/>
                    </a:cubicBezTo>
                    <a:lnTo>
                      <a:pt x="638283" y="5998830"/>
                    </a:lnTo>
                    <a:cubicBezTo>
                      <a:pt x="505462" y="5998830"/>
                      <a:pt x="397790" y="5891158"/>
                      <a:pt x="397790" y="5758337"/>
                    </a:cubicBezTo>
                    <a:cubicBezTo>
                      <a:pt x="397790" y="3919056"/>
                      <a:pt x="0" y="4652894"/>
                      <a:pt x="0" y="28136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30">
              <a:extLst>
                <a:ext uri="{FF2B5EF4-FFF2-40B4-BE49-F238E27FC236}">
                  <a16:creationId xmlns:a16="http://schemas.microsoft.com/office/drawing/2014/main" id="{E0B1E266-A315-430E-B5FB-D8BC6951D1ED}"/>
                </a:ext>
              </a:extLst>
            </p:cNvPr>
            <p:cNvSpPr/>
            <p:nvPr/>
          </p:nvSpPr>
          <p:spPr>
            <a:xfrm>
              <a:off x="6489464" y="1353985"/>
              <a:ext cx="4833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err="1">
                  <a:solidFill>
                    <a:srgbClr val="00B0F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Adhésion</a:t>
              </a:r>
              <a:r>
                <a:rPr lang="en-US" altLang="zh-CN" b="1" dirty="0">
                  <a:solidFill>
                    <a:srgbClr val="00B0F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au </a:t>
              </a:r>
              <a:r>
                <a:rPr lang="en-US" altLang="zh-CN" b="1" dirty="0" err="1">
                  <a:solidFill>
                    <a:srgbClr val="00B0F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Programme</a:t>
              </a:r>
              <a:r>
                <a:rPr lang="en-US" altLang="zh-CN" b="1" dirty="0">
                  <a:solidFill>
                    <a:srgbClr val="00B0F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Mise à </a:t>
              </a:r>
              <a:r>
                <a:rPr lang="en-US" altLang="zh-CN" b="1" dirty="0" err="1">
                  <a:solidFill>
                    <a:srgbClr val="00B0F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Niveau</a:t>
              </a:r>
              <a:endParaRPr lang="en-US" altLang="zh-CN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441A503-D836-4353-8F98-1B407401F632}"/>
              </a:ext>
            </a:extLst>
          </p:cNvPr>
          <p:cNvGrpSpPr/>
          <p:nvPr/>
        </p:nvGrpSpPr>
        <p:grpSpPr>
          <a:xfrm>
            <a:off x="933450" y="1566978"/>
            <a:ext cx="4939636" cy="2557347"/>
            <a:chOff x="321010" y="1742216"/>
            <a:chExt cx="4885326" cy="3121001"/>
          </a:xfrm>
        </p:grpSpPr>
        <p:graphicFrame>
          <p:nvGraphicFramePr>
            <p:cNvPr id="83" name="Graphique 82">
              <a:extLst>
                <a:ext uri="{FF2B5EF4-FFF2-40B4-BE49-F238E27FC236}">
                  <a16:creationId xmlns:a16="http://schemas.microsoft.com/office/drawing/2014/main" id="{00000000-0008-0000-02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6706112"/>
                </p:ext>
              </p:extLst>
            </p:nvPr>
          </p:nvGraphicFramePr>
          <p:xfrm>
            <a:off x="321010" y="1742216"/>
            <a:ext cx="4885326" cy="3121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BDB1BED-B87D-4D07-9B5A-692D1436CDDF}"/>
                </a:ext>
              </a:extLst>
            </p:cNvPr>
            <p:cNvSpPr txBox="1"/>
            <p:nvPr/>
          </p:nvSpPr>
          <p:spPr>
            <a:xfrm>
              <a:off x="4369199" y="1976807"/>
              <a:ext cx="564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800" b="1" dirty="0">
                  <a:solidFill>
                    <a:srgbClr val="0070C0"/>
                  </a:solidFill>
                </a:rPr>
                <a:t>244 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6A94FD8-5140-4B74-8828-639F1C30274E}"/>
                </a:ext>
              </a:extLst>
            </p:cNvPr>
            <p:cNvSpPr txBox="1"/>
            <p:nvPr/>
          </p:nvSpPr>
          <p:spPr>
            <a:xfrm>
              <a:off x="3647147" y="2310412"/>
              <a:ext cx="564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214 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FBB8F77-E08C-4FBF-9281-73455AFF15AE}"/>
                </a:ext>
              </a:extLst>
            </p:cNvPr>
            <p:cNvSpPr txBox="1"/>
            <p:nvPr/>
          </p:nvSpPr>
          <p:spPr>
            <a:xfrm>
              <a:off x="2925096" y="1969063"/>
              <a:ext cx="564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257 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8AFD164-992E-4CB7-9F1D-72B774CC8803}"/>
                </a:ext>
              </a:extLst>
            </p:cNvPr>
            <p:cNvSpPr txBox="1"/>
            <p:nvPr/>
          </p:nvSpPr>
          <p:spPr>
            <a:xfrm>
              <a:off x="1975325" y="1868091"/>
              <a:ext cx="564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267 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52ED15B-FFC6-4357-ACCB-CAF0834E4EFC}"/>
                </a:ext>
              </a:extLst>
            </p:cNvPr>
            <p:cNvSpPr txBox="1"/>
            <p:nvPr/>
          </p:nvSpPr>
          <p:spPr>
            <a:xfrm>
              <a:off x="908972" y="2920494"/>
              <a:ext cx="564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13</a:t>
              </a:r>
              <a:r>
                <a:rPr lang="fr-FR" altLang="zh-CN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7 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2766477B-EEBB-4FE7-A787-6E4862C652C9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STATISTIQUES</a:t>
            </a:r>
          </a:p>
        </p:txBody>
      </p:sp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B2C64A52-829F-422B-A25B-295F5E399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579840"/>
              </p:ext>
            </p:extLst>
          </p:nvPr>
        </p:nvGraphicFramePr>
        <p:xfrm>
          <a:off x="1031543" y="40362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F0B10A0-AA84-46F4-AFD5-28949E7C3ED6}"/>
              </a:ext>
            </a:extLst>
          </p:cNvPr>
          <p:cNvSpPr txBox="1">
            <a:spLocks/>
          </p:cNvSpPr>
          <p:nvPr/>
        </p:nvSpPr>
        <p:spPr>
          <a:xfrm>
            <a:off x="5664369" y="5281497"/>
            <a:ext cx="64494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600" b="1" dirty="0">
                <a:solidFill>
                  <a:srgbClr val="002060"/>
                </a:solidFill>
              </a:rPr>
              <a:t>454 </a:t>
            </a:r>
            <a:r>
              <a:rPr lang="fr-FR" sz="2800" b="1" dirty="0">
                <a:solidFill>
                  <a:srgbClr val="002060"/>
                </a:solidFill>
              </a:rPr>
              <a:t>conventions </a:t>
            </a:r>
            <a:r>
              <a:rPr lang="fr-FR" sz="2400" dirty="0"/>
              <a:t> de </a:t>
            </a:r>
            <a:r>
              <a:rPr lang="fr-FR" sz="3200" b="1" dirty="0">
                <a:solidFill>
                  <a:srgbClr val="002060"/>
                </a:solidFill>
              </a:rPr>
              <a:t>2017 </a:t>
            </a:r>
            <a:r>
              <a:rPr lang="fr-FR" sz="2400" dirty="0"/>
              <a:t>à</a:t>
            </a:r>
            <a:r>
              <a:rPr lang="fr-FR" sz="3200" b="1" dirty="0">
                <a:solidFill>
                  <a:srgbClr val="002060"/>
                </a:solidFill>
              </a:rPr>
              <a:t> 2021</a:t>
            </a:r>
            <a:r>
              <a:rPr lang="fr-FR" sz="2400" dirty="0"/>
              <a:t> </a:t>
            </a:r>
          </a:p>
        </p:txBody>
      </p:sp>
      <p:sp>
        <p:nvSpPr>
          <p:cNvPr id="32" name="矩形 30">
            <a:extLst>
              <a:ext uri="{FF2B5EF4-FFF2-40B4-BE49-F238E27FC236}">
                <a16:creationId xmlns:a16="http://schemas.microsoft.com/office/drawing/2014/main" id="{81EBA6BF-F791-4A93-87D2-D84B2A52A7E1}"/>
              </a:ext>
            </a:extLst>
          </p:cNvPr>
          <p:cNvSpPr/>
          <p:nvPr/>
        </p:nvSpPr>
        <p:spPr>
          <a:xfrm>
            <a:off x="6476442" y="4871195"/>
            <a:ext cx="503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Signature de convention BMN-</a:t>
            </a:r>
            <a:r>
              <a:rPr lang="en-US" altLang="zh-CN" b="1" dirty="0" err="1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Entreprises</a:t>
            </a:r>
            <a:endParaRPr lang="en-US" altLang="zh-CN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  <p:bldP spid="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63A85CC2-714B-4D78-A3A4-59879DDD3D73}"/>
              </a:ext>
            </a:extLst>
          </p:cNvPr>
          <p:cNvSpPr/>
          <p:nvPr/>
        </p:nvSpPr>
        <p:spPr>
          <a:xfrm>
            <a:off x="1340844" y="5774024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b="1" i="1" dirty="0">
                <a:latin typeface="Yu Gothic" panose="020B0400000000000000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Répartition des adhésions par région</a:t>
            </a:r>
            <a:endParaRPr lang="fr-F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65FAA116-8501-441C-84DB-C41BE8F4F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260299"/>
              </p:ext>
            </p:extLst>
          </p:nvPr>
        </p:nvGraphicFramePr>
        <p:xfrm>
          <a:off x="6528058" y="2464904"/>
          <a:ext cx="521005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CAD1E495-ECD1-48C5-BBA8-092FA1CF1479}"/>
              </a:ext>
            </a:extLst>
          </p:cNvPr>
          <p:cNvSpPr txBox="1"/>
          <p:nvPr/>
        </p:nvSpPr>
        <p:spPr>
          <a:xfrm>
            <a:off x="7271225" y="5751859"/>
            <a:ext cx="43971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0"/>
              </a:spcAft>
              <a:defRPr sz="1600" b="1" i="1">
                <a:latin typeface="Yu Gothic" panose="020B0400000000000000" pitchFamily="34" charset="-128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demandes d’adhésion par zone </a:t>
            </a:r>
          </a:p>
        </p:txBody>
      </p:sp>
      <p:pic>
        <p:nvPicPr>
          <p:cNvPr id="15" name="Image 1" descr="BMN">
            <a:extLst>
              <a:ext uri="{FF2B5EF4-FFF2-40B4-BE49-F238E27FC236}">
                <a16:creationId xmlns:a16="http://schemas.microsoft.com/office/drawing/2014/main" id="{F0EF1E71-6523-420A-BD70-CABFDD3B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9939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4C26B4A-03C0-4368-AC07-590240A32F2A}"/>
              </a:ext>
            </a:extLst>
          </p:cNvPr>
          <p:cNvSpPr txBox="1"/>
          <p:nvPr/>
        </p:nvSpPr>
        <p:spPr>
          <a:xfrm>
            <a:off x="4305300" y="1171638"/>
            <a:ext cx="7886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244 demandes d’adhésion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en </a:t>
            </a:r>
            <a:r>
              <a:rPr lang="fr-FR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2021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sur un objectif de </a:t>
            </a:r>
            <a:r>
              <a:rPr lang="fr-FR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150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soit un taux de </a:t>
            </a:r>
            <a:r>
              <a:rPr lang="fr-FR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162%</a:t>
            </a:r>
          </a:p>
        </p:txBody>
      </p:sp>
      <p:grpSp>
        <p:nvGrpSpPr>
          <p:cNvPr id="19" name="组合 25">
            <a:extLst>
              <a:ext uri="{FF2B5EF4-FFF2-40B4-BE49-F238E27FC236}">
                <a16:creationId xmlns:a16="http://schemas.microsoft.com/office/drawing/2014/main" id="{7744136E-2907-4C8D-97BE-58B487F4549D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2" name="矩形: 圆角 5">
              <a:extLst>
                <a:ext uri="{FF2B5EF4-FFF2-40B4-BE49-F238E27FC236}">
                  <a16:creationId xmlns:a16="http://schemas.microsoft.com/office/drawing/2014/main" id="{DFF3C00D-975F-46C6-AA0D-FAD74A51019F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5">
              <a:extLst>
                <a:ext uri="{FF2B5EF4-FFF2-40B4-BE49-F238E27FC236}">
                  <a16:creationId xmlns:a16="http://schemas.microsoft.com/office/drawing/2014/main" id="{CBDE54AA-1406-4483-A7D7-8E9775D1B61B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5" name="Graphique 24">
                <a:extLst>
                  <a:ext uri="{FF2B5EF4-FFF2-40B4-BE49-F238E27FC236}">
                    <a16:creationId xmlns:a16="http://schemas.microsoft.com/office/drawing/2014/main" id="{EF2079F3-5A13-4D0E-BA03-9B3808C84B0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03479930"/>
                  </p:ext>
                </p:extLst>
              </p:nvPr>
            </p:nvGraphicFramePr>
            <p:xfrm>
              <a:off x="443948" y="1737134"/>
              <a:ext cx="6094049" cy="41020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5" name="Graphique 24">
                <a:extLst>
                  <a:ext uri="{FF2B5EF4-FFF2-40B4-BE49-F238E27FC236}">
                    <a16:creationId xmlns:a16="http://schemas.microsoft.com/office/drawing/2014/main" id="{EF2079F3-5A13-4D0E-BA03-9B3808C84B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948" y="1737134"/>
                <a:ext cx="6094049" cy="4102078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CC8C67A4-1670-45A1-A2CC-1B9245E1E36A}"/>
              </a:ext>
            </a:extLst>
          </p:cNvPr>
          <p:cNvSpPr txBox="1"/>
          <p:nvPr/>
        </p:nvSpPr>
        <p:spPr>
          <a:xfrm>
            <a:off x="768893" y="3536153"/>
            <a:ext cx="8245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Dakar</a:t>
            </a:r>
          </a:p>
          <a:p>
            <a:r>
              <a:rPr lang="fr-FR" sz="1050" dirty="0">
                <a:latin typeface="Times New Roman" panose="02020603050405020304" pitchFamily="18" charset="0"/>
              </a:rPr>
              <a:t>111</a:t>
            </a:r>
            <a:endParaRPr lang="fr-FR" sz="105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3EFC4A7-2CED-4C84-8D09-6E538AD0981C}"/>
              </a:ext>
            </a:extLst>
          </p:cNvPr>
          <p:cNvSpPr txBox="1"/>
          <p:nvPr/>
        </p:nvSpPr>
        <p:spPr>
          <a:xfrm>
            <a:off x="1662393" y="412963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181223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5">
            <a:extLst>
              <a:ext uri="{FF2B5EF4-FFF2-40B4-BE49-F238E27FC236}">
                <a16:creationId xmlns:a16="http://schemas.microsoft.com/office/drawing/2014/main" id="{7744136E-2907-4C8D-97BE-58B487F4549D}"/>
              </a:ext>
            </a:extLst>
          </p:cNvPr>
          <p:cNvGrpSpPr/>
          <p:nvPr/>
        </p:nvGrpSpPr>
        <p:grpSpPr>
          <a:xfrm>
            <a:off x="-1185918" y="-1771423"/>
            <a:ext cx="3196235" cy="3656946"/>
            <a:chOff x="-3649136" y="-950918"/>
            <a:chExt cx="6528082" cy="7469052"/>
          </a:xfrm>
        </p:grpSpPr>
        <p:sp>
          <p:nvSpPr>
            <p:cNvPr id="22" name="矩形: 圆角 5">
              <a:extLst>
                <a:ext uri="{FF2B5EF4-FFF2-40B4-BE49-F238E27FC236}">
                  <a16:creationId xmlns:a16="http://schemas.microsoft.com/office/drawing/2014/main" id="{DFF3C00D-975F-46C6-AA0D-FAD74A51019F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5">
              <a:extLst>
                <a:ext uri="{FF2B5EF4-FFF2-40B4-BE49-F238E27FC236}">
                  <a16:creationId xmlns:a16="http://schemas.microsoft.com/office/drawing/2014/main" id="{CBDE54AA-1406-4483-A7D7-8E9775D1B61B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E3EFC4A7-2CED-4C84-8D09-6E538AD0981C}"/>
              </a:ext>
            </a:extLst>
          </p:cNvPr>
          <p:cNvSpPr txBox="1"/>
          <p:nvPr/>
        </p:nvSpPr>
        <p:spPr>
          <a:xfrm>
            <a:off x="1662393" y="412963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SUCCESS STORIES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60C7F901-67BC-A13C-5946-00C5C813B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23" y="1702533"/>
            <a:ext cx="1676400" cy="728662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9C033D78-EB00-C1DD-98DC-0FDCB0228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04" y="31969"/>
            <a:ext cx="1884128" cy="1171627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B09B163E-4D5B-0EA5-4248-3170B8C3A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5147612"/>
            <a:ext cx="2628900" cy="1675750"/>
          </a:xfrm>
          <a:prstGeom prst="rect">
            <a:avLst/>
          </a:prstGeom>
        </p:spPr>
      </p:pic>
      <p:pic>
        <p:nvPicPr>
          <p:cNvPr id="69" name="Image 6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85B30EF-9407-BC81-9295-ACC9064A1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28" y="1203596"/>
            <a:ext cx="2266949" cy="76273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32C74F00-BABF-DC01-31F2-3C05BF574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26" y="1360991"/>
            <a:ext cx="1421631" cy="952500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6141BB7D-0987-2DEE-1C71-DDCF7DC533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39" y="173950"/>
            <a:ext cx="1421631" cy="905001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506A8A47-C3C0-C47F-30DE-C3C4F0B7E5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77" y="173950"/>
            <a:ext cx="952500" cy="952500"/>
          </a:xfrm>
          <a:prstGeom prst="rect">
            <a:avLst/>
          </a:prstGeom>
        </p:spPr>
      </p:pic>
      <p:pic>
        <p:nvPicPr>
          <p:cNvPr id="79" name="Image 7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566239-3D16-E196-4DCC-A0C061F5E5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67" y="2543877"/>
            <a:ext cx="2266950" cy="1392552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3EBA55FA-AA4E-4644-FC3C-EB8BD6109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85" y="1412786"/>
            <a:ext cx="1266864" cy="779909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E9EAF131-677E-CA9B-2177-41507A6D2C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77" y="1371323"/>
            <a:ext cx="952500" cy="952500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E84F7BC7-F3E9-0F21-367B-741F6950BD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" y="2591071"/>
            <a:ext cx="2524125" cy="600076"/>
          </a:xfrm>
          <a:prstGeom prst="rect">
            <a:avLst/>
          </a:prstGeom>
        </p:spPr>
      </p:pic>
      <p:pic>
        <p:nvPicPr>
          <p:cNvPr id="87" name="Image 8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42A151E-A05A-1DF9-688E-FDC331044B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2" y="3793587"/>
            <a:ext cx="952500" cy="600075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440D23C7-BA1C-6123-F237-1DF584B840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61" y="1326491"/>
            <a:ext cx="952500" cy="952500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1363915C-07B3-DA5C-DD17-702E9C5084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71" y="2275990"/>
            <a:ext cx="2536274" cy="728661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524BDBF7-B6F9-3523-2D32-F94239351E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69" y="3640992"/>
            <a:ext cx="1250654" cy="782007"/>
          </a:xfrm>
          <a:prstGeom prst="rect">
            <a:avLst/>
          </a:prstGeom>
        </p:spPr>
      </p:pic>
      <p:pic>
        <p:nvPicPr>
          <p:cNvPr id="95" name="Image 9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FD7F02A-539A-04DB-A269-00F80FE31A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27" y="5949811"/>
            <a:ext cx="1595548" cy="674805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9E78190E-2121-2C9C-B033-579431B3AD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35" y="3364159"/>
            <a:ext cx="1884129" cy="781364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C1C7C3D4-0677-A5B5-CEDC-E9B8C61577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66" y="2474801"/>
            <a:ext cx="1431224" cy="655142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A7737217-DAA5-B475-4B8F-A42D15DC3B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41" y="2612826"/>
            <a:ext cx="1431223" cy="654515"/>
          </a:xfrm>
          <a:prstGeom prst="rect">
            <a:avLst/>
          </a:prstGeom>
        </p:spPr>
      </p:pic>
      <p:pic>
        <p:nvPicPr>
          <p:cNvPr id="103" name="Image 10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88A3CDB-A63E-4813-2253-3DDA735EA7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80" y="4269430"/>
            <a:ext cx="1940707" cy="961500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4C60E92F-1F9F-59DA-7120-B259AFF7171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59" y="3612874"/>
            <a:ext cx="1574931" cy="96150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2E689039-8EB0-5E36-0E02-F44A56705E5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43" y="4099945"/>
            <a:ext cx="2286198" cy="1319201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10EACE5B-F3D9-A2EE-BE91-552029C68DA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" y="4538573"/>
            <a:ext cx="2607556" cy="1515454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BE3BC4B0-4B04-CC8A-0342-DD0E1106EF2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50" y="5473501"/>
            <a:ext cx="3645178" cy="1161052"/>
          </a:xfrm>
          <a:prstGeom prst="rect">
            <a:avLst/>
          </a:prstGeom>
        </p:spPr>
      </p:pic>
      <p:pic>
        <p:nvPicPr>
          <p:cNvPr id="113" name="Image 1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35816D-FA6C-000F-589A-BA6D94DAEC4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05" y="4858325"/>
            <a:ext cx="3334870" cy="875950"/>
          </a:xfrm>
          <a:prstGeom prst="rect">
            <a:avLst/>
          </a:prstGeom>
        </p:spPr>
      </p:pic>
      <p:pic>
        <p:nvPicPr>
          <p:cNvPr id="115" name="Image 1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D9FE56-AB84-6EB8-B1F4-55D01E77F20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28" y="5870729"/>
            <a:ext cx="1657581" cy="952633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6E82E7-788F-BC38-5BD1-CF17A89DFF7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76" y="3009281"/>
            <a:ext cx="2453043" cy="18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51C4CCD4-9B36-49F6-8410-E4E0451CF6E0}"/>
              </a:ext>
            </a:extLst>
          </p:cNvPr>
          <p:cNvGrpSpPr/>
          <p:nvPr/>
        </p:nvGrpSpPr>
        <p:grpSpPr>
          <a:xfrm>
            <a:off x="4429734" y="-7221905"/>
            <a:ext cx="10634600" cy="11068096"/>
            <a:chOff x="4163034" y="-6383705"/>
            <a:chExt cx="10634600" cy="11068096"/>
          </a:xfrm>
        </p:grpSpPr>
        <p:sp>
          <p:nvSpPr>
            <p:cNvPr id="2" name="矩形: 圆角 5">
              <a:extLst>
                <a:ext uri="{FF2B5EF4-FFF2-40B4-BE49-F238E27FC236}">
                  <a16:creationId xmlns:a16="http://schemas.microsoft.com/office/drawing/2014/main" id="{2B45BFCF-C123-43E4-BCAB-3D2E7EC434A5}"/>
                </a:ext>
              </a:extLst>
            </p:cNvPr>
            <p:cNvSpPr/>
            <p:nvPr/>
          </p:nvSpPr>
          <p:spPr>
            <a:xfrm rot="2448540">
              <a:off x="4281019" y="-5705278"/>
              <a:ext cx="10516615" cy="10389669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5077188 h 8262405"/>
                <a:gd name="connsiteX1" fmla="*/ 983187 w 7451733"/>
                <a:gd name="connsiteY1" fmla="*/ 3303280 h 8262405"/>
                <a:gd name="connsiteX2" fmla="*/ 6917889 w 7451733"/>
                <a:gd name="connsiteY2" fmla="*/ 0 h 8262405"/>
                <a:gd name="connsiteX3" fmla="*/ 7451733 w 7451733"/>
                <a:gd name="connsiteY3" fmla="*/ 2504068 h 8262405"/>
                <a:gd name="connsiteX4" fmla="*/ 7451733 w 7451733"/>
                <a:gd name="connsiteY4" fmla="*/ 8021912 h 8262405"/>
                <a:gd name="connsiteX5" fmla="*/ 7211240 w 7451733"/>
                <a:gd name="connsiteY5" fmla="*/ 8262405 h 8262405"/>
                <a:gd name="connsiteX6" fmla="*/ 638283 w 7451733"/>
                <a:gd name="connsiteY6" fmla="*/ 8262405 h 8262405"/>
                <a:gd name="connsiteX7" fmla="*/ 397790 w 7451733"/>
                <a:gd name="connsiteY7" fmla="*/ 8021912 h 8262405"/>
                <a:gd name="connsiteX8" fmla="*/ 0 w 7451733"/>
                <a:gd name="connsiteY8" fmla="*/ 5077188 h 8262405"/>
                <a:gd name="connsiteX0" fmla="*/ 0 w 8363360"/>
                <a:gd name="connsiteY0" fmla="*/ 5077188 h 8262405"/>
                <a:gd name="connsiteX1" fmla="*/ 983187 w 8363360"/>
                <a:gd name="connsiteY1" fmla="*/ 3303280 h 8262405"/>
                <a:gd name="connsiteX2" fmla="*/ 6917889 w 8363360"/>
                <a:gd name="connsiteY2" fmla="*/ 0 h 8262405"/>
                <a:gd name="connsiteX3" fmla="*/ 8363360 w 8363360"/>
                <a:gd name="connsiteY3" fmla="*/ 2044117 h 8262405"/>
                <a:gd name="connsiteX4" fmla="*/ 7451733 w 8363360"/>
                <a:gd name="connsiteY4" fmla="*/ 8021912 h 8262405"/>
                <a:gd name="connsiteX5" fmla="*/ 7211240 w 8363360"/>
                <a:gd name="connsiteY5" fmla="*/ 8262405 h 8262405"/>
                <a:gd name="connsiteX6" fmla="*/ 638283 w 8363360"/>
                <a:gd name="connsiteY6" fmla="*/ 8262405 h 8262405"/>
                <a:gd name="connsiteX7" fmla="*/ 397790 w 8363360"/>
                <a:gd name="connsiteY7" fmla="*/ 8021912 h 8262405"/>
                <a:gd name="connsiteX8" fmla="*/ 0 w 8363360"/>
                <a:gd name="connsiteY8" fmla="*/ 5077188 h 826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3360" h="8262405">
                  <a:moveTo>
                    <a:pt x="0" y="5077188"/>
                  </a:moveTo>
                  <a:cubicBezTo>
                    <a:pt x="0" y="4944367"/>
                    <a:pt x="850366" y="3303280"/>
                    <a:pt x="983187" y="3303280"/>
                  </a:cubicBezTo>
                  <a:lnTo>
                    <a:pt x="6917889" y="0"/>
                  </a:lnTo>
                  <a:cubicBezTo>
                    <a:pt x="7050710" y="0"/>
                    <a:pt x="8363360" y="1911296"/>
                    <a:pt x="8363360" y="2044117"/>
                  </a:cubicBezTo>
                  <a:lnTo>
                    <a:pt x="7451733" y="8021912"/>
                  </a:lnTo>
                  <a:cubicBezTo>
                    <a:pt x="7451733" y="8154733"/>
                    <a:pt x="7344061" y="8262405"/>
                    <a:pt x="7211240" y="8262405"/>
                  </a:cubicBezTo>
                  <a:lnTo>
                    <a:pt x="638283" y="8262405"/>
                  </a:lnTo>
                  <a:cubicBezTo>
                    <a:pt x="505462" y="8262405"/>
                    <a:pt x="397790" y="8154733"/>
                    <a:pt x="397790" y="8021912"/>
                  </a:cubicBezTo>
                  <a:cubicBezTo>
                    <a:pt x="397790" y="6182631"/>
                    <a:pt x="0" y="6916469"/>
                    <a:pt x="0" y="5077188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5">
              <a:extLst>
                <a:ext uri="{FF2B5EF4-FFF2-40B4-BE49-F238E27FC236}">
                  <a16:creationId xmlns:a16="http://schemas.microsoft.com/office/drawing/2014/main" id="{9D2AA202-FDE2-482C-803B-C93C17A453CC}"/>
                </a:ext>
              </a:extLst>
            </p:cNvPr>
            <p:cNvSpPr/>
            <p:nvPr/>
          </p:nvSpPr>
          <p:spPr>
            <a:xfrm rot="2448540">
              <a:off x="4163034" y="-6383705"/>
              <a:ext cx="10516615" cy="10389669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5077188 h 8262405"/>
                <a:gd name="connsiteX1" fmla="*/ 983187 w 7451733"/>
                <a:gd name="connsiteY1" fmla="*/ 3303280 h 8262405"/>
                <a:gd name="connsiteX2" fmla="*/ 6917889 w 7451733"/>
                <a:gd name="connsiteY2" fmla="*/ 0 h 8262405"/>
                <a:gd name="connsiteX3" fmla="*/ 7451733 w 7451733"/>
                <a:gd name="connsiteY3" fmla="*/ 2504068 h 8262405"/>
                <a:gd name="connsiteX4" fmla="*/ 7451733 w 7451733"/>
                <a:gd name="connsiteY4" fmla="*/ 8021912 h 8262405"/>
                <a:gd name="connsiteX5" fmla="*/ 7211240 w 7451733"/>
                <a:gd name="connsiteY5" fmla="*/ 8262405 h 8262405"/>
                <a:gd name="connsiteX6" fmla="*/ 638283 w 7451733"/>
                <a:gd name="connsiteY6" fmla="*/ 8262405 h 8262405"/>
                <a:gd name="connsiteX7" fmla="*/ 397790 w 7451733"/>
                <a:gd name="connsiteY7" fmla="*/ 8021912 h 8262405"/>
                <a:gd name="connsiteX8" fmla="*/ 0 w 7451733"/>
                <a:gd name="connsiteY8" fmla="*/ 5077188 h 8262405"/>
                <a:gd name="connsiteX0" fmla="*/ 0 w 8363360"/>
                <a:gd name="connsiteY0" fmla="*/ 5077188 h 8262405"/>
                <a:gd name="connsiteX1" fmla="*/ 983187 w 8363360"/>
                <a:gd name="connsiteY1" fmla="*/ 3303280 h 8262405"/>
                <a:gd name="connsiteX2" fmla="*/ 6917889 w 8363360"/>
                <a:gd name="connsiteY2" fmla="*/ 0 h 8262405"/>
                <a:gd name="connsiteX3" fmla="*/ 8363360 w 8363360"/>
                <a:gd name="connsiteY3" fmla="*/ 2044117 h 8262405"/>
                <a:gd name="connsiteX4" fmla="*/ 7451733 w 8363360"/>
                <a:gd name="connsiteY4" fmla="*/ 8021912 h 8262405"/>
                <a:gd name="connsiteX5" fmla="*/ 7211240 w 8363360"/>
                <a:gd name="connsiteY5" fmla="*/ 8262405 h 8262405"/>
                <a:gd name="connsiteX6" fmla="*/ 638283 w 8363360"/>
                <a:gd name="connsiteY6" fmla="*/ 8262405 h 8262405"/>
                <a:gd name="connsiteX7" fmla="*/ 397790 w 8363360"/>
                <a:gd name="connsiteY7" fmla="*/ 8021912 h 8262405"/>
                <a:gd name="connsiteX8" fmla="*/ 0 w 8363360"/>
                <a:gd name="connsiteY8" fmla="*/ 5077188 h 826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3360" h="8262405">
                  <a:moveTo>
                    <a:pt x="0" y="5077188"/>
                  </a:moveTo>
                  <a:cubicBezTo>
                    <a:pt x="0" y="4944367"/>
                    <a:pt x="850366" y="3303280"/>
                    <a:pt x="983187" y="3303280"/>
                  </a:cubicBezTo>
                  <a:lnTo>
                    <a:pt x="6917889" y="0"/>
                  </a:lnTo>
                  <a:cubicBezTo>
                    <a:pt x="7050710" y="0"/>
                    <a:pt x="8363360" y="1911296"/>
                    <a:pt x="8363360" y="2044117"/>
                  </a:cubicBezTo>
                  <a:lnTo>
                    <a:pt x="7451733" y="8021912"/>
                  </a:lnTo>
                  <a:cubicBezTo>
                    <a:pt x="7451733" y="8154733"/>
                    <a:pt x="7344061" y="8262405"/>
                    <a:pt x="7211240" y="8262405"/>
                  </a:cubicBezTo>
                  <a:lnTo>
                    <a:pt x="638283" y="8262405"/>
                  </a:lnTo>
                  <a:cubicBezTo>
                    <a:pt x="505462" y="8262405"/>
                    <a:pt x="397790" y="8154733"/>
                    <a:pt x="397790" y="8021912"/>
                  </a:cubicBezTo>
                  <a:cubicBezTo>
                    <a:pt x="397790" y="6182631"/>
                    <a:pt x="0" y="6916469"/>
                    <a:pt x="0" y="5077188"/>
                  </a:cubicBezTo>
                  <a:close/>
                </a:path>
              </a:pathLst>
            </a:cu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25D588-74A4-4D02-9782-9A775886046B}"/>
              </a:ext>
            </a:extLst>
          </p:cNvPr>
          <p:cNvSpPr/>
          <p:nvPr/>
        </p:nvSpPr>
        <p:spPr>
          <a:xfrm>
            <a:off x="185585" y="3649585"/>
            <a:ext cx="9120340" cy="1576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PERSPECTIVES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AFEC7E-E390-4F2E-8706-FE355586E3BA}"/>
              </a:ext>
            </a:extLst>
          </p:cNvPr>
          <p:cNvSpPr/>
          <p:nvPr/>
        </p:nvSpPr>
        <p:spPr>
          <a:xfrm>
            <a:off x="738648" y="1710812"/>
            <a:ext cx="4885229" cy="2106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C6851C-BD9D-493D-8B5C-B8B513EF4F32}"/>
              </a:ext>
            </a:extLst>
          </p:cNvPr>
          <p:cNvGrpSpPr/>
          <p:nvPr/>
        </p:nvGrpSpPr>
        <p:grpSpPr>
          <a:xfrm>
            <a:off x="-2134831" y="4365523"/>
            <a:ext cx="3196235" cy="3656946"/>
            <a:chOff x="-3649136" y="-950918"/>
            <a:chExt cx="6528082" cy="7469052"/>
          </a:xfrm>
        </p:grpSpPr>
        <p:sp>
          <p:nvSpPr>
            <p:cNvPr id="8" name="矩形: 圆角 5">
              <a:extLst>
                <a:ext uri="{FF2B5EF4-FFF2-40B4-BE49-F238E27FC236}">
                  <a16:creationId xmlns:a16="http://schemas.microsoft.com/office/drawing/2014/main" id="{485051B9-F1B3-47BB-B95C-FE5EBD2FE312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5">
              <a:extLst>
                <a:ext uri="{FF2B5EF4-FFF2-40B4-BE49-F238E27FC236}">
                  <a16:creationId xmlns:a16="http://schemas.microsoft.com/office/drawing/2014/main" id="{39BF88D3-DCC9-4752-9E08-FBA0493C9E41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11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013E97A0-6A79-4B92-BBC5-5853EC95164A}"/>
              </a:ext>
            </a:extLst>
          </p:cNvPr>
          <p:cNvGrpSpPr/>
          <p:nvPr/>
        </p:nvGrpSpPr>
        <p:grpSpPr>
          <a:xfrm>
            <a:off x="-2836714" y="-1828473"/>
            <a:ext cx="9623760" cy="3656946"/>
            <a:chOff x="-2836714" y="-1828473"/>
            <a:chExt cx="9623760" cy="3656946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A6C4FBAD-F837-4CD1-A01D-1BD49D720519}"/>
                </a:ext>
              </a:extLst>
            </p:cNvPr>
            <p:cNvGrpSpPr/>
            <p:nvPr/>
          </p:nvGrpSpPr>
          <p:grpSpPr>
            <a:xfrm>
              <a:off x="-2836714" y="-1828473"/>
              <a:ext cx="3196235" cy="3656946"/>
              <a:chOff x="-3649136" y="-950918"/>
              <a:chExt cx="6528082" cy="7469052"/>
            </a:xfrm>
          </p:grpSpPr>
          <p:sp>
            <p:nvSpPr>
              <p:cNvPr id="51" name="矩形: 圆角 5">
                <a:extLst>
                  <a:ext uri="{FF2B5EF4-FFF2-40B4-BE49-F238E27FC236}">
                    <a16:creationId xmlns:a16="http://schemas.microsoft.com/office/drawing/2014/main" id="{69102C45-275E-4C19-865B-EDCA257234AB}"/>
                  </a:ext>
                </a:extLst>
              </p:cNvPr>
              <p:cNvSpPr/>
              <p:nvPr/>
            </p:nvSpPr>
            <p:spPr>
              <a:xfrm rot="3021466">
                <a:off x="-3844779" y="-205591"/>
                <a:ext cx="7450008" cy="5997442"/>
              </a:xfrm>
              <a:custGeom>
                <a:avLst/>
                <a:gdLst>
                  <a:gd name="connsiteX0" fmla="*/ 0 w 7053943"/>
                  <a:gd name="connsiteY0" fmla="*/ 240493 h 5998830"/>
                  <a:gd name="connsiteX1" fmla="*/ 240493 w 7053943"/>
                  <a:gd name="connsiteY1" fmla="*/ 0 h 5998830"/>
                  <a:gd name="connsiteX2" fmla="*/ 6813450 w 7053943"/>
                  <a:gd name="connsiteY2" fmla="*/ 0 h 5998830"/>
                  <a:gd name="connsiteX3" fmla="*/ 7053943 w 7053943"/>
                  <a:gd name="connsiteY3" fmla="*/ 240493 h 5998830"/>
                  <a:gd name="connsiteX4" fmla="*/ 7053943 w 7053943"/>
                  <a:gd name="connsiteY4" fmla="*/ 5758337 h 5998830"/>
                  <a:gd name="connsiteX5" fmla="*/ 6813450 w 7053943"/>
                  <a:gd name="connsiteY5" fmla="*/ 5998830 h 5998830"/>
                  <a:gd name="connsiteX6" fmla="*/ 240493 w 7053943"/>
                  <a:gd name="connsiteY6" fmla="*/ 5998830 h 5998830"/>
                  <a:gd name="connsiteX7" fmla="*/ 0 w 7053943"/>
                  <a:gd name="connsiteY7" fmla="*/ 5758337 h 5998830"/>
                  <a:gd name="connsiteX8" fmla="*/ 0 w 7053943"/>
                  <a:gd name="connsiteY8" fmla="*/ 240493 h 5998830"/>
                  <a:gd name="connsiteX0" fmla="*/ 0 w 7451733"/>
                  <a:gd name="connsiteY0" fmla="*/ 2813613 h 5998830"/>
                  <a:gd name="connsiteX1" fmla="*/ 638283 w 7451733"/>
                  <a:gd name="connsiteY1" fmla="*/ 0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  <a:gd name="connsiteX0" fmla="*/ 0 w 7451733"/>
                  <a:gd name="connsiteY0" fmla="*/ 2813613 h 5998830"/>
                  <a:gd name="connsiteX1" fmla="*/ 787780 w 7451733"/>
                  <a:gd name="connsiteY1" fmla="*/ 1594057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  <a:gd name="connsiteX0" fmla="*/ 0 w 7451733"/>
                  <a:gd name="connsiteY0" fmla="*/ 2813613 h 5998830"/>
                  <a:gd name="connsiteX1" fmla="*/ 983187 w 7451733"/>
                  <a:gd name="connsiteY1" fmla="*/ 1039705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1733" h="5998830">
                    <a:moveTo>
                      <a:pt x="0" y="2813613"/>
                    </a:moveTo>
                    <a:cubicBezTo>
                      <a:pt x="0" y="2680792"/>
                      <a:pt x="850366" y="1039705"/>
                      <a:pt x="983187" y="1039705"/>
                    </a:cubicBezTo>
                    <a:lnTo>
                      <a:pt x="7211240" y="0"/>
                    </a:lnTo>
                    <a:cubicBezTo>
                      <a:pt x="7344061" y="0"/>
                      <a:pt x="7451733" y="107672"/>
                      <a:pt x="7451733" y="240493"/>
                    </a:cubicBezTo>
                    <a:lnTo>
                      <a:pt x="7451733" y="5758337"/>
                    </a:lnTo>
                    <a:cubicBezTo>
                      <a:pt x="7451733" y="5891158"/>
                      <a:pt x="7344061" y="5998830"/>
                      <a:pt x="7211240" y="5998830"/>
                    </a:cubicBezTo>
                    <a:lnTo>
                      <a:pt x="638283" y="5998830"/>
                    </a:lnTo>
                    <a:cubicBezTo>
                      <a:pt x="505462" y="5998830"/>
                      <a:pt x="397790" y="5891158"/>
                      <a:pt x="397790" y="5758337"/>
                    </a:cubicBezTo>
                    <a:cubicBezTo>
                      <a:pt x="397790" y="3919056"/>
                      <a:pt x="0" y="4652894"/>
                      <a:pt x="0" y="281361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: 圆角 5">
                <a:extLst>
                  <a:ext uri="{FF2B5EF4-FFF2-40B4-BE49-F238E27FC236}">
                    <a16:creationId xmlns:a16="http://schemas.microsoft.com/office/drawing/2014/main" id="{355C3DF7-6322-4091-888A-FD5CDEB4BC38}"/>
                  </a:ext>
                </a:extLst>
              </p:cNvPr>
              <p:cNvSpPr/>
              <p:nvPr/>
            </p:nvSpPr>
            <p:spPr>
              <a:xfrm rot="3021466">
                <a:off x="-4375419" y="-224635"/>
                <a:ext cx="7450008" cy="5997442"/>
              </a:xfrm>
              <a:custGeom>
                <a:avLst/>
                <a:gdLst>
                  <a:gd name="connsiteX0" fmla="*/ 0 w 7053943"/>
                  <a:gd name="connsiteY0" fmla="*/ 240493 h 5998830"/>
                  <a:gd name="connsiteX1" fmla="*/ 240493 w 7053943"/>
                  <a:gd name="connsiteY1" fmla="*/ 0 h 5998830"/>
                  <a:gd name="connsiteX2" fmla="*/ 6813450 w 7053943"/>
                  <a:gd name="connsiteY2" fmla="*/ 0 h 5998830"/>
                  <a:gd name="connsiteX3" fmla="*/ 7053943 w 7053943"/>
                  <a:gd name="connsiteY3" fmla="*/ 240493 h 5998830"/>
                  <a:gd name="connsiteX4" fmla="*/ 7053943 w 7053943"/>
                  <a:gd name="connsiteY4" fmla="*/ 5758337 h 5998830"/>
                  <a:gd name="connsiteX5" fmla="*/ 6813450 w 7053943"/>
                  <a:gd name="connsiteY5" fmla="*/ 5998830 h 5998830"/>
                  <a:gd name="connsiteX6" fmla="*/ 240493 w 7053943"/>
                  <a:gd name="connsiteY6" fmla="*/ 5998830 h 5998830"/>
                  <a:gd name="connsiteX7" fmla="*/ 0 w 7053943"/>
                  <a:gd name="connsiteY7" fmla="*/ 5758337 h 5998830"/>
                  <a:gd name="connsiteX8" fmla="*/ 0 w 7053943"/>
                  <a:gd name="connsiteY8" fmla="*/ 240493 h 5998830"/>
                  <a:gd name="connsiteX0" fmla="*/ 0 w 7451733"/>
                  <a:gd name="connsiteY0" fmla="*/ 2813613 h 5998830"/>
                  <a:gd name="connsiteX1" fmla="*/ 638283 w 7451733"/>
                  <a:gd name="connsiteY1" fmla="*/ 0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  <a:gd name="connsiteX0" fmla="*/ 0 w 7451733"/>
                  <a:gd name="connsiteY0" fmla="*/ 2813613 h 5998830"/>
                  <a:gd name="connsiteX1" fmla="*/ 787780 w 7451733"/>
                  <a:gd name="connsiteY1" fmla="*/ 1594057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  <a:gd name="connsiteX0" fmla="*/ 0 w 7451733"/>
                  <a:gd name="connsiteY0" fmla="*/ 2813613 h 5998830"/>
                  <a:gd name="connsiteX1" fmla="*/ 983187 w 7451733"/>
                  <a:gd name="connsiteY1" fmla="*/ 1039705 h 5998830"/>
                  <a:gd name="connsiteX2" fmla="*/ 7211240 w 7451733"/>
                  <a:gd name="connsiteY2" fmla="*/ 0 h 5998830"/>
                  <a:gd name="connsiteX3" fmla="*/ 7451733 w 7451733"/>
                  <a:gd name="connsiteY3" fmla="*/ 240493 h 5998830"/>
                  <a:gd name="connsiteX4" fmla="*/ 7451733 w 7451733"/>
                  <a:gd name="connsiteY4" fmla="*/ 5758337 h 5998830"/>
                  <a:gd name="connsiteX5" fmla="*/ 7211240 w 7451733"/>
                  <a:gd name="connsiteY5" fmla="*/ 5998830 h 5998830"/>
                  <a:gd name="connsiteX6" fmla="*/ 638283 w 7451733"/>
                  <a:gd name="connsiteY6" fmla="*/ 5998830 h 5998830"/>
                  <a:gd name="connsiteX7" fmla="*/ 397790 w 7451733"/>
                  <a:gd name="connsiteY7" fmla="*/ 5758337 h 5998830"/>
                  <a:gd name="connsiteX8" fmla="*/ 0 w 7451733"/>
                  <a:gd name="connsiteY8" fmla="*/ 2813613 h 599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51733" h="5998830">
                    <a:moveTo>
                      <a:pt x="0" y="2813613"/>
                    </a:moveTo>
                    <a:cubicBezTo>
                      <a:pt x="0" y="2680792"/>
                      <a:pt x="850366" y="1039705"/>
                      <a:pt x="983187" y="1039705"/>
                    </a:cubicBezTo>
                    <a:lnTo>
                      <a:pt x="7211240" y="0"/>
                    </a:lnTo>
                    <a:cubicBezTo>
                      <a:pt x="7344061" y="0"/>
                      <a:pt x="7451733" y="107672"/>
                      <a:pt x="7451733" y="240493"/>
                    </a:cubicBezTo>
                    <a:lnTo>
                      <a:pt x="7451733" y="5758337"/>
                    </a:lnTo>
                    <a:cubicBezTo>
                      <a:pt x="7451733" y="5891158"/>
                      <a:pt x="7344061" y="5998830"/>
                      <a:pt x="7211240" y="5998830"/>
                    </a:cubicBezTo>
                    <a:lnTo>
                      <a:pt x="638283" y="5998830"/>
                    </a:lnTo>
                    <a:cubicBezTo>
                      <a:pt x="505462" y="5998830"/>
                      <a:pt x="397790" y="5891158"/>
                      <a:pt x="397790" y="5758337"/>
                    </a:cubicBezTo>
                    <a:cubicBezTo>
                      <a:pt x="397790" y="3919056"/>
                      <a:pt x="0" y="4652894"/>
                      <a:pt x="0" y="28136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76BF407-2FA0-45AD-8B14-E2089A7BD173}"/>
                </a:ext>
              </a:extLst>
            </p:cNvPr>
            <p:cNvSpPr/>
            <p:nvPr/>
          </p:nvSpPr>
          <p:spPr>
            <a:xfrm>
              <a:off x="815010" y="273131"/>
              <a:ext cx="5972036" cy="7872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zh-CN" sz="3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Perspectives… </a:t>
              </a:r>
            </a:p>
          </p:txBody>
        </p:sp>
      </p:grpSp>
      <p:grpSp>
        <p:nvGrpSpPr>
          <p:cNvPr id="59" name="Group 7">
            <a:extLst>
              <a:ext uri="{FF2B5EF4-FFF2-40B4-BE49-F238E27FC236}">
                <a16:creationId xmlns:a16="http://schemas.microsoft.com/office/drawing/2014/main" id="{0295AC1A-25EF-451B-9032-D8ECA24F5319}"/>
              </a:ext>
            </a:extLst>
          </p:cNvPr>
          <p:cNvGrpSpPr/>
          <p:nvPr/>
        </p:nvGrpSpPr>
        <p:grpSpPr>
          <a:xfrm>
            <a:off x="1204575" y="1072038"/>
            <a:ext cx="8950937" cy="5574516"/>
            <a:chOff x="4546338" y="1394990"/>
            <a:chExt cx="3096277" cy="3922713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E18AB05D-A3A4-4BBE-B87B-5C14D70D3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165" y="139499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00E874B8-BE18-4C38-A3F2-B1C4CC793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338" y="1473844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6" name="Group 9">
            <a:extLst>
              <a:ext uri="{FF2B5EF4-FFF2-40B4-BE49-F238E27FC236}">
                <a16:creationId xmlns:a16="http://schemas.microsoft.com/office/drawing/2014/main" id="{5469F420-FE31-405B-92F8-95E61EE587DC}"/>
              </a:ext>
            </a:extLst>
          </p:cNvPr>
          <p:cNvGrpSpPr/>
          <p:nvPr/>
        </p:nvGrpSpPr>
        <p:grpSpPr>
          <a:xfrm>
            <a:off x="2344625" y="4174729"/>
            <a:ext cx="1317552" cy="1838523"/>
            <a:chOff x="7478257" y="2193205"/>
            <a:chExt cx="452893" cy="700189"/>
          </a:xfrm>
        </p:grpSpPr>
        <p:sp>
          <p:nvSpPr>
            <p:cNvPr id="67" name="Oval 10">
              <a:extLst>
                <a:ext uri="{FF2B5EF4-FFF2-40B4-BE49-F238E27FC236}">
                  <a16:creationId xmlns:a16="http://schemas.microsoft.com/office/drawing/2014/main" id="{F5AE117A-19B9-48CE-8892-C008B572BBFD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BACFC958-26AA-44B6-B6A3-657838EAB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9" name="Group 101">
            <a:extLst>
              <a:ext uri="{FF2B5EF4-FFF2-40B4-BE49-F238E27FC236}">
                <a16:creationId xmlns:a16="http://schemas.microsoft.com/office/drawing/2014/main" id="{8748C0C6-3396-4D15-AEDA-AA0D04F42FE7}"/>
              </a:ext>
            </a:extLst>
          </p:cNvPr>
          <p:cNvGrpSpPr/>
          <p:nvPr/>
        </p:nvGrpSpPr>
        <p:grpSpPr>
          <a:xfrm>
            <a:off x="1006570" y="1212575"/>
            <a:ext cx="9761927" cy="5447196"/>
            <a:chOff x="2943225" y="38100"/>
            <a:chExt cx="6305550" cy="6818313"/>
          </a:xfrm>
          <a:solidFill>
            <a:schemeClr val="bg1"/>
          </a:solidFill>
        </p:grpSpPr>
        <p:sp>
          <p:nvSpPr>
            <p:cNvPr id="70" name="Freeform 86">
              <a:extLst>
                <a:ext uri="{FF2B5EF4-FFF2-40B4-BE49-F238E27FC236}">
                  <a16:creationId xmlns:a16="http://schemas.microsoft.com/office/drawing/2014/main" id="{A449FF53-801A-420E-96AA-A6472DAEA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856413"/>
              <a:ext cx="6305550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9">
              <a:extLst>
                <a:ext uri="{FF2B5EF4-FFF2-40B4-BE49-F238E27FC236}">
                  <a16:creationId xmlns:a16="http://schemas.microsoft.com/office/drawing/2014/main" id="{6020D6AD-C6DC-4917-8236-036FB3318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5073650"/>
              <a:ext cx="330200" cy="195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90">
              <a:extLst>
                <a:ext uri="{FF2B5EF4-FFF2-40B4-BE49-F238E27FC236}">
                  <a16:creationId xmlns:a16="http://schemas.microsoft.com/office/drawing/2014/main" id="{DA602FB8-2B64-40A0-B5DC-CC40D40BF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5321300"/>
              <a:ext cx="330200" cy="184150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1">
              <a:extLst>
                <a:ext uri="{FF2B5EF4-FFF2-40B4-BE49-F238E27FC236}">
                  <a16:creationId xmlns:a16="http://schemas.microsoft.com/office/drawing/2014/main" id="{12D49DA2-5412-4EE8-AE59-0CDB6D8D9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554663"/>
              <a:ext cx="331788" cy="20478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2">
              <a:extLst>
                <a:ext uri="{FF2B5EF4-FFF2-40B4-BE49-F238E27FC236}">
                  <a16:creationId xmlns:a16="http://schemas.microsoft.com/office/drawing/2014/main" id="{F8E51AB5-1621-4AC8-8B04-36913201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4754563"/>
              <a:ext cx="323850" cy="255588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3">
              <a:extLst>
                <a:ext uri="{FF2B5EF4-FFF2-40B4-BE49-F238E27FC236}">
                  <a16:creationId xmlns:a16="http://schemas.microsoft.com/office/drawing/2014/main" id="{BCA54081-17D6-4EED-B71D-D316897D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5840413"/>
              <a:ext cx="323850" cy="257175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94">
              <a:extLst>
                <a:ext uri="{FF2B5EF4-FFF2-40B4-BE49-F238E27FC236}">
                  <a16:creationId xmlns:a16="http://schemas.microsoft.com/office/drawing/2014/main" id="{45721378-77A5-4BB5-BA42-8B02D42A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874963"/>
              <a:ext cx="130175" cy="155575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5">
              <a:extLst>
                <a:ext uri="{FF2B5EF4-FFF2-40B4-BE49-F238E27FC236}">
                  <a16:creationId xmlns:a16="http://schemas.microsoft.com/office/drawing/2014/main" id="{D9F137F1-9074-4672-91FE-B16C6D021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732213"/>
              <a:ext cx="128588" cy="165100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6">
              <a:extLst>
                <a:ext uri="{FF2B5EF4-FFF2-40B4-BE49-F238E27FC236}">
                  <a16:creationId xmlns:a16="http://schemas.microsoft.com/office/drawing/2014/main" id="{8036F53A-2D88-4075-95F3-E2384175A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297238"/>
              <a:ext cx="133350" cy="142875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7">
              <a:extLst>
                <a:ext uri="{FF2B5EF4-FFF2-40B4-BE49-F238E27FC236}">
                  <a16:creationId xmlns:a16="http://schemas.microsoft.com/office/drawing/2014/main" id="{CB2F91F3-7B7F-4E85-9DB8-B62C271B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095625"/>
              <a:ext cx="133350" cy="142875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8">
              <a:extLst>
                <a:ext uri="{FF2B5EF4-FFF2-40B4-BE49-F238E27FC236}">
                  <a16:creationId xmlns:a16="http://schemas.microsoft.com/office/drawing/2014/main" id="{1A7AB0A4-C892-4F16-870E-12C590F34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5" y="4445000"/>
              <a:ext cx="120650" cy="185738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9">
              <a:extLst>
                <a:ext uri="{FF2B5EF4-FFF2-40B4-BE49-F238E27FC236}">
                  <a16:creationId xmlns:a16="http://schemas.microsoft.com/office/drawing/2014/main" id="{B2ECEB58-3519-4291-8A5F-6497A5E97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3505200"/>
              <a:ext cx="131763" cy="149225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0">
              <a:extLst>
                <a:ext uri="{FF2B5EF4-FFF2-40B4-BE49-F238E27FC236}">
                  <a16:creationId xmlns:a16="http://schemas.microsoft.com/office/drawing/2014/main" id="{A6B56ECD-66AD-44E0-BBF0-D0A7C732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4010025"/>
              <a:ext cx="107950" cy="21748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1">
              <a:extLst>
                <a:ext uri="{FF2B5EF4-FFF2-40B4-BE49-F238E27FC236}">
                  <a16:creationId xmlns:a16="http://schemas.microsoft.com/office/drawing/2014/main" id="{361E3CD3-48B2-49FB-98FC-F4F0FA3D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8175"/>
              <a:ext cx="103188" cy="6191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DA51D329-1518-40B3-AFCE-258AFE375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1847850"/>
              <a:ext cx="103188" cy="5715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3">
              <a:extLst>
                <a:ext uri="{FF2B5EF4-FFF2-40B4-BE49-F238E27FC236}">
                  <a16:creationId xmlns:a16="http://schemas.microsoft.com/office/drawing/2014/main" id="{622324B3-6CFC-4AD9-B6D3-5B2A2E0DB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205038"/>
              <a:ext cx="100013" cy="77788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4">
              <a:extLst>
                <a:ext uri="{FF2B5EF4-FFF2-40B4-BE49-F238E27FC236}">
                  <a16:creationId xmlns:a16="http://schemas.microsoft.com/office/drawing/2014/main" id="{777F05BE-B419-47A1-86FB-29D87A35E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1778000"/>
              <a:ext cx="103188" cy="6191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5">
              <a:extLst>
                <a:ext uri="{FF2B5EF4-FFF2-40B4-BE49-F238E27FC236}">
                  <a16:creationId xmlns:a16="http://schemas.microsoft.com/office/drawing/2014/main" id="{5D9351B3-6C3F-4619-9AB3-482300996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1970088"/>
              <a:ext cx="104775" cy="6191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6">
              <a:extLst>
                <a:ext uri="{FF2B5EF4-FFF2-40B4-BE49-F238E27FC236}">
                  <a16:creationId xmlns:a16="http://schemas.microsoft.com/office/drawing/2014/main" id="{0A7D0E48-0AC8-4A91-940F-705FD2D19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2497138"/>
              <a:ext cx="57150" cy="184150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7">
              <a:extLst>
                <a:ext uri="{FF2B5EF4-FFF2-40B4-BE49-F238E27FC236}">
                  <a16:creationId xmlns:a16="http://schemas.microsoft.com/office/drawing/2014/main" id="{DA7B62E0-849C-4F65-87B7-0BB70917A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116138"/>
              <a:ext cx="100013" cy="66675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8">
              <a:extLst>
                <a:ext uri="{FF2B5EF4-FFF2-40B4-BE49-F238E27FC236}">
                  <a16:creationId xmlns:a16="http://schemas.microsoft.com/office/drawing/2014/main" id="{A16A53E3-1871-4238-BAB9-5D186EB8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2039938"/>
              <a:ext cx="103188" cy="6191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9">
              <a:extLst>
                <a:ext uri="{FF2B5EF4-FFF2-40B4-BE49-F238E27FC236}">
                  <a16:creationId xmlns:a16="http://schemas.microsoft.com/office/drawing/2014/main" id="{6BF6F557-CB9C-43E1-B597-76DD6DF9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2322513"/>
              <a:ext cx="101600" cy="98425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0">
              <a:extLst>
                <a:ext uri="{FF2B5EF4-FFF2-40B4-BE49-F238E27FC236}">
                  <a16:creationId xmlns:a16="http://schemas.microsoft.com/office/drawing/2014/main" id="{1EE860B0-ED6C-486B-96F8-0CF710887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1689100"/>
              <a:ext cx="103188" cy="73025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1">
              <a:extLst>
                <a:ext uri="{FF2B5EF4-FFF2-40B4-BE49-F238E27FC236}">
                  <a16:creationId xmlns:a16="http://schemas.microsoft.com/office/drawing/2014/main" id="{0B0EB749-A090-4B56-89D8-117CF562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1565275"/>
              <a:ext cx="100013" cy="92075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2">
              <a:extLst>
                <a:ext uri="{FF2B5EF4-FFF2-40B4-BE49-F238E27FC236}">
                  <a16:creationId xmlns:a16="http://schemas.microsoft.com/office/drawing/2014/main" id="{EF868D2D-4F29-4CED-B393-62729C2F5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1001713"/>
              <a:ext cx="71438" cy="4445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3">
              <a:extLst>
                <a:ext uri="{FF2B5EF4-FFF2-40B4-BE49-F238E27FC236}">
                  <a16:creationId xmlns:a16="http://schemas.microsoft.com/office/drawing/2014/main" id="{D5EE4F99-6B15-4D6F-86D7-F53A03EA6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890588"/>
              <a:ext cx="71438" cy="4445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4">
              <a:extLst>
                <a:ext uri="{FF2B5EF4-FFF2-40B4-BE49-F238E27FC236}">
                  <a16:creationId xmlns:a16="http://schemas.microsoft.com/office/drawing/2014/main" id="{0F50D525-61E4-4F7C-8BCE-0693EE39A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942975"/>
              <a:ext cx="68263" cy="4603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5">
              <a:extLst>
                <a:ext uri="{FF2B5EF4-FFF2-40B4-BE49-F238E27FC236}">
                  <a16:creationId xmlns:a16="http://schemas.microsoft.com/office/drawing/2014/main" id="{DA44764F-9B89-4FEF-9E3D-4F039B539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835025"/>
              <a:ext cx="71438" cy="4603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6">
              <a:extLst>
                <a:ext uri="{FF2B5EF4-FFF2-40B4-BE49-F238E27FC236}">
                  <a16:creationId xmlns:a16="http://schemas.microsoft.com/office/drawing/2014/main" id="{682CCEFD-C1B8-4973-A3F0-CF4A36A40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760413"/>
              <a:ext cx="65088" cy="60325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7">
              <a:extLst>
                <a:ext uri="{FF2B5EF4-FFF2-40B4-BE49-F238E27FC236}">
                  <a16:creationId xmlns:a16="http://schemas.microsoft.com/office/drawing/2014/main" id="{6E2D03D1-FF71-4FE6-A9AB-B2C29F01F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1408113"/>
              <a:ext cx="42863" cy="109538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8">
              <a:extLst>
                <a:ext uri="{FF2B5EF4-FFF2-40B4-BE49-F238E27FC236}">
                  <a16:creationId xmlns:a16="http://schemas.microsoft.com/office/drawing/2014/main" id="{ED2BC024-E6A7-409F-9B2E-491BAB949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1058863"/>
              <a:ext cx="68263" cy="50800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9">
              <a:extLst>
                <a:ext uri="{FF2B5EF4-FFF2-40B4-BE49-F238E27FC236}">
                  <a16:creationId xmlns:a16="http://schemas.microsoft.com/office/drawing/2014/main" id="{36751B4D-394F-4514-ADC8-1CA45E3D3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1130300"/>
              <a:ext cx="66675" cy="58738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0">
              <a:extLst>
                <a:ext uri="{FF2B5EF4-FFF2-40B4-BE49-F238E27FC236}">
                  <a16:creationId xmlns:a16="http://schemas.microsoft.com/office/drawing/2014/main" id="{D7F7A98F-696F-4D27-979C-293C2C77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1225550"/>
              <a:ext cx="63500" cy="79375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21">
              <a:extLst>
                <a:ext uri="{FF2B5EF4-FFF2-40B4-BE49-F238E27FC236}">
                  <a16:creationId xmlns:a16="http://schemas.microsoft.com/office/drawing/2014/main" id="{AC715894-BE1F-4844-AA62-D17DA2232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54013"/>
              <a:ext cx="38100" cy="28575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2">
              <a:extLst>
                <a:ext uri="{FF2B5EF4-FFF2-40B4-BE49-F238E27FC236}">
                  <a16:creationId xmlns:a16="http://schemas.microsoft.com/office/drawing/2014/main" id="{DA998FEB-1BBF-48D4-AF1B-C1181ED2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242888"/>
              <a:ext cx="38100" cy="31750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3">
              <a:extLst>
                <a:ext uri="{FF2B5EF4-FFF2-40B4-BE49-F238E27FC236}">
                  <a16:creationId xmlns:a16="http://schemas.microsoft.com/office/drawing/2014/main" id="{2C03F137-7FF4-47BE-908F-AD762E603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76238"/>
              <a:ext cx="36513" cy="2698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4">
              <a:extLst>
                <a:ext uri="{FF2B5EF4-FFF2-40B4-BE49-F238E27FC236}">
                  <a16:creationId xmlns:a16="http://schemas.microsoft.com/office/drawing/2014/main" id="{8B76129A-8C29-460A-8078-E5A8614E9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393700"/>
              <a:ext cx="38100" cy="34925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5">
              <a:extLst>
                <a:ext uri="{FF2B5EF4-FFF2-40B4-BE49-F238E27FC236}">
                  <a16:creationId xmlns:a16="http://schemas.microsoft.com/office/drawing/2014/main" id="{D39C4714-E08C-420A-A741-8AC0B1648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419100"/>
              <a:ext cx="34925" cy="33338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6">
              <a:extLst>
                <a:ext uri="{FF2B5EF4-FFF2-40B4-BE49-F238E27FC236}">
                  <a16:creationId xmlns:a16="http://schemas.microsoft.com/office/drawing/2014/main" id="{7FCAD7FB-849B-447C-AD12-21CE226B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447675"/>
              <a:ext cx="36513" cy="41275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7">
              <a:extLst>
                <a:ext uri="{FF2B5EF4-FFF2-40B4-BE49-F238E27FC236}">
                  <a16:creationId xmlns:a16="http://schemas.microsoft.com/office/drawing/2014/main" id="{2667D623-2FA0-4BA6-8956-DB2E78D4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182563"/>
              <a:ext cx="34925" cy="31750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8">
              <a:extLst>
                <a:ext uri="{FF2B5EF4-FFF2-40B4-BE49-F238E27FC236}">
                  <a16:creationId xmlns:a16="http://schemas.microsoft.com/office/drawing/2014/main" id="{D7D46C0F-B110-4567-AF8E-CCA92A44E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165100"/>
              <a:ext cx="38100" cy="31750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9">
              <a:extLst>
                <a:ext uri="{FF2B5EF4-FFF2-40B4-BE49-F238E27FC236}">
                  <a16:creationId xmlns:a16="http://schemas.microsoft.com/office/drawing/2014/main" id="{ACB3B1EA-EC8C-4F37-A6B5-AC9272365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207963"/>
              <a:ext cx="36513" cy="25400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0">
              <a:extLst>
                <a:ext uri="{FF2B5EF4-FFF2-40B4-BE49-F238E27FC236}">
                  <a16:creationId xmlns:a16="http://schemas.microsoft.com/office/drawing/2014/main" id="{7DFD8FC4-E52B-4EC2-A4C6-B94028AE1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63525"/>
              <a:ext cx="38100" cy="2698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1">
              <a:extLst>
                <a:ext uri="{FF2B5EF4-FFF2-40B4-BE49-F238E27FC236}">
                  <a16:creationId xmlns:a16="http://schemas.microsoft.com/office/drawing/2014/main" id="{EBFF1A5D-E156-469F-BAEB-EEC3A8F9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280988"/>
              <a:ext cx="36513" cy="31750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2">
              <a:extLst>
                <a:ext uri="{FF2B5EF4-FFF2-40B4-BE49-F238E27FC236}">
                  <a16:creationId xmlns:a16="http://schemas.microsoft.com/office/drawing/2014/main" id="{54E6AB9E-86D8-4E07-9978-70B64261D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292100"/>
              <a:ext cx="36513" cy="33338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3">
              <a:extLst>
                <a:ext uri="{FF2B5EF4-FFF2-40B4-BE49-F238E27FC236}">
                  <a16:creationId xmlns:a16="http://schemas.microsoft.com/office/drawing/2014/main" id="{E3A56F40-8E60-44B8-9826-9589DCEA9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34963"/>
              <a:ext cx="36513" cy="31750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4">
              <a:extLst>
                <a:ext uri="{FF2B5EF4-FFF2-40B4-BE49-F238E27FC236}">
                  <a16:creationId xmlns:a16="http://schemas.microsoft.com/office/drawing/2014/main" id="{94F865CE-ADB3-44B6-9279-C8DBBD51D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79375"/>
              <a:ext cx="34925" cy="36513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5">
              <a:extLst>
                <a:ext uri="{FF2B5EF4-FFF2-40B4-BE49-F238E27FC236}">
                  <a16:creationId xmlns:a16="http://schemas.microsoft.com/office/drawing/2014/main" id="{AA47DF36-821B-44B8-B4E5-2F1515746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111125"/>
              <a:ext cx="36513" cy="38100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6">
              <a:extLst>
                <a:ext uri="{FF2B5EF4-FFF2-40B4-BE49-F238E27FC236}">
                  <a16:creationId xmlns:a16="http://schemas.microsoft.com/office/drawing/2014/main" id="{BBA0BD1D-D04E-42B8-AADF-BF209D91F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523875"/>
              <a:ext cx="36513" cy="41275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7">
              <a:extLst>
                <a:ext uri="{FF2B5EF4-FFF2-40B4-BE49-F238E27FC236}">
                  <a16:creationId xmlns:a16="http://schemas.microsoft.com/office/drawing/2014/main" id="{8A087298-9E38-42ED-95B8-F5EE71824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317500"/>
              <a:ext cx="39688" cy="25400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8">
              <a:extLst>
                <a:ext uri="{FF2B5EF4-FFF2-40B4-BE49-F238E27FC236}">
                  <a16:creationId xmlns:a16="http://schemas.microsoft.com/office/drawing/2014/main" id="{247B2962-8CFE-4890-BF6A-98DCA252E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139700"/>
              <a:ext cx="34925" cy="31750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9">
              <a:extLst>
                <a:ext uri="{FF2B5EF4-FFF2-40B4-BE49-F238E27FC236}">
                  <a16:creationId xmlns:a16="http://schemas.microsoft.com/office/drawing/2014/main" id="{C79CB17C-14BF-461F-93AD-136B0BF9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220663"/>
              <a:ext cx="36513" cy="33338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0">
              <a:extLst>
                <a:ext uri="{FF2B5EF4-FFF2-40B4-BE49-F238E27FC236}">
                  <a16:creationId xmlns:a16="http://schemas.microsoft.com/office/drawing/2014/main" id="{AFECAFB6-0D34-410F-ACE6-D1C086932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479425"/>
              <a:ext cx="33338" cy="36513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1">
              <a:extLst>
                <a:ext uri="{FF2B5EF4-FFF2-40B4-BE49-F238E27FC236}">
                  <a16:creationId xmlns:a16="http://schemas.microsoft.com/office/drawing/2014/main" id="{E623C8B7-511B-46B1-9E40-4FAB43F0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8963"/>
              <a:ext cx="20638" cy="68263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2">
              <a:extLst>
                <a:ext uri="{FF2B5EF4-FFF2-40B4-BE49-F238E27FC236}">
                  <a16:creationId xmlns:a16="http://schemas.microsoft.com/office/drawing/2014/main" id="{83CBC8D2-4884-498D-B330-1629F4A5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38100"/>
              <a:ext cx="34925" cy="39688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3">
              <a:extLst>
                <a:ext uri="{FF2B5EF4-FFF2-40B4-BE49-F238E27FC236}">
                  <a16:creationId xmlns:a16="http://schemas.microsoft.com/office/drawing/2014/main" id="{7D191340-D075-4A96-9E1C-D4F9F5C30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700088"/>
              <a:ext cx="15875" cy="30163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2" name="Group 158">
            <a:extLst>
              <a:ext uri="{FF2B5EF4-FFF2-40B4-BE49-F238E27FC236}">
                <a16:creationId xmlns:a16="http://schemas.microsoft.com/office/drawing/2014/main" id="{3383D848-14DD-49BF-A566-A40A82549DE0}"/>
              </a:ext>
            </a:extLst>
          </p:cNvPr>
          <p:cNvGrpSpPr/>
          <p:nvPr/>
        </p:nvGrpSpPr>
        <p:grpSpPr>
          <a:xfrm>
            <a:off x="8013214" y="3391892"/>
            <a:ext cx="1050974" cy="1466537"/>
            <a:chOff x="7478257" y="2193205"/>
            <a:chExt cx="452893" cy="700189"/>
          </a:xfrm>
        </p:grpSpPr>
        <p:sp>
          <p:nvSpPr>
            <p:cNvPr id="163" name="Oval 159">
              <a:extLst>
                <a:ext uri="{FF2B5EF4-FFF2-40B4-BE49-F238E27FC236}">
                  <a16:creationId xmlns:a16="http://schemas.microsoft.com/office/drawing/2014/main" id="{B8CBD87E-EBC1-4315-BB91-9DA87DA19390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Freeform 17">
              <a:extLst>
                <a:ext uri="{FF2B5EF4-FFF2-40B4-BE49-F238E27FC236}">
                  <a16:creationId xmlns:a16="http://schemas.microsoft.com/office/drawing/2014/main" id="{6E5D6792-D074-46DC-9346-3A682DCD4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5" name="Group 161">
            <a:extLst>
              <a:ext uri="{FF2B5EF4-FFF2-40B4-BE49-F238E27FC236}">
                <a16:creationId xmlns:a16="http://schemas.microsoft.com/office/drawing/2014/main" id="{EB9540D1-433D-43FD-8666-7B44FE10089C}"/>
              </a:ext>
            </a:extLst>
          </p:cNvPr>
          <p:cNvGrpSpPr/>
          <p:nvPr/>
        </p:nvGrpSpPr>
        <p:grpSpPr>
          <a:xfrm>
            <a:off x="5754053" y="1381017"/>
            <a:ext cx="930899" cy="1298984"/>
            <a:chOff x="7478257" y="2193205"/>
            <a:chExt cx="452893" cy="700189"/>
          </a:xfrm>
        </p:grpSpPr>
        <p:sp>
          <p:nvSpPr>
            <p:cNvPr id="166" name="Oval 162">
              <a:extLst>
                <a:ext uri="{FF2B5EF4-FFF2-40B4-BE49-F238E27FC236}">
                  <a16:creationId xmlns:a16="http://schemas.microsoft.com/office/drawing/2014/main" id="{1638408F-5185-44EB-8DDC-86E44647D1E1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D4517F90-E3F8-48F4-BCCA-2C0D6EFE79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8" name="Group 164">
            <a:extLst>
              <a:ext uri="{FF2B5EF4-FFF2-40B4-BE49-F238E27FC236}">
                <a16:creationId xmlns:a16="http://schemas.microsoft.com/office/drawing/2014/main" id="{08522196-19EE-43C4-A764-BF84D214D856}"/>
              </a:ext>
            </a:extLst>
          </p:cNvPr>
          <p:cNvGrpSpPr/>
          <p:nvPr/>
        </p:nvGrpSpPr>
        <p:grpSpPr>
          <a:xfrm>
            <a:off x="8679676" y="448777"/>
            <a:ext cx="792566" cy="1105954"/>
            <a:chOff x="7478257" y="2193205"/>
            <a:chExt cx="452893" cy="700189"/>
          </a:xfrm>
          <a:solidFill>
            <a:srgbClr val="00B0F0"/>
          </a:solidFill>
        </p:grpSpPr>
        <p:sp>
          <p:nvSpPr>
            <p:cNvPr id="169" name="Oval 165">
              <a:extLst>
                <a:ext uri="{FF2B5EF4-FFF2-40B4-BE49-F238E27FC236}">
                  <a16:creationId xmlns:a16="http://schemas.microsoft.com/office/drawing/2014/main" id="{4990D254-4EC3-4943-9484-90C98AFCF606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Freeform 17">
              <a:extLst>
                <a:ext uri="{FF2B5EF4-FFF2-40B4-BE49-F238E27FC236}">
                  <a16:creationId xmlns:a16="http://schemas.microsoft.com/office/drawing/2014/main" id="{15917832-0C8B-440F-BC03-9D73F7240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1" name="TextBox 167">
            <a:extLst>
              <a:ext uri="{FF2B5EF4-FFF2-40B4-BE49-F238E27FC236}">
                <a16:creationId xmlns:a16="http://schemas.microsoft.com/office/drawing/2014/main" id="{8D5A188F-CBBA-43FE-8635-5ABBDF6BE628}"/>
              </a:ext>
            </a:extLst>
          </p:cNvPr>
          <p:cNvSpPr txBox="1"/>
          <p:nvPr/>
        </p:nvSpPr>
        <p:spPr>
          <a:xfrm>
            <a:off x="2513578" y="4300440"/>
            <a:ext cx="930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01</a:t>
            </a:r>
            <a:endParaRPr lang="en-GB" sz="5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2" name="TextBox 168">
            <a:extLst>
              <a:ext uri="{FF2B5EF4-FFF2-40B4-BE49-F238E27FC236}">
                <a16:creationId xmlns:a16="http://schemas.microsoft.com/office/drawing/2014/main" id="{8BB7CA1D-55BE-41F3-9BAA-C08D8FE14A02}"/>
              </a:ext>
            </a:extLst>
          </p:cNvPr>
          <p:cNvSpPr txBox="1"/>
          <p:nvPr/>
        </p:nvSpPr>
        <p:spPr>
          <a:xfrm>
            <a:off x="8066623" y="3483860"/>
            <a:ext cx="93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02</a:t>
            </a:r>
            <a:endParaRPr lang="en-GB" sz="4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3" name="TextBox 169">
            <a:extLst>
              <a:ext uri="{FF2B5EF4-FFF2-40B4-BE49-F238E27FC236}">
                <a16:creationId xmlns:a16="http://schemas.microsoft.com/office/drawing/2014/main" id="{A7472697-A925-4179-90A8-F0631B32A574}"/>
              </a:ext>
            </a:extLst>
          </p:cNvPr>
          <p:cNvSpPr txBox="1"/>
          <p:nvPr/>
        </p:nvSpPr>
        <p:spPr>
          <a:xfrm>
            <a:off x="5750491" y="1479239"/>
            <a:ext cx="930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5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03</a:t>
            </a:r>
            <a:endParaRPr lang="en-GB" sz="3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4" name="TextBox 170">
            <a:extLst>
              <a:ext uri="{FF2B5EF4-FFF2-40B4-BE49-F238E27FC236}">
                <a16:creationId xmlns:a16="http://schemas.microsoft.com/office/drawing/2014/main" id="{F6F33982-16A0-4751-8BC4-D9ACAEEB34F4}"/>
              </a:ext>
            </a:extLst>
          </p:cNvPr>
          <p:cNvSpPr txBox="1"/>
          <p:nvPr/>
        </p:nvSpPr>
        <p:spPr>
          <a:xfrm>
            <a:off x="8625868" y="502911"/>
            <a:ext cx="930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04</a:t>
            </a:r>
            <a:endParaRPr lang="en-GB" sz="3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5" name="TextBox 171">
            <a:extLst>
              <a:ext uri="{FF2B5EF4-FFF2-40B4-BE49-F238E27FC236}">
                <a16:creationId xmlns:a16="http://schemas.microsoft.com/office/drawing/2014/main" id="{A89887FF-1D8D-4B7D-B56A-840D2C103D8E}"/>
              </a:ext>
            </a:extLst>
          </p:cNvPr>
          <p:cNvSpPr txBox="1"/>
          <p:nvPr/>
        </p:nvSpPr>
        <p:spPr>
          <a:xfrm>
            <a:off x="-291796" y="4210861"/>
            <a:ext cx="2835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600" b="1" i="1" dirty="0">
                <a:latin typeface="Noto Sans" panose="020B0502040504020204" pitchFamily="34"/>
                <a:ea typeface="Noto Sans" panose="020B0502040504020204" pitchFamily="34"/>
              </a:rPr>
              <a:t>SOUVERAINETE ECONOMIQUE</a:t>
            </a:r>
            <a:r>
              <a:rPr lang="fr-FR" sz="1600" i="1" dirty="0">
                <a:latin typeface="Noto Sans" panose="020B0502040504020204" pitchFamily="34"/>
                <a:ea typeface="Noto Sans" panose="020B0502040504020204" pitchFamily="34"/>
              </a:rPr>
              <a:t> : Accompagner le Produire et le Consommer Local</a:t>
            </a:r>
          </a:p>
        </p:txBody>
      </p:sp>
      <p:sp>
        <p:nvSpPr>
          <p:cNvPr id="177" name="TextBox 173">
            <a:extLst>
              <a:ext uri="{FF2B5EF4-FFF2-40B4-BE49-F238E27FC236}">
                <a16:creationId xmlns:a16="http://schemas.microsoft.com/office/drawing/2014/main" id="{E7E3E6E5-27B7-4411-82C6-FCB77133D2AD}"/>
              </a:ext>
            </a:extLst>
          </p:cNvPr>
          <p:cNvSpPr txBox="1"/>
          <p:nvPr/>
        </p:nvSpPr>
        <p:spPr>
          <a:xfrm>
            <a:off x="9050066" y="4308479"/>
            <a:ext cx="290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CONTENU LOCAL</a:t>
            </a:r>
            <a:r>
              <a:rPr lang="fr-FR" sz="1600" b="1" i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</a:t>
            </a:r>
            <a:r>
              <a:rPr lang="fr-FR" sz="1600" i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ans le secteur minier et pétrolier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8" name="TextBox 174">
            <a:extLst>
              <a:ext uri="{FF2B5EF4-FFF2-40B4-BE49-F238E27FC236}">
                <a16:creationId xmlns:a16="http://schemas.microsoft.com/office/drawing/2014/main" id="{0728B481-8BA1-48CB-B031-92856B7FA513}"/>
              </a:ext>
            </a:extLst>
          </p:cNvPr>
          <p:cNvSpPr txBox="1"/>
          <p:nvPr/>
        </p:nvSpPr>
        <p:spPr>
          <a:xfrm>
            <a:off x="9635779" y="1476491"/>
            <a:ext cx="2162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600" b="1" i="1" dirty="0">
                <a:latin typeface="Noto Sans" panose="020B0502040504020204" pitchFamily="34"/>
                <a:ea typeface="Noto Sans" panose="020B0502040504020204" pitchFamily="34"/>
              </a:rPr>
              <a:t>ZLECAF </a:t>
            </a:r>
            <a:r>
              <a:rPr lang="fr-FR" sz="1600" i="1" dirty="0">
                <a:latin typeface="Noto Sans" panose="020B0502040504020204" pitchFamily="34"/>
                <a:ea typeface="Noto Sans" panose="020B0502040504020204" pitchFamily="34"/>
              </a:rPr>
              <a:t>: préparer l’ouverture des frontières et tirer partie des nouvelles opportunités</a:t>
            </a:r>
          </a:p>
        </p:txBody>
      </p:sp>
      <p:grpSp>
        <p:nvGrpSpPr>
          <p:cNvPr id="185" name="Group 9">
            <a:extLst>
              <a:ext uri="{FF2B5EF4-FFF2-40B4-BE49-F238E27FC236}">
                <a16:creationId xmlns:a16="http://schemas.microsoft.com/office/drawing/2014/main" id="{37BEE8BF-21EA-4EE8-8799-70F38B0DC094}"/>
              </a:ext>
            </a:extLst>
          </p:cNvPr>
          <p:cNvGrpSpPr/>
          <p:nvPr/>
        </p:nvGrpSpPr>
        <p:grpSpPr>
          <a:xfrm>
            <a:off x="2344305" y="4175721"/>
            <a:ext cx="1317552" cy="1838523"/>
            <a:chOff x="7478257" y="2193205"/>
            <a:chExt cx="452893" cy="700189"/>
          </a:xfrm>
          <a:solidFill>
            <a:srgbClr val="00B0F0"/>
          </a:solidFill>
        </p:grpSpPr>
        <p:sp>
          <p:nvSpPr>
            <p:cNvPr id="186" name="Oval 10">
              <a:extLst>
                <a:ext uri="{FF2B5EF4-FFF2-40B4-BE49-F238E27FC236}">
                  <a16:creationId xmlns:a16="http://schemas.microsoft.com/office/drawing/2014/main" id="{704A96C4-305F-4565-97BC-31A63D216B99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Freeform 17">
              <a:extLst>
                <a:ext uri="{FF2B5EF4-FFF2-40B4-BE49-F238E27FC236}">
                  <a16:creationId xmlns:a16="http://schemas.microsoft.com/office/drawing/2014/main" id="{CCCD2DEF-7B2F-437D-89BA-E5A7278FA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8" name="Group 158">
            <a:extLst>
              <a:ext uri="{FF2B5EF4-FFF2-40B4-BE49-F238E27FC236}">
                <a16:creationId xmlns:a16="http://schemas.microsoft.com/office/drawing/2014/main" id="{D7C20CB4-46AE-4EED-94AD-5A8FA244D650}"/>
              </a:ext>
            </a:extLst>
          </p:cNvPr>
          <p:cNvGrpSpPr/>
          <p:nvPr/>
        </p:nvGrpSpPr>
        <p:grpSpPr>
          <a:xfrm>
            <a:off x="8012884" y="3392884"/>
            <a:ext cx="1050978" cy="1466537"/>
            <a:chOff x="7478257" y="2193205"/>
            <a:chExt cx="452895" cy="700189"/>
          </a:xfrm>
          <a:solidFill>
            <a:srgbClr val="00B0F0"/>
          </a:solidFill>
        </p:grpSpPr>
        <p:sp>
          <p:nvSpPr>
            <p:cNvPr id="189" name="Oval 159">
              <a:extLst>
                <a:ext uri="{FF2B5EF4-FFF2-40B4-BE49-F238E27FC236}">
                  <a16:creationId xmlns:a16="http://schemas.microsoft.com/office/drawing/2014/main" id="{59388317-AEE2-4267-AF52-7846DC2D7D5F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Freeform 17">
              <a:extLst>
                <a:ext uri="{FF2B5EF4-FFF2-40B4-BE49-F238E27FC236}">
                  <a16:creationId xmlns:a16="http://schemas.microsoft.com/office/drawing/2014/main" id="{4EEC5339-FA22-4D8C-B6FF-566A74267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9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1" name="Group 161">
            <a:extLst>
              <a:ext uri="{FF2B5EF4-FFF2-40B4-BE49-F238E27FC236}">
                <a16:creationId xmlns:a16="http://schemas.microsoft.com/office/drawing/2014/main" id="{8EE07BCA-D62F-418D-B03A-CCAC9A07F10D}"/>
              </a:ext>
            </a:extLst>
          </p:cNvPr>
          <p:cNvGrpSpPr/>
          <p:nvPr/>
        </p:nvGrpSpPr>
        <p:grpSpPr>
          <a:xfrm>
            <a:off x="5753733" y="1382009"/>
            <a:ext cx="930899" cy="1298984"/>
            <a:chOff x="7478257" y="2193205"/>
            <a:chExt cx="452893" cy="700189"/>
          </a:xfrm>
          <a:solidFill>
            <a:srgbClr val="00B0F0"/>
          </a:solidFill>
        </p:grpSpPr>
        <p:sp>
          <p:nvSpPr>
            <p:cNvPr id="192" name="Oval 162">
              <a:extLst>
                <a:ext uri="{FF2B5EF4-FFF2-40B4-BE49-F238E27FC236}">
                  <a16:creationId xmlns:a16="http://schemas.microsoft.com/office/drawing/2014/main" id="{51B9E99E-02DA-4BC0-8AA7-C15B4450F6CA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Freeform 17">
              <a:extLst>
                <a:ext uri="{FF2B5EF4-FFF2-40B4-BE49-F238E27FC236}">
                  <a16:creationId xmlns:a16="http://schemas.microsoft.com/office/drawing/2014/main" id="{ABDD0989-D9D3-490B-AD50-41855677A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306DB1F-D29D-4D70-987B-2C9A8F8C5476}"/>
              </a:ext>
            </a:extLst>
          </p:cNvPr>
          <p:cNvSpPr/>
          <p:nvPr/>
        </p:nvSpPr>
        <p:spPr>
          <a:xfrm>
            <a:off x="2544117" y="1621850"/>
            <a:ext cx="26947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355CA73-13C6-49E8-9971-B3B8818F7E62}"/>
              </a:ext>
            </a:extLst>
          </p:cNvPr>
          <p:cNvSpPr/>
          <p:nvPr/>
        </p:nvSpPr>
        <p:spPr>
          <a:xfrm>
            <a:off x="14637" y="3830406"/>
            <a:ext cx="2243425" cy="1141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9C643195-410C-4BD0-8FC0-796B211AE05A}"/>
              </a:ext>
            </a:extLst>
          </p:cNvPr>
          <p:cNvSpPr/>
          <p:nvPr/>
        </p:nvSpPr>
        <p:spPr>
          <a:xfrm>
            <a:off x="9261324" y="4082196"/>
            <a:ext cx="2444065" cy="1271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7CCCB14-00AE-45EB-9EDE-56992F67B9BC}"/>
              </a:ext>
            </a:extLst>
          </p:cNvPr>
          <p:cNvSpPr/>
          <p:nvPr/>
        </p:nvSpPr>
        <p:spPr>
          <a:xfrm>
            <a:off x="9721836" y="1054076"/>
            <a:ext cx="2444065" cy="1271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9" name="Image 1" descr="BMN">
            <a:extLst>
              <a:ext uri="{FF2B5EF4-FFF2-40B4-BE49-F238E27FC236}">
                <a16:creationId xmlns:a16="http://schemas.microsoft.com/office/drawing/2014/main" id="{B9CD93F3-6FCB-4444-801F-0A5FA062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72">
            <a:extLst>
              <a:ext uri="{FF2B5EF4-FFF2-40B4-BE49-F238E27FC236}">
                <a16:creationId xmlns:a16="http://schemas.microsoft.com/office/drawing/2014/main" id="{CE01A78B-0B07-4F74-9497-CCA25C8D4A7F}"/>
              </a:ext>
            </a:extLst>
          </p:cNvPr>
          <p:cNvSpPr txBox="1"/>
          <p:nvPr/>
        </p:nvSpPr>
        <p:spPr>
          <a:xfrm>
            <a:off x="2225893" y="1779627"/>
            <a:ext cx="2910420" cy="79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 kumimoji="0" sz="15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1600" b="1" i="1" dirty="0"/>
              <a:t>PROJETS AGROPOLES,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i="1" dirty="0"/>
              <a:t>Sud, Centre, Nord et Sud Est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7660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 rot="2760146">
            <a:off x="-1615315" y="-1462990"/>
            <a:ext cx="9011875" cy="7714076"/>
          </a:xfrm>
          <a:custGeom>
            <a:avLst/>
            <a:gdLst>
              <a:gd name="connsiteX0" fmla="*/ 0 w 7053943"/>
              <a:gd name="connsiteY0" fmla="*/ 240493 h 5998830"/>
              <a:gd name="connsiteX1" fmla="*/ 240493 w 7053943"/>
              <a:gd name="connsiteY1" fmla="*/ 0 h 5998830"/>
              <a:gd name="connsiteX2" fmla="*/ 6813450 w 7053943"/>
              <a:gd name="connsiteY2" fmla="*/ 0 h 5998830"/>
              <a:gd name="connsiteX3" fmla="*/ 7053943 w 7053943"/>
              <a:gd name="connsiteY3" fmla="*/ 240493 h 5998830"/>
              <a:gd name="connsiteX4" fmla="*/ 7053943 w 7053943"/>
              <a:gd name="connsiteY4" fmla="*/ 5758337 h 5998830"/>
              <a:gd name="connsiteX5" fmla="*/ 6813450 w 7053943"/>
              <a:gd name="connsiteY5" fmla="*/ 5998830 h 5998830"/>
              <a:gd name="connsiteX6" fmla="*/ 240493 w 7053943"/>
              <a:gd name="connsiteY6" fmla="*/ 5998830 h 5998830"/>
              <a:gd name="connsiteX7" fmla="*/ 0 w 7053943"/>
              <a:gd name="connsiteY7" fmla="*/ 5758337 h 5998830"/>
              <a:gd name="connsiteX8" fmla="*/ 0 w 7053943"/>
              <a:gd name="connsiteY8" fmla="*/ 240493 h 5998830"/>
              <a:gd name="connsiteX0" fmla="*/ 0 w 7451733"/>
              <a:gd name="connsiteY0" fmla="*/ 2813613 h 5998830"/>
              <a:gd name="connsiteX1" fmla="*/ 638283 w 7451733"/>
              <a:gd name="connsiteY1" fmla="*/ 0 h 5998830"/>
              <a:gd name="connsiteX2" fmla="*/ 7211240 w 7451733"/>
              <a:gd name="connsiteY2" fmla="*/ 0 h 5998830"/>
              <a:gd name="connsiteX3" fmla="*/ 7451733 w 7451733"/>
              <a:gd name="connsiteY3" fmla="*/ 240493 h 5998830"/>
              <a:gd name="connsiteX4" fmla="*/ 7451733 w 7451733"/>
              <a:gd name="connsiteY4" fmla="*/ 5758337 h 5998830"/>
              <a:gd name="connsiteX5" fmla="*/ 7211240 w 7451733"/>
              <a:gd name="connsiteY5" fmla="*/ 5998830 h 5998830"/>
              <a:gd name="connsiteX6" fmla="*/ 638283 w 7451733"/>
              <a:gd name="connsiteY6" fmla="*/ 5998830 h 5998830"/>
              <a:gd name="connsiteX7" fmla="*/ 397790 w 7451733"/>
              <a:gd name="connsiteY7" fmla="*/ 5758337 h 5998830"/>
              <a:gd name="connsiteX8" fmla="*/ 0 w 7451733"/>
              <a:gd name="connsiteY8" fmla="*/ 2813613 h 5998830"/>
              <a:gd name="connsiteX0" fmla="*/ 0 w 7451733"/>
              <a:gd name="connsiteY0" fmla="*/ 2813613 h 5998830"/>
              <a:gd name="connsiteX1" fmla="*/ 787780 w 7451733"/>
              <a:gd name="connsiteY1" fmla="*/ 1594057 h 5998830"/>
              <a:gd name="connsiteX2" fmla="*/ 7211240 w 7451733"/>
              <a:gd name="connsiteY2" fmla="*/ 0 h 5998830"/>
              <a:gd name="connsiteX3" fmla="*/ 7451733 w 7451733"/>
              <a:gd name="connsiteY3" fmla="*/ 240493 h 5998830"/>
              <a:gd name="connsiteX4" fmla="*/ 7451733 w 7451733"/>
              <a:gd name="connsiteY4" fmla="*/ 5758337 h 5998830"/>
              <a:gd name="connsiteX5" fmla="*/ 7211240 w 7451733"/>
              <a:gd name="connsiteY5" fmla="*/ 5998830 h 5998830"/>
              <a:gd name="connsiteX6" fmla="*/ 638283 w 7451733"/>
              <a:gd name="connsiteY6" fmla="*/ 5998830 h 5998830"/>
              <a:gd name="connsiteX7" fmla="*/ 397790 w 7451733"/>
              <a:gd name="connsiteY7" fmla="*/ 5758337 h 5998830"/>
              <a:gd name="connsiteX8" fmla="*/ 0 w 7451733"/>
              <a:gd name="connsiteY8" fmla="*/ 2813613 h 5998830"/>
              <a:gd name="connsiteX0" fmla="*/ 0 w 7451733"/>
              <a:gd name="connsiteY0" fmla="*/ 2813613 h 5998830"/>
              <a:gd name="connsiteX1" fmla="*/ 983187 w 7451733"/>
              <a:gd name="connsiteY1" fmla="*/ 1039705 h 5998830"/>
              <a:gd name="connsiteX2" fmla="*/ 7211240 w 7451733"/>
              <a:gd name="connsiteY2" fmla="*/ 0 h 5998830"/>
              <a:gd name="connsiteX3" fmla="*/ 7451733 w 7451733"/>
              <a:gd name="connsiteY3" fmla="*/ 240493 h 5998830"/>
              <a:gd name="connsiteX4" fmla="*/ 7451733 w 7451733"/>
              <a:gd name="connsiteY4" fmla="*/ 5758337 h 5998830"/>
              <a:gd name="connsiteX5" fmla="*/ 7211240 w 7451733"/>
              <a:gd name="connsiteY5" fmla="*/ 5998830 h 5998830"/>
              <a:gd name="connsiteX6" fmla="*/ 638283 w 7451733"/>
              <a:gd name="connsiteY6" fmla="*/ 5998830 h 5998830"/>
              <a:gd name="connsiteX7" fmla="*/ 397790 w 7451733"/>
              <a:gd name="connsiteY7" fmla="*/ 5758337 h 5998830"/>
              <a:gd name="connsiteX8" fmla="*/ 0 w 7451733"/>
              <a:gd name="connsiteY8" fmla="*/ 2813613 h 59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1733" h="5998830">
                <a:moveTo>
                  <a:pt x="0" y="2813613"/>
                </a:moveTo>
                <a:cubicBezTo>
                  <a:pt x="0" y="2680792"/>
                  <a:pt x="850366" y="1039705"/>
                  <a:pt x="983187" y="1039705"/>
                </a:cubicBezTo>
                <a:lnTo>
                  <a:pt x="7211240" y="0"/>
                </a:lnTo>
                <a:cubicBezTo>
                  <a:pt x="7344061" y="0"/>
                  <a:pt x="7451733" y="107672"/>
                  <a:pt x="7451733" y="240493"/>
                </a:cubicBezTo>
                <a:lnTo>
                  <a:pt x="7451733" y="5758337"/>
                </a:lnTo>
                <a:cubicBezTo>
                  <a:pt x="7451733" y="5891158"/>
                  <a:pt x="7344061" y="5998830"/>
                  <a:pt x="7211240" y="5998830"/>
                </a:cubicBezTo>
                <a:lnTo>
                  <a:pt x="638283" y="5998830"/>
                </a:lnTo>
                <a:cubicBezTo>
                  <a:pt x="505462" y="5998830"/>
                  <a:pt x="397790" y="5891158"/>
                  <a:pt x="397790" y="5758337"/>
                </a:cubicBezTo>
                <a:cubicBezTo>
                  <a:pt x="397790" y="3919056"/>
                  <a:pt x="0" y="4652894"/>
                  <a:pt x="0" y="28136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7A3070-8C99-47B5-A848-3BE518CB2127}"/>
              </a:ext>
            </a:extLst>
          </p:cNvPr>
          <p:cNvGrpSpPr/>
          <p:nvPr/>
        </p:nvGrpSpPr>
        <p:grpSpPr>
          <a:xfrm flipH="1">
            <a:off x="10593882" y="-1120877"/>
            <a:ext cx="3196235" cy="3656946"/>
            <a:chOff x="-3649136" y="-950918"/>
            <a:chExt cx="6528082" cy="7469052"/>
          </a:xfrm>
        </p:grpSpPr>
        <p:sp>
          <p:nvSpPr>
            <p:cNvPr id="16" name="矩形: 圆角 5">
              <a:extLst>
                <a:ext uri="{FF2B5EF4-FFF2-40B4-BE49-F238E27FC236}">
                  <a16:creationId xmlns:a16="http://schemas.microsoft.com/office/drawing/2014/main" id="{419186FC-BAA6-4343-A6A4-070A225482BA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5">
              <a:extLst>
                <a:ext uri="{FF2B5EF4-FFF2-40B4-BE49-F238E27FC236}">
                  <a16:creationId xmlns:a16="http://schemas.microsoft.com/office/drawing/2014/main" id="{ABCFBC6B-8F18-430A-A26D-0BE35B3B39BA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48ECAC95-DE1C-48A2-968E-B9DB8DFFC3F7}"/>
              </a:ext>
            </a:extLst>
          </p:cNvPr>
          <p:cNvSpPr txBox="1"/>
          <p:nvPr/>
        </p:nvSpPr>
        <p:spPr>
          <a:xfrm>
            <a:off x="6096000" y="5337191"/>
            <a:ext cx="536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400" i="1" dirty="0">
                <a:solidFill>
                  <a:srgbClr val="00B0F0"/>
                </a:solidFill>
                <a:latin typeface="Bahnschrift Light SemiCondensed" panose="020B0502040204020203" pitchFamily="34" charset="0"/>
                <a:ea typeface="微软雅黑" panose="020B0503020204020204" pitchFamily="34" charset="-122"/>
                <a:cs typeface="Open Sans" panose="020B0606030504020204" pitchFamily="34" charset="0"/>
              </a:rPr>
              <a:t>Ensemble, plus haut, plus loin et gagnons le pari de la compétitivité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3807D87-1E68-416D-9E2F-25D9D652B2CF}"/>
              </a:ext>
            </a:extLst>
          </p:cNvPr>
          <p:cNvSpPr/>
          <p:nvPr/>
        </p:nvSpPr>
        <p:spPr>
          <a:xfrm>
            <a:off x="2461965" y="3925957"/>
            <a:ext cx="9859939" cy="2092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Merci de </a:t>
            </a:r>
            <a:r>
              <a:rPr lang="en-US" altLang="zh-CN" sz="60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votre</a:t>
            </a:r>
            <a:r>
              <a:rPr lang="en-US" altLang="zh-CN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8599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51C4CCD4-9B36-49F6-8410-E4E0451CF6E0}"/>
              </a:ext>
            </a:extLst>
          </p:cNvPr>
          <p:cNvGrpSpPr/>
          <p:nvPr/>
        </p:nvGrpSpPr>
        <p:grpSpPr>
          <a:xfrm>
            <a:off x="4429734" y="-7221905"/>
            <a:ext cx="10634600" cy="11068096"/>
            <a:chOff x="4163034" y="-6383705"/>
            <a:chExt cx="10634600" cy="11068096"/>
          </a:xfrm>
        </p:grpSpPr>
        <p:sp>
          <p:nvSpPr>
            <p:cNvPr id="2" name="矩形: 圆角 5">
              <a:extLst>
                <a:ext uri="{FF2B5EF4-FFF2-40B4-BE49-F238E27FC236}">
                  <a16:creationId xmlns:a16="http://schemas.microsoft.com/office/drawing/2014/main" id="{2B45BFCF-C123-43E4-BCAB-3D2E7EC434A5}"/>
                </a:ext>
              </a:extLst>
            </p:cNvPr>
            <p:cNvSpPr/>
            <p:nvPr/>
          </p:nvSpPr>
          <p:spPr>
            <a:xfrm rot="2448540">
              <a:off x="4281019" y="-5705278"/>
              <a:ext cx="10516615" cy="10389669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5077188 h 8262405"/>
                <a:gd name="connsiteX1" fmla="*/ 983187 w 7451733"/>
                <a:gd name="connsiteY1" fmla="*/ 3303280 h 8262405"/>
                <a:gd name="connsiteX2" fmla="*/ 6917889 w 7451733"/>
                <a:gd name="connsiteY2" fmla="*/ 0 h 8262405"/>
                <a:gd name="connsiteX3" fmla="*/ 7451733 w 7451733"/>
                <a:gd name="connsiteY3" fmla="*/ 2504068 h 8262405"/>
                <a:gd name="connsiteX4" fmla="*/ 7451733 w 7451733"/>
                <a:gd name="connsiteY4" fmla="*/ 8021912 h 8262405"/>
                <a:gd name="connsiteX5" fmla="*/ 7211240 w 7451733"/>
                <a:gd name="connsiteY5" fmla="*/ 8262405 h 8262405"/>
                <a:gd name="connsiteX6" fmla="*/ 638283 w 7451733"/>
                <a:gd name="connsiteY6" fmla="*/ 8262405 h 8262405"/>
                <a:gd name="connsiteX7" fmla="*/ 397790 w 7451733"/>
                <a:gd name="connsiteY7" fmla="*/ 8021912 h 8262405"/>
                <a:gd name="connsiteX8" fmla="*/ 0 w 7451733"/>
                <a:gd name="connsiteY8" fmla="*/ 5077188 h 8262405"/>
                <a:gd name="connsiteX0" fmla="*/ 0 w 8363360"/>
                <a:gd name="connsiteY0" fmla="*/ 5077188 h 8262405"/>
                <a:gd name="connsiteX1" fmla="*/ 983187 w 8363360"/>
                <a:gd name="connsiteY1" fmla="*/ 3303280 h 8262405"/>
                <a:gd name="connsiteX2" fmla="*/ 6917889 w 8363360"/>
                <a:gd name="connsiteY2" fmla="*/ 0 h 8262405"/>
                <a:gd name="connsiteX3" fmla="*/ 8363360 w 8363360"/>
                <a:gd name="connsiteY3" fmla="*/ 2044117 h 8262405"/>
                <a:gd name="connsiteX4" fmla="*/ 7451733 w 8363360"/>
                <a:gd name="connsiteY4" fmla="*/ 8021912 h 8262405"/>
                <a:gd name="connsiteX5" fmla="*/ 7211240 w 8363360"/>
                <a:gd name="connsiteY5" fmla="*/ 8262405 h 8262405"/>
                <a:gd name="connsiteX6" fmla="*/ 638283 w 8363360"/>
                <a:gd name="connsiteY6" fmla="*/ 8262405 h 8262405"/>
                <a:gd name="connsiteX7" fmla="*/ 397790 w 8363360"/>
                <a:gd name="connsiteY7" fmla="*/ 8021912 h 8262405"/>
                <a:gd name="connsiteX8" fmla="*/ 0 w 8363360"/>
                <a:gd name="connsiteY8" fmla="*/ 5077188 h 826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3360" h="8262405">
                  <a:moveTo>
                    <a:pt x="0" y="5077188"/>
                  </a:moveTo>
                  <a:cubicBezTo>
                    <a:pt x="0" y="4944367"/>
                    <a:pt x="850366" y="3303280"/>
                    <a:pt x="983187" y="3303280"/>
                  </a:cubicBezTo>
                  <a:lnTo>
                    <a:pt x="6917889" y="0"/>
                  </a:lnTo>
                  <a:cubicBezTo>
                    <a:pt x="7050710" y="0"/>
                    <a:pt x="8363360" y="1911296"/>
                    <a:pt x="8363360" y="2044117"/>
                  </a:cubicBezTo>
                  <a:lnTo>
                    <a:pt x="7451733" y="8021912"/>
                  </a:lnTo>
                  <a:cubicBezTo>
                    <a:pt x="7451733" y="8154733"/>
                    <a:pt x="7344061" y="8262405"/>
                    <a:pt x="7211240" y="8262405"/>
                  </a:cubicBezTo>
                  <a:lnTo>
                    <a:pt x="638283" y="8262405"/>
                  </a:lnTo>
                  <a:cubicBezTo>
                    <a:pt x="505462" y="8262405"/>
                    <a:pt x="397790" y="8154733"/>
                    <a:pt x="397790" y="8021912"/>
                  </a:cubicBezTo>
                  <a:cubicBezTo>
                    <a:pt x="397790" y="6182631"/>
                    <a:pt x="0" y="6916469"/>
                    <a:pt x="0" y="5077188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5">
              <a:extLst>
                <a:ext uri="{FF2B5EF4-FFF2-40B4-BE49-F238E27FC236}">
                  <a16:creationId xmlns:a16="http://schemas.microsoft.com/office/drawing/2014/main" id="{9D2AA202-FDE2-482C-803B-C93C17A453CC}"/>
                </a:ext>
              </a:extLst>
            </p:cNvPr>
            <p:cNvSpPr/>
            <p:nvPr/>
          </p:nvSpPr>
          <p:spPr>
            <a:xfrm rot="2448540">
              <a:off x="4163034" y="-6383705"/>
              <a:ext cx="10516615" cy="10389669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5077188 h 8262405"/>
                <a:gd name="connsiteX1" fmla="*/ 983187 w 7451733"/>
                <a:gd name="connsiteY1" fmla="*/ 3303280 h 8262405"/>
                <a:gd name="connsiteX2" fmla="*/ 6917889 w 7451733"/>
                <a:gd name="connsiteY2" fmla="*/ 0 h 8262405"/>
                <a:gd name="connsiteX3" fmla="*/ 7451733 w 7451733"/>
                <a:gd name="connsiteY3" fmla="*/ 2504068 h 8262405"/>
                <a:gd name="connsiteX4" fmla="*/ 7451733 w 7451733"/>
                <a:gd name="connsiteY4" fmla="*/ 8021912 h 8262405"/>
                <a:gd name="connsiteX5" fmla="*/ 7211240 w 7451733"/>
                <a:gd name="connsiteY5" fmla="*/ 8262405 h 8262405"/>
                <a:gd name="connsiteX6" fmla="*/ 638283 w 7451733"/>
                <a:gd name="connsiteY6" fmla="*/ 8262405 h 8262405"/>
                <a:gd name="connsiteX7" fmla="*/ 397790 w 7451733"/>
                <a:gd name="connsiteY7" fmla="*/ 8021912 h 8262405"/>
                <a:gd name="connsiteX8" fmla="*/ 0 w 7451733"/>
                <a:gd name="connsiteY8" fmla="*/ 5077188 h 8262405"/>
                <a:gd name="connsiteX0" fmla="*/ 0 w 8363360"/>
                <a:gd name="connsiteY0" fmla="*/ 5077188 h 8262405"/>
                <a:gd name="connsiteX1" fmla="*/ 983187 w 8363360"/>
                <a:gd name="connsiteY1" fmla="*/ 3303280 h 8262405"/>
                <a:gd name="connsiteX2" fmla="*/ 6917889 w 8363360"/>
                <a:gd name="connsiteY2" fmla="*/ 0 h 8262405"/>
                <a:gd name="connsiteX3" fmla="*/ 8363360 w 8363360"/>
                <a:gd name="connsiteY3" fmla="*/ 2044117 h 8262405"/>
                <a:gd name="connsiteX4" fmla="*/ 7451733 w 8363360"/>
                <a:gd name="connsiteY4" fmla="*/ 8021912 h 8262405"/>
                <a:gd name="connsiteX5" fmla="*/ 7211240 w 8363360"/>
                <a:gd name="connsiteY5" fmla="*/ 8262405 h 8262405"/>
                <a:gd name="connsiteX6" fmla="*/ 638283 w 8363360"/>
                <a:gd name="connsiteY6" fmla="*/ 8262405 h 8262405"/>
                <a:gd name="connsiteX7" fmla="*/ 397790 w 8363360"/>
                <a:gd name="connsiteY7" fmla="*/ 8021912 h 8262405"/>
                <a:gd name="connsiteX8" fmla="*/ 0 w 8363360"/>
                <a:gd name="connsiteY8" fmla="*/ 5077188 h 826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3360" h="8262405">
                  <a:moveTo>
                    <a:pt x="0" y="5077188"/>
                  </a:moveTo>
                  <a:cubicBezTo>
                    <a:pt x="0" y="4944367"/>
                    <a:pt x="850366" y="3303280"/>
                    <a:pt x="983187" y="3303280"/>
                  </a:cubicBezTo>
                  <a:lnTo>
                    <a:pt x="6917889" y="0"/>
                  </a:lnTo>
                  <a:cubicBezTo>
                    <a:pt x="7050710" y="0"/>
                    <a:pt x="8363360" y="1911296"/>
                    <a:pt x="8363360" y="2044117"/>
                  </a:cubicBezTo>
                  <a:lnTo>
                    <a:pt x="7451733" y="8021912"/>
                  </a:lnTo>
                  <a:cubicBezTo>
                    <a:pt x="7451733" y="8154733"/>
                    <a:pt x="7344061" y="8262405"/>
                    <a:pt x="7211240" y="8262405"/>
                  </a:cubicBezTo>
                  <a:lnTo>
                    <a:pt x="638283" y="8262405"/>
                  </a:lnTo>
                  <a:cubicBezTo>
                    <a:pt x="505462" y="8262405"/>
                    <a:pt x="397790" y="8154733"/>
                    <a:pt x="397790" y="8021912"/>
                  </a:cubicBezTo>
                  <a:cubicBezTo>
                    <a:pt x="397790" y="6182631"/>
                    <a:pt x="0" y="6916469"/>
                    <a:pt x="0" y="5077188"/>
                  </a:cubicBezTo>
                  <a:close/>
                </a:path>
              </a:pathLst>
            </a:cu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25D588-74A4-4D02-9782-9A775886046B}"/>
              </a:ext>
            </a:extLst>
          </p:cNvPr>
          <p:cNvSpPr/>
          <p:nvPr/>
        </p:nvSpPr>
        <p:spPr>
          <a:xfrm>
            <a:off x="185585" y="3649585"/>
            <a:ext cx="8351664" cy="1576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DISPOSITIF DU BMN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AFEC7E-E390-4F2E-8706-FE355586E3BA}"/>
              </a:ext>
            </a:extLst>
          </p:cNvPr>
          <p:cNvSpPr/>
          <p:nvPr/>
        </p:nvSpPr>
        <p:spPr>
          <a:xfrm>
            <a:off x="738648" y="1710812"/>
            <a:ext cx="4885229" cy="2106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C6851C-BD9D-493D-8B5C-B8B513EF4F32}"/>
              </a:ext>
            </a:extLst>
          </p:cNvPr>
          <p:cNvGrpSpPr/>
          <p:nvPr/>
        </p:nvGrpSpPr>
        <p:grpSpPr>
          <a:xfrm>
            <a:off x="-2134831" y="4365523"/>
            <a:ext cx="3196235" cy="3656946"/>
            <a:chOff x="-3649136" y="-950918"/>
            <a:chExt cx="6528082" cy="7469052"/>
          </a:xfrm>
        </p:grpSpPr>
        <p:sp>
          <p:nvSpPr>
            <p:cNvPr id="8" name="矩形: 圆角 5">
              <a:extLst>
                <a:ext uri="{FF2B5EF4-FFF2-40B4-BE49-F238E27FC236}">
                  <a16:creationId xmlns:a16="http://schemas.microsoft.com/office/drawing/2014/main" id="{485051B9-F1B3-47BB-B95C-FE5EBD2FE312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5">
              <a:extLst>
                <a:ext uri="{FF2B5EF4-FFF2-40B4-BE49-F238E27FC236}">
                  <a16:creationId xmlns:a16="http://schemas.microsoft.com/office/drawing/2014/main" id="{39BF88D3-DCC9-4752-9E08-FBA0493C9E41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18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DBC76932-45D3-41DE-897B-35D01EA7C7B5}"/>
              </a:ext>
            </a:extLst>
          </p:cNvPr>
          <p:cNvSpPr txBox="1"/>
          <p:nvPr/>
        </p:nvSpPr>
        <p:spPr>
          <a:xfrm>
            <a:off x="595384" y="1389922"/>
            <a:ext cx="108873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Basé sur le principe de l’étalonnage et du rattrapage, pour se hisser aux meilleures pratiques du secteur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44785163-B625-450D-8A78-FAADA193C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02" y="2967087"/>
            <a:ext cx="1854890" cy="1933626"/>
          </a:xfrm>
          <a:prstGeom prst="rect">
            <a:avLst/>
          </a:prstGeom>
        </p:spPr>
      </p:pic>
      <p:pic>
        <p:nvPicPr>
          <p:cNvPr id="46" name="Picture 2" descr="Co-opt - Cabinet Conseil en Pharmacie - Croissance externe">
            <a:extLst>
              <a:ext uri="{FF2B5EF4-FFF2-40B4-BE49-F238E27FC236}">
                <a16:creationId xmlns:a16="http://schemas.microsoft.com/office/drawing/2014/main" id="{3095070C-F857-414C-9A41-28175432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97" y="2344029"/>
            <a:ext cx="4209256" cy="33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F2467B29-5728-42A6-934F-A7E57E77FCA5}"/>
              </a:ext>
            </a:extLst>
          </p:cNvPr>
          <p:cNvSpPr txBox="1"/>
          <p:nvPr/>
        </p:nvSpPr>
        <p:spPr>
          <a:xfrm>
            <a:off x="999858" y="5659590"/>
            <a:ext cx="10571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Affronter la concurrence étrangère sur les marchés locaux et extérieurs, marchés CEDEAO, ZLECAF, UE…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APPUI AUX ENTREPRISES</a:t>
            </a:r>
          </a:p>
        </p:txBody>
      </p:sp>
    </p:spTree>
    <p:extLst>
      <p:ext uri="{BB962C8B-B14F-4D97-AF65-F5344CB8AC3E}">
        <p14:creationId xmlns:p14="http://schemas.microsoft.com/office/powerpoint/2010/main" val="29001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DISPOSITIF INSTITUTIONNEL</a:t>
            </a:r>
          </a:p>
        </p:txBody>
      </p:sp>
      <p:graphicFrame>
        <p:nvGraphicFramePr>
          <p:cNvPr id="11" name="Diagram 3">
            <a:extLst>
              <a:ext uri="{FF2B5EF4-FFF2-40B4-BE49-F238E27FC236}">
                <a16:creationId xmlns:a16="http://schemas.microsoft.com/office/drawing/2014/main" id="{0D09359B-500F-4885-9762-3EACCE77E9E3}"/>
              </a:ext>
            </a:extLst>
          </p:cNvPr>
          <p:cNvGraphicFramePr/>
          <p:nvPr/>
        </p:nvGraphicFramePr>
        <p:xfrm>
          <a:off x="1991544" y="1196752"/>
          <a:ext cx="8101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16E4EBD-DC0A-4ED5-9E43-068BED436907}"/>
              </a:ext>
            </a:extLst>
          </p:cNvPr>
          <p:cNvSpPr/>
          <p:nvPr/>
        </p:nvSpPr>
        <p:spPr>
          <a:xfrm>
            <a:off x="4524805" y="3433517"/>
            <a:ext cx="3034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rgbClr val="A51A44"/>
                </a:solidFill>
                <a:cs typeface="Arial" charset="0"/>
              </a:rPr>
              <a:t>PROGRAMME DE MISE A NIVEAU</a:t>
            </a:r>
            <a:endParaRPr lang="fr-FR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ORGANES DE GOUVERNANCE</a:t>
            </a:r>
          </a:p>
        </p:txBody>
      </p:sp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61A94D82-0E0D-4BC5-BF6B-163BA5048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071048"/>
              </p:ext>
            </p:extLst>
          </p:nvPr>
        </p:nvGraphicFramePr>
        <p:xfrm>
          <a:off x="1824463" y="1616896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72E3C68-E92A-413E-998A-58805F4DEAC2}"/>
              </a:ext>
            </a:extLst>
          </p:cNvPr>
          <p:cNvSpPr txBox="1"/>
          <p:nvPr/>
        </p:nvSpPr>
        <p:spPr>
          <a:xfrm>
            <a:off x="4968344" y="2996952"/>
            <a:ext cx="2255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  <a:r>
              <a:rPr lang="fr-FR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ctr"/>
            <a:r>
              <a:rPr lang="fr-FR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Valider les plans de mise à niveau des entreprises et leur attribuer des primes</a:t>
            </a:r>
          </a:p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F83F6-0DB5-4727-BD4E-68DF9B43E406}"/>
              </a:ext>
            </a:extLst>
          </p:cNvPr>
          <p:cNvSpPr/>
          <p:nvPr/>
        </p:nvSpPr>
        <p:spPr>
          <a:xfrm>
            <a:off x="1852644" y="852195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 COMITÉ DE PILOTAGE (COPIL ET COPILR)</a:t>
            </a:r>
          </a:p>
        </p:txBody>
      </p:sp>
    </p:spTree>
    <p:extLst>
      <p:ext uri="{BB962C8B-B14F-4D97-AF65-F5344CB8AC3E}">
        <p14:creationId xmlns:p14="http://schemas.microsoft.com/office/powerpoint/2010/main" val="26784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ORGANES DE GOUVERNANCE</a:t>
            </a:r>
          </a:p>
        </p:txBody>
      </p:sp>
      <p:graphicFrame>
        <p:nvGraphicFramePr>
          <p:cNvPr id="10" name="Diagram 3">
            <a:extLst>
              <a:ext uri="{FF2B5EF4-FFF2-40B4-BE49-F238E27FC236}">
                <a16:creationId xmlns:a16="http://schemas.microsoft.com/office/drawing/2014/main" id="{B2FE2E35-4AB7-4C90-AFC2-F513B09BCF91}"/>
              </a:ext>
            </a:extLst>
          </p:cNvPr>
          <p:cNvGraphicFramePr/>
          <p:nvPr/>
        </p:nvGraphicFramePr>
        <p:xfrm>
          <a:off x="1631505" y="1616896"/>
          <a:ext cx="8761910" cy="505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BC090DEF-3F06-44EC-B13D-88D6E2EDCD92}"/>
              </a:ext>
            </a:extLst>
          </p:cNvPr>
          <p:cNvSpPr txBox="1"/>
          <p:nvPr/>
        </p:nvSpPr>
        <p:spPr>
          <a:xfrm>
            <a:off x="4892424" y="3404464"/>
            <a:ext cx="2407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  <a:r>
              <a:rPr lang="fr-FR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ctr"/>
            <a:r>
              <a:rPr lang="fr-FR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Assurer le contrôle de l’utilisation des ressources du Fonds de mise à niveau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FE834-3DBD-46DF-BEA4-E2C56866D7DB}"/>
              </a:ext>
            </a:extLst>
          </p:cNvPr>
          <p:cNvSpPr/>
          <p:nvPr/>
        </p:nvSpPr>
        <p:spPr>
          <a:xfrm>
            <a:off x="1852644" y="852195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 COMITÉ DE SURVEILLANCE (COSURV)</a:t>
            </a:r>
          </a:p>
        </p:txBody>
      </p:sp>
    </p:spTree>
    <p:extLst>
      <p:ext uri="{BB962C8B-B14F-4D97-AF65-F5344CB8AC3E}">
        <p14:creationId xmlns:p14="http://schemas.microsoft.com/office/powerpoint/2010/main" val="14330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A6AFA363-3331-406B-A7B7-265EF0F797C3}"/>
              </a:ext>
            </a:extLst>
          </p:cNvPr>
          <p:cNvGrpSpPr/>
          <p:nvPr/>
        </p:nvGrpSpPr>
        <p:grpSpPr>
          <a:xfrm>
            <a:off x="-2563986" y="-1311638"/>
            <a:ext cx="3196235" cy="3656946"/>
            <a:chOff x="-3649136" y="-950918"/>
            <a:chExt cx="6528082" cy="7469052"/>
          </a:xfrm>
        </p:grpSpPr>
        <p:sp>
          <p:nvSpPr>
            <p:cNvPr id="29" name="矩形: 圆角 5">
              <a:extLst>
                <a:ext uri="{FF2B5EF4-FFF2-40B4-BE49-F238E27FC236}">
                  <a16:creationId xmlns:a16="http://schemas.microsoft.com/office/drawing/2014/main" id="{36308A75-05FB-409E-8C61-6A5FB39F9199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5">
              <a:extLst>
                <a:ext uri="{FF2B5EF4-FFF2-40B4-BE49-F238E27FC236}">
                  <a16:creationId xmlns:a16="http://schemas.microsoft.com/office/drawing/2014/main" id="{A3049B03-7DE7-4BF7-BE04-CBF027E0B537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Image 1" descr="BMN">
            <a:extLst>
              <a:ext uri="{FF2B5EF4-FFF2-40B4-BE49-F238E27FC236}">
                <a16:creationId xmlns:a16="http://schemas.microsoft.com/office/drawing/2014/main" id="{481FCEDC-B2DA-426C-B788-FF4FB78D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16" y="0"/>
            <a:ext cx="1057653" cy="9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6F6FCD75-1B82-4888-AC60-6BF4B8248F14}"/>
              </a:ext>
            </a:extLst>
          </p:cNvPr>
          <p:cNvSpPr txBox="1"/>
          <p:nvPr/>
        </p:nvSpPr>
        <p:spPr>
          <a:xfrm>
            <a:off x="1351048" y="154754"/>
            <a:ext cx="5114249" cy="64633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sng" strike="noStrike" cap="small" spc="0" normalizeH="0" baseline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US" altLang="zh-CN" dirty="0"/>
              <a:t>DISPOSITIF OPERATIONNEL</a:t>
            </a:r>
          </a:p>
        </p:txBody>
      </p:sp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EB2EF094-0859-4F27-8461-1B355BDF020F}"/>
              </a:ext>
            </a:extLst>
          </p:cNvPr>
          <p:cNvGraphicFramePr/>
          <p:nvPr/>
        </p:nvGraphicFramePr>
        <p:xfrm>
          <a:off x="1550969" y="908720"/>
          <a:ext cx="8784976" cy="553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D2B6FDE-2521-4E69-BB8C-A0A9010A60CC}"/>
              </a:ext>
            </a:extLst>
          </p:cNvPr>
          <p:cNvSpPr txBox="1"/>
          <p:nvPr/>
        </p:nvSpPr>
        <p:spPr>
          <a:xfrm>
            <a:off x="7383617" y="558227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Mission: 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Animer et gérer les programmes de mise à niveau et administrer le fonds de mise à niveau</a:t>
            </a:r>
          </a:p>
        </p:txBody>
      </p:sp>
    </p:spTree>
    <p:extLst>
      <p:ext uri="{BB962C8B-B14F-4D97-AF65-F5344CB8AC3E}">
        <p14:creationId xmlns:p14="http://schemas.microsoft.com/office/powerpoint/2010/main" val="5866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51C4CCD4-9B36-49F6-8410-E4E0451CF6E0}"/>
              </a:ext>
            </a:extLst>
          </p:cNvPr>
          <p:cNvGrpSpPr/>
          <p:nvPr/>
        </p:nvGrpSpPr>
        <p:grpSpPr>
          <a:xfrm>
            <a:off x="4429734" y="-7221905"/>
            <a:ext cx="10634600" cy="11068096"/>
            <a:chOff x="4163034" y="-6383705"/>
            <a:chExt cx="10634600" cy="11068096"/>
          </a:xfrm>
        </p:grpSpPr>
        <p:sp>
          <p:nvSpPr>
            <p:cNvPr id="2" name="矩形: 圆角 5">
              <a:extLst>
                <a:ext uri="{FF2B5EF4-FFF2-40B4-BE49-F238E27FC236}">
                  <a16:creationId xmlns:a16="http://schemas.microsoft.com/office/drawing/2014/main" id="{2B45BFCF-C123-43E4-BCAB-3D2E7EC434A5}"/>
                </a:ext>
              </a:extLst>
            </p:cNvPr>
            <p:cNvSpPr/>
            <p:nvPr/>
          </p:nvSpPr>
          <p:spPr>
            <a:xfrm rot="2448540">
              <a:off x="4281019" y="-5705278"/>
              <a:ext cx="10516615" cy="10389669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5077188 h 8262405"/>
                <a:gd name="connsiteX1" fmla="*/ 983187 w 7451733"/>
                <a:gd name="connsiteY1" fmla="*/ 3303280 h 8262405"/>
                <a:gd name="connsiteX2" fmla="*/ 6917889 w 7451733"/>
                <a:gd name="connsiteY2" fmla="*/ 0 h 8262405"/>
                <a:gd name="connsiteX3" fmla="*/ 7451733 w 7451733"/>
                <a:gd name="connsiteY3" fmla="*/ 2504068 h 8262405"/>
                <a:gd name="connsiteX4" fmla="*/ 7451733 w 7451733"/>
                <a:gd name="connsiteY4" fmla="*/ 8021912 h 8262405"/>
                <a:gd name="connsiteX5" fmla="*/ 7211240 w 7451733"/>
                <a:gd name="connsiteY5" fmla="*/ 8262405 h 8262405"/>
                <a:gd name="connsiteX6" fmla="*/ 638283 w 7451733"/>
                <a:gd name="connsiteY6" fmla="*/ 8262405 h 8262405"/>
                <a:gd name="connsiteX7" fmla="*/ 397790 w 7451733"/>
                <a:gd name="connsiteY7" fmla="*/ 8021912 h 8262405"/>
                <a:gd name="connsiteX8" fmla="*/ 0 w 7451733"/>
                <a:gd name="connsiteY8" fmla="*/ 5077188 h 8262405"/>
                <a:gd name="connsiteX0" fmla="*/ 0 w 8363360"/>
                <a:gd name="connsiteY0" fmla="*/ 5077188 h 8262405"/>
                <a:gd name="connsiteX1" fmla="*/ 983187 w 8363360"/>
                <a:gd name="connsiteY1" fmla="*/ 3303280 h 8262405"/>
                <a:gd name="connsiteX2" fmla="*/ 6917889 w 8363360"/>
                <a:gd name="connsiteY2" fmla="*/ 0 h 8262405"/>
                <a:gd name="connsiteX3" fmla="*/ 8363360 w 8363360"/>
                <a:gd name="connsiteY3" fmla="*/ 2044117 h 8262405"/>
                <a:gd name="connsiteX4" fmla="*/ 7451733 w 8363360"/>
                <a:gd name="connsiteY4" fmla="*/ 8021912 h 8262405"/>
                <a:gd name="connsiteX5" fmla="*/ 7211240 w 8363360"/>
                <a:gd name="connsiteY5" fmla="*/ 8262405 h 8262405"/>
                <a:gd name="connsiteX6" fmla="*/ 638283 w 8363360"/>
                <a:gd name="connsiteY6" fmla="*/ 8262405 h 8262405"/>
                <a:gd name="connsiteX7" fmla="*/ 397790 w 8363360"/>
                <a:gd name="connsiteY7" fmla="*/ 8021912 h 8262405"/>
                <a:gd name="connsiteX8" fmla="*/ 0 w 8363360"/>
                <a:gd name="connsiteY8" fmla="*/ 5077188 h 826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3360" h="8262405">
                  <a:moveTo>
                    <a:pt x="0" y="5077188"/>
                  </a:moveTo>
                  <a:cubicBezTo>
                    <a:pt x="0" y="4944367"/>
                    <a:pt x="850366" y="3303280"/>
                    <a:pt x="983187" y="3303280"/>
                  </a:cubicBezTo>
                  <a:lnTo>
                    <a:pt x="6917889" y="0"/>
                  </a:lnTo>
                  <a:cubicBezTo>
                    <a:pt x="7050710" y="0"/>
                    <a:pt x="8363360" y="1911296"/>
                    <a:pt x="8363360" y="2044117"/>
                  </a:cubicBezTo>
                  <a:lnTo>
                    <a:pt x="7451733" y="8021912"/>
                  </a:lnTo>
                  <a:cubicBezTo>
                    <a:pt x="7451733" y="8154733"/>
                    <a:pt x="7344061" y="8262405"/>
                    <a:pt x="7211240" y="8262405"/>
                  </a:cubicBezTo>
                  <a:lnTo>
                    <a:pt x="638283" y="8262405"/>
                  </a:lnTo>
                  <a:cubicBezTo>
                    <a:pt x="505462" y="8262405"/>
                    <a:pt x="397790" y="8154733"/>
                    <a:pt x="397790" y="8021912"/>
                  </a:cubicBezTo>
                  <a:cubicBezTo>
                    <a:pt x="397790" y="6182631"/>
                    <a:pt x="0" y="6916469"/>
                    <a:pt x="0" y="5077188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: 圆角 5">
              <a:extLst>
                <a:ext uri="{FF2B5EF4-FFF2-40B4-BE49-F238E27FC236}">
                  <a16:creationId xmlns:a16="http://schemas.microsoft.com/office/drawing/2014/main" id="{9D2AA202-FDE2-482C-803B-C93C17A453CC}"/>
                </a:ext>
              </a:extLst>
            </p:cNvPr>
            <p:cNvSpPr/>
            <p:nvPr/>
          </p:nvSpPr>
          <p:spPr>
            <a:xfrm rot="2448540">
              <a:off x="4163034" y="-6383705"/>
              <a:ext cx="10516615" cy="10389669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5077188 h 8262405"/>
                <a:gd name="connsiteX1" fmla="*/ 983187 w 7451733"/>
                <a:gd name="connsiteY1" fmla="*/ 3303280 h 8262405"/>
                <a:gd name="connsiteX2" fmla="*/ 6917889 w 7451733"/>
                <a:gd name="connsiteY2" fmla="*/ 0 h 8262405"/>
                <a:gd name="connsiteX3" fmla="*/ 7451733 w 7451733"/>
                <a:gd name="connsiteY3" fmla="*/ 2504068 h 8262405"/>
                <a:gd name="connsiteX4" fmla="*/ 7451733 w 7451733"/>
                <a:gd name="connsiteY4" fmla="*/ 8021912 h 8262405"/>
                <a:gd name="connsiteX5" fmla="*/ 7211240 w 7451733"/>
                <a:gd name="connsiteY5" fmla="*/ 8262405 h 8262405"/>
                <a:gd name="connsiteX6" fmla="*/ 638283 w 7451733"/>
                <a:gd name="connsiteY6" fmla="*/ 8262405 h 8262405"/>
                <a:gd name="connsiteX7" fmla="*/ 397790 w 7451733"/>
                <a:gd name="connsiteY7" fmla="*/ 8021912 h 8262405"/>
                <a:gd name="connsiteX8" fmla="*/ 0 w 7451733"/>
                <a:gd name="connsiteY8" fmla="*/ 5077188 h 8262405"/>
                <a:gd name="connsiteX0" fmla="*/ 0 w 8363360"/>
                <a:gd name="connsiteY0" fmla="*/ 5077188 h 8262405"/>
                <a:gd name="connsiteX1" fmla="*/ 983187 w 8363360"/>
                <a:gd name="connsiteY1" fmla="*/ 3303280 h 8262405"/>
                <a:gd name="connsiteX2" fmla="*/ 6917889 w 8363360"/>
                <a:gd name="connsiteY2" fmla="*/ 0 h 8262405"/>
                <a:gd name="connsiteX3" fmla="*/ 8363360 w 8363360"/>
                <a:gd name="connsiteY3" fmla="*/ 2044117 h 8262405"/>
                <a:gd name="connsiteX4" fmla="*/ 7451733 w 8363360"/>
                <a:gd name="connsiteY4" fmla="*/ 8021912 h 8262405"/>
                <a:gd name="connsiteX5" fmla="*/ 7211240 w 8363360"/>
                <a:gd name="connsiteY5" fmla="*/ 8262405 h 8262405"/>
                <a:gd name="connsiteX6" fmla="*/ 638283 w 8363360"/>
                <a:gd name="connsiteY6" fmla="*/ 8262405 h 8262405"/>
                <a:gd name="connsiteX7" fmla="*/ 397790 w 8363360"/>
                <a:gd name="connsiteY7" fmla="*/ 8021912 h 8262405"/>
                <a:gd name="connsiteX8" fmla="*/ 0 w 8363360"/>
                <a:gd name="connsiteY8" fmla="*/ 5077188 h 826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3360" h="8262405">
                  <a:moveTo>
                    <a:pt x="0" y="5077188"/>
                  </a:moveTo>
                  <a:cubicBezTo>
                    <a:pt x="0" y="4944367"/>
                    <a:pt x="850366" y="3303280"/>
                    <a:pt x="983187" y="3303280"/>
                  </a:cubicBezTo>
                  <a:lnTo>
                    <a:pt x="6917889" y="0"/>
                  </a:lnTo>
                  <a:cubicBezTo>
                    <a:pt x="7050710" y="0"/>
                    <a:pt x="8363360" y="1911296"/>
                    <a:pt x="8363360" y="2044117"/>
                  </a:cubicBezTo>
                  <a:lnTo>
                    <a:pt x="7451733" y="8021912"/>
                  </a:lnTo>
                  <a:cubicBezTo>
                    <a:pt x="7451733" y="8154733"/>
                    <a:pt x="7344061" y="8262405"/>
                    <a:pt x="7211240" y="8262405"/>
                  </a:cubicBezTo>
                  <a:lnTo>
                    <a:pt x="638283" y="8262405"/>
                  </a:lnTo>
                  <a:cubicBezTo>
                    <a:pt x="505462" y="8262405"/>
                    <a:pt x="397790" y="8154733"/>
                    <a:pt x="397790" y="8021912"/>
                  </a:cubicBezTo>
                  <a:cubicBezTo>
                    <a:pt x="397790" y="6182631"/>
                    <a:pt x="0" y="6916469"/>
                    <a:pt x="0" y="5077188"/>
                  </a:cubicBezTo>
                  <a:close/>
                </a:path>
              </a:pathLst>
            </a:cu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B25D588-74A4-4D02-9782-9A775886046B}"/>
              </a:ext>
            </a:extLst>
          </p:cNvPr>
          <p:cNvSpPr/>
          <p:nvPr/>
        </p:nvSpPr>
        <p:spPr>
          <a:xfrm>
            <a:off x="0" y="3659188"/>
            <a:ext cx="8351664" cy="1576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MODES D’INTERVENTION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AFEC7E-E390-4F2E-8706-FE355586E3BA}"/>
              </a:ext>
            </a:extLst>
          </p:cNvPr>
          <p:cNvSpPr/>
          <p:nvPr/>
        </p:nvSpPr>
        <p:spPr>
          <a:xfrm>
            <a:off x="738648" y="1710812"/>
            <a:ext cx="4885229" cy="2106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115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C6851C-BD9D-493D-8B5C-B8B513EF4F32}"/>
              </a:ext>
            </a:extLst>
          </p:cNvPr>
          <p:cNvGrpSpPr/>
          <p:nvPr/>
        </p:nvGrpSpPr>
        <p:grpSpPr>
          <a:xfrm>
            <a:off x="-2134831" y="4365523"/>
            <a:ext cx="3196235" cy="3656946"/>
            <a:chOff x="-3649136" y="-950918"/>
            <a:chExt cx="6528082" cy="7469052"/>
          </a:xfrm>
        </p:grpSpPr>
        <p:sp>
          <p:nvSpPr>
            <p:cNvPr id="8" name="矩形: 圆角 5">
              <a:extLst>
                <a:ext uri="{FF2B5EF4-FFF2-40B4-BE49-F238E27FC236}">
                  <a16:creationId xmlns:a16="http://schemas.microsoft.com/office/drawing/2014/main" id="{485051B9-F1B3-47BB-B95C-FE5EBD2FE312}"/>
                </a:ext>
              </a:extLst>
            </p:cNvPr>
            <p:cNvSpPr/>
            <p:nvPr/>
          </p:nvSpPr>
          <p:spPr>
            <a:xfrm rot="3021466">
              <a:off x="-3844779" y="-205591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5">
              <a:extLst>
                <a:ext uri="{FF2B5EF4-FFF2-40B4-BE49-F238E27FC236}">
                  <a16:creationId xmlns:a16="http://schemas.microsoft.com/office/drawing/2014/main" id="{39BF88D3-DCC9-4752-9E08-FBA0493C9E41}"/>
                </a:ext>
              </a:extLst>
            </p:cNvPr>
            <p:cNvSpPr/>
            <p:nvPr/>
          </p:nvSpPr>
          <p:spPr>
            <a:xfrm rot="3021466">
              <a:off x="-4375419" y="-224635"/>
              <a:ext cx="7450008" cy="5997442"/>
            </a:xfrm>
            <a:custGeom>
              <a:avLst/>
              <a:gdLst>
                <a:gd name="connsiteX0" fmla="*/ 0 w 7053943"/>
                <a:gd name="connsiteY0" fmla="*/ 240493 h 5998830"/>
                <a:gd name="connsiteX1" fmla="*/ 240493 w 7053943"/>
                <a:gd name="connsiteY1" fmla="*/ 0 h 5998830"/>
                <a:gd name="connsiteX2" fmla="*/ 6813450 w 7053943"/>
                <a:gd name="connsiteY2" fmla="*/ 0 h 5998830"/>
                <a:gd name="connsiteX3" fmla="*/ 7053943 w 7053943"/>
                <a:gd name="connsiteY3" fmla="*/ 240493 h 5998830"/>
                <a:gd name="connsiteX4" fmla="*/ 7053943 w 7053943"/>
                <a:gd name="connsiteY4" fmla="*/ 5758337 h 5998830"/>
                <a:gd name="connsiteX5" fmla="*/ 6813450 w 7053943"/>
                <a:gd name="connsiteY5" fmla="*/ 5998830 h 5998830"/>
                <a:gd name="connsiteX6" fmla="*/ 240493 w 7053943"/>
                <a:gd name="connsiteY6" fmla="*/ 5998830 h 5998830"/>
                <a:gd name="connsiteX7" fmla="*/ 0 w 7053943"/>
                <a:gd name="connsiteY7" fmla="*/ 5758337 h 5998830"/>
                <a:gd name="connsiteX8" fmla="*/ 0 w 7053943"/>
                <a:gd name="connsiteY8" fmla="*/ 240493 h 5998830"/>
                <a:gd name="connsiteX0" fmla="*/ 0 w 7451733"/>
                <a:gd name="connsiteY0" fmla="*/ 2813613 h 5998830"/>
                <a:gd name="connsiteX1" fmla="*/ 638283 w 7451733"/>
                <a:gd name="connsiteY1" fmla="*/ 0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787780 w 7451733"/>
                <a:gd name="connsiteY1" fmla="*/ 1594057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  <a:gd name="connsiteX0" fmla="*/ 0 w 7451733"/>
                <a:gd name="connsiteY0" fmla="*/ 2813613 h 5998830"/>
                <a:gd name="connsiteX1" fmla="*/ 983187 w 7451733"/>
                <a:gd name="connsiteY1" fmla="*/ 1039705 h 5998830"/>
                <a:gd name="connsiteX2" fmla="*/ 7211240 w 7451733"/>
                <a:gd name="connsiteY2" fmla="*/ 0 h 5998830"/>
                <a:gd name="connsiteX3" fmla="*/ 7451733 w 7451733"/>
                <a:gd name="connsiteY3" fmla="*/ 240493 h 5998830"/>
                <a:gd name="connsiteX4" fmla="*/ 7451733 w 7451733"/>
                <a:gd name="connsiteY4" fmla="*/ 5758337 h 5998830"/>
                <a:gd name="connsiteX5" fmla="*/ 7211240 w 7451733"/>
                <a:gd name="connsiteY5" fmla="*/ 5998830 h 5998830"/>
                <a:gd name="connsiteX6" fmla="*/ 638283 w 7451733"/>
                <a:gd name="connsiteY6" fmla="*/ 5998830 h 5998830"/>
                <a:gd name="connsiteX7" fmla="*/ 397790 w 7451733"/>
                <a:gd name="connsiteY7" fmla="*/ 5758337 h 5998830"/>
                <a:gd name="connsiteX8" fmla="*/ 0 w 7451733"/>
                <a:gd name="connsiteY8" fmla="*/ 2813613 h 599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1733" h="5998830">
                  <a:moveTo>
                    <a:pt x="0" y="2813613"/>
                  </a:moveTo>
                  <a:cubicBezTo>
                    <a:pt x="0" y="2680792"/>
                    <a:pt x="850366" y="1039705"/>
                    <a:pt x="983187" y="1039705"/>
                  </a:cubicBezTo>
                  <a:lnTo>
                    <a:pt x="7211240" y="0"/>
                  </a:lnTo>
                  <a:cubicBezTo>
                    <a:pt x="7344061" y="0"/>
                    <a:pt x="7451733" y="107672"/>
                    <a:pt x="7451733" y="240493"/>
                  </a:cubicBezTo>
                  <a:lnTo>
                    <a:pt x="7451733" y="5758337"/>
                  </a:lnTo>
                  <a:cubicBezTo>
                    <a:pt x="7451733" y="5891158"/>
                    <a:pt x="7344061" y="5998830"/>
                    <a:pt x="7211240" y="5998830"/>
                  </a:cubicBezTo>
                  <a:lnTo>
                    <a:pt x="638283" y="5998830"/>
                  </a:lnTo>
                  <a:cubicBezTo>
                    <a:pt x="505462" y="5998830"/>
                    <a:pt x="397790" y="5891158"/>
                    <a:pt x="397790" y="5758337"/>
                  </a:cubicBezTo>
                  <a:cubicBezTo>
                    <a:pt x="397790" y="3919056"/>
                    <a:pt x="0" y="4652894"/>
                    <a:pt x="0" y="28136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6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5049</TotalTime>
  <Words>1475</Words>
  <Application>Microsoft Office PowerPoint</Application>
  <PresentationFormat>Widescreen</PresentationFormat>
  <Paragraphs>322</Paragraphs>
  <Slides>28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Conception personnalisée</vt:lpstr>
      <vt:lpstr>1_Conception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Jojo Camara</cp:lastModifiedBy>
  <cp:revision>65</cp:revision>
  <dcterms:created xsi:type="dcterms:W3CDTF">2017-08-18T03:02:00Z</dcterms:created>
  <dcterms:modified xsi:type="dcterms:W3CDTF">2022-11-29T16:43:39Z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