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7" r:id="rId6"/>
    <p:sldId id="278" r:id="rId7"/>
    <p:sldId id="279" r:id="rId8"/>
    <p:sldId id="28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1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EDF8"/>
          </a:solidFill>
        </a:fill>
      </a:tcStyle>
    </a:wholeTbl>
    <a:band2H>
      <a:tcTxStyle/>
      <a:tcStyle>
        <a:tcBdr/>
        <a:fill>
          <a:solidFill>
            <a:srgbClr val="ECF6F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7CB"/>
          </a:solidFill>
        </a:fill>
      </a:tcStyle>
    </a:wholeTbl>
    <a:band2H>
      <a:tcTxStyle/>
      <a:tcStyle>
        <a:tcBdr/>
        <a:fill>
          <a:solidFill>
            <a:srgbClr val="EEF3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CCD"/>
          </a:solidFill>
        </a:fill>
      </a:tcStyle>
    </a:wholeTbl>
    <a:band2H>
      <a:tcTxStyle/>
      <a:tcStyle>
        <a:tcBdr/>
        <a:fill>
          <a:solidFill>
            <a:srgbClr val="F7E7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ice Mendez" userId="5901e398-dec6-4360-8a46-ed7825eec907" providerId="ADAL" clId="{843DD168-0FD8-A045-B32B-8774AFF25C27}"/>
    <pc:docChg chg="undo custSel addSld delSld modSld sldOrd">
      <pc:chgData name="Joice Mendez" userId="5901e398-dec6-4360-8a46-ed7825eec907" providerId="ADAL" clId="{843DD168-0FD8-A045-B32B-8774AFF25C27}" dt="2022-06-14T03:20:57.954" v="205" actId="732"/>
      <pc:docMkLst>
        <pc:docMk/>
      </pc:docMkLst>
      <pc:sldChg chg="addSp delSp modSp">
        <pc:chgData name="Joice Mendez" userId="5901e398-dec6-4360-8a46-ed7825eec907" providerId="ADAL" clId="{843DD168-0FD8-A045-B32B-8774AFF25C27}" dt="2022-06-13T19:36:51.091" v="177" actId="1076"/>
        <pc:sldMkLst>
          <pc:docMk/>
          <pc:sldMk cId="0" sldId="256"/>
        </pc:sldMkLst>
        <pc:spChg chg="mod">
          <ac:chgData name="Joice Mendez" userId="5901e398-dec6-4360-8a46-ed7825eec907" providerId="ADAL" clId="{843DD168-0FD8-A045-B32B-8774AFF25C27}" dt="2022-06-13T19:36:47.190" v="176" actId="1076"/>
          <ac:spMkLst>
            <pc:docMk/>
            <pc:sldMk cId="0" sldId="256"/>
            <ac:spMk id="170" creationId="{00000000-0000-0000-0000-000000000000}"/>
          </ac:spMkLst>
        </pc:spChg>
        <pc:spChg chg="mod">
          <ac:chgData name="Joice Mendez" userId="5901e398-dec6-4360-8a46-ed7825eec907" providerId="ADAL" clId="{843DD168-0FD8-A045-B32B-8774AFF25C27}" dt="2022-06-13T19:36:51.091" v="177" actId="1076"/>
          <ac:spMkLst>
            <pc:docMk/>
            <pc:sldMk cId="0" sldId="256"/>
            <ac:spMk id="171" creationId="{00000000-0000-0000-0000-000000000000}"/>
          </ac:spMkLst>
        </pc:spChg>
        <pc:picChg chg="add mod">
          <ac:chgData name="Joice Mendez" userId="5901e398-dec6-4360-8a46-ed7825eec907" providerId="ADAL" clId="{843DD168-0FD8-A045-B32B-8774AFF25C27}" dt="2022-06-13T19:15:43.934" v="70" actId="1076"/>
          <ac:picMkLst>
            <pc:docMk/>
            <pc:sldMk cId="0" sldId="256"/>
            <ac:picMk id="3" creationId="{8584A115-6C07-5E47-BA56-B246E9491CD0}"/>
          </ac:picMkLst>
        </pc:picChg>
        <pc:picChg chg="del">
          <ac:chgData name="Joice Mendez" userId="5901e398-dec6-4360-8a46-ed7825eec907" providerId="ADAL" clId="{843DD168-0FD8-A045-B32B-8774AFF25C27}" dt="2022-06-13T16:39:59.113" v="5" actId="478"/>
          <ac:picMkLst>
            <pc:docMk/>
            <pc:sldMk cId="0" sldId="256"/>
            <ac:picMk id="174" creationId="{00000000-0000-0000-0000-000000000000}"/>
          </ac:picMkLst>
        </pc:picChg>
      </pc:sldChg>
      <pc:sldChg chg="ord">
        <pc:chgData name="Joice Mendez" userId="5901e398-dec6-4360-8a46-ed7825eec907" providerId="ADAL" clId="{843DD168-0FD8-A045-B32B-8774AFF25C27}" dt="2022-06-14T02:49:49.259" v="179" actId="1076"/>
        <pc:sldMkLst>
          <pc:docMk/>
          <pc:sldMk cId="0" sldId="258"/>
        </pc:sldMkLst>
      </pc:sldChg>
      <pc:sldChg chg="modSp ord">
        <pc:chgData name="Joice Mendez" userId="5901e398-dec6-4360-8a46-ed7825eec907" providerId="ADAL" clId="{843DD168-0FD8-A045-B32B-8774AFF25C27}" dt="2022-06-14T02:47:12.180" v="178" actId="1076"/>
        <pc:sldMkLst>
          <pc:docMk/>
          <pc:sldMk cId="0" sldId="259"/>
        </pc:sldMkLst>
        <pc:picChg chg="mod">
          <ac:chgData name="Joice Mendez" userId="5901e398-dec6-4360-8a46-ed7825eec907" providerId="ADAL" clId="{843DD168-0FD8-A045-B32B-8774AFF25C27}" dt="2022-06-13T19:15:52.444" v="72" actId="1076"/>
          <ac:picMkLst>
            <pc:docMk/>
            <pc:sldMk cId="0" sldId="259"/>
            <ac:picMk id="184" creationId="{00000000-0000-0000-0000-000000000000}"/>
          </ac:picMkLst>
        </pc:picChg>
      </pc:sldChg>
      <pc:sldChg chg="del ord">
        <pc:chgData name="Joice Mendez" userId="5901e398-dec6-4360-8a46-ed7825eec907" providerId="ADAL" clId="{843DD168-0FD8-A045-B32B-8774AFF25C27}" dt="2022-06-13T16:38:54.569" v="2" actId="2696"/>
        <pc:sldMkLst>
          <pc:docMk/>
          <pc:sldMk cId="0" sldId="260"/>
        </pc:sldMkLst>
      </pc:sldChg>
      <pc:sldChg chg="del">
        <pc:chgData name="Joice Mendez" userId="5901e398-dec6-4360-8a46-ed7825eec907" providerId="ADAL" clId="{843DD168-0FD8-A045-B32B-8774AFF25C27}" dt="2022-06-13T16:38:56.183" v="3" actId="2696"/>
        <pc:sldMkLst>
          <pc:docMk/>
          <pc:sldMk cId="0" sldId="261"/>
        </pc:sldMkLst>
      </pc:sldChg>
      <pc:sldChg chg="del">
        <pc:chgData name="Joice Mendez" userId="5901e398-dec6-4360-8a46-ed7825eec907" providerId="ADAL" clId="{843DD168-0FD8-A045-B32B-8774AFF25C27}" dt="2022-06-13T16:38:58.504" v="4" actId="2696"/>
        <pc:sldMkLst>
          <pc:docMk/>
          <pc:sldMk cId="0" sldId="262"/>
        </pc:sldMkLst>
      </pc:sldChg>
      <pc:sldChg chg="addSp delSp modSp">
        <pc:chgData name="Joice Mendez" userId="5901e398-dec6-4360-8a46-ed7825eec907" providerId="ADAL" clId="{843DD168-0FD8-A045-B32B-8774AFF25C27}" dt="2022-06-14T03:02:37.934" v="188" actId="1076"/>
        <pc:sldMkLst>
          <pc:docMk/>
          <pc:sldMk cId="0" sldId="269"/>
        </pc:sldMkLst>
        <pc:spChg chg="add del">
          <ac:chgData name="Joice Mendez" userId="5901e398-dec6-4360-8a46-ed7825eec907" providerId="ADAL" clId="{843DD168-0FD8-A045-B32B-8774AFF25C27}" dt="2022-06-14T03:00:00.044" v="181" actId="478"/>
          <ac:spMkLst>
            <pc:docMk/>
            <pc:sldMk cId="0" sldId="269"/>
            <ac:spMk id="2" creationId="{8C92789B-95A3-604D-A2EC-EBA551D71941}"/>
          </ac:spMkLst>
        </pc:spChg>
        <pc:spChg chg="add mod">
          <ac:chgData name="Joice Mendez" userId="5901e398-dec6-4360-8a46-ed7825eec907" providerId="ADAL" clId="{843DD168-0FD8-A045-B32B-8774AFF25C27}" dt="2022-06-14T03:02:37.934" v="188" actId="1076"/>
          <ac:spMkLst>
            <pc:docMk/>
            <pc:sldMk cId="0" sldId="269"/>
            <ac:spMk id="8" creationId="{86D5CEFF-863E-7248-B774-560F65DFDC22}"/>
          </ac:spMkLst>
        </pc:spChg>
      </pc:sldChg>
      <pc:sldChg chg="modSp">
        <pc:chgData name="Joice Mendez" userId="5901e398-dec6-4360-8a46-ed7825eec907" providerId="ADAL" clId="{843DD168-0FD8-A045-B32B-8774AFF25C27}" dt="2022-06-13T16:40:34.632" v="10" actId="255"/>
        <pc:sldMkLst>
          <pc:docMk/>
          <pc:sldMk cId="0" sldId="273"/>
        </pc:sldMkLst>
        <pc:spChg chg="mod">
          <ac:chgData name="Joice Mendez" userId="5901e398-dec6-4360-8a46-ed7825eec907" providerId="ADAL" clId="{843DD168-0FD8-A045-B32B-8774AFF25C27}" dt="2022-06-13T16:40:34.632" v="10" actId="255"/>
          <ac:spMkLst>
            <pc:docMk/>
            <pc:sldMk cId="0" sldId="273"/>
            <ac:spMk id="260" creationId="{00000000-0000-0000-0000-000000000000}"/>
          </ac:spMkLst>
        </pc:spChg>
      </pc:sldChg>
      <pc:sldChg chg="modSp">
        <pc:chgData name="Joice Mendez" userId="5901e398-dec6-4360-8a46-ed7825eec907" providerId="ADAL" clId="{843DD168-0FD8-A045-B32B-8774AFF25C27}" dt="2022-06-13T16:40:27.174" v="8" actId="255"/>
        <pc:sldMkLst>
          <pc:docMk/>
          <pc:sldMk cId="0" sldId="274"/>
        </pc:sldMkLst>
        <pc:spChg chg="mod">
          <ac:chgData name="Joice Mendez" userId="5901e398-dec6-4360-8a46-ed7825eec907" providerId="ADAL" clId="{843DD168-0FD8-A045-B32B-8774AFF25C27}" dt="2022-06-13T16:40:27.174" v="8" actId="255"/>
          <ac:spMkLst>
            <pc:docMk/>
            <pc:sldMk cId="0" sldId="274"/>
            <ac:spMk id="266" creationId="{00000000-0000-0000-0000-000000000000}"/>
          </ac:spMkLst>
        </pc:spChg>
      </pc:sldChg>
      <pc:sldChg chg="addSp modSp">
        <pc:chgData name="Joice Mendez" userId="5901e398-dec6-4360-8a46-ed7825eec907" providerId="ADAL" clId="{843DD168-0FD8-A045-B32B-8774AFF25C27}" dt="2022-06-13T19:32:04.526" v="154" actId="1076"/>
        <pc:sldMkLst>
          <pc:docMk/>
          <pc:sldMk cId="0" sldId="276"/>
        </pc:sldMkLst>
        <pc:spChg chg="add mod">
          <ac:chgData name="Joice Mendez" userId="5901e398-dec6-4360-8a46-ed7825eec907" providerId="ADAL" clId="{843DD168-0FD8-A045-B32B-8774AFF25C27}" dt="2022-06-13T19:32:04.526" v="154" actId="1076"/>
          <ac:spMkLst>
            <pc:docMk/>
            <pc:sldMk cId="0" sldId="276"/>
            <ac:spMk id="2" creationId="{B707D5A4-6B3B-4849-837E-63597BA07DB1}"/>
          </ac:spMkLst>
        </pc:spChg>
      </pc:sldChg>
      <pc:sldChg chg="new del">
        <pc:chgData name="Joice Mendez" userId="5901e398-dec6-4360-8a46-ed7825eec907" providerId="ADAL" clId="{843DD168-0FD8-A045-B32B-8774AFF25C27}" dt="2022-06-13T19:16:10.673" v="74" actId="2696"/>
        <pc:sldMkLst>
          <pc:docMk/>
          <pc:sldMk cId="2067670031" sldId="277"/>
        </pc:sldMkLst>
      </pc:sldChg>
      <pc:sldChg chg="addSp modSp new ord">
        <pc:chgData name="Joice Mendez" userId="5901e398-dec6-4360-8a46-ed7825eec907" providerId="ADAL" clId="{843DD168-0FD8-A045-B32B-8774AFF25C27}" dt="2022-06-13T19:17:55.266" v="81" actId="14100"/>
        <pc:sldMkLst>
          <pc:docMk/>
          <pc:sldMk cId="2904585469" sldId="277"/>
        </pc:sldMkLst>
        <pc:picChg chg="add mod">
          <ac:chgData name="Joice Mendez" userId="5901e398-dec6-4360-8a46-ed7825eec907" providerId="ADAL" clId="{843DD168-0FD8-A045-B32B-8774AFF25C27}" dt="2022-06-13T19:17:55.266" v="81" actId="14100"/>
          <ac:picMkLst>
            <pc:docMk/>
            <pc:sldMk cId="2904585469" sldId="277"/>
            <ac:picMk id="6" creationId="{4B68C122-CE05-A04F-A0C9-C571BEBCE504}"/>
          </ac:picMkLst>
        </pc:picChg>
      </pc:sldChg>
      <pc:sldChg chg="addSp delSp modSp new mod modClrScheme chgLayout">
        <pc:chgData name="Joice Mendez" userId="5901e398-dec6-4360-8a46-ed7825eec907" providerId="ADAL" clId="{843DD168-0FD8-A045-B32B-8774AFF25C27}" dt="2022-06-14T03:20:57.954" v="205" actId="732"/>
        <pc:sldMkLst>
          <pc:docMk/>
          <pc:sldMk cId="591130949" sldId="278"/>
        </pc:sldMkLst>
        <pc:spChg chg="add del">
          <ac:chgData name="Joice Mendez" userId="5901e398-dec6-4360-8a46-ed7825eec907" providerId="ADAL" clId="{843DD168-0FD8-A045-B32B-8774AFF25C27}" dt="2022-06-14T03:20:56.707" v="203" actId="700"/>
          <ac:spMkLst>
            <pc:docMk/>
            <pc:sldMk cId="591130949" sldId="278"/>
            <ac:spMk id="2" creationId="{BDFABB84-857E-6142-ACF3-E954703B7A8D}"/>
          </ac:spMkLst>
        </pc:spChg>
        <pc:spChg chg="add del">
          <ac:chgData name="Joice Mendez" userId="5901e398-dec6-4360-8a46-ed7825eec907" providerId="ADAL" clId="{843DD168-0FD8-A045-B32B-8774AFF25C27}" dt="2022-06-14T03:20:56.707" v="203" actId="700"/>
          <ac:spMkLst>
            <pc:docMk/>
            <pc:sldMk cId="591130949" sldId="278"/>
            <ac:spMk id="3" creationId="{883C83F5-6E2A-9F44-A06A-2A5E5E814ACD}"/>
          </ac:spMkLst>
        </pc:spChg>
        <pc:picChg chg="add mod modCrop">
          <ac:chgData name="Joice Mendez" userId="5901e398-dec6-4360-8a46-ed7825eec907" providerId="ADAL" clId="{843DD168-0FD8-A045-B32B-8774AFF25C27}" dt="2022-06-14T03:20:57.954" v="205" actId="732"/>
          <ac:picMkLst>
            <pc:docMk/>
            <pc:sldMk cId="591130949" sldId="278"/>
            <ac:picMk id="6" creationId="{62380069-3C20-BC4F-B532-497931C33B0F}"/>
          </ac:picMkLst>
        </pc:picChg>
      </pc:sldChg>
      <pc:sldChg chg="addSp modSp new">
        <pc:chgData name="Joice Mendez" userId="5901e398-dec6-4360-8a46-ed7825eec907" providerId="ADAL" clId="{843DD168-0FD8-A045-B32B-8774AFF25C27}" dt="2022-06-13T19:19:08.873" v="92" actId="14100"/>
        <pc:sldMkLst>
          <pc:docMk/>
          <pc:sldMk cId="2039536967" sldId="279"/>
        </pc:sldMkLst>
        <pc:picChg chg="add mod">
          <ac:chgData name="Joice Mendez" userId="5901e398-dec6-4360-8a46-ed7825eec907" providerId="ADAL" clId="{843DD168-0FD8-A045-B32B-8774AFF25C27}" dt="2022-06-13T19:19:08.873" v="92" actId="14100"/>
          <ac:picMkLst>
            <pc:docMk/>
            <pc:sldMk cId="2039536967" sldId="279"/>
            <ac:picMk id="6" creationId="{43961A0D-BD86-064F-8322-59D9FB7C2FBE}"/>
          </ac:picMkLst>
        </pc:picChg>
      </pc:sldChg>
      <pc:sldChg chg="addSp modSp new">
        <pc:chgData name="Joice Mendez" userId="5901e398-dec6-4360-8a46-ed7825eec907" providerId="ADAL" clId="{843DD168-0FD8-A045-B32B-8774AFF25C27}" dt="2022-06-13T19:23:57.020" v="131" actId="14100"/>
        <pc:sldMkLst>
          <pc:docMk/>
          <pc:sldMk cId="2574902710" sldId="280"/>
        </pc:sldMkLst>
        <pc:picChg chg="add mod modCrop">
          <ac:chgData name="Joice Mendez" userId="5901e398-dec6-4360-8a46-ed7825eec907" providerId="ADAL" clId="{843DD168-0FD8-A045-B32B-8774AFF25C27}" dt="2022-06-13T19:23:57.020" v="131" actId="14100"/>
          <ac:picMkLst>
            <pc:docMk/>
            <pc:sldMk cId="2574902710" sldId="280"/>
            <ac:picMk id="6" creationId="{5CC77349-7FFB-024D-9DB5-70C623D3C1B4}"/>
          </ac:picMkLst>
        </pc:picChg>
      </pc:sldChg>
      <pc:sldChg chg="addSp delSp modSp add">
        <pc:chgData name="Joice Mendez" userId="5901e398-dec6-4360-8a46-ed7825eec907" providerId="ADAL" clId="{843DD168-0FD8-A045-B32B-8774AFF25C27}" dt="2022-06-14T03:04:46.107" v="195" actId="14100"/>
        <pc:sldMkLst>
          <pc:docMk/>
          <pc:sldMk cId="2180627556" sldId="281"/>
        </pc:sldMkLst>
        <pc:picChg chg="add mod">
          <ac:chgData name="Joice Mendez" userId="5901e398-dec6-4360-8a46-ed7825eec907" providerId="ADAL" clId="{843DD168-0FD8-A045-B32B-8774AFF25C27}" dt="2022-06-14T03:04:46.107" v="195" actId="14100"/>
          <ac:picMkLst>
            <pc:docMk/>
            <pc:sldMk cId="2180627556" sldId="281"/>
            <ac:picMk id="3" creationId="{E2645571-1BCF-A441-A286-7972ABC2FD75}"/>
          </ac:picMkLst>
        </pc:picChg>
        <pc:picChg chg="del">
          <ac:chgData name="Joice Mendez" userId="5901e398-dec6-4360-8a46-ed7825eec907" providerId="ADAL" clId="{843DD168-0FD8-A045-B32B-8774AFF25C27}" dt="2022-06-14T03:03:08.143" v="190" actId="478"/>
          <ac:picMkLst>
            <pc:docMk/>
            <pc:sldMk cId="2180627556" sldId="281"/>
            <ac:picMk id="243" creationId="{00000000-0000-0000-0000-000000000000}"/>
          </ac:picMkLst>
        </pc:picChg>
      </pc:sldChg>
      <pc:sldChg chg="new del">
        <pc:chgData name="Joice Mendez" userId="5901e398-dec6-4360-8a46-ed7825eec907" providerId="ADAL" clId="{843DD168-0FD8-A045-B32B-8774AFF25C27}" dt="2022-06-14T03:16:57.313" v="197" actId="2696"/>
        <pc:sldMkLst>
          <pc:docMk/>
          <pc:sldMk cId="2129775884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128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129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1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256031" y="1143000"/>
            <a:ext cx="2834641" cy="23774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33" name="Google Shape;77;p31"/>
          <p:cNvSpPr>
            <a:spLocks noGrp="1"/>
          </p:cNvSpPr>
          <p:nvPr>
            <p:ph type="pic" idx="21"/>
          </p:nvPr>
        </p:nvSpPr>
        <p:spPr>
          <a:xfrm>
            <a:off x="3570644" y="767419"/>
            <a:ext cx="8115231" cy="5330953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6031" y="3493008"/>
            <a:ext cx="2834641" cy="232257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  <a:lvl2pPr marL="228600" indent="4572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2pPr>
            <a:lvl3pPr marL="228600" indent="9144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3pPr>
            <a:lvl4pPr marL="228600" indent="13716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4pPr>
            <a:lvl5pPr marL="228600" indent="18288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142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143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5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4966548" y="-233173"/>
            <a:ext cx="5120641" cy="7315201"/>
          </a:xfrm>
          <a:prstGeom prst="rect">
            <a:avLst/>
          </a:prstGeom>
        </p:spPr>
        <p:txBody>
          <a:bodyPr anchor="t">
            <a:normAutofit/>
          </a:bodyPr>
          <a:lstStyle>
            <a:lvl1pPr indent="-342900"/>
            <a:lvl3pPr marL="1457325" indent="-428625"/>
            <a:lvl4pPr marL="1975757" indent="-489857"/>
            <a:lvl5pPr marL="2432957" indent="-489857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155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156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58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 rot="5400000">
            <a:off x="-685800" y="2057400"/>
            <a:ext cx="4953000" cy="2819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4965191" y="-228600"/>
            <a:ext cx="5120642" cy="7315200"/>
          </a:xfrm>
          <a:prstGeom prst="rect">
            <a:avLst/>
          </a:prstGeom>
        </p:spPr>
        <p:txBody>
          <a:bodyPr anchor="t">
            <a:normAutofit/>
          </a:bodyPr>
          <a:lstStyle>
            <a:lvl1pPr indent="-342900"/>
            <a:lvl3pPr marL="1457325" indent="-428625"/>
            <a:lvl4pPr marL="1975757" indent="-489857"/>
            <a:lvl5pPr marL="2432957" indent="-489857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0;p26"/>
          <p:cNvSpPr/>
          <p:nvPr/>
        </p:nvSpPr>
        <p:spPr>
          <a:xfrm>
            <a:off x="0" y="761998"/>
            <a:ext cx="9141619" cy="5334003"/>
          </a:xfrm>
          <a:prstGeom prst="rect">
            <a:avLst/>
          </a:prstGeom>
          <a:solidFill>
            <a:srgbClr val="FCC30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21;p26"/>
          <p:cNvSpPr/>
          <p:nvPr/>
        </p:nvSpPr>
        <p:spPr>
          <a:xfrm>
            <a:off x="9270262" y="761998"/>
            <a:ext cx="2925319" cy="5334003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069847" y="1298447"/>
            <a:ext cx="7315201" cy="32552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900"/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0015" y="4670245"/>
            <a:ext cx="7315201" cy="9144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355600" indent="-254000">
              <a:buClrTx/>
              <a:buSzTx/>
              <a:buFontTx/>
              <a:buNone/>
              <a:defRPr sz="2200">
                <a:solidFill>
                  <a:srgbClr val="D7F0F6"/>
                </a:solidFill>
              </a:defRPr>
            </a:lvl1pPr>
            <a:lvl2pPr marL="355600" indent="215900">
              <a:buClrTx/>
              <a:buSzTx/>
              <a:buFontTx/>
              <a:buNone/>
              <a:defRPr sz="2200">
                <a:solidFill>
                  <a:srgbClr val="D7F0F6"/>
                </a:solidFill>
              </a:defRPr>
            </a:lvl2pPr>
            <a:lvl3pPr marL="355600" indent="685800">
              <a:buClrTx/>
              <a:buSzTx/>
              <a:buFontTx/>
              <a:buNone/>
              <a:defRPr sz="2200">
                <a:solidFill>
                  <a:srgbClr val="D7F0F6"/>
                </a:solidFill>
              </a:defRPr>
            </a:lvl3pPr>
            <a:lvl4pPr marL="355600" indent="1155700">
              <a:buClrTx/>
              <a:buSzTx/>
              <a:buFontTx/>
              <a:buNone/>
              <a:defRPr sz="2200">
                <a:solidFill>
                  <a:srgbClr val="D7F0F6"/>
                </a:solidFill>
              </a:defRPr>
            </a:lvl4pPr>
            <a:lvl5pPr marL="355600" indent="1612900">
              <a:buClrTx/>
              <a:buSzTx/>
              <a:buFontTx/>
              <a:buNone/>
              <a:defRPr sz="2200">
                <a:solidFill>
                  <a:srgbClr val="D7F0F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29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30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2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3867911" y="1298447"/>
            <a:ext cx="7315201" cy="32552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900"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86200" y="4672584"/>
            <a:ext cx="7315200" cy="9144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0">
              <a:buClrTx/>
              <a:buSzTx/>
              <a:buFontTx/>
              <a:buNone/>
              <a:defRPr sz="2200"/>
            </a:lvl1pPr>
            <a:lvl2pPr marL="228600" indent="457200">
              <a:buClrTx/>
              <a:buSzTx/>
              <a:buFontTx/>
              <a:buNone/>
              <a:defRPr sz="2200"/>
            </a:lvl2pPr>
            <a:lvl3pPr marL="228600" indent="914400">
              <a:buClrTx/>
              <a:buSzTx/>
              <a:buFontTx/>
              <a:buNone/>
              <a:defRPr sz="2200"/>
            </a:lvl3pPr>
            <a:lvl4pPr marL="228600" indent="1371600">
              <a:buClrTx/>
              <a:buSzTx/>
              <a:buFontTx/>
              <a:buNone/>
              <a:defRPr sz="2200"/>
            </a:lvl4pPr>
            <a:lvl5pPr marL="228600" indent="1828800">
              <a:buClrTx/>
              <a:buSzTx/>
              <a:buFont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42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43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5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1" cy="5120641"/>
          </a:xfrm>
          <a:prstGeom prst="rect">
            <a:avLst/>
          </a:prstGeom>
        </p:spPr>
        <p:txBody>
          <a:bodyPr>
            <a:normAutofit/>
          </a:bodyPr>
          <a:lstStyle>
            <a:lvl1pPr indent="-342900"/>
            <a:lvl3pPr marL="1457325" indent="-428625"/>
            <a:lvl4pPr marL="1975757" indent="-489857"/>
            <a:lvl5pPr marL="2432957" indent="-489857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55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56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8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" name="Google Shape;40;p25"/>
          <p:cNvSpPr/>
          <p:nvPr/>
        </p:nvSpPr>
        <p:spPr>
          <a:xfrm>
            <a:off x="0" y="-1"/>
            <a:ext cx="12192000" cy="650402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800"/>
            </a:pPr>
            <a:endParaRPr/>
          </a:p>
        </p:txBody>
      </p:sp>
      <p:grpSp>
        <p:nvGrpSpPr>
          <p:cNvPr id="62" name="Google Shape;41;p25"/>
          <p:cNvGrpSpPr/>
          <p:nvPr/>
        </p:nvGrpSpPr>
        <p:grpSpPr>
          <a:xfrm>
            <a:off x="1107190" y="1588342"/>
            <a:ext cx="994351" cy="61102"/>
            <a:chOff x="0" y="0"/>
            <a:chExt cx="994350" cy="61101"/>
          </a:xfrm>
        </p:grpSpPr>
        <p:sp>
          <p:nvSpPr>
            <p:cNvPr id="60" name="Google Shape;42;p25"/>
            <p:cNvSpPr/>
            <p:nvPr/>
          </p:nvSpPr>
          <p:spPr>
            <a:xfrm rot="16200000">
              <a:off x="715227" y="-218022"/>
              <a:ext cx="61102" cy="49714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/>
              </a:pPr>
              <a:endParaRPr/>
            </a:p>
          </p:txBody>
        </p:sp>
        <p:sp>
          <p:nvSpPr>
            <p:cNvPr id="61" name="Google Shape;43;p25"/>
            <p:cNvSpPr/>
            <p:nvPr/>
          </p:nvSpPr>
          <p:spPr>
            <a:xfrm rot="16200000">
              <a:off x="220124" y="-220124"/>
              <a:ext cx="61102" cy="50135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800"/>
              </a:pPr>
              <a:endParaRPr/>
            </a:p>
          </p:txBody>
        </p:sp>
      </p:grp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1"/>
          </a:xfrm>
          <a:prstGeom prst="rect">
            <a:avLst/>
          </a:prstGeom>
        </p:spPr>
        <p:txBody>
          <a:bodyPr lIns="91424" tIns="91424" rIns="91424" bIns="91424" anchor="t">
            <a:normAutofit/>
          </a:bodyPr>
          <a:lstStyle>
            <a:lvl1pPr>
              <a:defRPr sz="3400"/>
            </a:lvl1pPr>
          </a:lstStyle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72600" y="2771832"/>
            <a:ext cx="10251600" cy="3014802"/>
          </a:xfrm>
          <a:prstGeom prst="rect">
            <a:avLst/>
          </a:prstGeom>
        </p:spPr>
        <p:txBody>
          <a:bodyPr lIns="91424" tIns="91424" rIns="91424" bIns="91424" anchor="t">
            <a:normAutofit/>
          </a:bodyPr>
          <a:lstStyle>
            <a:lvl1pPr indent="-311150">
              <a:spcBef>
                <a:spcPts val="0"/>
              </a:spcBef>
            </a:lvl1pPr>
            <a:lvl2pPr marL="947561" indent="-331611">
              <a:spcBef>
                <a:spcPts val="0"/>
              </a:spcBef>
              <a:buChar char="○"/>
            </a:lvl2pPr>
            <a:lvl3pPr marL="1446212" indent="-373062">
              <a:spcBef>
                <a:spcPts val="0"/>
              </a:spcBef>
              <a:buChar char="■"/>
            </a:lvl3pPr>
            <a:lvl4pPr marL="1956707" indent="-426357">
              <a:spcBef>
                <a:spcPts val="0"/>
              </a:spcBef>
            </a:lvl4pPr>
            <a:lvl5pPr marL="2413907" indent="-426357">
              <a:spcBef>
                <a:spcPts val="0"/>
              </a:spcBef>
              <a:buChar char="○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5386" y="6415210"/>
            <a:ext cx="347951" cy="36065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72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73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5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67911" y="868680"/>
            <a:ext cx="3474722" cy="51206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Google Shape;50;p27"/>
          <p:cNvSpPr txBox="1">
            <a:spLocks noGrp="1"/>
          </p:cNvSpPr>
          <p:nvPr>
            <p:ph type="body" sz="half" idx="21"/>
          </p:nvPr>
        </p:nvSpPr>
        <p:spPr>
          <a:xfrm>
            <a:off x="7818119" y="868679"/>
            <a:ext cx="3474721" cy="5120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86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87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9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67911" y="1023585"/>
            <a:ext cx="3474722" cy="807721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0">
              <a:spcBef>
                <a:spcPts val="0"/>
              </a:spcBef>
              <a:buClrTx/>
              <a:buSzTx/>
              <a:buFontTx/>
              <a:buNone/>
            </a:lvl1pPr>
            <a:lvl2pPr marL="228600" indent="457200">
              <a:spcBef>
                <a:spcPts val="0"/>
              </a:spcBef>
              <a:buClrTx/>
              <a:buSzTx/>
              <a:buFontTx/>
              <a:buNone/>
            </a:lvl2pPr>
            <a:lvl3pPr marL="228600" indent="914400">
              <a:spcBef>
                <a:spcPts val="0"/>
              </a:spcBef>
              <a:buClrTx/>
              <a:buSzTx/>
              <a:buFontTx/>
              <a:buNone/>
            </a:lvl3pPr>
            <a:lvl4pPr marL="228600" indent="1371600">
              <a:spcBef>
                <a:spcPts val="0"/>
              </a:spcBef>
              <a:buClrTx/>
              <a:buSzTx/>
              <a:buFontTx/>
              <a:buNone/>
            </a:lvl4pPr>
            <a:lvl5pPr marL="228600" indent="1828800"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Google Shape;57;p28"/>
          <p:cNvSpPr txBox="1">
            <a:spLocks noGrp="1"/>
          </p:cNvSpPr>
          <p:nvPr>
            <p:ph type="body" sz="quarter" idx="21"/>
          </p:nvPr>
        </p:nvSpPr>
        <p:spPr>
          <a:xfrm>
            <a:off x="3867911" y="1930936"/>
            <a:ext cx="3474722" cy="402336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93" name="Google Shape;58;p28"/>
          <p:cNvSpPr txBox="1">
            <a:spLocks noGrp="1"/>
          </p:cNvSpPr>
          <p:nvPr>
            <p:ph type="body" sz="quarter" idx="22"/>
          </p:nvPr>
        </p:nvSpPr>
        <p:spPr>
          <a:xfrm>
            <a:off x="7818463" y="1023585"/>
            <a:ext cx="3474721" cy="81317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228600" indent="0">
              <a:spcBef>
                <a:spcPts val="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94" name="Google Shape;59;p28"/>
          <p:cNvSpPr txBox="1">
            <a:spLocks noGrp="1"/>
          </p:cNvSpPr>
          <p:nvPr>
            <p:ph type="body" sz="quarter" idx="23"/>
          </p:nvPr>
        </p:nvSpPr>
        <p:spPr>
          <a:xfrm>
            <a:off x="7818463" y="1930936"/>
            <a:ext cx="3474721" cy="402336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102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103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5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6;p21"/>
          <p:cNvGrpSpPr/>
          <p:nvPr/>
        </p:nvGrpSpPr>
        <p:grpSpPr>
          <a:xfrm>
            <a:off x="-29298" y="755241"/>
            <a:ext cx="3502187" cy="5334664"/>
            <a:chOff x="0" y="0"/>
            <a:chExt cx="3502185" cy="5334663"/>
          </a:xfrm>
        </p:grpSpPr>
        <p:sp>
          <p:nvSpPr>
            <p:cNvPr id="114" name="Google Shape;7;p21"/>
            <p:cNvSpPr/>
            <p:nvPr/>
          </p:nvSpPr>
          <p:spPr>
            <a:xfrm>
              <a:off x="29298" y="3710"/>
              <a:ext cx="3443590" cy="533095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115" name="Google Shape;8;p21"/>
            <p:cNvSpPr/>
            <p:nvPr/>
          </p:nvSpPr>
          <p:spPr>
            <a:xfrm rot="16200000">
              <a:off x="-738369" y="738368"/>
              <a:ext cx="4978923" cy="3502186"/>
            </a:xfrm>
            <a:prstGeom prst="rect">
              <a:avLst/>
            </a:prstGeom>
            <a:solidFill>
              <a:srgbClr val="FCC30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7" name="Google Shape;10;p21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862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256031" y="1143000"/>
            <a:ext cx="2834641" cy="23774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3867911" y="868680"/>
            <a:ext cx="7315201" cy="51206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Google Shape;71;p30"/>
          <p:cNvSpPr txBox="1">
            <a:spLocks noGrp="1"/>
          </p:cNvSpPr>
          <p:nvPr>
            <p:ph type="body" sz="quarter" idx="21"/>
          </p:nvPr>
        </p:nvSpPr>
        <p:spPr>
          <a:xfrm>
            <a:off x="256032" y="3494175"/>
            <a:ext cx="2834640" cy="232199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228600" indent="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24821"/>
            <a:ext cx="10972800" cy="1242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467453"/>
            <a:ext cx="10972800" cy="47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8561" y="6404312"/>
            <a:ext cx="256501" cy="2692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titleStyle>
    <p:bodyStyle>
      <a:lvl1pPr marL="457200" marR="0" indent="-355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1pPr>
      <a:lvl2pPr marL="952500" marR="0" indent="-3810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2pPr>
      <a:lvl3pPr marL="1454150" marR="0" indent="-412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3pPr>
      <a:lvl4pPr marL="1964871" marR="0" indent="-453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4pPr>
      <a:lvl5pPr marL="2422071" marR="0" indent="-453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5pPr>
      <a:lvl6pPr marL="2879271" marR="0" indent="-453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6pPr>
      <a:lvl7pPr marL="3336471" marR="0" indent="-453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7pPr>
      <a:lvl8pPr marL="3793671" marR="0" indent="-453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8pPr>
      <a:lvl9pPr marL="4250871" marR="0" indent="-453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ts val="2000"/>
        <a:buFont typeface="Helvetica"/>
        <a:buChar char="●"/>
        <a:tabLst/>
        <a:defRPr sz="2000" b="0" i="0" u="none" strike="noStrike" cap="none" spc="0" baseline="0">
          <a:solidFill>
            <a:srgbClr val="595959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om Energy Justice to Youth inclusive actions towards Energy Transition"/>
          <p:cNvSpPr txBox="1">
            <a:spLocks noGrp="1"/>
          </p:cNvSpPr>
          <p:nvPr>
            <p:ph type="title"/>
          </p:nvPr>
        </p:nvSpPr>
        <p:spPr>
          <a:xfrm>
            <a:off x="239892" y="753057"/>
            <a:ext cx="8402445" cy="325526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/>
              <a:t>From Energy Justice to Youth </a:t>
            </a:r>
            <a:r>
              <a:rPr lang="en-US" dirty="0"/>
              <a:t>inclusion </a:t>
            </a:r>
            <a:r>
              <a:rPr lang="es-ES" dirty="0"/>
              <a:t>in</a:t>
            </a:r>
            <a:r>
              <a:rPr dirty="0"/>
              <a:t> </a:t>
            </a:r>
            <a:r>
              <a:rPr lang="es-ES" dirty="0" err="1"/>
              <a:t>sustainable</a:t>
            </a:r>
            <a:r>
              <a:rPr lang="es-ES" dirty="0"/>
              <a:t> water-energy</a:t>
            </a:r>
            <a:r>
              <a:rPr lang="en-US" dirty="0"/>
              <a:t> initiatives </a:t>
            </a:r>
            <a:endParaRPr dirty="0"/>
          </a:p>
        </p:txBody>
      </p:sp>
      <p:sp>
        <p:nvSpPr>
          <p:cNvPr id="171" name="Joyce Najm Mendez. Latin American and Caribbean Regional Focal Point of the SDG7 Youth Constituency"/>
          <p:cNvSpPr txBox="1">
            <a:spLocks noGrp="1"/>
          </p:cNvSpPr>
          <p:nvPr>
            <p:ph type="body" sz="quarter" idx="1"/>
          </p:nvPr>
        </p:nvSpPr>
        <p:spPr>
          <a:xfrm>
            <a:off x="583146" y="4648200"/>
            <a:ext cx="7511391" cy="914401"/>
          </a:xfrm>
          <a:prstGeom prst="rect">
            <a:avLst/>
          </a:prstGeom>
        </p:spPr>
        <p:txBody>
          <a:bodyPr/>
          <a:lstStyle>
            <a:lvl1pPr marL="0" indent="62992" defTabSz="566927">
              <a:spcBef>
                <a:spcPts val="0"/>
              </a:spcBef>
              <a:defRPr sz="2108" b="1">
                <a:solidFill>
                  <a:srgbClr val="000000"/>
                </a:solidFill>
              </a:defRPr>
            </a:lvl1pPr>
          </a:lstStyle>
          <a:p>
            <a:pPr algn="ctr"/>
            <a:r>
              <a:t>Joyce Najm Mendez. Latin American and Caribbean Regional Focal Point of the SDG7 Youth Constituency</a:t>
            </a:r>
          </a:p>
        </p:txBody>
      </p:sp>
      <p:pic>
        <p:nvPicPr>
          <p:cNvPr id="172" name="Google Shape;99;p1" descr="Google Shape;99;p1"/>
          <p:cNvPicPr>
            <a:picLocks noChangeAspect="1"/>
          </p:cNvPicPr>
          <p:nvPr/>
        </p:nvPicPr>
        <p:blipFill>
          <a:blip r:embed="rId2"/>
          <a:srcRect l="48456"/>
          <a:stretch>
            <a:fillRect/>
          </a:stretch>
        </p:blipFill>
        <p:spPr>
          <a:xfrm>
            <a:off x="9279397" y="4968687"/>
            <a:ext cx="2907022" cy="1129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99;p1" descr="Google Shape;99;p1"/>
          <p:cNvPicPr>
            <a:picLocks noChangeAspect="1"/>
          </p:cNvPicPr>
          <p:nvPr/>
        </p:nvPicPr>
        <p:blipFill>
          <a:blip r:embed="rId2"/>
          <a:srcRect r="51476"/>
          <a:stretch>
            <a:fillRect/>
          </a:stretch>
        </p:blipFill>
        <p:spPr>
          <a:xfrm>
            <a:off x="9289288" y="753057"/>
            <a:ext cx="2887364" cy="1191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4A115-6C07-5E47-BA56-B246E9491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708" y="220980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337.jpeg" descr="IMG_1337.jpeg"/>
          <p:cNvPicPr>
            <a:picLocks noChangeAspect="1"/>
          </p:cNvPicPr>
          <p:nvPr/>
        </p:nvPicPr>
        <p:blipFill>
          <a:blip r:embed="rId2"/>
          <a:srcRect r="4432" b="4110"/>
          <a:stretch>
            <a:fillRect/>
          </a:stretch>
        </p:blipFill>
        <p:spPr>
          <a:xfrm>
            <a:off x="20439" y="-132188"/>
            <a:ext cx="12151176" cy="65730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Google Shape;134;g123a8f71dcd_0_0"/>
          <p:cNvGrpSpPr/>
          <p:nvPr/>
        </p:nvGrpSpPr>
        <p:grpSpPr>
          <a:xfrm>
            <a:off x="8777675" y="6286772"/>
            <a:ext cx="4675251" cy="571228"/>
            <a:chOff x="0" y="0"/>
            <a:chExt cx="4675250" cy="571227"/>
          </a:xfrm>
        </p:grpSpPr>
        <p:sp>
          <p:nvSpPr>
            <p:cNvPr id="210" name="Google Shape;135;g123a8f71dcd_0_0"/>
            <p:cNvSpPr txBox="1"/>
            <p:nvPr/>
          </p:nvSpPr>
          <p:spPr>
            <a:xfrm>
              <a:off x="0" y="40120"/>
              <a:ext cx="4675251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1200"/>
                </a:spcBef>
                <a:defRPr sz="2200">
                  <a:solidFill>
                    <a:srgbClr val="FCC30B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www.sdg7youth</a:t>
              </a:r>
            </a:p>
          </p:txBody>
        </p:sp>
        <p:pic>
          <p:nvPicPr>
            <p:cNvPr id="211" name="Google Shape;136;g123a8f71dcd_0_0" descr="Google Shape;136;g123a8f71dcd_0_0"/>
            <p:cNvPicPr>
              <a:picLocks noChangeAspect="1"/>
            </p:cNvPicPr>
            <p:nvPr/>
          </p:nvPicPr>
          <p:blipFill>
            <a:blip r:embed="rId3"/>
            <a:srcRect r="82277" b="9099"/>
            <a:stretch>
              <a:fillRect/>
            </a:stretch>
          </p:blipFill>
          <p:spPr>
            <a:xfrm>
              <a:off x="714668" y="0"/>
              <a:ext cx="555926" cy="571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338.jpeg" descr="IMG_13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03"/>
            <a:ext cx="12192001" cy="6591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oogle Shape;134;g123a8f71dcd_0_0"/>
          <p:cNvGrpSpPr/>
          <p:nvPr/>
        </p:nvGrpSpPr>
        <p:grpSpPr>
          <a:xfrm>
            <a:off x="8777675" y="6286772"/>
            <a:ext cx="4675251" cy="571228"/>
            <a:chOff x="0" y="0"/>
            <a:chExt cx="4675250" cy="571227"/>
          </a:xfrm>
        </p:grpSpPr>
        <p:sp>
          <p:nvSpPr>
            <p:cNvPr id="215" name="Google Shape;135;g123a8f71dcd_0_0"/>
            <p:cNvSpPr txBox="1"/>
            <p:nvPr/>
          </p:nvSpPr>
          <p:spPr>
            <a:xfrm>
              <a:off x="0" y="40120"/>
              <a:ext cx="4675251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1200"/>
                </a:spcBef>
                <a:defRPr sz="2200">
                  <a:solidFill>
                    <a:srgbClr val="FCC30B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www.sdg7youth</a:t>
              </a:r>
            </a:p>
          </p:txBody>
        </p:sp>
        <p:pic>
          <p:nvPicPr>
            <p:cNvPr id="216" name="Google Shape;136;g123a8f71dcd_0_0" descr="Google Shape;136;g123a8f71dcd_0_0"/>
            <p:cNvPicPr>
              <a:picLocks noChangeAspect="1"/>
            </p:cNvPicPr>
            <p:nvPr/>
          </p:nvPicPr>
          <p:blipFill>
            <a:blip r:embed="rId3"/>
            <a:srcRect r="82277" b="9099"/>
            <a:stretch>
              <a:fillRect/>
            </a:stretch>
          </p:blipFill>
          <p:spPr>
            <a:xfrm>
              <a:off x="714668" y="0"/>
              <a:ext cx="555926" cy="571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98;p1" descr="Google Shape;98;p1"/>
          <p:cNvPicPr>
            <a:picLocks noChangeAspect="1"/>
          </p:cNvPicPr>
          <p:nvPr/>
        </p:nvPicPr>
        <p:blipFill>
          <a:blip r:embed="rId2"/>
          <a:srcRect l="1" r="35201"/>
          <a:stretch>
            <a:fillRect/>
          </a:stretch>
        </p:blipFill>
        <p:spPr>
          <a:xfrm>
            <a:off x="-1" y="0"/>
            <a:ext cx="6028769" cy="6879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oogle Shape;99;p1" descr="Google Shape;99;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597" y="222299"/>
            <a:ext cx="4980006" cy="99756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100;p1"/>
          <p:cNvSpPr/>
          <p:nvPr/>
        </p:nvSpPr>
        <p:spPr>
          <a:xfrm>
            <a:off x="-1" y="16059"/>
            <a:ext cx="2865123" cy="6879734"/>
          </a:xfrm>
          <a:prstGeom prst="rect">
            <a:avLst/>
          </a:prstGeom>
          <a:solidFill>
            <a:srgbClr val="FCC30B">
              <a:alpha val="6901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Google Shape;101;p1"/>
          <p:cNvSpPr txBox="1"/>
          <p:nvPr/>
        </p:nvSpPr>
        <p:spPr>
          <a:xfrm>
            <a:off x="6628250" y="2655612"/>
            <a:ext cx="5288501" cy="1523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175" tIns="76175" rIns="76175" bIns="76175" anchor="ctr">
            <a:spAutoFit/>
          </a:bodyPr>
          <a:lstStyle/>
          <a:p>
            <a:pPr algn="ctr">
              <a:defRPr sz="4500" b="1">
                <a:solidFill>
                  <a:srgbClr val="FDD100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Youth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Sustainable </a:t>
            </a:r>
            <a:r>
              <a:t>Energy</a:t>
            </a:r>
            <a:r>
              <a:rPr>
                <a:solidFill>
                  <a:schemeClr val="accent1"/>
                </a:solidFill>
              </a:rPr>
              <a:t> Hub</a:t>
            </a:r>
          </a:p>
        </p:txBody>
      </p:sp>
      <p:sp>
        <p:nvSpPr>
          <p:cNvPr id="223" name="Google Shape;102;p1"/>
          <p:cNvSpPr/>
          <p:nvPr/>
        </p:nvSpPr>
        <p:spPr>
          <a:xfrm>
            <a:off x="2865120" y="-26711"/>
            <a:ext cx="1788160" cy="6904312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Google Shape;103;p1"/>
          <p:cNvSpPr/>
          <p:nvPr/>
        </p:nvSpPr>
        <p:spPr>
          <a:xfrm>
            <a:off x="4653279" y="5087"/>
            <a:ext cx="1076190" cy="6879734"/>
          </a:xfrm>
          <a:prstGeom prst="rect">
            <a:avLst/>
          </a:prstGeom>
          <a:solidFill>
            <a:srgbClr val="FCC30B">
              <a:alpha val="8392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Google Shape;104;p1"/>
          <p:cNvSpPr/>
          <p:nvPr/>
        </p:nvSpPr>
        <p:spPr>
          <a:xfrm rot="16200000">
            <a:off x="8515222" y="4855799"/>
            <a:ext cx="217735" cy="3502186"/>
          </a:xfrm>
          <a:prstGeom prst="rect">
            <a:avLst/>
          </a:prstGeom>
          <a:solidFill>
            <a:srgbClr val="FCC30B">
              <a:alpha val="8901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Google Shape;105;p1"/>
          <p:cNvSpPr/>
          <p:nvPr/>
        </p:nvSpPr>
        <p:spPr>
          <a:xfrm>
            <a:off x="5729468" y="-25296"/>
            <a:ext cx="331844" cy="6904312"/>
          </a:xfrm>
          <a:prstGeom prst="rect">
            <a:avLst/>
          </a:prstGeom>
          <a:solidFill>
            <a:schemeClr val="accent1">
              <a:alpha val="9411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Google Shape;107;p1"/>
          <p:cNvSpPr/>
          <p:nvPr/>
        </p:nvSpPr>
        <p:spPr>
          <a:xfrm rot="16200000">
            <a:off x="11174724" y="5698482"/>
            <a:ext cx="217737" cy="1816818"/>
          </a:xfrm>
          <a:prstGeom prst="rect">
            <a:avLst/>
          </a:prstGeom>
          <a:solidFill>
            <a:schemeClr val="accent1">
              <a:alpha val="8901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Google Shape;108;p1"/>
          <p:cNvSpPr txBox="1"/>
          <p:nvPr/>
        </p:nvSpPr>
        <p:spPr>
          <a:xfrm>
            <a:off x="6145940" y="5934951"/>
            <a:ext cx="5182787" cy="45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175" tIns="76175" rIns="76175" bIns="76175" anchor="ctr">
            <a:spAutoFit/>
          </a:bodyPr>
          <a:lstStyle>
            <a:lvl1pPr>
              <a:defRPr sz="20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SDG7 Youth Constituency 2022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G_1350.jpeg" descr="IMG_13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4856"/>
            <a:ext cx="12192001" cy="6008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131;g123a8f71dcd_0_0"/>
          <p:cNvSpPr txBox="1">
            <a:spLocks noGrp="1"/>
          </p:cNvSpPr>
          <p:nvPr>
            <p:ph type="title"/>
          </p:nvPr>
        </p:nvSpPr>
        <p:spPr>
          <a:xfrm>
            <a:off x="252918" y="1123836"/>
            <a:ext cx="2947502" cy="4601102"/>
          </a:xfrm>
          <a:prstGeom prst="rect">
            <a:avLst/>
          </a:prstGeom>
        </p:spPr>
        <p:txBody>
          <a:bodyPr/>
          <a:lstStyle/>
          <a:p>
            <a:r>
              <a:t>2022 Application Pool Breakdown</a:t>
            </a:r>
          </a:p>
        </p:txBody>
      </p:sp>
      <p:grpSp>
        <p:nvGrpSpPr>
          <p:cNvPr id="235" name="Google Shape;134;g123a8f71dcd_0_0"/>
          <p:cNvGrpSpPr/>
          <p:nvPr/>
        </p:nvGrpSpPr>
        <p:grpSpPr>
          <a:xfrm>
            <a:off x="8777675" y="6286772"/>
            <a:ext cx="4675251" cy="571228"/>
            <a:chOff x="0" y="0"/>
            <a:chExt cx="4675250" cy="571227"/>
          </a:xfrm>
        </p:grpSpPr>
        <p:sp>
          <p:nvSpPr>
            <p:cNvPr id="233" name="Google Shape;135;g123a8f71dcd_0_0"/>
            <p:cNvSpPr txBox="1"/>
            <p:nvPr/>
          </p:nvSpPr>
          <p:spPr>
            <a:xfrm>
              <a:off x="0" y="40120"/>
              <a:ext cx="4675251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1200"/>
                </a:spcBef>
                <a:defRPr sz="2200">
                  <a:solidFill>
                    <a:srgbClr val="FCC30B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www.sdg7youth</a:t>
              </a:r>
            </a:p>
          </p:txBody>
        </p:sp>
        <p:pic>
          <p:nvPicPr>
            <p:cNvPr id="234" name="Google Shape;136;g123a8f71dcd_0_0" descr="Google Shape;136;g123a8f71dcd_0_0"/>
            <p:cNvPicPr>
              <a:picLocks noChangeAspect="1"/>
            </p:cNvPicPr>
            <p:nvPr/>
          </p:nvPicPr>
          <p:blipFill>
            <a:blip r:embed="rId2"/>
            <a:srcRect r="82277" b="9099"/>
            <a:stretch>
              <a:fillRect/>
            </a:stretch>
          </p:blipFill>
          <p:spPr>
            <a:xfrm>
              <a:off x="714668" y="0"/>
              <a:ext cx="555926" cy="571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6" name="IMG_1348.jpeg" descr="IMG_134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51"/>
            <a:ext cx="12192001" cy="6797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Double-tap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IMG_1351.jpeg" descr="IMG_13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44" y="-96557"/>
            <a:ext cx="10801912" cy="70511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D5CEFF-863E-7248-B774-560F65DFDC22}"/>
              </a:ext>
            </a:extLst>
          </p:cNvPr>
          <p:cNvSpPr txBox="1"/>
          <p:nvPr/>
        </p:nvSpPr>
        <p:spPr>
          <a:xfrm>
            <a:off x="7183011" y="0"/>
            <a:ext cx="611784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 err="1">
                <a:solidFill>
                  <a:schemeClr val="accent2"/>
                </a:solidFill>
                <a:latin typeface="Corbel" panose="020B0503020204020204" pitchFamily="34" charset="0"/>
              </a:rPr>
              <a:t>youthsehub.org</a:t>
            </a:r>
            <a:endParaRPr lang="en-DE" sz="3200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Youth Sustainable Energy Hub (YSEH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Youth Sustainable Energy Hub (YSEH)</a:t>
            </a:r>
          </a:p>
        </p:txBody>
      </p:sp>
      <p:sp>
        <p:nvSpPr>
          <p:cNvPr id="242" name="Double-tap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3" name="IMG_1353.jpeg" descr="IMG_13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476" y="349911"/>
            <a:ext cx="9014979" cy="6158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Youth Sustainable Energy Hub (YSEH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Youth Sustainable Energy Hub (YSEH)</a:t>
            </a:r>
          </a:p>
        </p:txBody>
      </p:sp>
      <p:sp>
        <p:nvSpPr>
          <p:cNvPr id="242" name="Double-tap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45571-1BCF-A441-A286-7972ABC2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156" y="642842"/>
            <a:ext cx="8777844" cy="55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75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Youth Sustainable Energy Hub (YSEH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Youth Sustainable Energy Hub (YSEH)</a:t>
            </a:r>
          </a:p>
        </p:txBody>
      </p:sp>
      <p:sp>
        <p:nvSpPr>
          <p:cNvPr id="246" name="Double-tap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7" name="IMG_1357.jpeg" descr="IMG_1357.jpeg"/>
          <p:cNvPicPr>
            <a:picLocks noChangeAspect="1"/>
          </p:cNvPicPr>
          <p:nvPr/>
        </p:nvPicPr>
        <p:blipFill>
          <a:blip r:embed="rId2"/>
          <a:srcRect t="6007" r="3949"/>
          <a:stretch>
            <a:fillRect/>
          </a:stretch>
        </p:blipFill>
        <p:spPr>
          <a:xfrm>
            <a:off x="3454876" y="669329"/>
            <a:ext cx="8580203" cy="5519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12;g11af184adb5_0_14"/>
          <p:cNvSpPr txBox="1"/>
          <p:nvPr/>
        </p:nvSpPr>
        <p:spPr>
          <a:xfrm>
            <a:off x="298643" y="2649707"/>
            <a:ext cx="2856052" cy="154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YSEH Workshop Topics</a:t>
            </a:r>
          </a:p>
        </p:txBody>
      </p:sp>
      <p:sp>
        <p:nvSpPr>
          <p:cNvPr id="250" name="Google Shape;213;g11af184adb5_0_14"/>
          <p:cNvSpPr txBox="1">
            <a:spLocks noGrp="1"/>
          </p:cNvSpPr>
          <p:nvPr>
            <p:ph type="body" idx="1"/>
          </p:nvPr>
        </p:nvSpPr>
        <p:spPr>
          <a:xfrm>
            <a:off x="3869275" y="820749"/>
            <a:ext cx="7315201" cy="4761302"/>
          </a:xfrm>
          <a:prstGeom prst="rect">
            <a:avLst/>
          </a:prstGeom>
        </p:spPr>
        <p:txBody>
          <a:bodyPr/>
          <a:lstStyle/>
          <a:p>
            <a:pPr marL="0" algn="just" defTabSz="905255">
              <a:lnSpc>
                <a:spcPct val="115000"/>
              </a:lnSpc>
              <a:spcBef>
                <a:spcPts val="0"/>
              </a:spcBef>
              <a:defRPr sz="1881" i="1"/>
            </a:pPr>
            <a:r>
              <a:t>Topics</a:t>
            </a:r>
          </a:p>
          <a:p>
            <a:pPr marL="0" algn="just" defTabSz="905255">
              <a:lnSpc>
                <a:spcPct val="115000"/>
              </a:lnSpc>
              <a:spcBef>
                <a:spcPts val="0"/>
              </a:spcBef>
              <a:defRPr sz="2178"/>
            </a:pPr>
            <a:endParaRPr sz="1881"/>
          </a:p>
          <a:p>
            <a:pPr marL="0" algn="just" defTabSz="905255">
              <a:lnSpc>
                <a:spcPct val="115000"/>
              </a:lnSpc>
              <a:spcBef>
                <a:spcPts val="0"/>
              </a:spcBef>
              <a:defRPr sz="1881"/>
            </a:pPr>
            <a:r>
              <a:t>This year, our team will work to focus on building the students’ skills to allow them to independently manage a sustainable financial system:</a:t>
            </a:r>
          </a:p>
          <a:p>
            <a:pPr marL="452627" indent="-345757" algn="just" defTabSz="905255">
              <a:lnSpc>
                <a:spcPct val="115000"/>
              </a:lnSpc>
              <a:spcBef>
                <a:spcPts val="900"/>
              </a:spcBef>
              <a:buClr>
                <a:schemeClr val="accent1"/>
              </a:buClr>
              <a:buSzPts val="1800"/>
              <a:buFont typeface="Helvetica"/>
              <a:buChar char="●"/>
              <a:defRPr sz="1881"/>
            </a:pPr>
            <a:r>
              <a:t>Fundraising Techniques </a:t>
            </a:r>
          </a:p>
          <a:p>
            <a:pPr marL="452627" indent="-345757" algn="just" defTabSz="905255">
              <a:lnSpc>
                <a:spcPct val="115000"/>
              </a:lnSpc>
              <a:spcBef>
                <a:spcPts val="900"/>
              </a:spcBef>
              <a:buClr>
                <a:schemeClr val="accent1"/>
              </a:buClr>
              <a:buSzPts val="1800"/>
              <a:buFont typeface="Helvetica"/>
              <a:buChar char="●"/>
              <a:defRPr sz="1881"/>
            </a:pPr>
            <a:r>
              <a:t>Pitch Development </a:t>
            </a:r>
          </a:p>
          <a:p>
            <a:pPr marL="452627" indent="-345757" algn="just" defTabSz="905255">
              <a:lnSpc>
                <a:spcPct val="115000"/>
              </a:lnSpc>
              <a:spcBef>
                <a:spcPts val="900"/>
              </a:spcBef>
              <a:buClr>
                <a:schemeClr val="accent1"/>
              </a:buClr>
              <a:buSzPts val="1800"/>
              <a:buFont typeface="Helvetica"/>
              <a:buChar char="●"/>
              <a:defRPr sz="1881"/>
            </a:pPr>
            <a:r>
              <a:t>Grant/Proposal Writing</a:t>
            </a:r>
          </a:p>
          <a:p>
            <a:pPr marL="452627" indent="-345757" algn="just" defTabSz="905255">
              <a:lnSpc>
                <a:spcPct val="115000"/>
              </a:lnSpc>
              <a:spcBef>
                <a:spcPts val="900"/>
              </a:spcBef>
              <a:buClr>
                <a:schemeClr val="accent1"/>
              </a:buClr>
              <a:buSzPts val="1800"/>
              <a:buFont typeface="Helvetica"/>
              <a:buChar char="●"/>
              <a:defRPr sz="1881"/>
            </a:pPr>
            <a:r>
              <a:t>Digital Marketing and Branding</a:t>
            </a:r>
          </a:p>
          <a:p>
            <a:pPr marL="452627" indent="-345757" algn="just" defTabSz="905255">
              <a:lnSpc>
                <a:spcPct val="115000"/>
              </a:lnSpc>
              <a:spcBef>
                <a:spcPts val="900"/>
              </a:spcBef>
              <a:buClr>
                <a:schemeClr val="accent1"/>
              </a:buClr>
              <a:buSzPts val="1800"/>
              <a:buFont typeface="Helvetica"/>
              <a:buChar char="●"/>
              <a:defRPr sz="1881"/>
            </a:pPr>
            <a:r>
              <a:t>Business Modeling</a:t>
            </a:r>
          </a:p>
          <a:p>
            <a:pPr marL="452627" indent="-345757" algn="just" defTabSz="905255">
              <a:lnSpc>
                <a:spcPct val="115000"/>
              </a:lnSpc>
              <a:spcBef>
                <a:spcPts val="900"/>
              </a:spcBef>
              <a:buClr>
                <a:schemeClr val="accent1"/>
              </a:buClr>
              <a:buSzPts val="1800"/>
              <a:buFont typeface="Helvetica"/>
              <a:buChar char="●"/>
              <a:defRPr sz="1881"/>
            </a:pPr>
            <a:r>
              <a:t>Intergovernmental Support</a:t>
            </a:r>
          </a:p>
          <a:p>
            <a:pPr marL="452627" indent="-345757" algn="just" defTabSz="905255">
              <a:lnSpc>
                <a:spcPct val="115000"/>
              </a:lnSpc>
              <a:spcBef>
                <a:spcPts val="900"/>
              </a:spcBef>
              <a:buClr>
                <a:schemeClr val="accent1"/>
              </a:buClr>
              <a:buSzPts val="1800"/>
              <a:buFont typeface="Helvetica"/>
              <a:buChar char="●"/>
              <a:defRPr sz="1881"/>
            </a:pPr>
            <a:r>
              <a:t>Legal Agreements </a:t>
            </a:r>
          </a:p>
          <a:p>
            <a:pPr marL="452627" indent="-345757" algn="just" defTabSz="905255">
              <a:lnSpc>
                <a:spcPct val="115000"/>
              </a:lnSpc>
              <a:spcBef>
                <a:spcPts val="900"/>
              </a:spcBef>
              <a:buClr>
                <a:schemeClr val="accent1"/>
              </a:buClr>
              <a:buSzPts val="1800"/>
              <a:buFont typeface="Helvetica"/>
              <a:buChar char="●"/>
              <a:defRPr sz="1881"/>
            </a:pPr>
            <a:r>
              <a:t>Project Risk Assessment </a:t>
            </a:r>
          </a:p>
        </p:txBody>
      </p:sp>
      <p:grpSp>
        <p:nvGrpSpPr>
          <p:cNvPr id="253" name="Google Shape;214;g11af184adb5_0_14"/>
          <p:cNvGrpSpPr/>
          <p:nvPr/>
        </p:nvGrpSpPr>
        <p:grpSpPr>
          <a:xfrm>
            <a:off x="8777675" y="6286772"/>
            <a:ext cx="4675251" cy="571228"/>
            <a:chOff x="0" y="0"/>
            <a:chExt cx="4675250" cy="571227"/>
          </a:xfrm>
        </p:grpSpPr>
        <p:sp>
          <p:nvSpPr>
            <p:cNvPr id="251" name="Google Shape;215;g11af184adb5_0_14"/>
            <p:cNvSpPr txBox="1"/>
            <p:nvPr/>
          </p:nvSpPr>
          <p:spPr>
            <a:xfrm>
              <a:off x="0" y="40120"/>
              <a:ext cx="4675251" cy="408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1200"/>
                </a:spcBef>
                <a:defRPr sz="2200">
                  <a:solidFill>
                    <a:srgbClr val="FCC30B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r>
                <a:t>www.sdg7youth</a:t>
              </a:r>
            </a:p>
          </p:txBody>
        </p:sp>
        <p:pic>
          <p:nvPicPr>
            <p:cNvPr id="252" name="Google Shape;216;g11af184adb5_0_14" descr="Google Shape;216;g11af184adb5_0_14"/>
            <p:cNvPicPr>
              <a:picLocks noChangeAspect="1"/>
            </p:cNvPicPr>
            <p:nvPr/>
          </p:nvPicPr>
          <p:blipFill>
            <a:blip r:embed="rId2"/>
            <a:srcRect r="82277" b="9099"/>
            <a:stretch>
              <a:fillRect/>
            </a:stretch>
          </p:blipFill>
          <p:spPr>
            <a:xfrm>
              <a:off x="714668" y="0"/>
              <a:ext cx="555926" cy="571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332.png" descr="IMG_1332.png"/>
          <p:cNvPicPr>
            <a:picLocks noChangeAspect="1"/>
          </p:cNvPicPr>
          <p:nvPr/>
        </p:nvPicPr>
        <p:blipFill>
          <a:blip r:embed="rId2"/>
          <a:srcRect t="11061" b="11061"/>
          <a:stretch>
            <a:fillRect/>
          </a:stretch>
        </p:blipFill>
        <p:spPr>
          <a:xfrm>
            <a:off x="111435" y="-1"/>
            <a:ext cx="11741832" cy="6858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tap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Double-tap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IMG_1354.jpeg" descr="IMG_13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304" y="351069"/>
            <a:ext cx="8654006" cy="6155862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Google Shape;212;g11af184adb5_0_14"/>
          <p:cNvSpPr txBox="1"/>
          <p:nvPr/>
        </p:nvSpPr>
        <p:spPr>
          <a:xfrm>
            <a:off x="298643" y="2649707"/>
            <a:ext cx="2856052" cy="154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Gender and Energy Compact</a:t>
            </a:r>
          </a:p>
        </p:txBody>
      </p:sp>
      <p:sp>
        <p:nvSpPr>
          <p:cNvPr id="259" name="Google Shape;212;g11af184adb5_0_14"/>
          <p:cNvSpPr txBox="1"/>
          <p:nvPr/>
        </p:nvSpPr>
        <p:spPr>
          <a:xfrm>
            <a:off x="298643" y="2649707"/>
            <a:ext cx="2856052" cy="154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Gender and Energy Compact</a:t>
            </a:r>
          </a:p>
        </p:txBody>
      </p:sp>
      <p:sp>
        <p:nvSpPr>
          <p:cNvPr id="260" name="genderenergycompact.org"/>
          <p:cNvSpPr txBox="1"/>
          <p:nvPr/>
        </p:nvSpPr>
        <p:spPr>
          <a:xfrm>
            <a:off x="34888" y="6382101"/>
            <a:ext cx="4481705" cy="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0042A9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000" dirty="0" err="1"/>
              <a:t>genderenergycompact.org</a:t>
            </a:r>
            <a:endParaRPr sz="3000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Double-tap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Double-tap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4" name="IMG_1356.jpeg" descr="IMG_1356.jpeg"/>
          <p:cNvPicPr>
            <a:picLocks noChangeAspect="1"/>
          </p:cNvPicPr>
          <p:nvPr/>
        </p:nvPicPr>
        <p:blipFill>
          <a:blip r:embed="rId2"/>
          <a:srcRect t="4231"/>
          <a:stretch>
            <a:fillRect/>
          </a:stretch>
        </p:blipFill>
        <p:spPr>
          <a:xfrm>
            <a:off x="3720671" y="-6428"/>
            <a:ext cx="7847562" cy="6858186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Google Shape;212;g11af184adb5_0_14"/>
          <p:cNvSpPr txBox="1"/>
          <p:nvPr/>
        </p:nvSpPr>
        <p:spPr>
          <a:xfrm>
            <a:off x="298643" y="2649707"/>
            <a:ext cx="2856052" cy="154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lnSpc>
                <a:spcPct val="90000"/>
              </a:lnSpc>
              <a:defRPr sz="36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Gender and Energy Compact</a:t>
            </a:r>
          </a:p>
        </p:txBody>
      </p:sp>
      <p:sp>
        <p:nvSpPr>
          <p:cNvPr id="266" name="genderenergycompact.org"/>
          <p:cNvSpPr txBox="1"/>
          <p:nvPr/>
        </p:nvSpPr>
        <p:spPr>
          <a:xfrm>
            <a:off x="34888" y="6382101"/>
            <a:ext cx="4239413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0042A9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sz="3000"/>
              <a:t>genderenergycompact.org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349.jpeg" descr="IMG_13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8" y="126294"/>
            <a:ext cx="12127991" cy="6808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G_1355.jpeg" descr="IMG_1355.jpeg"/>
          <p:cNvPicPr>
            <a:picLocks noChangeAspect="1"/>
          </p:cNvPicPr>
          <p:nvPr/>
        </p:nvPicPr>
        <p:blipFill>
          <a:blip r:embed="rId2"/>
          <a:srcRect b="1509"/>
          <a:stretch>
            <a:fillRect/>
          </a:stretch>
        </p:blipFill>
        <p:spPr>
          <a:xfrm>
            <a:off x="-42978" y="-6910"/>
            <a:ext cx="12197879" cy="68164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genderenergycompact.org">
            <a:extLst>
              <a:ext uri="{FF2B5EF4-FFF2-40B4-BE49-F238E27FC236}">
                <a16:creationId xmlns:a16="http://schemas.microsoft.com/office/drawing/2014/main" id="{B707D5A4-6B3B-4849-837E-63597BA07DB1}"/>
              </a:ext>
            </a:extLst>
          </p:cNvPr>
          <p:cNvSpPr txBox="1"/>
          <p:nvPr/>
        </p:nvSpPr>
        <p:spPr>
          <a:xfrm>
            <a:off x="6261985" y="4197155"/>
            <a:ext cx="4239413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0042A9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@sdg7youth</a:t>
            </a:r>
            <a:endParaRPr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Energy Just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Energy Justice </a:t>
            </a:r>
          </a:p>
        </p:txBody>
      </p:sp>
      <p:sp>
        <p:nvSpPr>
          <p:cNvPr id="179" name="Double-tap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0" name="IMG_1333.jpeg" descr="IMG_13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951" y="320042"/>
            <a:ext cx="8584934" cy="6205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Energy Just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Energy Justice </a:t>
            </a:r>
          </a:p>
        </p:txBody>
      </p:sp>
      <p:sp>
        <p:nvSpPr>
          <p:cNvPr id="183" name="Double-tap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IMG_1334.jpeg" descr="IMG_13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3" y="282034"/>
            <a:ext cx="11651513" cy="6281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F0827-9EF0-BB44-AEA4-81723E65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61BC2-F900-E049-B546-9DB47705E9C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8C122-CE05-A04F-A0C9-C571BEBCE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854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ABB84-857E-6142-ACF3-E954703B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C83F5-6E2A-9F44-A06A-2A5E5E814AC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80069-3C20-BC4F-B532-497931C3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309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1F6D-4101-964D-8809-EA9582C40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16C20-C9EA-5943-BB63-99E2BA00B70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61A0D-BD86-064F-8322-59D9FB7C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08" y="0"/>
            <a:ext cx="11049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369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EC74-280F-774C-8E40-6C3B8A55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AE27D-E5A8-974C-8639-64A98AC2682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77349-7FFB-024D-9DB5-70C623D3C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2" b="12300"/>
          <a:stretch/>
        </p:blipFill>
        <p:spPr>
          <a:xfrm>
            <a:off x="534923" y="0"/>
            <a:ext cx="11122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027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98;p1" descr="Google Shape;98;p1"/>
          <p:cNvPicPr>
            <a:picLocks noChangeAspect="1"/>
          </p:cNvPicPr>
          <p:nvPr/>
        </p:nvPicPr>
        <p:blipFill>
          <a:blip r:embed="rId2"/>
          <a:srcRect l="1" r="35201"/>
          <a:stretch>
            <a:fillRect/>
          </a:stretch>
        </p:blipFill>
        <p:spPr>
          <a:xfrm>
            <a:off x="-1" y="0"/>
            <a:ext cx="6028769" cy="6879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Google Shape;99;p1" descr="Google Shape;99;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597" y="222299"/>
            <a:ext cx="4980006" cy="99756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Google Shape;100;p1"/>
          <p:cNvSpPr/>
          <p:nvPr/>
        </p:nvSpPr>
        <p:spPr>
          <a:xfrm>
            <a:off x="-1" y="16059"/>
            <a:ext cx="2865123" cy="6879734"/>
          </a:xfrm>
          <a:prstGeom prst="rect">
            <a:avLst/>
          </a:prstGeom>
          <a:solidFill>
            <a:srgbClr val="FCC30B">
              <a:alpha val="6901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Google Shape;101;p1"/>
          <p:cNvSpPr txBox="1"/>
          <p:nvPr/>
        </p:nvSpPr>
        <p:spPr>
          <a:xfrm>
            <a:off x="6628250" y="2386570"/>
            <a:ext cx="5288501" cy="170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175" tIns="76175" rIns="76175" bIns="76175" anchor="ctr">
            <a:spAutoFit/>
          </a:bodyPr>
          <a:lstStyle/>
          <a:p>
            <a:pPr algn="ctr">
              <a:defRPr sz="5000" b="1">
                <a:solidFill>
                  <a:srgbClr val="FDD100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SDG7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Youth </a:t>
            </a:r>
            <a:r>
              <a:t>Constituency</a:t>
            </a:r>
          </a:p>
        </p:txBody>
      </p:sp>
      <p:sp>
        <p:nvSpPr>
          <p:cNvPr id="202" name="Google Shape;102;p1"/>
          <p:cNvSpPr/>
          <p:nvPr/>
        </p:nvSpPr>
        <p:spPr>
          <a:xfrm>
            <a:off x="2865120" y="-26711"/>
            <a:ext cx="1788160" cy="6904312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Google Shape;103;p1"/>
          <p:cNvSpPr/>
          <p:nvPr/>
        </p:nvSpPr>
        <p:spPr>
          <a:xfrm>
            <a:off x="4653279" y="5087"/>
            <a:ext cx="1076190" cy="6879734"/>
          </a:xfrm>
          <a:prstGeom prst="rect">
            <a:avLst/>
          </a:prstGeom>
          <a:solidFill>
            <a:srgbClr val="FCC30B">
              <a:alpha val="8392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Google Shape;104;p1"/>
          <p:cNvSpPr/>
          <p:nvPr/>
        </p:nvSpPr>
        <p:spPr>
          <a:xfrm rot="16200000">
            <a:off x="8515222" y="4855799"/>
            <a:ext cx="217735" cy="3502186"/>
          </a:xfrm>
          <a:prstGeom prst="rect">
            <a:avLst/>
          </a:prstGeom>
          <a:solidFill>
            <a:srgbClr val="FCC30B">
              <a:alpha val="8901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Google Shape;105;p1"/>
          <p:cNvSpPr/>
          <p:nvPr/>
        </p:nvSpPr>
        <p:spPr>
          <a:xfrm>
            <a:off x="5729468" y="-25296"/>
            <a:ext cx="331844" cy="6904312"/>
          </a:xfrm>
          <a:prstGeom prst="rect">
            <a:avLst/>
          </a:prstGeom>
          <a:solidFill>
            <a:schemeClr val="accent1">
              <a:alpha val="9411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Google Shape;106;p1"/>
          <p:cNvSpPr txBox="1"/>
          <p:nvPr/>
        </p:nvSpPr>
        <p:spPr>
          <a:xfrm>
            <a:off x="7309821" y="4508227"/>
            <a:ext cx="3925360" cy="106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6175" tIns="76175" rIns="76175" bIns="76175" anchor="ctr">
            <a:spAutoFit/>
          </a:bodyPr>
          <a:lstStyle>
            <a:lvl1pPr algn="ctr">
              <a:defRPr sz="2000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Overview and Introduction to the UN Major Group for Children andYouth (UN MGCY)</a:t>
            </a:r>
          </a:p>
        </p:txBody>
      </p:sp>
      <p:sp>
        <p:nvSpPr>
          <p:cNvPr id="207" name="Google Shape;107;p1"/>
          <p:cNvSpPr/>
          <p:nvPr/>
        </p:nvSpPr>
        <p:spPr>
          <a:xfrm rot="16200000">
            <a:off x="11174724" y="5698482"/>
            <a:ext cx="217737" cy="1816818"/>
          </a:xfrm>
          <a:prstGeom prst="rect">
            <a:avLst/>
          </a:prstGeom>
          <a:solidFill>
            <a:schemeClr val="accent1">
              <a:alpha val="8901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DCDEE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0000FF"/>
      </a:hlink>
      <a:folHlink>
        <a:srgbClr val="FF00FF"/>
      </a:folHlink>
    </a:clrScheme>
    <a:fontScheme name="Fra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ra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DCDEE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0000FF"/>
      </a:hlink>
      <a:folHlink>
        <a:srgbClr val="FF00FF"/>
      </a:folHlink>
    </a:clrScheme>
    <a:fontScheme name="Fra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ra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34DF33721866448A2EA951C6E47DE3A" ma:contentTypeVersion="12" ma:contentTypeDescription="Crear nuevo documento." ma:contentTypeScope="" ma:versionID="483e7f9a826c90eed7cd61010f0a9837">
  <xsd:schema xmlns:xsd="http://www.w3.org/2001/XMLSchema" xmlns:xs="http://www.w3.org/2001/XMLSchema" xmlns:p="http://schemas.microsoft.com/office/2006/metadata/properties" xmlns:ns2="f3d0cefc-8bdb-47ec-b062-2fd481a15341" xmlns:ns3="6cc75ae1-98b9-4596-97f8-6ba490bbcd49" targetNamespace="http://schemas.microsoft.com/office/2006/metadata/properties" ma:root="true" ma:fieldsID="85bff8a5ca38299dbf66b70a15be574a" ns2:_="" ns3:_="">
    <xsd:import namespace="f3d0cefc-8bdb-47ec-b062-2fd481a15341"/>
    <xsd:import namespace="6cc75ae1-98b9-4596-97f8-6ba490bbcd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0cefc-8bdb-47ec-b062-2fd481a15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26c01fdd-2a87-4ccc-945e-4b3885ea1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75ae1-98b9-4596-97f8-6ba490bbcd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0dba81a-92b4-4cd0-adba-0c4ba727ff28}" ma:internalName="TaxCatchAll" ma:showField="CatchAllData" ma:web="6cc75ae1-98b9-4596-97f8-6ba490bbcd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d0cefc-8bdb-47ec-b062-2fd481a15341">
      <Terms xmlns="http://schemas.microsoft.com/office/infopath/2007/PartnerControls"/>
    </lcf76f155ced4ddcb4097134ff3c332f>
    <TaxCatchAll xmlns="6cc75ae1-98b9-4596-97f8-6ba490bbcd49" xsi:nil="true"/>
  </documentManagement>
</p:properties>
</file>

<file path=customXml/itemProps1.xml><?xml version="1.0" encoding="utf-8"?>
<ds:datastoreItem xmlns:ds="http://schemas.openxmlformats.org/officeDocument/2006/customXml" ds:itemID="{9E13CC03-0259-44B5-A701-44C5C0C56DB3}"/>
</file>

<file path=customXml/itemProps2.xml><?xml version="1.0" encoding="utf-8"?>
<ds:datastoreItem xmlns:ds="http://schemas.openxmlformats.org/officeDocument/2006/customXml" ds:itemID="{3100F308-6E70-4452-8BBA-A7D939EDDC0F}"/>
</file>

<file path=customXml/itemProps3.xml><?xml version="1.0" encoding="utf-8"?>
<ds:datastoreItem xmlns:ds="http://schemas.openxmlformats.org/officeDocument/2006/customXml" ds:itemID="{B0644656-58BD-4CC5-A3B1-75D598159C1C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Frame</vt:lpstr>
      <vt:lpstr>From Energy Justice to Youth inclusion in sustainable water-energy initiatives </vt:lpstr>
      <vt:lpstr>PowerPoint Presentation</vt:lpstr>
      <vt:lpstr>Energy Justice </vt:lpstr>
      <vt:lpstr>Energy Justice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Application Pool Breakdown</vt:lpstr>
      <vt:lpstr>PowerPoint Presentation</vt:lpstr>
      <vt:lpstr>Youth Sustainable Energy Hub (YSEH)</vt:lpstr>
      <vt:lpstr>Youth Sustainable Energy Hub (YSEH)</vt:lpstr>
      <vt:lpstr>Youth Sustainable Energy Hub (YSEH)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Energy Justice to Youth inclusive actions towards Energy Transition</dc:title>
  <cp:lastModifiedBy>Joice Mendez</cp:lastModifiedBy>
  <cp:revision>4</cp:revision>
  <dcterms:modified xsi:type="dcterms:W3CDTF">2022-06-14T03:21:07Z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0x010100B34DF33721866448A2EA951C6E47DE3A</vt:lpwstr>
  </property>
</Properties>
</file>