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ppt/revisionInfo.xml" ContentType="application/vnd.ms-powerpoint.revisioninfo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  <p:sldMasterId id="2147483691" r:id="rId2"/>
    <p:sldMasterId id="2147483743" r:id="rId3"/>
    <p:sldMasterId id="2147483755" r:id="rId4"/>
    <p:sldMasterId id="2147483792" r:id="rId5"/>
    <p:sldMasterId id="2147483848" r:id="rId6"/>
    <p:sldMasterId id="2147483860" r:id="rId7"/>
    <p:sldMasterId id="2147483872" r:id="rId8"/>
  </p:sldMasterIdLst>
  <p:notesMasterIdLst>
    <p:notesMasterId r:id="rId26"/>
  </p:notesMasterIdLst>
  <p:handoutMasterIdLst>
    <p:handoutMasterId r:id="rId27"/>
  </p:handoutMasterIdLst>
  <p:sldIdLst>
    <p:sldId id="339" r:id="rId9"/>
    <p:sldId id="692" r:id="rId10"/>
    <p:sldId id="276" r:id="rId11"/>
    <p:sldId id="323" r:id="rId12"/>
    <p:sldId id="279" r:id="rId13"/>
    <p:sldId id="694" r:id="rId14"/>
    <p:sldId id="591" r:id="rId15"/>
    <p:sldId id="447" r:id="rId16"/>
    <p:sldId id="595" r:id="rId17"/>
    <p:sldId id="714" r:id="rId18"/>
    <p:sldId id="439" r:id="rId19"/>
    <p:sldId id="652" r:id="rId20"/>
    <p:sldId id="715" r:id="rId21"/>
    <p:sldId id="716" r:id="rId22"/>
    <p:sldId id="717" r:id="rId23"/>
    <p:sldId id="543" r:id="rId24"/>
    <p:sldId id="674" r:id="rId25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2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FF"/>
    <a:srgbClr val="00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68F222-87B8-41FB-88B8-33C1BFE0D2F9}" v="3" dt="2022-05-23T03:47:22.542"/>
    <p1510:client id="{65B2201D-90F6-4C1F-8C51-AF5001D20B97}" v="51" dt="2022-05-23T21:19:43.191"/>
    <p1510:client id="{853BB399-8CC1-4FB7-9924-34B7D6A60F88}" v="1025" dt="2022-05-24T05:50:56.224"/>
    <p1510:client id="{DA19B24C-F589-4B43-9D77-792FFA9DF24A}" v="454" dt="2022-05-23T20:55:37.789"/>
    <p1510:client id="{EDD2CA8D-6ACD-4A57-8097-AE8CBC95A2D9}" v="34" dt="2022-05-24T06:24:46.199"/>
    <p1510:client id="{F3757AEA-2154-4665-8CF5-78EFA74B585A}" v="634" dt="2022-05-23T06:28:10.7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8" d="100"/>
          <a:sy n="58" d="100"/>
        </p:scale>
        <p:origin x="96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customXml" Target="../customXml/item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commentAuthors" Target="commentAuthors.xml"/><Relationship Id="rId36" Type="http://schemas.openxmlformats.org/officeDocument/2006/relationships/customXml" Target="../customXml/item3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Relationship Id="rId35" Type="http://schemas.openxmlformats.org/officeDocument/2006/relationships/customXml" Target="../customXml/item2.xml"/><Relationship Id="rId8" Type="http://schemas.openxmlformats.org/officeDocument/2006/relationships/slideMaster" Target="slideMasters/slideMaster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C35D8D-D93D-4C51-A6C4-80B5F4809A0B}" type="datetimeFigureOut">
              <a:rPr lang="es-CO" smtClean="0"/>
              <a:t>13/06/2022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8E51A8-D63C-4A6A-AEC8-1573B5855BC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846749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9BD3C2-CDCA-49BF-B0AA-B618C3C1D0DA}" type="datetimeFigureOut">
              <a:rPr lang="pt-BR" smtClean="0"/>
              <a:t>13/06/2022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D99B5F-0D87-4398-A5B4-08211D2333F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97548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>
            <a:extLst>
              <a:ext uri="{FF2B5EF4-FFF2-40B4-BE49-F238E27FC236}">
                <a16:creationId xmlns:a16="http://schemas.microsoft.com/office/drawing/2014/main" id="{2F63A24D-49A2-42D6-8F29-45E5DC89461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2550" y="754063"/>
            <a:ext cx="6710363" cy="3775075"/>
          </a:xfrm>
          <a:ln/>
        </p:spPr>
      </p:sp>
      <p:sp>
        <p:nvSpPr>
          <p:cNvPr id="62467" name="Rectangle 3">
            <a:extLst>
              <a:ext uri="{FF2B5EF4-FFF2-40B4-BE49-F238E27FC236}">
                <a16:creationId xmlns:a16="http://schemas.microsoft.com/office/drawing/2014/main" id="{31BAAEB4-347E-454E-8951-A029CEACCD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5988" y="4781550"/>
            <a:ext cx="5041900" cy="45275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8069227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>
            <a:extLst>
              <a:ext uri="{FF2B5EF4-FFF2-40B4-BE49-F238E27FC236}">
                <a16:creationId xmlns:a16="http://schemas.microsoft.com/office/drawing/2014/main" id="{93FD3A8B-09A1-42B0-B1B4-AA9DEAA1635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9375" y="8721725"/>
            <a:ext cx="297497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126" tIns="44064" rIns="88126" bIns="44064" anchor="b"/>
          <a:lstStyle>
            <a:lvl1pPr defTabSz="8810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810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810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810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810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81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81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81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81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8810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53F03D4-4FF3-4FB9-8D59-5101367AF413}" type="slidenum">
              <a:rPr kumimoji="0" lang="pt-BR" altLang="pt-BR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8810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pt-BR" altLang="pt-BR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9395" name="Rectangle 2">
            <a:extLst>
              <a:ext uri="{FF2B5EF4-FFF2-40B4-BE49-F238E27FC236}">
                <a16:creationId xmlns:a16="http://schemas.microsoft.com/office/drawing/2014/main" id="{BAF74D5B-0678-4216-BE4B-B4C4E22787C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>
            <a:extLst>
              <a:ext uri="{FF2B5EF4-FFF2-40B4-BE49-F238E27FC236}">
                <a16:creationId xmlns:a16="http://schemas.microsoft.com/office/drawing/2014/main" id="{B3D48A77-E31F-475B-961B-6F8E8B6A44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4988"/>
            <a:ext cx="5029200" cy="41132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8126" tIns="44064" rIns="88126" bIns="44064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>
            <a:extLst>
              <a:ext uri="{FF2B5EF4-FFF2-40B4-BE49-F238E27FC236}">
                <a16:creationId xmlns:a16="http://schemas.microsoft.com/office/drawing/2014/main" id="{8A9EF6C0-E353-4738-9E88-C8C097835DA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4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34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34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34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34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334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5D95995-6443-4190-B148-5012326587E3}" type="slidenum">
              <a:rPr kumimoji="0" lang="pt-BR" altLang="pt-B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334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pt-BR" altLang="pt-B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8371" name="Rectangle 2">
            <a:extLst>
              <a:ext uri="{FF2B5EF4-FFF2-40B4-BE49-F238E27FC236}">
                <a16:creationId xmlns:a16="http://schemas.microsoft.com/office/drawing/2014/main" id="{B25EFBD4-837E-4E10-A56A-9C6B5B29CD3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725" y="787400"/>
            <a:ext cx="6708775" cy="3775075"/>
          </a:xfrm>
          <a:ln/>
        </p:spPr>
      </p:sp>
      <p:sp>
        <p:nvSpPr>
          <p:cNvPr id="58372" name="Rectangle 3">
            <a:extLst>
              <a:ext uri="{FF2B5EF4-FFF2-40B4-BE49-F238E27FC236}">
                <a16:creationId xmlns:a16="http://schemas.microsoft.com/office/drawing/2014/main" id="{73AD91DB-6D5C-491B-9FD6-59D87A78A6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7">
            <a:extLst>
              <a:ext uri="{FF2B5EF4-FFF2-40B4-BE49-F238E27FC236}">
                <a16:creationId xmlns:a16="http://schemas.microsoft.com/office/drawing/2014/main" id="{267C94A9-728E-4AD6-8774-924202EAAB6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1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81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81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81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81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81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81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81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81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938DD2B-DC09-49EC-A79B-5B0CF84D83B4}" type="slidenum">
              <a:rPr lang="pt-BR" altLang="pt-BR" sz="110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7</a:t>
            </a:fld>
            <a:endParaRPr lang="pt-BR" altLang="pt-BR" sz="11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24963" name="Rectangle 2">
            <a:extLst>
              <a:ext uri="{FF2B5EF4-FFF2-40B4-BE49-F238E27FC236}">
                <a16:creationId xmlns:a16="http://schemas.microsoft.com/office/drawing/2014/main" id="{CE35D13E-5653-4A61-AA54-3C1EC2F07C4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2588" y="714375"/>
            <a:ext cx="6099175" cy="34321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24964" name="Rectangle 3">
            <a:extLst>
              <a:ext uri="{FF2B5EF4-FFF2-40B4-BE49-F238E27FC236}">
                <a16:creationId xmlns:a16="http://schemas.microsoft.com/office/drawing/2014/main" id="{D9B4ED9D-633D-412D-9CFC-69D6588BDF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4" name="Rectangle 7">
            <a:extLst>
              <a:ext uri="{FF2B5EF4-FFF2-40B4-BE49-F238E27FC236}">
                <a16:creationId xmlns:a16="http://schemas.microsoft.com/office/drawing/2014/main" id="{A9DEDDB8-3C9F-4FC2-B481-07015E4CC61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1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81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81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81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810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81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81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81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81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162FFC6-085C-4F96-88E1-DE0CFCC65854}" type="slidenum">
              <a:rPr lang="pt-BR" altLang="es-ES" sz="110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8</a:t>
            </a:fld>
            <a:endParaRPr lang="pt-BR" altLang="es-ES" sz="11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28035" name="Rectangle 2">
            <a:extLst>
              <a:ext uri="{FF2B5EF4-FFF2-40B4-BE49-F238E27FC236}">
                <a16:creationId xmlns:a16="http://schemas.microsoft.com/office/drawing/2014/main" id="{48D427D2-B27F-4714-B843-EB54554891A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4175" y="715963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28036" name="Rectangle 3">
            <a:extLst>
              <a:ext uri="{FF2B5EF4-FFF2-40B4-BE49-F238E27FC236}">
                <a16:creationId xmlns:a16="http://schemas.microsoft.com/office/drawing/2014/main" id="{60E32F4C-3ABE-48B1-A9A8-7B76C8BBEB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>
            <a:extLst>
              <a:ext uri="{FF2B5EF4-FFF2-40B4-BE49-F238E27FC236}">
                <a16:creationId xmlns:a16="http://schemas.microsoft.com/office/drawing/2014/main" id="{185B8861-523C-425F-8CB2-63D2A9FEAA4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DB656C1-240C-491F-8839-71AC004472CD}" type="slidenum">
              <a:rPr lang="pt-BR" altLang="es-CO">
                <a:solidFill>
                  <a:srgbClr val="000000"/>
                </a:solidFill>
              </a:rPr>
              <a:pPr/>
              <a:t>10</a:t>
            </a:fld>
            <a:endParaRPr lang="pt-BR" altLang="es-CO">
              <a:solidFill>
                <a:srgbClr val="000000"/>
              </a:solidFill>
            </a:endParaRPr>
          </a:p>
        </p:txBody>
      </p:sp>
      <p:sp>
        <p:nvSpPr>
          <p:cNvPr id="87043" name="Rectangle 2">
            <a:extLst>
              <a:ext uri="{FF2B5EF4-FFF2-40B4-BE49-F238E27FC236}">
                <a16:creationId xmlns:a16="http://schemas.microsoft.com/office/drawing/2014/main" id="{1A46E49C-D52C-4B19-8C7A-40E8B9F9E6B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4175" y="715963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4" name="Rectangle 3">
            <a:extLst>
              <a:ext uri="{FF2B5EF4-FFF2-40B4-BE49-F238E27FC236}">
                <a16:creationId xmlns:a16="http://schemas.microsoft.com/office/drawing/2014/main" id="{DFF8E728-C47E-4A07-8ED9-40ED41E5DF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CO" altLang="es-CO"/>
          </a:p>
        </p:txBody>
      </p:sp>
    </p:spTree>
    <p:extLst>
      <p:ext uri="{BB962C8B-B14F-4D97-AF65-F5344CB8AC3E}">
        <p14:creationId xmlns:p14="http://schemas.microsoft.com/office/powerpoint/2010/main" val="474638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66"/>
            <a:ext cx="103632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3C96F19-9CAD-4E70-84B9-568A329150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520565-B858-4A02-87F2-222DEAA64831}" type="datetimeFigureOut">
              <a:rPr lang="pt-BR"/>
              <a:pPr>
                <a:defRPr/>
              </a:pPr>
              <a:t>13/06/2022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A6DC3C2-577A-4483-AA66-ED65C3180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F259C54-A46E-4E63-9E7F-99808EE62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FAE4A6-6725-4318-9ECD-28167D60D558}" type="slidenum">
              <a:rPr lang="pt-BR" altLang="es-CO"/>
              <a:pPr/>
              <a:t>‹nº›</a:t>
            </a:fld>
            <a:endParaRPr lang="pt-BR" altLang="es-CO"/>
          </a:p>
        </p:txBody>
      </p:sp>
    </p:spTree>
    <p:extLst>
      <p:ext uri="{BB962C8B-B14F-4D97-AF65-F5344CB8AC3E}">
        <p14:creationId xmlns:p14="http://schemas.microsoft.com/office/powerpoint/2010/main" val="36290283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F52474A-6A2E-4555-9A4D-14D76F41A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B26C1E-8DCB-4A94-890C-C5C31EA99EF7}" type="datetimeFigureOut">
              <a:rPr lang="pt-BR"/>
              <a:pPr>
                <a:defRPr/>
              </a:pPr>
              <a:t>13/06/2022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3636F4F-DDB0-4A16-925E-776818B0A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2C5153A-33B0-4BAF-A13B-418FF8FB0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547E3B-8EE6-4BCC-937A-C16CEB559B4B}" type="slidenum">
              <a:rPr lang="pt-BR" altLang="es-CO"/>
              <a:pPr/>
              <a:t>‹nº›</a:t>
            </a:fld>
            <a:endParaRPr lang="pt-BR" altLang="es-CO"/>
          </a:p>
        </p:txBody>
      </p:sp>
    </p:spTree>
    <p:extLst>
      <p:ext uri="{BB962C8B-B14F-4D97-AF65-F5344CB8AC3E}">
        <p14:creationId xmlns:p14="http://schemas.microsoft.com/office/powerpoint/2010/main" val="16550555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79"/>
            <a:ext cx="27432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79"/>
            <a:ext cx="80264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03FF308-724C-4EFE-AA3A-2F244752E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4E6021-09D3-4404-90FA-07BAD3716B06}" type="datetimeFigureOut">
              <a:rPr lang="pt-BR"/>
              <a:pPr>
                <a:defRPr/>
              </a:pPr>
              <a:t>13/06/2022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0A73DF3-A62D-4122-9C92-9E10ACE49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5BC2F0E-CFF4-4A0B-B9E0-330A3E312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871A5C-CF2E-4099-8115-8FDA79B61539}" type="slidenum">
              <a:rPr lang="pt-BR" altLang="es-CO"/>
              <a:pPr/>
              <a:t>‹nº›</a:t>
            </a:fld>
            <a:endParaRPr lang="pt-BR" altLang="es-CO"/>
          </a:p>
        </p:txBody>
      </p:sp>
    </p:spTree>
    <p:extLst>
      <p:ext uri="{BB962C8B-B14F-4D97-AF65-F5344CB8AC3E}">
        <p14:creationId xmlns:p14="http://schemas.microsoft.com/office/powerpoint/2010/main" val="5075358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049184B-5E31-47B1-81B9-78CAEB0DC8A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9EE35B2-76FC-4F4B-80F4-515AC887DE9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45ACC69-FAE6-4D35-985B-70DF1B12F7B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BEE8B5-3EF1-4930-A449-4AEE275EF8E4}" type="slidenum">
              <a:rPr lang="pt-BR" altLang="es-CO"/>
              <a:pPr/>
              <a:t>‹nº›</a:t>
            </a:fld>
            <a:endParaRPr lang="pt-BR" altLang="es-CO"/>
          </a:p>
        </p:txBody>
      </p:sp>
    </p:spTree>
    <p:extLst>
      <p:ext uri="{BB962C8B-B14F-4D97-AF65-F5344CB8AC3E}">
        <p14:creationId xmlns:p14="http://schemas.microsoft.com/office/powerpoint/2010/main" val="14166629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1E858-C990-4808-97CD-6733AAF0B356}" type="datetimeFigureOut">
              <a:rPr lang="es-CO" smtClean="0"/>
              <a:t>13/06/2022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EBEFA-7B6F-477F-ACCA-33660F58D18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585132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1E858-C990-4808-97CD-6733AAF0B356}" type="datetimeFigureOut">
              <a:rPr lang="es-CO" smtClean="0"/>
              <a:t>13/06/2022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EBEFA-7B6F-477F-ACCA-33660F58D18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978740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1E858-C990-4808-97CD-6733AAF0B356}" type="datetimeFigureOut">
              <a:rPr lang="es-CO" smtClean="0"/>
              <a:t>13/06/2022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EBEFA-7B6F-477F-ACCA-33660F58D18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276118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1E858-C990-4808-97CD-6733AAF0B356}" type="datetimeFigureOut">
              <a:rPr lang="es-CO" smtClean="0"/>
              <a:t>13/06/2022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EBEFA-7B6F-477F-ACCA-33660F58D18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662081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1E858-C990-4808-97CD-6733AAF0B356}" type="datetimeFigureOut">
              <a:rPr lang="es-CO" smtClean="0"/>
              <a:t>13/06/2022</a:t>
            </a:fld>
            <a:endParaRPr lang="es-C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EBEFA-7B6F-477F-ACCA-33660F58D18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313309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1E858-C990-4808-97CD-6733AAF0B356}" type="datetimeFigureOut">
              <a:rPr lang="es-CO" smtClean="0"/>
              <a:t>13/06/2022</a:t>
            </a:fld>
            <a:endParaRPr lang="es-C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EBEFA-7B6F-477F-ACCA-33660F58D18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647294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1E858-C990-4808-97CD-6733AAF0B356}" type="datetimeFigureOut">
              <a:rPr lang="es-CO" smtClean="0"/>
              <a:t>13/06/2022</a:t>
            </a:fld>
            <a:endParaRPr lang="es-C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EBEFA-7B6F-477F-ACCA-33660F58D18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219619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9BF35B0-DC86-4A63-BF9E-FCFF3D636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ABA961-ABDC-4492-A845-EA86B99AFA07}" type="datetimeFigureOut">
              <a:rPr lang="pt-BR"/>
              <a:pPr>
                <a:defRPr/>
              </a:pPr>
              <a:t>13/06/2022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BD168BE-D61D-48BF-9257-9A9A2E610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C9EE38F-57B2-48F3-9434-01FFB5945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B90769-949E-40E8-8622-6B71DA3911E4}" type="slidenum">
              <a:rPr lang="pt-BR" altLang="es-CO"/>
              <a:pPr/>
              <a:t>‹nº›</a:t>
            </a:fld>
            <a:endParaRPr lang="pt-BR" altLang="es-CO"/>
          </a:p>
        </p:txBody>
      </p:sp>
    </p:spTree>
    <p:extLst>
      <p:ext uri="{BB962C8B-B14F-4D97-AF65-F5344CB8AC3E}">
        <p14:creationId xmlns:p14="http://schemas.microsoft.com/office/powerpoint/2010/main" val="8403440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1E858-C990-4808-97CD-6733AAF0B356}" type="datetimeFigureOut">
              <a:rPr lang="es-CO" smtClean="0"/>
              <a:t>13/06/2022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EBEFA-7B6F-477F-ACCA-33660F58D18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06712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1E858-C990-4808-97CD-6733AAF0B356}" type="datetimeFigureOut">
              <a:rPr lang="es-CO" smtClean="0"/>
              <a:t>13/06/2022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EBEFA-7B6F-477F-ACCA-33660F58D18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049320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1E858-C990-4808-97CD-6733AAF0B356}" type="datetimeFigureOut">
              <a:rPr lang="es-CO" smtClean="0"/>
              <a:t>13/06/2022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EBEFA-7B6F-477F-ACCA-33660F58D18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332320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1E858-C990-4808-97CD-6733AAF0B356}" type="datetimeFigureOut">
              <a:rPr lang="es-CO" smtClean="0"/>
              <a:t>13/06/2022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EBEFA-7B6F-477F-ACCA-33660F58D18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11562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4419599" y="386898"/>
            <a:ext cx="7141029" cy="832303"/>
          </a:xfrm>
        </p:spPr>
        <p:txBody>
          <a:bodyPr>
            <a:normAutofit/>
          </a:bodyPr>
          <a:lstStyle/>
          <a:p>
            <a:r>
              <a:rPr lang="es-CO" sz="4000">
                <a:latin typeface="Futura Std Medium" panose="020B0502020204020303" pitchFamily="34" charset="0"/>
              </a:rPr>
              <a:t>TÍTULO</a:t>
            </a:r>
          </a:p>
        </p:txBody>
      </p:sp>
      <p:sp>
        <p:nvSpPr>
          <p:cNvPr id="8" name="Marcador de contenido 2"/>
          <p:cNvSpPr>
            <a:spLocks noGrp="1"/>
          </p:cNvSpPr>
          <p:nvPr>
            <p:ph idx="1"/>
          </p:nvPr>
        </p:nvSpPr>
        <p:spPr>
          <a:xfrm>
            <a:off x="4419599" y="1466398"/>
            <a:ext cx="7141029" cy="30511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CO" sz="2400">
                <a:latin typeface="Futura (Light)" panose="020B7200000000000000" pitchFamily="34" charset="0"/>
              </a:rPr>
              <a:t>Texto</a:t>
            </a:r>
          </a:p>
        </p:txBody>
      </p:sp>
      <p:sp>
        <p:nvSpPr>
          <p:cNvPr id="12" name="Marcador de posición de imagen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717925" cy="6858000"/>
          </a:xfrm>
          <a:solidFill>
            <a:schemeClr val="accent1"/>
          </a:solidFill>
        </p:spPr>
        <p:txBody>
          <a:bodyPr/>
          <a:lstStyle/>
          <a:p>
            <a:endParaRPr lang="es-CO"/>
          </a:p>
        </p:txBody>
      </p:sp>
      <p:pic>
        <p:nvPicPr>
          <p:cNvPr id="13" name="Imagen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2829" y="5745620"/>
            <a:ext cx="1939127" cy="1003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8806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posición de imagen 10"/>
          <p:cNvSpPr>
            <a:spLocks noGrp="1"/>
          </p:cNvSpPr>
          <p:nvPr>
            <p:ph type="pic" sz="quarter" idx="11"/>
          </p:nvPr>
        </p:nvSpPr>
        <p:spPr>
          <a:xfrm>
            <a:off x="-19050" y="0"/>
            <a:ext cx="4076699" cy="2085975"/>
          </a:xfrm>
          <a:solidFill>
            <a:schemeClr val="accent1"/>
          </a:solidFill>
        </p:spPr>
        <p:txBody>
          <a:bodyPr/>
          <a:lstStyle/>
          <a:p>
            <a:endParaRPr lang="es-CO"/>
          </a:p>
        </p:txBody>
      </p:sp>
      <p:sp>
        <p:nvSpPr>
          <p:cNvPr id="17" name="Marcador de posición de imagen 10"/>
          <p:cNvSpPr>
            <a:spLocks noGrp="1"/>
          </p:cNvSpPr>
          <p:nvPr>
            <p:ph type="pic" sz="quarter" idx="12"/>
          </p:nvPr>
        </p:nvSpPr>
        <p:spPr>
          <a:xfrm>
            <a:off x="4057649" y="0"/>
            <a:ext cx="4076699" cy="2085975"/>
          </a:xfrm>
          <a:solidFill>
            <a:schemeClr val="accent1"/>
          </a:solidFill>
        </p:spPr>
        <p:txBody>
          <a:bodyPr/>
          <a:lstStyle/>
          <a:p>
            <a:endParaRPr lang="es-CO"/>
          </a:p>
        </p:txBody>
      </p:sp>
      <p:sp>
        <p:nvSpPr>
          <p:cNvPr id="18" name="Marcador de posición de imagen 10"/>
          <p:cNvSpPr>
            <a:spLocks noGrp="1"/>
          </p:cNvSpPr>
          <p:nvPr>
            <p:ph type="pic" sz="quarter" idx="13"/>
          </p:nvPr>
        </p:nvSpPr>
        <p:spPr>
          <a:xfrm>
            <a:off x="8134348" y="0"/>
            <a:ext cx="4076699" cy="2085975"/>
          </a:xfrm>
          <a:solidFill>
            <a:schemeClr val="accent1"/>
          </a:solidFill>
        </p:spPr>
        <p:txBody>
          <a:bodyPr/>
          <a:lstStyle/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4"/>
          </p:nvPr>
        </p:nvSpPr>
        <p:spPr>
          <a:xfrm>
            <a:off x="4057649" y="2600326"/>
            <a:ext cx="7743826" cy="685799"/>
          </a:xfrm>
        </p:spPr>
        <p:txBody>
          <a:bodyPr>
            <a:normAutofit/>
          </a:bodyPr>
          <a:lstStyle>
            <a:lvl1pPr marL="0" indent="0">
              <a:buNone/>
              <a:defRPr sz="4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es-CO"/>
          </a:p>
        </p:txBody>
      </p:sp>
      <p:sp>
        <p:nvSpPr>
          <p:cNvPr id="19" name="Marcador de texto 3"/>
          <p:cNvSpPr>
            <a:spLocks noGrp="1"/>
          </p:cNvSpPr>
          <p:nvPr>
            <p:ph type="body" sz="quarter" idx="15"/>
          </p:nvPr>
        </p:nvSpPr>
        <p:spPr>
          <a:xfrm>
            <a:off x="4057649" y="3443289"/>
            <a:ext cx="7743826" cy="3043236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es-CO"/>
          </a:p>
        </p:txBody>
      </p:sp>
      <p:pic>
        <p:nvPicPr>
          <p:cNvPr id="21" name="Imagen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983" y="3852854"/>
            <a:ext cx="2365104" cy="1223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5903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posición de imagen 2"/>
          <p:cNvSpPr>
            <a:spLocks noGrp="1"/>
          </p:cNvSpPr>
          <p:nvPr>
            <p:ph type="pic" sz="quarter" idx="14"/>
          </p:nvPr>
        </p:nvSpPr>
        <p:spPr>
          <a:xfrm>
            <a:off x="3722688" y="0"/>
            <a:ext cx="8469312" cy="6858000"/>
          </a:xfrm>
        </p:spPr>
        <p:txBody>
          <a:bodyPr/>
          <a:lstStyle/>
          <a:p>
            <a:endParaRPr lang="es-CO"/>
          </a:p>
        </p:txBody>
      </p:sp>
      <p:pic>
        <p:nvPicPr>
          <p:cNvPr id="9" name="Imagen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63" y="2609831"/>
            <a:ext cx="3165789" cy="1638337"/>
          </a:xfrm>
          <a:prstGeom prst="rect">
            <a:avLst/>
          </a:prstGeom>
        </p:spPr>
      </p:pic>
      <p:sp>
        <p:nvSpPr>
          <p:cNvPr id="5" name="Marcador de texto 4"/>
          <p:cNvSpPr>
            <a:spLocks noGrp="1"/>
          </p:cNvSpPr>
          <p:nvPr>
            <p:ph type="body" sz="quarter" idx="15"/>
          </p:nvPr>
        </p:nvSpPr>
        <p:spPr>
          <a:xfrm>
            <a:off x="3722688" y="5345860"/>
            <a:ext cx="8469312" cy="869950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48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3pPr marL="914400" indent="0" algn="ctr">
              <a:buFontTx/>
              <a:buNone/>
              <a:defRPr sz="48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3pPr>
          </a:lstStyle>
          <a:p>
            <a:pPr lvl="0"/>
            <a:endParaRPr lang="es-CO"/>
          </a:p>
        </p:txBody>
      </p:sp>
      <p:sp>
        <p:nvSpPr>
          <p:cNvPr id="16" name="Marcador de texto 4"/>
          <p:cNvSpPr>
            <a:spLocks noGrp="1"/>
          </p:cNvSpPr>
          <p:nvPr>
            <p:ph type="body" sz="quarter" idx="16"/>
          </p:nvPr>
        </p:nvSpPr>
        <p:spPr>
          <a:xfrm>
            <a:off x="3722688" y="6225335"/>
            <a:ext cx="8469312" cy="432946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8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defRPr>
            </a:lvl1pPr>
            <a:lvl3pPr marL="914400" indent="0" algn="ctr">
              <a:buFontTx/>
              <a:buNone/>
              <a:defRPr sz="48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3pPr>
          </a:lstStyle>
          <a:p>
            <a:pPr lvl="0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390645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arcador de posición de imagen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accent1"/>
          </a:solidFill>
        </p:spPr>
        <p:txBody>
          <a:bodyPr/>
          <a:lstStyle/>
          <a:p>
            <a:endParaRPr lang="es-CO"/>
          </a:p>
        </p:txBody>
      </p:sp>
      <p:sp>
        <p:nvSpPr>
          <p:cNvPr id="3" name="Rectángulo 2"/>
          <p:cNvSpPr/>
          <p:nvPr userDrawn="1"/>
        </p:nvSpPr>
        <p:spPr>
          <a:xfrm>
            <a:off x="3714750" y="0"/>
            <a:ext cx="567690" cy="6858000"/>
          </a:xfrm>
          <a:prstGeom prst="rect">
            <a:avLst/>
          </a:prstGeom>
          <a:solidFill>
            <a:schemeClr val="bg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lt1">
                  <a:alpha val="50000"/>
                </a:schemeClr>
              </a:solidFill>
            </a:endParaRPr>
          </a:p>
        </p:txBody>
      </p:sp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4419599" y="386898"/>
            <a:ext cx="7141029" cy="832303"/>
          </a:xfrm>
        </p:spPr>
        <p:txBody>
          <a:bodyPr>
            <a:normAutofit/>
          </a:bodyPr>
          <a:lstStyle/>
          <a:p>
            <a:r>
              <a:rPr lang="es-CO" sz="4000">
                <a:latin typeface="Futura Std Medium" panose="020B0502020204020303" pitchFamily="34" charset="0"/>
              </a:rPr>
              <a:t>TÍTULO</a:t>
            </a:r>
          </a:p>
        </p:txBody>
      </p:sp>
      <p:sp>
        <p:nvSpPr>
          <p:cNvPr id="8" name="Marcador de contenido 2"/>
          <p:cNvSpPr>
            <a:spLocks noGrp="1"/>
          </p:cNvSpPr>
          <p:nvPr>
            <p:ph idx="1"/>
          </p:nvPr>
        </p:nvSpPr>
        <p:spPr>
          <a:xfrm>
            <a:off x="4419599" y="1466399"/>
            <a:ext cx="7141029" cy="14292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CO" sz="2400">
                <a:latin typeface="Futura (Light)" panose="020B7200000000000000" pitchFamily="34" charset="0"/>
              </a:rPr>
              <a:t>Texto</a:t>
            </a:r>
          </a:p>
        </p:txBody>
      </p:sp>
      <p:pic>
        <p:nvPicPr>
          <p:cNvPr id="4" name="Imagen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9133" y="5212080"/>
            <a:ext cx="3022867" cy="16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5521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0016A64-16B2-4157-AA94-A5FBCCB7E9F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7B4628-2CF7-4690-89A9-E442BC07EE74}" type="datetimeFigureOut">
              <a:rPr lang="pt-BR"/>
              <a:pPr>
                <a:defRPr/>
              </a:pPr>
              <a:t>13/06/2022</a:t>
            </a:fld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1F59972-7080-434E-92E0-013200E7D1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33F7A84-700E-4A6D-9649-74028A1C4C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0471B0-2C78-4FA7-8D32-D8EB61F14C90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470724208"/>
      </p:ext>
    </p:extLst>
  </p:cSld>
  <p:clrMapOvr>
    <a:masterClrMapping/>
  </p:clrMapOvr>
  <p:transition spd="med" advTm="500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29BF201-7A23-4016-ACE0-2E9C490CDCC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F5D587-97DD-4F6B-9903-F842B7B0FCD3}" type="datetimeFigureOut">
              <a:rPr lang="pt-BR"/>
              <a:pPr>
                <a:defRPr/>
              </a:pPr>
              <a:t>13/06/2022</a:t>
            </a:fld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12A7129-9B17-4D6A-8114-7FB53D398E1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2CC5153-26FB-41FE-9F1A-9517764B0B9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D98954-2DDE-4C4A-AEA4-807FD95F57E9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70743540"/>
      </p:ext>
    </p:extLst>
  </p:cSld>
  <p:clrMapOvr>
    <a:masterClrMapping/>
  </p:clrMapOvr>
  <p:transition spd="med" advTm="5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4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7D394E3-4502-4CC1-9F21-5A63687C7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5C7A31-951C-4CBF-A50D-A2D30DDA1213}" type="datetimeFigureOut">
              <a:rPr lang="pt-BR"/>
              <a:pPr>
                <a:defRPr/>
              </a:pPr>
              <a:t>13/06/2022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DE297B4-F24E-4DCD-811E-A88A0916F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64B2569-6971-4330-B30C-D487D6B3A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62E743-1858-4743-B17B-B3A63123A504}" type="slidenum">
              <a:rPr lang="pt-BR" altLang="es-CO"/>
              <a:pPr/>
              <a:t>‹nº›</a:t>
            </a:fld>
            <a:endParaRPr lang="pt-BR" altLang="es-CO"/>
          </a:p>
        </p:txBody>
      </p:sp>
    </p:spTree>
    <p:extLst>
      <p:ext uri="{BB962C8B-B14F-4D97-AF65-F5344CB8AC3E}">
        <p14:creationId xmlns:p14="http://schemas.microsoft.com/office/powerpoint/2010/main" val="20131830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065CC0C-4855-4B19-9602-ADF31725014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81FA28-18A4-4CCA-9EB7-DA2072A7258A}" type="datetimeFigureOut">
              <a:rPr lang="pt-BR"/>
              <a:pPr>
                <a:defRPr/>
              </a:pPr>
              <a:t>13/06/2022</a:t>
            </a:fld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4A70458-2A1E-4204-BAED-D917ED7F3CC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7148EB8-88D8-46A0-8B44-5F0180C0AE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B00C3F-A252-41F9-B04D-08AEF0EFCAA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42661157"/>
      </p:ext>
    </p:extLst>
  </p:cSld>
  <p:clrMapOvr>
    <a:masterClrMapping/>
  </p:clrMapOvr>
  <p:transition spd="med" advTm="500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C39E1E1-C289-4CD7-9078-46AFCBD9F7D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805674-B62A-499A-B4C9-208C3177449B}" type="datetimeFigureOut">
              <a:rPr lang="pt-BR"/>
              <a:pPr>
                <a:defRPr/>
              </a:pPr>
              <a:t>13/06/2022</a:t>
            </a:fld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282659-A7BA-4FCE-8079-C6F47B9656A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672A356-1064-4390-A60E-5E0831C386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A39664-517F-4782-8D5A-E9634DC84AC6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838036968"/>
      </p:ext>
    </p:extLst>
  </p:cSld>
  <p:clrMapOvr>
    <a:masterClrMapping/>
  </p:clrMapOvr>
  <p:transition spd="med" advTm="500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BC7151B-E0C8-4F37-9CE4-A8FCB521809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95D627-9B24-4F50-A96C-FAD43C2DBBE7}" type="datetimeFigureOut">
              <a:rPr lang="pt-BR"/>
              <a:pPr>
                <a:defRPr/>
              </a:pPr>
              <a:t>13/06/2022</a:t>
            </a:fld>
            <a:endParaRPr lang="pt-B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EDB92DA-1086-4243-AC95-06E9E7C3E86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DF5F8C29-E43D-42EB-9BEF-FB6CF7B9C30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23C4A0-DE24-47A0-B40E-2DBF2216479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947262112"/>
      </p:ext>
    </p:extLst>
  </p:cSld>
  <p:clrMapOvr>
    <a:masterClrMapping/>
  </p:clrMapOvr>
  <p:transition spd="med" advTm="500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6079655-0358-4E36-AC2E-7BFC5968C27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AD8442-225C-46D2-9F87-BF4E9622202D}" type="datetimeFigureOut">
              <a:rPr lang="pt-BR"/>
              <a:pPr>
                <a:defRPr/>
              </a:pPr>
              <a:t>13/06/2022</a:t>
            </a:fld>
            <a:endParaRPr lang="pt-B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1FE6583-A020-429D-81D0-5347712775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F6164B2-26F2-441F-A291-21D912F7BD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527ECD-AE41-44E1-B150-8DCE0E008055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612131235"/>
      </p:ext>
    </p:extLst>
  </p:cSld>
  <p:clrMapOvr>
    <a:masterClrMapping/>
  </p:clrMapOvr>
  <p:transition spd="med" advTm="500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B618C7F-BB1A-403E-8811-8D10C9AC47E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FBCDC6-9A98-4569-9DE1-13F99C1C31D5}" type="datetimeFigureOut">
              <a:rPr lang="pt-BR"/>
              <a:pPr>
                <a:defRPr/>
              </a:pPr>
              <a:t>13/06/2022</a:t>
            </a:fld>
            <a:endParaRPr lang="pt-B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6B14A3D-2CA6-45B6-AE10-9364C9EE182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10BD5A8-960F-403A-B60F-0D04E34CF33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7FD74C-856A-4D02-A13D-9F5413D705F7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184017273"/>
      </p:ext>
    </p:extLst>
  </p:cSld>
  <p:clrMapOvr>
    <a:masterClrMapping/>
  </p:clrMapOvr>
  <p:transition spd="med" advTm="500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DC09C72-CCC9-4497-993D-FEA974F750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07F6C8-B703-4535-84BD-97AD37CF310B}" type="datetimeFigureOut">
              <a:rPr lang="pt-BR"/>
              <a:pPr>
                <a:defRPr/>
              </a:pPr>
              <a:t>13/06/2022</a:t>
            </a:fld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2DC2CCF-FFFF-41CC-935F-C7C4EC3E110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9B1925-4AA2-48C0-A6EA-11A794EE13A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D154EE-6C31-4F40-9F53-BA4E295B3877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681029955"/>
      </p:ext>
    </p:extLst>
  </p:cSld>
  <p:clrMapOvr>
    <a:masterClrMapping/>
  </p:clrMapOvr>
  <p:transition spd="med" advTm="500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52ABF73-C639-4831-BEE4-36FCA7D16B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B0FC44-916C-45D1-8F94-6D37AE7B50CB}" type="datetimeFigureOut">
              <a:rPr lang="pt-BR"/>
              <a:pPr>
                <a:defRPr/>
              </a:pPr>
              <a:t>13/06/2022</a:t>
            </a:fld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F64F437-C01A-42A7-9983-439F7B707D7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6211E09-8048-4357-8943-B15B594335B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B1CB38-F828-405A-8A3F-0506E6817A15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013695262"/>
      </p:ext>
    </p:extLst>
  </p:cSld>
  <p:clrMapOvr>
    <a:masterClrMapping/>
  </p:clrMapOvr>
  <p:transition spd="med" advTm="500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69AE24D-633D-4662-9096-5B92EF6E3C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153B6C-DC9E-4490-9575-C07C31C07768}" type="datetimeFigureOut">
              <a:rPr lang="pt-BR"/>
              <a:pPr>
                <a:defRPr/>
              </a:pPr>
              <a:t>13/06/2022</a:t>
            </a:fld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0EC696B-7BA7-49D7-84A3-B5493C8C516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7CFA987-60C0-45E7-9B12-48C6C63D815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EFF946-BA6E-46A4-B15E-9076B474C277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951322159"/>
      </p:ext>
    </p:extLst>
  </p:cSld>
  <p:clrMapOvr>
    <a:masterClrMapping/>
  </p:clrMapOvr>
  <p:transition spd="med" advTm="500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BD56DBE-8B27-450A-BCF3-EBF6AE88CE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5F0954-BC0F-47F1-8BAF-EFCD35B3D7F6}" type="datetimeFigureOut">
              <a:rPr lang="pt-BR"/>
              <a:pPr>
                <a:defRPr/>
              </a:pPr>
              <a:t>13/06/2022</a:t>
            </a:fld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ABDDD8E-715F-4893-B533-A51E213D852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C7B1CE0-27E2-41FC-AACA-F0498FABFDC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F32D2A-5036-4433-A76C-E6E7D87DF881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246209204"/>
      </p:ext>
    </p:extLst>
  </p:cSld>
  <p:clrMapOvr>
    <a:masterClrMapping/>
  </p:clrMapOvr>
  <p:transition spd="med" advTm="500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7DC21DE-2CEE-4A73-8CF6-A7DAAD023E9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9DD9F97-98FE-4614-BBAA-BBAD5C38C2D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EFC2F22-11A8-4656-943B-2B07A28F3A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F3C948-9835-4869-B704-85C12ADA70C8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061051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3">
            <a:extLst>
              <a:ext uri="{FF2B5EF4-FFF2-40B4-BE49-F238E27FC236}">
                <a16:creationId xmlns:a16="http://schemas.microsoft.com/office/drawing/2014/main" id="{2FB4F57B-57FC-4877-BE8C-D4BC83893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2FC544-692C-4505-AB33-8756E9C35FFE}" type="datetimeFigureOut">
              <a:rPr lang="pt-BR"/>
              <a:pPr>
                <a:defRPr/>
              </a:pPr>
              <a:t>13/06/2022</a:t>
            </a:fld>
            <a:endParaRPr lang="pt-BR"/>
          </a:p>
        </p:txBody>
      </p:sp>
      <p:sp>
        <p:nvSpPr>
          <p:cNvPr id="6" name="Espaço Reservado para Rodapé 4">
            <a:extLst>
              <a:ext uri="{FF2B5EF4-FFF2-40B4-BE49-F238E27FC236}">
                <a16:creationId xmlns:a16="http://schemas.microsoft.com/office/drawing/2014/main" id="{BCC2EAAB-A2D0-41A3-9AC4-87A7A8B08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id="{186A3DB0-0BE6-4367-9AF1-8AD0F128E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E6F229-1FF3-46F3-AFB7-D1AA1196248E}" type="slidenum">
              <a:rPr lang="pt-BR" altLang="es-CO"/>
              <a:pPr/>
              <a:t>‹nº›</a:t>
            </a:fld>
            <a:endParaRPr lang="pt-BR" altLang="es-CO"/>
          </a:p>
        </p:txBody>
      </p:sp>
    </p:spTree>
    <p:extLst>
      <p:ext uri="{BB962C8B-B14F-4D97-AF65-F5344CB8AC3E}">
        <p14:creationId xmlns:p14="http://schemas.microsoft.com/office/powerpoint/2010/main" val="40812152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069BD9E-5E32-47E0-95AD-466AD08968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C83DB85-82C3-4A7C-93DF-1F66005043C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40F01A0-A3A2-473F-BC8D-79D49F6A153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ACCF80-863F-4DEE-991E-F214A041A0F9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8927598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0F94D58-330E-4395-83A7-FE13BCB0DE1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B9B912A-A3E9-4623-A654-D08D96E43AC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67EEAD6-01C4-4675-A5A4-A28A9ED3297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BC771F-8717-48ED-8153-A4E17FAE3463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830086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CDDC843-C726-4B2E-A050-49B9815B59F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972F39F-FAA6-43FB-9539-A4A7C34A16C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A7A756B-C9DE-4408-BB2B-05D8C6E0B63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626DC2-4B60-46B9-B8EB-9261553497B4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0740433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410AFDE-FB2C-46BD-8C5B-67D89315DA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A766CA7-4CF4-487D-9BCB-E0655C8EB0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57BA00E-9F47-43BA-ABAB-E41FF6A940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EFDA35-8C28-4EFD-BDA3-EF926DFB4AC5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4943839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995B901-0C8F-48B9-A485-3C18CFB51B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2896E66-4D18-4337-A42C-FDD04F5423A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6C749DB-71AC-4F83-A677-B949B3CF64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C39707-56E5-45FA-9191-CF23ED047D26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35136574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0299528-7749-4D43-BED6-FC526BCC06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1BA2D51-727C-495F-87EE-35D44869E88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0664926-BCCE-4CBC-A897-DA8E3438A0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3ED69B-0874-4C12-AA9F-61DA37A6BD0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90537736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51AF893-88B6-48CF-9DCA-634D4D9AE21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D4A815-97EF-430E-B91C-8C4CFB4E2F8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7A62065-2224-49E3-A440-592F9FFD9A2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25F903-A927-430D-8F39-EFB2EF934C99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29193068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4927E4-C5CC-4A95-894F-5D28F731094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45A2C51-8DE3-452E-A5CE-412F4C6387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EFAB7D5-442C-4383-B90F-013AD68E32B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788147-A2BC-42D0-89D6-D0EA570B5134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47709208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681A5C7-BF2A-462D-B334-B6CCAF3F89B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A30C487-2DC8-4FBB-A809-B70D873982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FF59DF6-6B61-4D9B-9184-FFB393654D7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EA72FF-CC6E-4177-ABA0-698DF8A1150B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308590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3B2B4DA-8157-45EF-A146-958D8273979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C0F0693-682A-4D5C-B290-97430777A5B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AB8A4D1-9F33-4A94-8A77-72571750760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5670E2-1F25-4285-BFA1-7455D6B0A9B4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1554931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9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9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3">
            <a:extLst>
              <a:ext uri="{FF2B5EF4-FFF2-40B4-BE49-F238E27FC236}">
                <a16:creationId xmlns:a16="http://schemas.microsoft.com/office/drawing/2014/main" id="{CF691DB3-199D-4CF0-963C-9626E26827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A7887E-DB25-48AC-BA84-424AE89F691D}" type="datetimeFigureOut">
              <a:rPr lang="pt-BR"/>
              <a:pPr>
                <a:defRPr/>
              </a:pPr>
              <a:t>13/06/2022</a:t>
            </a:fld>
            <a:endParaRPr lang="pt-BR"/>
          </a:p>
        </p:txBody>
      </p:sp>
      <p:sp>
        <p:nvSpPr>
          <p:cNvPr id="8" name="Espaço Reservado para Rodapé 4">
            <a:extLst>
              <a:ext uri="{FF2B5EF4-FFF2-40B4-BE49-F238E27FC236}">
                <a16:creationId xmlns:a16="http://schemas.microsoft.com/office/drawing/2014/main" id="{B12EDD1D-2E2C-40A4-AB5F-C3398B446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>
            <a:extLst>
              <a:ext uri="{FF2B5EF4-FFF2-40B4-BE49-F238E27FC236}">
                <a16:creationId xmlns:a16="http://schemas.microsoft.com/office/drawing/2014/main" id="{E7F69A69-6234-45D5-8016-A7C543C90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882169-77D7-4BF1-9858-FACE3B469073}" type="slidenum">
              <a:rPr lang="pt-BR" altLang="es-CO"/>
              <a:pPr/>
              <a:t>‹nº›</a:t>
            </a:fld>
            <a:endParaRPr lang="pt-BR" altLang="es-CO"/>
          </a:p>
        </p:txBody>
      </p:sp>
    </p:spTree>
    <p:extLst>
      <p:ext uri="{BB962C8B-B14F-4D97-AF65-F5344CB8AC3E}">
        <p14:creationId xmlns:p14="http://schemas.microsoft.com/office/powerpoint/2010/main" val="216468146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35D948F-CA4F-4C0E-AD72-BF97210C7F7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355AC7F-7792-4296-8F02-7CBB1857775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2C5D436-A85B-4D2E-AA75-60A06882BB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89B8E7-A1C8-4691-8A5A-CD2808C26253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56254807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AECB12-46A1-4058-999D-6314B1BE3937}" type="datetimeFigureOut">
              <a:rPr lang="pt-BR"/>
              <a:pPr>
                <a:defRPr/>
              </a:pPr>
              <a:t>13/06/2022</a:t>
            </a:fld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8CE1A5-97F5-4652-B8AA-4487B119FE8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2709084"/>
      </p:ext>
    </p:extLst>
  </p:cSld>
  <p:clrMapOvr>
    <a:masterClrMapping/>
  </p:clrMapOvr>
  <p:transition spd="med" advTm="500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44A4F1-DEE5-448F-8347-87B043C9915C}" type="datetimeFigureOut">
              <a:rPr lang="pt-BR"/>
              <a:pPr>
                <a:defRPr/>
              </a:pPr>
              <a:t>13/06/2022</a:t>
            </a:fld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560650-CF41-459A-AE79-AB85D5A215F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85408462"/>
      </p:ext>
    </p:extLst>
  </p:cSld>
  <p:clrMapOvr>
    <a:masterClrMapping/>
  </p:clrMapOvr>
  <p:transition spd="med" advTm="500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0A4B03-C0BC-4406-935B-6EFAE68B2E6D}" type="datetimeFigureOut">
              <a:rPr lang="pt-BR"/>
              <a:pPr>
                <a:defRPr/>
              </a:pPr>
              <a:t>13/06/2022</a:t>
            </a:fld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88B269-F038-4877-82F6-C31714E0F0B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91862086"/>
      </p:ext>
    </p:extLst>
  </p:cSld>
  <p:clrMapOvr>
    <a:masterClrMapping/>
  </p:clrMapOvr>
  <p:transition spd="med" advTm="500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9FBF2E-5BBB-4F91-B87E-DEBAF0103AEC}" type="datetimeFigureOut">
              <a:rPr lang="pt-BR"/>
              <a:pPr>
                <a:defRPr/>
              </a:pPr>
              <a:t>13/06/2022</a:t>
            </a:fld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F650D1-5ACE-4FD5-9843-28B372A4E59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55968709"/>
      </p:ext>
    </p:extLst>
  </p:cSld>
  <p:clrMapOvr>
    <a:masterClrMapping/>
  </p:clrMapOvr>
  <p:transition spd="med" advTm="500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C83C2C-966D-41CD-8EFC-668DDBC9AF4C}" type="datetimeFigureOut">
              <a:rPr lang="pt-BR"/>
              <a:pPr>
                <a:defRPr/>
              </a:pPr>
              <a:t>13/06/2022</a:t>
            </a:fld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A5011B-279E-440A-A19B-51E4E35FA7B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9483561"/>
      </p:ext>
    </p:extLst>
  </p:cSld>
  <p:clrMapOvr>
    <a:masterClrMapping/>
  </p:clrMapOvr>
  <p:transition spd="med" advTm="500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BA9338-962D-406F-AA55-77896273C5AD}" type="datetimeFigureOut">
              <a:rPr lang="pt-BR"/>
              <a:pPr>
                <a:defRPr/>
              </a:pPr>
              <a:t>13/06/2022</a:t>
            </a:fld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75B69D-739B-42AA-ADC6-FBB6BAAAD8B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33018930"/>
      </p:ext>
    </p:extLst>
  </p:cSld>
  <p:clrMapOvr>
    <a:masterClrMapping/>
  </p:clrMapOvr>
  <p:transition spd="med" advTm="500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724C05-9954-46DE-A4E4-F5028600F402}" type="datetimeFigureOut">
              <a:rPr lang="pt-BR"/>
              <a:pPr>
                <a:defRPr/>
              </a:pPr>
              <a:t>13/06/2022</a:t>
            </a:fld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5E944C-85CE-4357-8FA2-CB098FD7873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43736386"/>
      </p:ext>
    </p:extLst>
  </p:cSld>
  <p:clrMapOvr>
    <a:masterClrMapping/>
  </p:clrMapOvr>
  <p:transition spd="med" advTm="500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59A79F-4086-43D0-B7EC-F0292A93B6D3}" type="datetimeFigureOut">
              <a:rPr lang="pt-BR"/>
              <a:pPr>
                <a:defRPr/>
              </a:pPr>
              <a:t>13/06/2022</a:t>
            </a:fld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4FEFF9-7164-4545-BB29-D8D894743D0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43469179"/>
      </p:ext>
    </p:extLst>
  </p:cSld>
  <p:clrMapOvr>
    <a:masterClrMapping/>
  </p:clrMapOvr>
  <p:transition spd="med" advTm="500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3CC8E5-4BEC-4F19-BCCD-2973A4A69ABE}" type="datetimeFigureOut">
              <a:rPr lang="pt-BR"/>
              <a:pPr>
                <a:defRPr/>
              </a:pPr>
              <a:t>13/06/2022</a:t>
            </a:fld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742AEE-ED4E-47E0-A41F-9D067A61C7F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84196734"/>
      </p:ext>
    </p:extLst>
  </p:cSld>
  <p:clrMapOvr>
    <a:masterClrMapping/>
  </p:clrMapOvr>
  <p:transition spd="med" advTm="5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3">
            <a:extLst>
              <a:ext uri="{FF2B5EF4-FFF2-40B4-BE49-F238E27FC236}">
                <a16:creationId xmlns:a16="http://schemas.microsoft.com/office/drawing/2014/main" id="{D3A9EEFF-BCE2-4B77-801D-8B56E5054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9ED66F-B33F-43BF-BF03-7B7FD6A95017}" type="datetimeFigureOut">
              <a:rPr lang="pt-BR"/>
              <a:pPr>
                <a:defRPr/>
              </a:pPr>
              <a:t>13/06/2022</a:t>
            </a:fld>
            <a:endParaRPr lang="pt-BR"/>
          </a:p>
        </p:txBody>
      </p:sp>
      <p:sp>
        <p:nvSpPr>
          <p:cNvPr id="4" name="Espaço Reservado para Rodapé 4">
            <a:extLst>
              <a:ext uri="{FF2B5EF4-FFF2-40B4-BE49-F238E27FC236}">
                <a16:creationId xmlns:a16="http://schemas.microsoft.com/office/drawing/2014/main" id="{53E987AA-78A9-48D2-906F-3170840A0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>
            <a:extLst>
              <a:ext uri="{FF2B5EF4-FFF2-40B4-BE49-F238E27FC236}">
                <a16:creationId xmlns:a16="http://schemas.microsoft.com/office/drawing/2014/main" id="{9D5881C9-2467-456B-9119-B3881E15B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532C34-58AA-4509-906F-E603D83463F2}" type="slidenum">
              <a:rPr lang="pt-BR" altLang="es-CO"/>
              <a:pPr/>
              <a:t>‹nº›</a:t>
            </a:fld>
            <a:endParaRPr lang="pt-BR" altLang="es-CO"/>
          </a:p>
        </p:txBody>
      </p:sp>
    </p:spTree>
    <p:extLst>
      <p:ext uri="{BB962C8B-B14F-4D97-AF65-F5344CB8AC3E}">
        <p14:creationId xmlns:p14="http://schemas.microsoft.com/office/powerpoint/2010/main" val="74307999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080F06-EF5B-4F29-87C1-45E9676D7783}" type="datetimeFigureOut">
              <a:rPr lang="pt-BR"/>
              <a:pPr>
                <a:defRPr/>
              </a:pPr>
              <a:t>13/06/2022</a:t>
            </a:fld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62C733-51A8-4364-B247-D504570D59B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93136332"/>
      </p:ext>
    </p:extLst>
  </p:cSld>
  <p:clrMapOvr>
    <a:masterClrMapping/>
  </p:clrMapOvr>
  <p:transition spd="med" advTm="500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5AED54-4BD8-4D80-9FEB-6D07746C1768}" type="datetimeFigureOut">
              <a:rPr lang="pt-BR"/>
              <a:pPr>
                <a:defRPr/>
              </a:pPr>
              <a:t>13/06/2022</a:t>
            </a:fld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6AAC32-4B7B-43D0-B398-2898839DD77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71152008"/>
      </p:ext>
    </p:extLst>
  </p:cSld>
  <p:clrMapOvr>
    <a:masterClrMapping/>
  </p:clrMapOvr>
  <p:transition spd="med" advTm="500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9D8E8C-2B48-4B5A-80A9-96AB51F1905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7082134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4419599" y="386898"/>
            <a:ext cx="7141029" cy="832303"/>
          </a:xfrm>
        </p:spPr>
        <p:txBody>
          <a:bodyPr>
            <a:normAutofit/>
          </a:bodyPr>
          <a:lstStyle/>
          <a:p>
            <a:r>
              <a:rPr lang="es-CO" sz="4000">
                <a:latin typeface="Futura Std Medium" panose="020B0502020204020303" pitchFamily="34" charset="0"/>
              </a:rPr>
              <a:t>TÍTULO</a:t>
            </a:r>
          </a:p>
        </p:txBody>
      </p:sp>
      <p:sp>
        <p:nvSpPr>
          <p:cNvPr id="8" name="Marcador de contenido 2"/>
          <p:cNvSpPr>
            <a:spLocks noGrp="1"/>
          </p:cNvSpPr>
          <p:nvPr>
            <p:ph idx="1"/>
          </p:nvPr>
        </p:nvSpPr>
        <p:spPr>
          <a:xfrm>
            <a:off x="4419599" y="1466398"/>
            <a:ext cx="7141029" cy="30511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CO" sz="2400">
                <a:latin typeface="Futura (Light)" panose="020B7200000000000000" pitchFamily="34" charset="0"/>
              </a:rPr>
              <a:t>Texto</a:t>
            </a:r>
          </a:p>
        </p:txBody>
      </p:sp>
      <p:sp>
        <p:nvSpPr>
          <p:cNvPr id="12" name="Marcador de posición de imagen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717925" cy="6858000"/>
          </a:xfrm>
          <a:solidFill>
            <a:schemeClr val="accent1"/>
          </a:solidFill>
        </p:spPr>
        <p:txBody>
          <a:bodyPr/>
          <a:lstStyle/>
          <a:p>
            <a:endParaRPr lang="es-CO"/>
          </a:p>
        </p:txBody>
      </p:sp>
      <p:pic>
        <p:nvPicPr>
          <p:cNvPr id="13" name="Imagen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2829" y="5745620"/>
            <a:ext cx="1939127" cy="1003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28010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268F2FE-74E7-42F3-A1E6-591774C2D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864BD4-02D8-4AC6-B5C5-BCE80C94AB1B}" type="datetimeFigureOut">
              <a:rPr lang="pt-BR"/>
              <a:pPr>
                <a:defRPr/>
              </a:pPr>
              <a:t>13/06/2022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48F8ECA-A542-4CD3-95BD-BCC66737C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C7F8648-2164-4C53-AA7A-56E3EDAB1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F8DD22-1246-43B5-999A-92042484D903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40644039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FF56478-F8FA-4191-B518-6818F1464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9FA4D6-B455-4A05-B448-CDF4F112A175}" type="datetimeFigureOut">
              <a:rPr lang="pt-BR"/>
              <a:pPr>
                <a:defRPr/>
              </a:pPr>
              <a:t>13/06/2022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71D2576-4FE0-4ECF-AAF0-40E887BEA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3979E98-3A75-46F8-9DD9-23B5BE56F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7243B7-3FB3-40EF-B5AA-10E567F15D6B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84967654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46031BA-F69A-4D28-9F4D-F42C8D1D1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38F424-C877-4A83-8259-BCD898B7D704}" type="datetimeFigureOut">
              <a:rPr lang="pt-BR"/>
              <a:pPr>
                <a:defRPr/>
              </a:pPr>
              <a:t>13/06/2022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CAE0FD3-A8D7-42B1-9DCE-A01888C88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AD8CAD8-871A-4AC8-BC03-B5A366724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8024A1-7085-4F74-B438-236A8FECE511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40206253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3">
            <a:extLst>
              <a:ext uri="{FF2B5EF4-FFF2-40B4-BE49-F238E27FC236}">
                <a16:creationId xmlns:a16="http://schemas.microsoft.com/office/drawing/2014/main" id="{F92AEC08-4014-4FB1-8C8B-27B6455AF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6DD02E-0148-4A9E-B4A0-112F972E1B9C}" type="datetimeFigureOut">
              <a:rPr lang="pt-BR"/>
              <a:pPr>
                <a:defRPr/>
              </a:pPr>
              <a:t>13/06/2022</a:t>
            </a:fld>
            <a:endParaRPr lang="pt-BR"/>
          </a:p>
        </p:txBody>
      </p:sp>
      <p:sp>
        <p:nvSpPr>
          <p:cNvPr id="6" name="Espaço Reservado para Rodapé 4">
            <a:extLst>
              <a:ext uri="{FF2B5EF4-FFF2-40B4-BE49-F238E27FC236}">
                <a16:creationId xmlns:a16="http://schemas.microsoft.com/office/drawing/2014/main" id="{C1C28A47-4CC2-4652-A0E7-E24AE6FFC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id="{F3E2443F-2348-4D4B-A84A-280D4DD22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06452D-F29C-41BE-889E-9871F7D2DB6A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45949433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3">
            <a:extLst>
              <a:ext uri="{FF2B5EF4-FFF2-40B4-BE49-F238E27FC236}">
                <a16:creationId xmlns:a16="http://schemas.microsoft.com/office/drawing/2014/main" id="{9A5E9785-E49F-41C3-A18C-D4BA04FF4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727367-A7F6-4BD3-BF57-FB247054320A}" type="datetimeFigureOut">
              <a:rPr lang="pt-BR"/>
              <a:pPr>
                <a:defRPr/>
              </a:pPr>
              <a:t>13/06/2022</a:t>
            </a:fld>
            <a:endParaRPr lang="pt-BR"/>
          </a:p>
        </p:txBody>
      </p:sp>
      <p:sp>
        <p:nvSpPr>
          <p:cNvPr id="8" name="Espaço Reservado para Rodapé 4">
            <a:extLst>
              <a:ext uri="{FF2B5EF4-FFF2-40B4-BE49-F238E27FC236}">
                <a16:creationId xmlns:a16="http://schemas.microsoft.com/office/drawing/2014/main" id="{70F14635-9265-4199-9E68-61211F885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>
            <a:extLst>
              <a:ext uri="{FF2B5EF4-FFF2-40B4-BE49-F238E27FC236}">
                <a16:creationId xmlns:a16="http://schemas.microsoft.com/office/drawing/2014/main" id="{3058064A-60E8-4175-9DAE-F7D7A7311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36E284-915A-4371-9F99-0E734C3BE78F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12981325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3">
            <a:extLst>
              <a:ext uri="{FF2B5EF4-FFF2-40B4-BE49-F238E27FC236}">
                <a16:creationId xmlns:a16="http://schemas.microsoft.com/office/drawing/2014/main" id="{7D029D29-D64B-47D7-A5AC-F6CA65359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E2787D-F6E1-488F-A1B2-548A4F4A86B1}" type="datetimeFigureOut">
              <a:rPr lang="pt-BR"/>
              <a:pPr>
                <a:defRPr/>
              </a:pPr>
              <a:t>13/06/2022</a:t>
            </a:fld>
            <a:endParaRPr lang="pt-BR"/>
          </a:p>
        </p:txBody>
      </p:sp>
      <p:sp>
        <p:nvSpPr>
          <p:cNvPr id="4" name="Espaço Reservado para Rodapé 4">
            <a:extLst>
              <a:ext uri="{FF2B5EF4-FFF2-40B4-BE49-F238E27FC236}">
                <a16:creationId xmlns:a16="http://schemas.microsoft.com/office/drawing/2014/main" id="{95F096BC-24C5-4056-9670-A1BE2C877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>
            <a:extLst>
              <a:ext uri="{FF2B5EF4-FFF2-40B4-BE49-F238E27FC236}">
                <a16:creationId xmlns:a16="http://schemas.microsoft.com/office/drawing/2014/main" id="{72467570-193B-4893-918C-CED60DF69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011761-966D-4263-9937-8BE69553BA1F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834217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>
            <a:extLst>
              <a:ext uri="{FF2B5EF4-FFF2-40B4-BE49-F238E27FC236}">
                <a16:creationId xmlns:a16="http://schemas.microsoft.com/office/drawing/2014/main" id="{DE3036EE-63AA-4177-B52C-1340B55D7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4F2B6E-35DC-4BF9-B337-A408D477DE51}" type="datetimeFigureOut">
              <a:rPr lang="pt-BR"/>
              <a:pPr>
                <a:defRPr/>
              </a:pPr>
              <a:t>13/06/2022</a:t>
            </a:fld>
            <a:endParaRPr lang="pt-BR"/>
          </a:p>
        </p:txBody>
      </p:sp>
      <p:sp>
        <p:nvSpPr>
          <p:cNvPr id="3" name="Espaço Reservado para Rodapé 4">
            <a:extLst>
              <a:ext uri="{FF2B5EF4-FFF2-40B4-BE49-F238E27FC236}">
                <a16:creationId xmlns:a16="http://schemas.microsoft.com/office/drawing/2014/main" id="{E05D6D9C-894E-4BAD-8DBD-C62344F4F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5">
            <a:extLst>
              <a:ext uri="{FF2B5EF4-FFF2-40B4-BE49-F238E27FC236}">
                <a16:creationId xmlns:a16="http://schemas.microsoft.com/office/drawing/2014/main" id="{60313C56-2637-4146-AFD2-E76039819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D48914-B0DF-4DF6-B94B-116405EDCE26}" type="slidenum">
              <a:rPr lang="pt-BR" altLang="es-CO"/>
              <a:pPr/>
              <a:t>‹nº›</a:t>
            </a:fld>
            <a:endParaRPr lang="pt-BR" altLang="es-CO"/>
          </a:p>
        </p:txBody>
      </p:sp>
    </p:spTree>
    <p:extLst>
      <p:ext uri="{BB962C8B-B14F-4D97-AF65-F5344CB8AC3E}">
        <p14:creationId xmlns:p14="http://schemas.microsoft.com/office/powerpoint/2010/main" val="148403676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>
            <a:extLst>
              <a:ext uri="{FF2B5EF4-FFF2-40B4-BE49-F238E27FC236}">
                <a16:creationId xmlns:a16="http://schemas.microsoft.com/office/drawing/2014/main" id="{BB425A27-B028-47A3-978C-8ADB645B3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773C41-5BAA-4A7A-82EF-ED5A725F47D9}" type="datetimeFigureOut">
              <a:rPr lang="pt-BR"/>
              <a:pPr>
                <a:defRPr/>
              </a:pPr>
              <a:t>13/06/2022</a:t>
            </a:fld>
            <a:endParaRPr lang="pt-BR"/>
          </a:p>
        </p:txBody>
      </p:sp>
      <p:sp>
        <p:nvSpPr>
          <p:cNvPr id="3" name="Espaço Reservado para Rodapé 4">
            <a:extLst>
              <a:ext uri="{FF2B5EF4-FFF2-40B4-BE49-F238E27FC236}">
                <a16:creationId xmlns:a16="http://schemas.microsoft.com/office/drawing/2014/main" id="{F29309C3-CE4E-4734-B91E-04A3BAE07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5">
            <a:extLst>
              <a:ext uri="{FF2B5EF4-FFF2-40B4-BE49-F238E27FC236}">
                <a16:creationId xmlns:a16="http://schemas.microsoft.com/office/drawing/2014/main" id="{0487CD20-34AD-47B2-A4C6-96FA46518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9F689E-72EB-475C-805F-C10417111359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20169359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>
            <a:extLst>
              <a:ext uri="{FF2B5EF4-FFF2-40B4-BE49-F238E27FC236}">
                <a16:creationId xmlns:a16="http://schemas.microsoft.com/office/drawing/2014/main" id="{3E9F4A41-57B3-4057-A3BA-EC7245764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4EE9FD-1D18-4AB2-BFA0-BE10B50418EF}" type="datetimeFigureOut">
              <a:rPr lang="pt-BR"/>
              <a:pPr>
                <a:defRPr/>
              </a:pPr>
              <a:t>13/06/2022</a:t>
            </a:fld>
            <a:endParaRPr lang="pt-BR"/>
          </a:p>
        </p:txBody>
      </p:sp>
      <p:sp>
        <p:nvSpPr>
          <p:cNvPr id="6" name="Espaço Reservado para Rodapé 4">
            <a:extLst>
              <a:ext uri="{FF2B5EF4-FFF2-40B4-BE49-F238E27FC236}">
                <a16:creationId xmlns:a16="http://schemas.microsoft.com/office/drawing/2014/main" id="{44334091-7872-45D2-85E0-2EEB948B3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id="{18B0A71A-9AF9-4825-B3EF-F45D768AB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BCE2C6-563F-4702-A9AF-69E0901C4A16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94773450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>
            <a:extLst>
              <a:ext uri="{FF2B5EF4-FFF2-40B4-BE49-F238E27FC236}">
                <a16:creationId xmlns:a16="http://schemas.microsoft.com/office/drawing/2014/main" id="{DB849588-41BD-458D-9311-BB76BFDEB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CBAD21-BB10-46C0-84DB-F8F5987CAB75}" type="datetimeFigureOut">
              <a:rPr lang="pt-BR"/>
              <a:pPr>
                <a:defRPr/>
              </a:pPr>
              <a:t>13/06/2022</a:t>
            </a:fld>
            <a:endParaRPr lang="pt-BR"/>
          </a:p>
        </p:txBody>
      </p:sp>
      <p:sp>
        <p:nvSpPr>
          <p:cNvPr id="6" name="Espaço Reservado para Rodapé 4">
            <a:extLst>
              <a:ext uri="{FF2B5EF4-FFF2-40B4-BE49-F238E27FC236}">
                <a16:creationId xmlns:a16="http://schemas.microsoft.com/office/drawing/2014/main" id="{7A08C8DC-A15A-4D4A-8A1A-7478E3E6F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id="{F3FA9F39-F777-4472-AC82-528856248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9E45BC-67B2-4444-8D9C-D1B4DC1AB72A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62705554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EC00A60-9015-499A-A106-8AA75F5EE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C247C5-E346-473F-B8CC-DB7224B2C0FD}" type="datetimeFigureOut">
              <a:rPr lang="pt-BR"/>
              <a:pPr>
                <a:defRPr/>
              </a:pPr>
              <a:t>13/06/2022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1938D15-8C51-4503-B165-30CF73CB3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8FF171C-EF9F-4EEC-B52D-E261CA8C0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758C7B-5EE5-46ED-9050-B0670CED764C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10056002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F9FECA9-9418-4803-B311-DA1B4C09C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AC7148-5C0E-4BFC-8675-9AA9514D09F6}" type="datetimeFigureOut">
              <a:rPr lang="pt-BR"/>
              <a:pPr>
                <a:defRPr/>
              </a:pPr>
              <a:t>13/06/2022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90E729F-1CE7-4AD4-9D5F-AD7004896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3164F57-8C7E-41EF-8E08-391902873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F933A7-B029-45C3-8F8D-2C00684D1BE1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1526623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FAE9E9-1CF5-4937-9580-9ADECE1E1807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13/06/2022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18BD33-4AFD-40CA-B394-2CEA2DA8CCC5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59844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7FFD66-7C77-4509-9F0F-A5AF3A22E1C8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13/06/2022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2FAFA8-F18A-40B7-B5D7-DD400A0F3487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81507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8169CB-DADF-43A4-994C-39CEACC3D330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13/06/2022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977881-2F53-4B77-B8B0-02F80997D2FD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35184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A95B91-7BD3-4A7B-ACD4-9F2159174F17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13/06/2022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57AD40-D37A-4C14-B948-5216D1DA895E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83008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51A8EB-4BDA-49AD-8BC4-F831B5EB5BF5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13/06/2022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8AB0C3-03CD-421A-A1C4-59E070C8ECDC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253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9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3">
            <a:extLst>
              <a:ext uri="{FF2B5EF4-FFF2-40B4-BE49-F238E27FC236}">
                <a16:creationId xmlns:a16="http://schemas.microsoft.com/office/drawing/2014/main" id="{9F62E0CE-0E85-44F8-8DA4-B195AA194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351CD4-7CBB-4D82-8D0D-3D3AC74F67EE}" type="datetimeFigureOut">
              <a:rPr lang="pt-BR"/>
              <a:pPr>
                <a:defRPr/>
              </a:pPr>
              <a:t>13/06/2022</a:t>
            </a:fld>
            <a:endParaRPr lang="pt-BR"/>
          </a:p>
        </p:txBody>
      </p:sp>
      <p:sp>
        <p:nvSpPr>
          <p:cNvPr id="6" name="Espaço Reservado para Rodapé 4">
            <a:extLst>
              <a:ext uri="{FF2B5EF4-FFF2-40B4-BE49-F238E27FC236}">
                <a16:creationId xmlns:a16="http://schemas.microsoft.com/office/drawing/2014/main" id="{BA8DDF4D-FEC0-4FB6-9365-D25AC199D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id="{6B3AA25D-7B2B-4D6B-B87D-34ED5D88D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C408FC-A04F-4CF8-9F28-C1C01A7F1EF6}" type="slidenum">
              <a:rPr lang="pt-BR" altLang="es-CO"/>
              <a:pPr/>
              <a:t>‹nº›</a:t>
            </a:fld>
            <a:endParaRPr lang="pt-BR" altLang="es-CO"/>
          </a:p>
        </p:txBody>
      </p:sp>
    </p:spTree>
    <p:extLst>
      <p:ext uri="{BB962C8B-B14F-4D97-AF65-F5344CB8AC3E}">
        <p14:creationId xmlns:p14="http://schemas.microsoft.com/office/powerpoint/2010/main" val="363956700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27A550-757F-4293-80BF-70B52ED52265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13/06/2022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C5E857-7F20-40EE-B1D7-488E0F755072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21831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07F56-3DE4-4733-8315-DA0692F69B28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13/06/2022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230CF2-6E2B-4AAA-ACC9-50474B041022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38741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998003-C11A-499C-AB68-CDFE302D0456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13/06/2022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1F2C5E-C161-41FF-AA52-02180703BF63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07742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CB957A-1E20-4E46-AD81-8153EA6BD00D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13/06/2022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2EC894-55E2-4890-9029-197301C43938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35634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3BA7E9-EB53-49B7-AC33-684C0F4647F9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13/06/2022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CE3311-30E7-46BA-98A9-29940B933007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09080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D5E231-0D51-4954-B4EA-61C64FDD8C85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13/06/2022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594A81-F670-4240-9F89-3DCBD6A585DA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847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9DD95-9C4B-4871-97D2-C6A7582BFB86}" type="datetimeFigureOut">
              <a:rPr lang="pt-BR" smtClean="0"/>
              <a:t>13/06/2022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8A6AB-1472-4809-B034-7D27A0F924B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833777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9DD95-9C4B-4871-97D2-C6A7582BFB86}" type="datetimeFigureOut">
              <a:rPr lang="pt-BR" smtClean="0"/>
              <a:t>13/06/2022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8A6AB-1472-4809-B034-7D27A0F924B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7431840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9DD95-9C4B-4871-97D2-C6A7582BFB86}" type="datetimeFigureOut">
              <a:rPr lang="pt-BR" smtClean="0"/>
              <a:t>13/06/2022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8A6AB-1472-4809-B034-7D27A0F924B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252641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9DD95-9C4B-4871-97D2-C6A7582BFB86}" type="datetimeFigureOut">
              <a:rPr lang="pt-BR" smtClean="0"/>
              <a:t>13/06/2022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8A6AB-1472-4809-B034-7D27A0F924B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03860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3">
            <a:extLst>
              <a:ext uri="{FF2B5EF4-FFF2-40B4-BE49-F238E27FC236}">
                <a16:creationId xmlns:a16="http://schemas.microsoft.com/office/drawing/2014/main" id="{D6B4D2E6-0FCB-4796-BC23-A42963B78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53B0F5-5B83-49CE-A0EB-6D791ACD7B51}" type="datetimeFigureOut">
              <a:rPr lang="pt-BR"/>
              <a:pPr>
                <a:defRPr/>
              </a:pPr>
              <a:t>13/06/2022</a:t>
            </a:fld>
            <a:endParaRPr lang="pt-BR"/>
          </a:p>
        </p:txBody>
      </p:sp>
      <p:sp>
        <p:nvSpPr>
          <p:cNvPr id="6" name="Espaço Reservado para Rodapé 4">
            <a:extLst>
              <a:ext uri="{FF2B5EF4-FFF2-40B4-BE49-F238E27FC236}">
                <a16:creationId xmlns:a16="http://schemas.microsoft.com/office/drawing/2014/main" id="{0E8A518F-3C6B-4FB6-AE2D-79BEDF7FF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id="{F2F9C428-1D96-46CB-B25D-89AF772AF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27B544-B86A-42CA-8088-45D1B99AA32A}" type="slidenum">
              <a:rPr lang="pt-BR" altLang="es-CO"/>
              <a:pPr/>
              <a:t>‹nº›</a:t>
            </a:fld>
            <a:endParaRPr lang="pt-BR" altLang="es-CO"/>
          </a:p>
        </p:txBody>
      </p:sp>
    </p:spTree>
    <p:extLst>
      <p:ext uri="{BB962C8B-B14F-4D97-AF65-F5344CB8AC3E}">
        <p14:creationId xmlns:p14="http://schemas.microsoft.com/office/powerpoint/2010/main" val="283489651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9DD95-9C4B-4871-97D2-C6A7582BFB86}" type="datetimeFigureOut">
              <a:rPr lang="pt-BR" smtClean="0"/>
              <a:t>13/06/2022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8A6AB-1472-4809-B034-7D27A0F924B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09983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9DD95-9C4B-4871-97D2-C6A7582BFB86}" type="datetimeFigureOut">
              <a:rPr lang="pt-BR" smtClean="0"/>
              <a:t>13/06/2022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8A6AB-1472-4809-B034-7D27A0F924B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9461858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9DD95-9C4B-4871-97D2-C6A7582BFB86}" type="datetimeFigureOut">
              <a:rPr lang="pt-BR" smtClean="0"/>
              <a:t>13/06/2022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8A6AB-1472-4809-B034-7D27A0F924B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6683771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9DD95-9C4B-4871-97D2-C6A7582BFB86}" type="datetimeFigureOut">
              <a:rPr lang="pt-BR" smtClean="0"/>
              <a:t>13/06/2022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8A6AB-1472-4809-B034-7D27A0F924B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9804269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9DD95-9C4B-4871-97D2-C6A7582BFB86}" type="datetimeFigureOut">
              <a:rPr lang="pt-BR" smtClean="0"/>
              <a:t>13/06/2022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8A6AB-1472-4809-B034-7D27A0F924B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1690107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9DD95-9C4B-4871-97D2-C6A7582BFB86}" type="datetimeFigureOut">
              <a:rPr lang="pt-BR" smtClean="0"/>
              <a:t>13/06/2022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8A6AB-1472-4809-B034-7D27A0F924B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6745796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9DD95-9C4B-4871-97D2-C6A7582BFB86}" type="datetimeFigureOut">
              <a:rPr lang="pt-BR" smtClean="0"/>
              <a:t>13/06/2022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8A6AB-1472-4809-B034-7D27A0F924B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45902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Espaço Reservado para Título 1">
            <a:extLst>
              <a:ext uri="{FF2B5EF4-FFF2-40B4-BE49-F238E27FC236}">
                <a16:creationId xmlns:a16="http://schemas.microsoft.com/office/drawing/2014/main" id="{B9BB392D-CB48-4C70-85FF-79523C07771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es-CO"/>
              <a:t>Clique para editar o título mestre</a:t>
            </a:r>
          </a:p>
        </p:txBody>
      </p:sp>
      <p:sp>
        <p:nvSpPr>
          <p:cNvPr id="20483" name="Espaço Reservado para Texto 2">
            <a:extLst>
              <a:ext uri="{FF2B5EF4-FFF2-40B4-BE49-F238E27FC236}">
                <a16:creationId xmlns:a16="http://schemas.microsoft.com/office/drawing/2014/main" id="{0524BD29-7E45-455A-8A68-DEBF8B7A92E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es-CO"/>
              <a:t>Clique para editar o texto mestre</a:t>
            </a:r>
          </a:p>
          <a:p>
            <a:pPr lvl="1"/>
            <a:r>
              <a:rPr lang="pt-BR" altLang="es-CO"/>
              <a:t>Segundo nível</a:t>
            </a:r>
          </a:p>
          <a:p>
            <a:pPr lvl="2"/>
            <a:r>
              <a:rPr lang="pt-BR" altLang="es-CO"/>
              <a:t>Terceiro nível</a:t>
            </a:r>
          </a:p>
          <a:p>
            <a:pPr lvl="3"/>
            <a:r>
              <a:rPr lang="pt-BR" altLang="es-CO"/>
              <a:t>Quarto nível</a:t>
            </a:r>
          </a:p>
          <a:p>
            <a:pPr lvl="4"/>
            <a:r>
              <a:rPr lang="pt-BR" altLang="es-CO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9E40204-D598-4F2E-B2A5-8683A2F17B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3DAD810-52E1-42EC-B5D3-EC8D051457EA}" type="datetimeFigureOut">
              <a:rPr lang="pt-BR"/>
              <a:pPr>
                <a:defRPr/>
              </a:pPr>
              <a:t>13/06/2022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622EB5F-B7B2-48D4-A023-946A6E69D0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CBC502B-F2C9-4D05-B4BD-9626F7D434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478528FF-B0B5-4BD7-A2D8-B0C7926E037D}" type="slidenum">
              <a:rPr lang="pt-BR" altLang="es-CO"/>
              <a:pPr/>
              <a:t>‹nº›</a:t>
            </a:fld>
            <a:endParaRPr lang="pt-BR" altLang="es-CO"/>
          </a:p>
        </p:txBody>
      </p:sp>
    </p:spTree>
    <p:extLst>
      <p:ext uri="{BB962C8B-B14F-4D97-AF65-F5344CB8AC3E}">
        <p14:creationId xmlns:p14="http://schemas.microsoft.com/office/powerpoint/2010/main" val="3013029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C1E858-C990-4808-97CD-6733AAF0B356}" type="datetimeFigureOut">
              <a:rPr lang="es-CO" smtClean="0"/>
              <a:t>13/06/2022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CEBEFA-7B6F-477F-ACCA-33660F58D18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73665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655" r:id="rId14"/>
    <p:sldLayoutId id="2147483661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39CAFBC-E9FB-48CA-950E-FE2702207D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A665161D-83DB-4CFF-BE1B-14EA58ABA0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183300" name="Rectangle 4">
            <a:extLst>
              <a:ext uri="{FF2B5EF4-FFF2-40B4-BE49-F238E27FC236}">
                <a16:creationId xmlns:a16="http://schemas.microsoft.com/office/drawing/2014/main" id="{815DEDEB-B7DD-4CC9-8B2A-6FF3DBC7FA0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>
              <a:defRPr/>
            </a:pPr>
            <a:fld id="{6C8BC681-435B-4E6C-839F-0C755CA8E110}" type="datetimeFigureOut">
              <a:rPr lang="pt-BR"/>
              <a:pPr>
                <a:defRPr/>
              </a:pPr>
              <a:t>13/06/2022</a:t>
            </a:fld>
            <a:endParaRPr lang="pt-BR"/>
          </a:p>
        </p:txBody>
      </p:sp>
      <p:sp>
        <p:nvSpPr>
          <p:cNvPr id="183301" name="Rectangle 5">
            <a:extLst>
              <a:ext uri="{FF2B5EF4-FFF2-40B4-BE49-F238E27FC236}">
                <a16:creationId xmlns:a16="http://schemas.microsoft.com/office/drawing/2014/main" id="{FF2FF45C-2A37-4777-A9E5-91F387F2B06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83302" name="Rectangle 6">
            <a:extLst>
              <a:ext uri="{FF2B5EF4-FFF2-40B4-BE49-F238E27FC236}">
                <a16:creationId xmlns:a16="http://schemas.microsoft.com/office/drawing/2014/main" id="{AB5FB2EC-240E-455E-913E-B3290637B20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fld id="{89E37527-D487-4E7C-AE1C-BE90EA10CC6F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714562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ransition spd="med" advTm="500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0536385D-2FA5-46E2-8345-868C00E18E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Click to edit Master title style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4C2830D3-A4A6-4C29-BBE8-17142EA1E7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Click to edit Master text styles</a:t>
            </a:r>
          </a:p>
          <a:p>
            <a:pPr lvl="1"/>
            <a:r>
              <a:rPr lang="pt-BR" altLang="pt-BR"/>
              <a:t>Second level</a:t>
            </a:r>
          </a:p>
          <a:p>
            <a:pPr lvl="2"/>
            <a:r>
              <a:rPr lang="pt-BR" altLang="pt-BR"/>
              <a:t>Third level</a:t>
            </a:r>
          </a:p>
          <a:p>
            <a:pPr lvl="3"/>
            <a:r>
              <a:rPr lang="pt-BR" altLang="pt-BR"/>
              <a:t>Fourth level</a:t>
            </a:r>
          </a:p>
          <a:p>
            <a:pPr lvl="4"/>
            <a:r>
              <a:rPr lang="pt-BR" altLang="pt-BR"/>
              <a:t>Fifth level</a:t>
            </a:r>
          </a:p>
        </p:txBody>
      </p:sp>
      <p:sp>
        <p:nvSpPr>
          <p:cNvPr id="224260" name="Rectangle 4">
            <a:extLst>
              <a:ext uri="{FF2B5EF4-FFF2-40B4-BE49-F238E27FC236}">
                <a16:creationId xmlns:a16="http://schemas.microsoft.com/office/drawing/2014/main" id="{37B14D28-6A22-4057-BD0E-1FDA485552E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24261" name="Rectangle 5">
            <a:extLst>
              <a:ext uri="{FF2B5EF4-FFF2-40B4-BE49-F238E27FC236}">
                <a16:creationId xmlns:a16="http://schemas.microsoft.com/office/drawing/2014/main" id="{19941D6B-967D-4940-816B-A30F5281565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24262" name="Rectangle 6">
            <a:extLst>
              <a:ext uri="{FF2B5EF4-FFF2-40B4-BE49-F238E27FC236}">
                <a16:creationId xmlns:a16="http://schemas.microsoft.com/office/drawing/2014/main" id="{21E0D9A7-6E30-4AEB-A934-A028683FBD4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fld id="{7F9FCA4C-7267-45E8-BB53-C7A3EBEE27FA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574061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1833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>
              <a:defRPr/>
            </a:pPr>
            <a:fld id="{C0D127F6-1B90-40BD-A383-8E491D544F2B}" type="datetimeFigureOut">
              <a:rPr lang="pt-BR"/>
              <a:pPr>
                <a:defRPr/>
              </a:pPr>
              <a:t>13/06/2022</a:t>
            </a:fld>
            <a:endParaRPr lang="pt-BR"/>
          </a:p>
        </p:txBody>
      </p:sp>
      <p:sp>
        <p:nvSpPr>
          <p:cNvPr id="1833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833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>
              <a:defRPr/>
            </a:pPr>
            <a:fld id="{5A575F40-5222-4D12-B139-3AA794098E1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8608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  <p:sldLayoutId id="2147483818" r:id="rId13"/>
  </p:sldLayoutIdLst>
  <p:transition spd="med" advTm="500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Espaço Reservado para Título 1">
            <a:extLst>
              <a:ext uri="{FF2B5EF4-FFF2-40B4-BE49-F238E27FC236}">
                <a16:creationId xmlns:a16="http://schemas.microsoft.com/office/drawing/2014/main" id="{796D2882-DE78-40A2-B516-27735A84763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2051" name="Espaço Reservado para Texto 2">
            <a:extLst>
              <a:ext uri="{FF2B5EF4-FFF2-40B4-BE49-F238E27FC236}">
                <a16:creationId xmlns:a16="http://schemas.microsoft.com/office/drawing/2014/main" id="{9AC0C4A8-8285-4B6D-B049-727207EBB76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A0383AF-077E-4356-822E-7497DE7D6E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EE1EE35-A136-4FB8-ABCA-CF4D65A89845}" type="datetimeFigureOut">
              <a:rPr lang="pt-BR"/>
              <a:pPr>
                <a:defRPr/>
              </a:pPr>
              <a:t>13/06/2022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B56EA36-8C9B-4DA2-BB23-F4CE0C9FDA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726E9FA-3E3A-4A5D-8028-4DD6DE992B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B355F609-786C-4F0A-9714-223A57E1E556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751188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1027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5D0DE1C-F23E-4715-BE44-5C5BE0084988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13/06/2022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6BBEDAB-887F-4B6B-BDCB-B3C09C644263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536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  <p:sldLayoutId id="2147483870" r:id="rId10"/>
    <p:sldLayoutId id="21474838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29DD95-9C4B-4871-97D2-C6A7582BFB86}" type="datetimeFigureOut">
              <a:rPr lang="pt-BR" smtClean="0"/>
              <a:t>13/06/2022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38A6AB-1472-4809-B034-7D27A0F924B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0920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  <p:sldLayoutId id="2147483876" r:id="rId4"/>
    <p:sldLayoutId id="2147483877" r:id="rId5"/>
    <p:sldLayoutId id="2147483878" r:id="rId6"/>
    <p:sldLayoutId id="2147483879" r:id="rId7"/>
    <p:sldLayoutId id="2147483880" r:id="rId8"/>
    <p:sldLayoutId id="2147483881" r:id="rId9"/>
    <p:sldLayoutId id="2147483882" r:id="rId10"/>
    <p:sldLayoutId id="21474838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9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pn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10" Type="http://schemas.openxmlformats.org/officeDocument/2006/relationships/image" Target="../media/image58.png"/><Relationship Id="rId4" Type="http://schemas.openxmlformats.org/officeDocument/2006/relationships/image" Target="../media/image52.jpeg"/><Relationship Id="rId9" Type="http://schemas.openxmlformats.org/officeDocument/2006/relationships/image" Target="../media/image5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6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27.jpe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png"/><Relationship Id="rId9" Type="http://schemas.openxmlformats.org/officeDocument/2006/relationships/image" Target="../media/image4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Dan\_Procession\Reunião CN-RBMA 2009\Apresentação Clayton ENCOGERCO (RBMA e Mar)\Google Earth.jpg">
            <a:extLst>
              <a:ext uri="{FF2B5EF4-FFF2-40B4-BE49-F238E27FC236}">
                <a16:creationId xmlns:a16="http://schemas.microsoft.com/office/drawing/2014/main" id="{DA53FBDB-FAEC-4FD3-AA5B-F9310EC00C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34" y="333212"/>
            <a:ext cx="8450563" cy="6269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 Box 27">
            <a:extLst>
              <a:ext uri="{FF2B5EF4-FFF2-40B4-BE49-F238E27FC236}">
                <a16:creationId xmlns:a16="http://schemas.microsoft.com/office/drawing/2014/main" id="{E562F30D-9AEC-467F-B118-FED9ACD26D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5700" y="6049169"/>
            <a:ext cx="820876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pt-BR" altLang="pt-BR" sz="3000" b="1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endParaRPr lang="pt-BR" altLang="pt-BR" sz="2400" b="1">
              <a:solidFill>
                <a:srgbClr val="D9D9D9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676" name="CuadroTexto 1">
            <a:extLst>
              <a:ext uri="{FF2B5EF4-FFF2-40B4-BE49-F238E27FC236}">
                <a16:creationId xmlns:a16="http://schemas.microsoft.com/office/drawing/2014/main" id="{A0EE6061-C336-42D0-B474-0B9FC1A18C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07366" y="6033963"/>
            <a:ext cx="230203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CO" altLang="es-ES" sz="1800" dirty="0">
                <a:solidFill>
                  <a:srgbClr val="FFFFFF"/>
                </a:solidFill>
                <a:latin typeface="Arial"/>
                <a:cs typeface="Arial"/>
              </a:rPr>
              <a:t>Clayton Lino/RBMA</a:t>
            </a:r>
          </a:p>
          <a:p>
            <a:pPr>
              <a:spcBef>
                <a:spcPct val="0"/>
              </a:spcBef>
              <a:buNone/>
            </a:pPr>
            <a:r>
              <a:rPr lang="es-CO" altLang="es-ES" sz="1800" dirty="0" err="1">
                <a:solidFill>
                  <a:srgbClr val="FFFFFF"/>
                </a:solidFill>
                <a:latin typeface="Arial"/>
                <a:cs typeface="Arial"/>
              </a:rPr>
              <a:t>Junho</a:t>
            </a:r>
            <a:r>
              <a:rPr lang="es-CO" altLang="es-ES" sz="1800" dirty="0">
                <a:solidFill>
                  <a:srgbClr val="FFFFFF"/>
                </a:solidFill>
                <a:latin typeface="Arial"/>
                <a:cs typeface="Arial"/>
              </a:rPr>
              <a:t>- 2022 </a:t>
            </a:r>
            <a:endParaRPr lang="es-CO" altLang="es-ES" sz="1800" dirty="0">
              <a:solidFill>
                <a:srgbClr val="FFFFFF"/>
              </a:solidFill>
              <a:latin typeface="Arial" panose="020B0604020202020204" pitchFamily="34" charset="0"/>
              <a:cs typeface="Arial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510E6101-9C30-485A-8557-36794089C5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4" r="3340" b="-1"/>
          <a:stretch/>
        </p:blipFill>
        <p:spPr>
          <a:xfrm>
            <a:off x="9151525" y="333212"/>
            <a:ext cx="2457880" cy="1819127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89F67F23-0378-4D0C-A2B8-DC99DCE2ABD0}"/>
              </a:ext>
            </a:extLst>
          </p:cNvPr>
          <p:cNvSpPr/>
          <p:nvPr/>
        </p:nvSpPr>
        <p:spPr>
          <a:xfrm>
            <a:off x="9072560" y="2413575"/>
            <a:ext cx="288480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pt-BR" sz="2000" b="1" dirty="0">
                <a:solidFill>
                  <a:srgbClr val="D9D9D9"/>
                </a:solidFill>
                <a:latin typeface="Times New Roman" panose="02020603050405020304" pitchFamily="18" charset="0"/>
              </a:rPr>
              <a:t>AGUA , ENERGIA,</a:t>
            </a:r>
          </a:p>
          <a:p>
            <a:r>
              <a:rPr lang="pt-BR" altLang="pt-BR" sz="2000" b="1" dirty="0">
                <a:solidFill>
                  <a:srgbClr val="D9D9D9"/>
                </a:solidFill>
                <a:latin typeface="Times New Roman" panose="02020603050405020304" pitchFamily="18" charset="0"/>
              </a:rPr>
              <a:t>BIODIVERSIDADE</a:t>
            </a:r>
          </a:p>
          <a:p>
            <a:r>
              <a:rPr lang="pt-BR" altLang="pt-BR" sz="2000" b="1" dirty="0">
                <a:solidFill>
                  <a:srgbClr val="D9D9D9"/>
                </a:solidFill>
                <a:latin typeface="Times New Roman" panose="02020603050405020304" pitchFamily="18" charset="0"/>
              </a:rPr>
              <a:t> E COOPERACÃO </a:t>
            </a:r>
          </a:p>
          <a:p>
            <a:r>
              <a:rPr lang="pt-BR" altLang="pt-BR" sz="2000" b="1" dirty="0">
                <a:solidFill>
                  <a:srgbClr val="D9D9D9"/>
                </a:solidFill>
                <a:latin typeface="Times New Roman" panose="02020603050405020304" pitchFamily="18" charset="0"/>
              </a:rPr>
              <a:t>TRANSFRONTEIRIÇA</a:t>
            </a:r>
          </a:p>
          <a:p>
            <a:endParaRPr lang="pt-BR" altLang="pt-BR" sz="2000" b="1" dirty="0">
              <a:solidFill>
                <a:srgbClr val="D9D9D9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B3342075-0518-EA74-C81F-F0A4B8EACE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1525" y="4306027"/>
            <a:ext cx="2620427" cy="1048171"/>
          </a:xfrm>
          <a:prstGeom prst="rect">
            <a:avLst/>
          </a:prstGeom>
        </p:spPr>
      </p:pic>
    </p:spTree>
  </p:cSld>
  <p:clrMapOvr>
    <a:masterClrMapping/>
  </p:clrMapOvr>
  <p:transition spd="med" advTm="5000"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  <a:alpha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371" name="Text Box 3">
            <a:extLst>
              <a:ext uri="{FF2B5EF4-FFF2-40B4-BE49-F238E27FC236}">
                <a16:creationId xmlns:a16="http://schemas.microsoft.com/office/drawing/2014/main" id="{8308657C-96C6-42E1-A361-48DA807D11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011382" y="408997"/>
            <a:ext cx="91440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600" b="1">
                <a:solidFill>
                  <a:srgbClr val="FFFF99"/>
                </a:solidFill>
                <a:latin typeface="Times New Roman" pitchFamily="18" charset="0"/>
              </a:rPr>
              <a:t>Sistema de Gestão da RBMA</a:t>
            </a:r>
          </a:p>
        </p:txBody>
      </p:sp>
      <p:sp>
        <p:nvSpPr>
          <p:cNvPr id="47107" name="Retângulo 1">
            <a:extLst>
              <a:ext uri="{FF2B5EF4-FFF2-40B4-BE49-F238E27FC236}">
                <a16:creationId xmlns:a16="http://schemas.microsoft.com/office/drawing/2014/main" id="{13F359EF-1D7D-44ED-84EA-422EF7692D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6189" y="5732464"/>
            <a:ext cx="3916362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t-BR" altLang="es-CO">
                <a:solidFill>
                  <a:schemeClr val="bg1"/>
                </a:solidFill>
              </a:rPr>
              <a:t>50% Membros Não Governamentais</a:t>
            </a:r>
          </a:p>
        </p:txBody>
      </p:sp>
      <p:sp>
        <p:nvSpPr>
          <p:cNvPr id="47108" name="Retângulo 2">
            <a:extLst>
              <a:ext uri="{FF2B5EF4-FFF2-40B4-BE49-F238E27FC236}">
                <a16:creationId xmlns:a16="http://schemas.microsoft.com/office/drawing/2014/main" id="{6F0A7B3C-85C2-4456-9534-90E072439E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101" y="6011864"/>
            <a:ext cx="52212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altLang="es-CO">
                <a:solidFill>
                  <a:schemeClr val="bg1"/>
                </a:solidFill>
              </a:rPr>
              <a:t>(</a:t>
            </a:r>
            <a:r>
              <a:rPr lang="pt-BR" altLang="es-CO" sz="1600">
                <a:solidFill>
                  <a:schemeClr val="bg1"/>
                </a:solidFill>
              </a:rPr>
              <a:t>ONGs, Moradores, Cientistas, Empresários</a:t>
            </a:r>
            <a:r>
              <a:rPr lang="pt-BR" altLang="es-CO">
                <a:solidFill>
                  <a:srgbClr val="FFFFFF"/>
                </a:solidFill>
              </a:rPr>
              <a:t>)</a:t>
            </a:r>
          </a:p>
        </p:txBody>
      </p:sp>
      <p:sp>
        <p:nvSpPr>
          <p:cNvPr id="47109" name="Retângulo 3">
            <a:extLst>
              <a:ext uri="{FF2B5EF4-FFF2-40B4-BE49-F238E27FC236}">
                <a16:creationId xmlns:a16="http://schemas.microsoft.com/office/drawing/2014/main" id="{B291B7C4-4278-4943-A19A-D8FEE59582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4916" y="4572000"/>
            <a:ext cx="3492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t-BR" altLang="es-CO">
                <a:solidFill>
                  <a:srgbClr val="FFFFFF"/>
                </a:solidFill>
              </a:rPr>
              <a:t>50 % Membros Governamentais</a:t>
            </a:r>
          </a:p>
        </p:txBody>
      </p:sp>
      <p:sp>
        <p:nvSpPr>
          <p:cNvPr id="47110" name="Retângulo 4">
            <a:extLst>
              <a:ext uri="{FF2B5EF4-FFF2-40B4-BE49-F238E27FC236}">
                <a16:creationId xmlns:a16="http://schemas.microsoft.com/office/drawing/2014/main" id="{85B75DD1-93A3-4B67-9189-950B15BC0D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4980" y="4797425"/>
            <a:ext cx="4060826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es-CO" sz="1600">
                <a:solidFill>
                  <a:srgbClr val="FFFFFF"/>
                </a:solidFill>
              </a:rPr>
              <a:t>(Governos Federal, Estaduais, Municipais)</a:t>
            </a:r>
            <a:endParaRPr lang="pt-BR" altLang="es-CO" sz="1600"/>
          </a:p>
        </p:txBody>
      </p:sp>
      <p:sp>
        <p:nvSpPr>
          <p:cNvPr id="47112" name="Retângulo 1">
            <a:extLst>
              <a:ext uri="{FF2B5EF4-FFF2-40B4-BE49-F238E27FC236}">
                <a16:creationId xmlns:a16="http://schemas.microsoft.com/office/drawing/2014/main" id="{7EB771CC-3B57-4D3F-8BA0-04A19BEA01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6659" y="4067175"/>
            <a:ext cx="31464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altLang="pt-BR" b="1">
                <a:solidFill>
                  <a:srgbClr val="FFFF99"/>
                </a:solidFill>
                <a:latin typeface="Times New Roman" panose="02020603050405020304" pitchFamily="18" charset="0"/>
              </a:rPr>
              <a:t>Conselho Nacional  da RBMA</a:t>
            </a:r>
          </a:p>
        </p:txBody>
      </p:sp>
      <p:pic>
        <p:nvPicPr>
          <p:cNvPr id="2" name="Imagem 3" descr="Linha do tempo&#10;&#10;Descrição gerada automaticamente">
            <a:extLst>
              <a:ext uri="{FF2B5EF4-FFF2-40B4-BE49-F238E27FC236}">
                <a16:creationId xmlns:a16="http://schemas.microsoft.com/office/drawing/2014/main" id="{BCE21B0D-3EE5-E8BB-9C16-D88365C678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9200" y="660400"/>
            <a:ext cx="5664200" cy="5702300"/>
          </a:xfrm>
          <a:prstGeom prst="rect">
            <a:avLst/>
          </a:prstGeom>
        </p:spPr>
      </p:pic>
      <p:pic>
        <p:nvPicPr>
          <p:cNvPr id="4" name="Picture 3" descr="E:\Cópia do GFLEX -Clayton até 30-11-2012\ARQUIVOS HD\RBMA\Eventos\CURITIBA 2011\DSC_0805.JPG">
            <a:extLst>
              <a:ext uri="{FF2B5EF4-FFF2-40B4-BE49-F238E27FC236}">
                <a16:creationId xmlns:a16="http://schemas.microsoft.com/office/drawing/2014/main" id="{E812E5BC-1082-57E2-7C6E-97E445331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727" y="1214538"/>
            <a:ext cx="3795712" cy="2528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5200757"/>
      </p:ext>
    </p:extLst>
  </p:cSld>
  <p:clrMapOvr>
    <a:masterClrMapping/>
  </p:clrMapOvr>
  <p:transition>
    <p:cover dir="l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>
            <a:alpha val="8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C33EE78B-0E26-4269-BAE5-0CEF326AD5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8972" y="1125540"/>
            <a:ext cx="3867154" cy="5286250"/>
          </a:xfrm>
          <a:prstGeom prst="rect">
            <a:avLst/>
          </a:prstGeom>
          <a:noFill/>
          <a:ln>
            <a:noFill/>
          </a:ln>
          <a:effectLst>
            <a:outerShdw blurRad="419100" dist="38100" sx="100999" sy="100999" algn="tr" rotWithShape="0">
              <a:srgbClr val="000000">
                <a:alpha val="4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5635" name="Text Box 3">
            <a:extLst>
              <a:ext uri="{FF2B5EF4-FFF2-40B4-BE49-F238E27FC236}">
                <a16:creationId xmlns:a16="http://schemas.microsoft.com/office/drawing/2014/main" id="{993DFC2B-AEA0-4ADB-A1B0-F9D225241A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7730" y="225423"/>
            <a:ext cx="89154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altLang="es-CO" sz="3000" b="1">
                <a:solidFill>
                  <a:srgbClr val="FFFF8D"/>
                </a:solidFill>
                <a:latin typeface="Times New Roman" panose="02020603050405020304" pitchFamily="18" charset="0"/>
              </a:rPr>
              <a:t>Postos Avançados da RBMA</a:t>
            </a:r>
          </a:p>
        </p:txBody>
      </p:sp>
      <p:sp>
        <p:nvSpPr>
          <p:cNvPr id="325636" name="Text Box 3">
            <a:extLst>
              <a:ext uri="{FF2B5EF4-FFF2-40B4-BE49-F238E27FC236}">
                <a16:creationId xmlns:a16="http://schemas.microsoft.com/office/drawing/2014/main" id="{8A8024B0-48B3-4FBC-93A2-5900CC2327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2780" y="2603823"/>
            <a:ext cx="4918653" cy="3939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s-ES" altLang="es-CO" sz="2500">
              <a:solidFill>
                <a:srgbClr val="FFFFFF"/>
              </a:solidFill>
              <a:latin typeface="Times New Roman" panose="02020603050405020304" pitchFamily="18" charset="0"/>
            </a:endParaRPr>
          </a:p>
          <a:p>
            <a:r>
              <a:rPr lang="pt-BR" altLang="es-CO" sz="2500">
                <a:solidFill>
                  <a:srgbClr val="FFFFFF"/>
                </a:solidFill>
                <a:latin typeface="Times New Roman" panose="02020603050405020304" pitchFamily="18" charset="0"/>
              </a:rPr>
              <a:t>Para ser um Posto Avançado da RBMA aprovado pelo Conselho, a instituição deve desenvolver pelo menos duas das três funções centrais da Reserva:</a:t>
            </a:r>
          </a:p>
          <a:p>
            <a:endParaRPr lang="pt-BR" altLang="es-CO" sz="2500">
              <a:solidFill>
                <a:srgbClr val="FFFFFF"/>
              </a:solidFill>
              <a:latin typeface="Times New Roman" panose="02020603050405020304" pitchFamily="18" charset="0"/>
            </a:endParaRPr>
          </a:p>
          <a:p>
            <a:r>
              <a:rPr lang="pt-BR" altLang="es-CO" sz="2500">
                <a:solidFill>
                  <a:srgbClr val="FFFF00"/>
                </a:solidFill>
                <a:latin typeface="Times New Roman" panose="02020603050405020304" pitchFamily="18" charset="0"/>
              </a:rPr>
              <a:t>proteção</a:t>
            </a:r>
            <a:r>
              <a:rPr lang="pt-BR" altLang="es-CO" sz="250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pt-BR" altLang="es-CO" sz="2500">
                <a:solidFill>
                  <a:srgbClr val="FFFF00"/>
                </a:solidFill>
                <a:latin typeface="Times New Roman" panose="02020603050405020304" pitchFamily="18" charset="0"/>
              </a:rPr>
              <a:t>da</a:t>
            </a:r>
            <a:r>
              <a:rPr lang="pt-BR" altLang="es-CO" sz="250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pt-BR" altLang="es-CO" sz="2500">
                <a:solidFill>
                  <a:srgbClr val="FFFF00"/>
                </a:solidFill>
                <a:latin typeface="Times New Roman" panose="02020603050405020304" pitchFamily="18" charset="0"/>
              </a:rPr>
              <a:t>biodiversidade</a:t>
            </a:r>
            <a:r>
              <a:rPr lang="pt-BR" altLang="es-CO" sz="2500">
                <a:solidFill>
                  <a:srgbClr val="FFFFFF"/>
                </a:solidFill>
                <a:latin typeface="Times New Roman" panose="02020603050405020304" pitchFamily="18" charset="0"/>
              </a:rPr>
              <a:t>, </a:t>
            </a:r>
            <a:r>
              <a:rPr lang="pt-BR" altLang="es-CO" sz="2500">
                <a:solidFill>
                  <a:srgbClr val="FFC000"/>
                </a:solidFill>
                <a:latin typeface="Times New Roman" panose="02020603050405020304" pitchFamily="18" charset="0"/>
              </a:rPr>
              <a:t>desenvolvimento sustentável </a:t>
            </a:r>
            <a:r>
              <a:rPr lang="pt-BR" altLang="es-CO" sz="2500">
                <a:solidFill>
                  <a:srgbClr val="FFFFFF"/>
                </a:solidFill>
                <a:latin typeface="Times New Roman" panose="02020603050405020304" pitchFamily="18" charset="0"/>
              </a:rPr>
              <a:t>, </a:t>
            </a:r>
            <a:r>
              <a:rPr lang="pt-BR" altLang="es-CO" sz="2500">
                <a:solidFill>
                  <a:srgbClr val="FFFF00"/>
                </a:solidFill>
                <a:latin typeface="Times New Roman" panose="02020603050405020304" pitchFamily="18" charset="0"/>
              </a:rPr>
              <a:t>conhecimento tradicional e científico</a:t>
            </a:r>
            <a:endParaRPr lang="pt-BR" altLang="es-CO" sz="250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5" name="Objeto 4">
            <a:extLst>
              <a:ext uri="{FF2B5EF4-FFF2-40B4-BE49-F238E27FC236}">
                <a16:creationId xmlns:a16="http://schemas.microsoft.com/office/drawing/2014/main" id="{082AF360-6197-44CB-948F-68FB48A9E54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4568600"/>
              </p:ext>
            </p:extLst>
          </p:nvPr>
        </p:nvGraphicFramePr>
        <p:xfrm>
          <a:off x="10534507" y="3103820"/>
          <a:ext cx="1276781" cy="3281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15118056" imgH="38877096" progId="AcroExch.Document.DC">
                  <p:embed/>
                </p:oleObj>
              </mc:Choice>
              <mc:Fallback>
                <p:oleObj name="Acrobat Document" r:id="rId3" imgW="15118056" imgH="38877096" progId="AcroExch.Document.DC">
                  <p:embed/>
                  <p:pic>
                    <p:nvPicPr>
                      <p:cNvPr id="13" name="Objeto 12">
                        <a:extLst>
                          <a:ext uri="{FF2B5EF4-FFF2-40B4-BE49-F238E27FC236}">
                            <a16:creationId xmlns:a16="http://schemas.microsoft.com/office/drawing/2014/main" id="{A272A525-D806-4A50-8ABD-0B8DCE1D196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534507" y="3103820"/>
                        <a:ext cx="1276781" cy="32813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aixaDeTexto 2">
            <a:extLst>
              <a:ext uri="{FF2B5EF4-FFF2-40B4-BE49-F238E27FC236}">
                <a16:creationId xmlns:a16="http://schemas.microsoft.com/office/drawing/2014/main" id="{E7BBBECF-7C78-40B6-A458-855E5A46B845}"/>
              </a:ext>
            </a:extLst>
          </p:cNvPr>
          <p:cNvSpPr txBox="1"/>
          <p:nvPr/>
        </p:nvSpPr>
        <p:spPr>
          <a:xfrm>
            <a:off x="5312780" y="1045679"/>
            <a:ext cx="6498508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S" altLang="es-CO" sz="2500" b="1">
                <a:solidFill>
                  <a:schemeClr val="bg1"/>
                </a:solidFill>
                <a:latin typeface="Times New Roman" panose="02020603050405020304" pitchFamily="18" charset="0"/>
              </a:rPr>
              <a:t>Os </a:t>
            </a:r>
            <a:r>
              <a:rPr lang="es-ES" altLang="es-CO" sz="2500" b="1" err="1">
                <a:solidFill>
                  <a:schemeClr val="bg1"/>
                </a:solidFill>
                <a:latin typeface="Times New Roman" panose="02020603050405020304" pitchFamily="18" charset="0"/>
              </a:rPr>
              <a:t>Postos</a:t>
            </a:r>
            <a:r>
              <a:rPr lang="es-ES" altLang="es-CO" sz="2500" b="1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s-ES" altLang="es-CO" sz="2500" b="1" err="1">
                <a:solidFill>
                  <a:schemeClr val="bg1"/>
                </a:solidFill>
                <a:latin typeface="Times New Roman" panose="02020603050405020304" pitchFamily="18" charset="0"/>
              </a:rPr>
              <a:t>Avançados</a:t>
            </a:r>
            <a:r>
              <a:rPr lang="es-ES" altLang="es-CO" sz="2500" b="1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s-ES" altLang="es-CO" sz="2500" b="1" err="1">
                <a:solidFill>
                  <a:schemeClr val="bg1"/>
                </a:solidFill>
                <a:latin typeface="Times New Roman" panose="02020603050405020304" pitchFamily="18" charset="0"/>
              </a:rPr>
              <a:t>são</a:t>
            </a:r>
            <a:r>
              <a:rPr lang="es-ES" altLang="es-CO" sz="2500" b="1">
                <a:solidFill>
                  <a:schemeClr val="bg1"/>
                </a:solidFill>
                <a:latin typeface="Times New Roman" panose="02020603050405020304" pitchFamily="18" charset="0"/>
              </a:rPr>
              <a:t> centros de </a:t>
            </a:r>
            <a:r>
              <a:rPr lang="es-ES" altLang="es-CO" sz="2500" b="1" err="1">
                <a:solidFill>
                  <a:schemeClr val="bg1"/>
                </a:solidFill>
                <a:latin typeface="Times New Roman" panose="02020603050405020304" pitchFamily="18" charset="0"/>
              </a:rPr>
              <a:t>difusão</a:t>
            </a:r>
            <a:r>
              <a:rPr lang="es-ES" altLang="es-CO" sz="2500" b="1">
                <a:solidFill>
                  <a:schemeClr val="bg1"/>
                </a:solidFill>
                <a:latin typeface="Times New Roman" panose="02020603050405020304" pitchFamily="18" charset="0"/>
              </a:rPr>
              <a:t> de </a:t>
            </a:r>
            <a:r>
              <a:rPr lang="es-ES" altLang="es-CO" sz="2500" b="1" err="1">
                <a:solidFill>
                  <a:schemeClr val="bg1"/>
                </a:solidFill>
                <a:latin typeface="Times New Roman" panose="02020603050405020304" pitchFamily="18" charset="0"/>
              </a:rPr>
              <a:t>ideias</a:t>
            </a:r>
            <a:r>
              <a:rPr lang="es-ES" altLang="es-CO" sz="2500" b="1">
                <a:solidFill>
                  <a:schemeClr val="bg1"/>
                </a:solidFill>
                <a:latin typeface="Times New Roman" panose="02020603050405020304" pitchFamily="18" charset="0"/>
              </a:rPr>
              <a:t>, </a:t>
            </a:r>
            <a:r>
              <a:rPr lang="es-ES" altLang="es-CO" sz="2500" b="1" err="1">
                <a:solidFill>
                  <a:schemeClr val="bg1"/>
                </a:solidFill>
                <a:latin typeface="Times New Roman" panose="02020603050405020304" pitchFamily="18" charset="0"/>
              </a:rPr>
              <a:t>conceitos</a:t>
            </a:r>
            <a:r>
              <a:rPr lang="es-ES" altLang="es-CO" sz="2500" b="1">
                <a:solidFill>
                  <a:schemeClr val="bg1"/>
                </a:solidFill>
                <a:latin typeface="Times New Roman" panose="02020603050405020304" pitchFamily="18" charset="0"/>
              </a:rPr>
              <a:t>, programas e </a:t>
            </a:r>
            <a:r>
              <a:rPr lang="es-ES" altLang="es-CO" sz="2500" b="1" err="1">
                <a:solidFill>
                  <a:schemeClr val="bg1"/>
                </a:solidFill>
                <a:latin typeface="Times New Roman" panose="02020603050405020304" pitchFamily="18" charset="0"/>
              </a:rPr>
              <a:t>projetos</a:t>
            </a:r>
            <a:r>
              <a:rPr lang="es-ES" altLang="es-CO" sz="2500" b="1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s-ES" altLang="es-CO" sz="2500" b="1" err="1">
                <a:solidFill>
                  <a:schemeClr val="bg1"/>
                </a:solidFill>
                <a:latin typeface="Times New Roman" panose="02020603050405020304" pitchFamily="18" charset="0"/>
              </a:rPr>
              <a:t>desenvolvidos</a:t>
            </a:r>
            <a:r>
              <a:rPr lang="es-ES" altLang="es-CO" sz="2500" b="1">
                <a:solidFill>
                  <a:schemeClr val="bg1"/>
                </a:solidFill>
                <a:latin typeface="Times New Roman" panose="02020603050405020304" pitchFamily="18" charset="0"/>
              </a:rPr>
              <a:t> pela Reserva.</a:t>
            </a:r>
          </a:p>
          <a:p>
            <a:endParaRPr lang="pt-BR"/>
          </a:p>
        </p:txBody>
      </p:sp>
    </p:spTree>
  </p:cSld>
  <p:clrMapOvr>
    <a:masterClrMapping/>
  </p:clrMapOvr>
  <p:transition spd="med">
    <p:wheel spokes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ítulo 1">
            <a:extLst>
              <a:ext uri="{FF2B5EF4-FFF2-40B4-BE49-F238E27FC236}">
                <a16:creationId xmlns:a16="http://schemas.microsoft.com/office/drawing/2014/main" id="{AF1D807F-32BE-4BD0-A97A-2F630C4E9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0775" y="69261"/>
            <a:ext cx="8229600" cy="1143000"/>
          </a:xfrm>
        </p:spPr>
        <p:txBody>
          <a:bodyPr/>
          <a:lstStyle/>
          <a:p>
            <a:pPr eaLnBrk="1" hangingPunct="1"/>
            <a:r>
              <a:rPr lang="pt-BR" altLang="pt-BR" sz="2000" b="1"/>
              <a:t>REVISÃO PERIÓDICA 2008-2018/SISTEMA DE GESTÃO RBMA </a:t>
            </a:r>
            <a:br>
              <a:rPr lang="pt-BR" altLang="pt-BR" sz="2000" b="1"/>
            </a:br>
            <a:r>
              <a:rPr lang="pt-BR" altLang="pt-BR" sz="2000" b="1">
                <a:solidFill>
                  <a:schemeClr val="bg1"/>
                </a:solidFill>
              </a:rPr>
              <a:t>UNIDADE DE GESTÃO DESCENTRALIZADA </a:t>
            </a:r>
            <a:r>
              <a:rPr lang="pt-BR" altLang="pt-BR" sz="2000" b="1"/>
              <a:t>- </a:t>
            </a:r>
          </a:p>
        </p:txBody>
      </p:sp>
      <p:pic>
        <p:nvPicPr>
          <p:cNvPr id="79875" name="Picture 8" descr="C:\Users\User\Downloads\Logo novo.jpg">
            <a:extLst>
              <a:ext uri="{FF2B5EF4-FFF2-40B4-BE49-F238E27FC236}">
                <a16:creationId xmlns:a16="http://schemas.microsoft.com/office/drawing/2014/main" id="{C4B54C80-3B0B-44F1-84C4-E81941EDE8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3" y="147638"/>
            <a:ext cx="12319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6" name="Picture 5" descr="C:\Users\User\Pictures\PARANA FASE 7.png">
            <a:extLst>
              <a:ext uri="{FF2B5EF4-FFF2-40B4-BE49-F238E27FC236}">
                <a16:creationId xmlns:a16="http://schemas.microsoft.com/office/drawing/2014/main" id="{F241116D-B92F-46CB-8B63-70B250C76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8800" y="1274067"/>
            <a:ext cx="3230563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7" name="Picture 6" descr="F:\ARQUIVOS 2017\ITAIPÚ-IGUAÇÚ- Dez 2017\DSC_6244.JPG">
            <a:extLst>
              <a:ext uri="{FF2B5EF4-FFF2-40B4-BE49-F238E27FC236}">
                <a16:creationId xmlns:a16="http://schemas.microsoft.com/office/drawing/2014/main" id="{BBCCF341-354C-4BB4-BCF1-73CA530B79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9536" y="3125788"/>
            <a:ext cx="2552700" cy="170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8" name="Picture 7" descr="F:\ARQUIVOS 2017\ITAIPÚ-IGUAÇÚ- Dez 2017\DSC_6213.JPG">
            <a:extLst>
              <a:ext uri="{FF2B5EF4-FFF2-40B4-BE49-F238E27FC236}">
                <a16:creationId xmlns:a16="http://schemas.microsoft.com/office/drawing/2014/main" id="{259E5C8B-2F40-4EE5-8368-27B068168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064" y="1311275"/>
            <a:ext cx="2581275" cy="172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9" name="Picture 8" descr="F:\ARQUIVOS 2017\ITAIPÚ-IGUAÇÚ- Dez 2017\DSC_6250.JPG">
            <a:extLst>
              <a:ext uri="{FF2B5EF4-FFF2-40B4-BE49-F238E27FC236}">
                <a16:creationId xmlns:a16="http://schemas.microsoft.com/office/drawing/2014/main" id="{96E01C1A-4096-4383-AB8C-751B19483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42" y="1300162"/>
            <a:ext cx="2587625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80" name="Picture 9" descr="F:\ARQUIVOS 2017\ITAIPÚ-IGUAÇÚ- Dez 2017\DSC_6379.JPG">
            <a:extLst>
              <a:ext uri="{FF2B5EF4-FFF2-40B4-BE49-F238E27FC236}">
                <a16:creationId xmlns:a16="http://schemas.microsoft.com/office/drawing/2014/main" id="{5E5E6C5C-7F04-4C38-8596-934EFB7F75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9374" y="1274067"/>
            <a:ext cx="261302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81" name="Picture 10" descr="F:\Arquivos 2018\RBMA 2018-Itaipu-Iguaçu-\Seleção FB-ITAIPU-IGUAÇU\DSC_5091.JPG">
            <a:extLst>
              <a:ext uri="{FF2B5EF4-FFF2-40B4-BE49-F238E27FC236}">
                <a16:creationId xmlns:a16="http://schemas.microsoft.com/office/drawing/2014/main" id="{F813523E-332D-40BF-934F-E93586462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9374" y="4936234"/>
            <a:ext cx="2536825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82" name="Picture 11" descr="F:\Arquivos 2018\RBMA 2018-Itaipu-Iguaçu-\Seleção FB-ITAIPU-IGUAÇU\DSC_4989.JPG">
            <a:extLst>
              <a:ext uri="{FF2B5EF4-FFF2-40B4-BE49-F238E27FC236}">
                <a16:creationId xmlns:a16="http://schemas.microsoft.com/office/drawing/2014/main" id="{F167F3A3-87B9-4A81-B7B5-8C170DF4A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155" y="1300162"/>
            <a:ext cx="261302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DD12A333-1746-4D31-A9AC-3BEDB10CA260}"/>
              </a:ext>
            </a:extLst>
          </p:cNvPr>
          <p:cNvSpPr/>
          <p:nvPr/>
        </p:nvSpPr>
        <p:spPr>
          <a:xfrm>
            <a:off x="9075269" y="6142038"/>
            <a:ext cx="2300287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000" b="1">
                <a:solidFill>
                  <a:schemeClr val="bg1"/>
                </a:solidFill>
                <a:latin typeface="Calibri"/>
                <a:ea typeface="+mj-ea"/>
                <a:cs typeface="+mj-cs"/>
              </a:rPr>
              <a:t>UGD ITAIPU - RBMA</a:t>
            </a:r>
            <a:endParaRPr lang="pt-BR">
              <a:solidFill>
                <a:schemeClr val="bg1"/>
              </a:solidFill>
            </a:endParaRPr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FE036AFE-4EB6-46AF-9688-2AE43597274C}"/>
              </a:ext>
            </a:extLst>
          </p:cNvPr>
          <p:cNvSpPr/>
          <p:nvPr/>
        </p:nvSpPr>
        <p:spPr>
          <a:xfrm>
            <a:off x="8361362" y="2660072"/>
            <a:ext cx="824201" cy="97674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0556655-E5D3-4FF3-AA02-656046AE749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2567" y="3492498"/>
            <a:ext cx="3822264" cy="2887471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61C2C9EC-5BEA-B749-47C7-5EE41E464E71}"/>
              </a:ext>
            </a:extLst>
          </p:cNvPr>
          <p:cNvSpPr txBox="1"/>
          <p:nvPr/>
        </p:nvSpPr>
        <p:spPr>
          <a:xfrm>
            <a:off x="2949765" y="6472261"/>
            <a:ext cx="19623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860 mil hectares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ítulo 1">
            <a:extLst>
              <a:ext uri="{FF2B5EF4-FFF2-40B4-BE49-F238E27FC236}">
                <a16:creationId xmlns:a16="http://schemas.microsoft.com/office/drawing/2014/main" id="{AF1D807F-32BE-4BD0-A97A-2F630C4E9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0775" y="69261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br>
              <a:rPr lang="pt-BR" altLang="pt-BR" sz="2000" b="1" dirty="0"/>
            </a:br>
            <a:r>
              <a:rPr lang="pt-BR" altLang="pt-BR" sz="2000" b="1" dirty="0">
                <a:solidFill>
                  <a:schemeClr val="bg1"/>
                </a:solidFill>
              </a:rPr>
              <a:t>UMA EXITOSA COOPERAÇÃO TRANSFRONTEIRIÇA&gt; UNIDADE DE GESTÃO DESCENTRALIZADA .Mais de 100.000 hectares de florestas conservadas</a:t>
            </a:r>
            <a:r>
              <a:rPr lang="pt-BR" altLang="pt-BR" sz="2000" b="1" dirty="0"/>
              <a:t>-</a:t>
            </a:r>
            <a:br>
              <a:rPr lang="pt-BR" altLang="pt-BR" sz="2000" b="1" dirty="0"/>
            </a:br>
            <a:r>
              <a:rPr lang="pt-BR" altLang="pt-BR" sz="2000" b="1" dirty="0"/>
              <a:t> </a:t>
            </a:r>
          </a:p>
        </p:txBody>
      </p:sp>
      <p:pic>
        <p:nvPicPr>
          <p:cNvPr id="79875" name="Picture 8" descr="C:\Users\User\Downloads\Logo novo.jpg">
            <a:extLst>
              <a:ext uri="{FF2B5EF4-FFF2-40B4-BE49-F238E27FC236}">
                <a16:creationId xmlns:a16="http://schemas.microsoft.com/office/drawing/2014/main" id="{C4B54C80-3B0B-44F1-84C4-E81941EDE8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3" y="147638"/>
            <a:ext cx="12319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DD12A333-1746-4D31-A9AC-3BEDB10CA260}"/>
              </a:ext>
            </a:extLst>
          </p:cNvPr>
          <p:cNvSpPr/>
          <p:nvPr/>
        </p:nvSpPr>
        <p:spPr>
          <a:xfrm>
            <a:off x="9075269" y="6142038"/>
            <a:ext cx="29970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000" b="1" dirty="0">
                <a:solidFill>
                  <a:schemeClr val="bg1"/>
                </a:solidFill>
                <a:latin typeface="Calibri"/>
                <a:ea typeface="+mj-ea"/>
                <a:cs typeface="+mj-cs"/>
              </a:rPr>
              <a:t>UGD ITAIPU – RBMA*2018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0556655-E5D3-4FF3-AA02-656046AE74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5731" y="2462269"/>
            <a:ext cx="5378747" cy="4063293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8D44DA26-CB13-81C3-845A-93B6E4D36B45}"/>
              </a:ext>
            </a:extLst>
          </p:cNvPr>
          <p:cNvSpPr txBox="1"/>
          <p:nvPr/>
        </p:nvSpPr>
        <p:spPr>
          <a:xfrm>
            <a:off x="68273" y="1035842"/>
            <a:ext cx="121191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No Brasil estão os refúgios biológicos Bela Vista (1.920/ha) e Santa Helena (1.482/ha), enquanto o Paraguai administra as reservas biológicas </a:t>
            </a:r>
            <a:r>
              <a:rPr lang="pt-BR" dirty="0" err="1">
                <a:solidFill>
                  <a:schemeClr val="bg1"/>
                </a:solidFill>
              </a:rPr>
              <a:t>Itabó</a:t>
            </a:r>
            <a:r>
              <a:rPr lang="pt-BR" dirty="0">
                <a:solidFill>
                  <a:schemeClr val="bg1"/>
                </a:solidFill>
              </a:rPr>
              <a:t> (15.208/ha), </a:t>
            </a:r>
            <a:r>
              <a:rPr lang="pt-BR" dirty="0" err="1">
                <a:solidFill>
                  <a:schemeClr val="bg1"/>
                </a:solidFill>
              </a:rPr>
              <a:t>Limoy</a:t>
            </a:r>
            <a:r>
              <a:rPr lang="pt-BR" dirty="0">
                <a:solidFill>
                  <a:schemeClr val="bg1"/>
                </a:solidFill>
              </a:rPr>
              <a:t> (14.828/ha), </a:t>
            </a:r>
            <a:r>
              <a:rPr lang="pt-BR" dirty="0" err="1">
                <a:solidFill>
                  <a:schemeClr val="bg1"/>
                </a:solidFill>
              </a:rPr>
              <a:t>Carapá</a:t>
            </a:r>
            <a:r>
              <a:rPr lang="pt-BR" dirty="0">
                <a:solidFill>
                  <a:schemeClr val="bg1"/>
                </a:solidFill>
              </a:rPr>
              <a:t> (3.250/ha), Tati </a:t>
            </a:r>
            <a:r>
              <a:rPr lang="pt-BR" dirty="0" err="1">
                <a:solidFill>
                  <a:schemeClr val="bg1"/>
                </a:solidFill>
              </a:rPr>
              <a:t>Yupi</a:t>
            </a:r>
            <a:r>
              <a:rPr lang="pt-BR" dirty="0">
                <a:solidFill>
                  <a:schemeClr val="bg1"/>
                </a:solidFill>
              </a:rPr>
              <a:t> (2.245/ha) e </a:t>
            </a:r>
            <a:r>
              <a:rPr lang="pt-BR" dirty="0" err="1">
                <a:solidFill>
                  <a:schemeClr val="bg1"/>
                </a:solidFill>
              </a:rPr>
              <a:t>Yui</a:t>
            </a:r>
            <a:r>
              <a:rPr lang="pt-BR" dirty="0">
                <a:solidFill>
                  <a:schemeClr val="bg1"/>
                </a:solidFill>
              </a:rPr>
              <a:t> </a:t>
            </a:r>
            <a:r>
              <a:rPr lang="pt-BR" dirty="0" err="1">
                <a:solidFill>
                  <a:schemeClr val="bg1"/>
                </a:solidFill>
              </a:rPr>
              <a:t>Rupá</a:t>
            </a:r>
            <a:r>
              <a:rPr lang="pt-BR" dirty="0">
                <a:solidFill>
                  <a:schemeClr val="bg1"/>
                </a:solidFill>
              </a:rPr>
              <a:t> (750/ha).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ED9E227D-1D0A-F2FB-4615-37D7EBC601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839" y="2445745"/>
            <a:ext cx="2893042" cy="4096343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C111CB72-A4FF-42A8-57EA-7F87F690FE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1713" y="2445745"/>
            <a:ext cx="3159650" cy="3193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8161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  <a:alpha val="6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3" name="Text Box 3"/>
          <p:cNvSpPr txBox="1">
            <a:spLocks noChangeArrowheads="1"/>
          </p:cNvSpPr>
          <p:nvPr/>
        </p:nvSpPr>
        <p:spPr bwMode="auto">
          <a:xfrm>
            <a:off x="1703388" y="354014"/>
            <a:ext cx="8915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s-ES" sz="2700" dirty="0" err="1">
                <a:solidFill>
                  <a:srgbClr val="FFFF00"/>
                </a:solidFill>
              </a:rPr>
              <a:t>Questões</a:t>
            </a:r>
            <a:r>
              <a:rPr lang="es-ES" sz="2700" dirty="0">
                <a:solidFill>
                  <a:srgbClr val="FFFF00"/>
                </a:solidFill>
              </a:rPr>
              <a:t> </a:t>
            </a:r>
            <a:r>
              <a:rPr lang="es-ES" sz="2700" dirty="0" err="1">
                <a:solidFill>
                  <a:srgbClr val="FFFF00"/>
                </a:solidFill>
              </a:rPr>
              <a:t>centrais</a:t>
            </a:r>
            <a:r>
              <a:rPr lang="es-ES" sz="2700" dirty="0">
                <a:solidFill>
                  <a:srgbClr val="FFFF00"/>
                </a:solidFill>
              </a:rPr>
              <a:t> sobre o </a:t>
            </a:r>
            <a:r>
              <a:rPr lang="es-ES" sz="2700" dirty="0" err="1">
                <a:solidFill>
                  <a:srgbClr val="FFFF00"/>
                </a:solidFill>
              </a:rPr>
              <a:t>nexus</a:t>
            </a:r>
            <a:r>
              <a:rPr lang="es-ES" sz="2700" dirty="0">
                <a:solidFill>
                  <a:srgbClr val="FFFF00"/>
                </a:solidFill>
              </a:rPr>
              <a:t> Agua e </a:t>
            </a:r>
            <a:r>
              <a:rPr lang="es-ES" sz="2700" dirty="0" err="1">
                <a:solidFill>
                  <a:srgbClr val="FFFF00"/>
                </a:solidFill>
              </a:rPr>
              <a:t>Energia</a:t>
            </a:r>
            <a:r>
              <a:rPr lang="es-ES" sz="2700" dirty="0">
                <a:solidFill>
                  <a:srgbClr val="FFFF00"/>
                </a:solidFill>
              </a:rPr>
              <a:t> no </a:t>
            </a:r>
            <a:r>
              <a:rPr lang="es-ES" sz="2700" dirty="0" err="1">
                <a:solidFill>
                  <a:srgbClr val="FFFF00"/>
                </a:solidFill>
              </a:rPr>
              <a:t>Seculo</a:t>
            </a:r>
            <a:r>
              <a:rPr lang="es-ES" sz="2700" dirty="0">
                <a:solidFill>
                  <a:srgbClr val="FFFF00"/>
                </a:solidFill>
              </a:rPr>
              <a:t> 21</a:t>
            </a:r>
            <a:endParaRPr lang="en-US" sz="2700" dirty="0">
              <a:solidFill>
                <a:srgbClr val="FFFF00"/>
              </a:solidFill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D10B875C-7FE8-BCDF-9250-41D5D1E716FF}"/>
              </a:ext>
            </a:extLst>
          </p:cNvPr>
          <p:cNvSpPr txBox="1"/>
          <p:nvPr/>
        </p:nvSpPr>
        <p:spPr>
          <a:xfrm>
            <a:off x="28581" y="1432191"/>
            <a:ext cx="12163419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chemeClr val="bg1"/>
                </a:solidFill>
              </a:rPr>
              <a:t>A Agua e o mais precioso recurso natural do Planeta por compor e suportar todas as formas de vida e os ecossistemas que abrigam toda a biodiversidade. </a:t>
            </a:r>
          </a:p>
          <a:p>
            <a:endParaRPr lang="pt-BR" sz="2000" dirty="0">
              <a:solidFill>
                <a:schemeClr val="bg1"/>
              </a:solidFill>
            </a:endParaRPr>
          </a:p>
          <a:p>
            <a:r>
              <a:rPr lang="pt-BR" sz="2000" dirty="0">
                <a:solidFill>
                  <a:schemeClr val="bg1"/>
                </a:solidFill>
              </a:rPr>
              <a:t>Todas atividades Humanas dependem da Agua e de Energia. Portanto um Desenvolvimento que se pretenda sustentável depende do manejo integrado e harmônico entre esses </a:t>
            </a:r>
            <a:r>
              <a:rPr lang="pt-BR" sz="2000" dirty="0" err="1">
                <a:solidFill>
                  <a:schemeClr val="bg1"/>
                </a:solidFill>
              </a:rPr>
              <a:t>parâmetros,bem</a:t>
            </a:r>
            <a:r>
              <a:rPr lang="pt-BR" sz="2000" dirty="0">
                <a:solidFill>
                  <a:schemeClr val="bg1"/>
                </a:solidFill>
              </a:rPr>
              <a:t> como do respeito aos seus usos múltiplos e a universalização de acesso a esse bem comum.</a:t>
            </a:r>
          </a:p>
          <a:p>
            <a:endParaRPr lang="pt-BR" sz="2000" dirty="0">
              <a:solidFill>
                <a:schemeClr val="bg1"/>
              </a:solidFill>
            </a:endParaRPr>
          </a:p>
          <a:p>
            <a:r>
              <a:rPr lang="pt-BR" sz="2000" dirty="0">
                <a:solidFill>
                  <a:schemeClr val="bg1"/>
                </a:solidFill>
              </a:rPr>
              <a:t>A agua e a base da Matriz energética brasileira através das Usinas </a:t>
            </a:r>
            <a:r>
              <a:rPr lang="pt-BR" sz="2000" dirty="0" err="1">
                <a:solidFill>
                  <a:schemeClr val="bg1"/>
                </a:solidFill>
              </a:rPr>
              <a:t>Hidreletricas</a:t>
            </a:r>
            <a:r>
              <a:rPr lang="pt-BR" sz="2000" dirty="0">
                <a:solidFill>
                  <a:schemeClr val="bg1"/>
                </a:solidFill>
              </a:rPr>
              <a:t> QUE RESPONDEM POR MAIS DE 60% de nossa matriz que e a mais limpa e renovável do Mundo</a:t>
            </a:r>
          </a:p>
          <a:p>
            <a:endParaRPr lang="pt-BR" sz="2000" dirty="0">
              <a:solidFill>
                <a:schemeClr val="bg1"/>
              </a:solidFill>
            </a:endParaRPr>
          </a:p>
          <a:p>
            <a:r>
              <a:rPr lang="pt-BR" sz="2000" dirty="0">
                <a:solidFill>
                  <a:schemeClr val="bg1"/>
                </a:solidFill>
              </a:rPr>
              <a:t>Mas </a:t>
            </a:r>
            <a:r>
              <a:rPr lang="pt-BR" sz="2000" dirty="0" err="1">
                <a:solidFill>
                  <a:schemeClr val="bg1"/>
                </a:solidFill>
              </a:rPr>
              <a:t>Hidreletricas</a:t>
            </a:r>
            <a:r>
              <a:rPr lang="pt-BR" sz="2000" dirty="0">
                <a:solidFill>
                  <a:schemeClr val="bg1"/>
                </a:solidFill>
              </a:rPr>
              <a:t> também causam impacto ambiental e </a:t>
            </a:r>
            <a:r>
              <a:rPr lang="pt-BR" sz="2000" dirty="0" err="1">
                <a:solidFill>
                  <a:schemeClr val="bg1"/>
                </a:solidFill>
              </a:rPr>
              <a:t>social.O</a:t>
            </a:r>
            <a:r>
              <a:rPr lang="pt-BR" sz="2000" dirty="0">
                <a:solidFill>
                  <a:schemeClr val="bg1"/>
                </a:solidFill>
              </a:rPr>
              <a:t> fato de ser baseada em fonte renovável não as transforma automaticamente em </a:t>
            </a:r>
            <a:r>
              <a:rPr lang="pt-BR" sz="2000" dirty="0" err="1">
                <a:solidFill>
                  <a:schemeClr val="bg1"/>
                </a:solidFill>
              </a:rPr>
              <a:t>sustentáveis.A</a:t>
            </a:r>
            <a:r>
              <a:rPr lang="pt-BR" sz="2000" dirty="0">
                <a:solidFill>
                  <a:schemeClr val="bg1"/>
                </a:solidFill>
              </a:rPr>
              <a:t> Sustentabilidade depende de ações efetivas incluídas em todo o processo de </a:t>
            </a:r>
            <a:r>
              <a:rPr lang="pt-BR" sz="2000" dirty="0" err="1">
                <a:solidFill>
                  <a:schemeClr val="bg1"/>
                </a:solidFill>
              </a:rPr>
              <a:t>construção,manutenção</a:t>
            </a:r>
            <a:r>
              <a:rPr lang="pt-BR" sz="2000" dirty="0">
                <a:solidFill>
                  <a:schemeClr val="bg1"/>
                </a:solidFill>
              </a:rPr>
              <a:t> da </a:t>
            </a:r>
            <a:r>
              <a:rPr lang="pt-BR" sz="2000" dirty="0" err="1">
                <a:solidFill>
                  <a:schemeClr val="bg1"/>
                </a:solidFill>
              </a:rPr>
              <a:t>usina,nas</a:t>
            </a:r>
            <a:r>
              <a:rPr lang="pt-BR" sz="2000" dirty="0">
                <a:solidFill>
                  <a:schemeClr val="bg1"/>
                </a:solidFill>
              </a:rPr>
              <a:t> linhas de transmissão e na relação com toda a bacia hidrográfica</a:t>
            </a:r>
          </a:p>
          <a:p>
            <a:endParaRPr lang="pt-BR" sz="2000" dirty="0">
              <a:solidFill>
                <a:schemeClr val="bg1"/>
              </a:solidFill>
            </a:endParaRPr>
          </a:p>
          <a:p>
            <a:endParaRPr lang="pt-BR" sz="2000" dirty="0">
              <a:solidFill>
                <a:schemeClr val="bg1"/>
              </a:solidFill>
            </a:endParaRPr>
          </a:p>
          <a:p>
            <a:r>
              <a:rPr lang="pt-B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3051571"/>
      </p:ext>
    </p:extLst>
  </p:cSld>
  <p:clrMapOvr>
    <a:masterClrMapping/>
  </p:clrMapOvr>
  <p:transition>
    <p:zo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  <a:alpha val="6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5A4DC7D2-B72D-956A-883D-C7D1372A04B6}"/>
              </a:ext>
            </a:extLst>
          </p:cNvPr>
          <p:cNvSpPr txBox="1"/>
          <p:nvPr/>
        </p:nvSpPr>
        <p:spPr>
          <a:xfrm>
            <a:off x="0" y="1353751"/>
            <a:ext cx="1219200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As hidrelétricas necessitam da biodiversidade para assegurar sua sustentabilidade a médio e longo prazo. Mais florestas conservadas, matas ciliares recuperadas, uso do solo  adequado   significam menos erosão, menos assoreamento, maior vazão e regularidade do fluxos hídricos, que </a:t>
            </a:r>
            <a:r>
              <a:rPr lang="pt-BR" dirty="0" err="1">
                <a:solidFill>
                  <a:schemeClr val="bg1"/>
                </a:solidFill>
              </a:rPr>
              <a:t>sãofundamentais</a:t>
            </a:r>
            <a:r>
              <a:rPr lang="pt-BR" dirty="0">
                <a:solidFill>
                  <a:schemeClr val="bg1"/>
                </a:solidFill>
              </a:rPr>
              <a:t> para a geração de energia.</a:t>
            </a:r>
          </a:p>
          <a:p>
            <a:endParaRPr lang="pt-BR" dirty="0">
              <a:solidFill>
                <a:schemeClr val="bg1"/>
              </a:solidFill>
            </a:endParaRPr>
          </a:p>
          <a:p>
            <a:r>
              <a:rPr lang="pt-BR" dirty="0">
                <a:solidFill>
                  <a:schemeClr val="bg1"/>
                </a:solidFill>
              </a:rPr>
              <a:t>O compromisso com a sustentabilidade e ainda mais importante no momento em que enfrentamos um conjunto de crises globais  com as mudanças </a:t>
            </a:r>
            <a:r>
              <a:rPr lang="pt-BR" dirty="0" err="1">
                <a:solidFill>
                  <a:schemeClr val="bg1"/>
                </a:solidFill>
              </a:rPr>
              <a:t>climaticas,a</a:t>
            </a:r>
            <a:r>
              <a:rPr lang="pt-BR" dirty="0">
                <a:solidFill>
                  <a:schemeClr val="bg1"/>
                </a:solidFill>
              </a:rPr>
              <a:t> perda de biodiversidade e a desigualdade .E urgente uma transição energética para fontes renováveis integradas e complementares e  promover a urgente descarbonização da economia. </a:t>
            </a:r>
          </a:p>
          <a:p>
            <a:endParaRPr lang="pt-BR" dirty="0">
              <a:solidFill>
                <a:schemeClr val="bg1"/>
              </a:solidFill>
            </a:endParaRPr>
          </a:p>
          <a:p>
            <a:r>
              <a:rPr lang="pt-BR" dirty="0">
                <a:solidFill>
                  <a:schemeClr val="bg1"/>
                </a:solidFill>
              </a:rPr>
              <a:t>E possível minimizar impactos e contribuir para a conservação e restauração da </a:t>
            </a:r>
            <a:r>
              <a:rPr lang="pt-BR" dirty="0" err="1">
                <a:solidFill>
                  <a:schemeClr val="bg1"/>
                </a:solidFill>
              </a:rPr>
              <a:t>Natureza.O</a:t>
            </a:r>
            <a:r>
              <a:rPr lang="pt-BR" dirty="0">
                <a:solidFill>
                  <a:schemeClr val="bg1"/>
                </a:solidFill>
              </a:rPr>
              <a:t> caso da Itaipu Binacional e um excelente exemplo dessa ação e também de cooperação internacional </a:t>
            </a:r>
            <a:r>
              <a:rPr lang="pt-BR" dirty="0" err="1">
                <a:solidFill>
                  <a:schemeClr val="bg1"/>
                </a:solidFill>
              </a:rPr>
              <a:t>transfronteiriça,onde</a:t>
            </a:r>
            <a:r>
              <a:rPr lang="pt-BR" dirty="0">
                <a:solidFill>
                  <a:schemeClr val="bg1"/>
                </a:solidFill>
              </a:rPr>
              <a:t> a Agua não separa ecossistemas e </a:t>
            </a:r>
            <a:r>
              <a:rPr lang="pt-BR" dirty="0" err="1">
                <a:solidFill>
                  <a:schemeClr val="bg1"/>
                </a:solidFill>
              </a:rPr>
              <a:t>paises</a:t>
            </a:r>
            <a:r>
              <a:rPr lang="pt-BR" dirty="0">
                <a:solidFill>
                  <a:schemeClr val="bg1"/>
                </a:solidFill>
              </a:rPr>
              <a:t> </a:t>
            </a:r>
            <a:r>
              <a:rPr lang="pt-BR" dirty="0" err="1">
                <a:solidFill>
                  <a:schemeClr val="bg1"/>
                </a:solidFill>
              </a:rPr>
              <a:t>mas,ao</a:t>
            </a:r>
            <a:r>
              <a:rPr lang="pt-BR" dirty="0">
                <a:solidFill>
                  <a:schemeClr val="bg1"/>
                </a:solidFill>
              </a:rPr>
              <a:t> contrario integra ações e compromissos socioambientais.</a:t>
            </a:r>
          </a:p>
          <a:p>
            <a:endParaRPr lang="pt-BR" dirty="0">
              <a:solidFill>
                <a:schemeClr val="bg1"/>
              </a:solidFill>
            </a:endParaRPr>
          </a:p>
          <a:p>
            <a:r>
              <a:rPr lang="pt-BR" dirty="0">
                <a:solidFill>
                  <a:schemeClr val="bg1"/>
                </a:solidFill>
              </a:rPr>
              <a:t>A cooperação transfronteiriça deve se basear em interesses, estratégias, planos  e projetos </a:t>
            </a:r>
            <a:r>
              <a:rPr lang="pt-BR" dirty="0" err="1">
                <a:solidFill>
                  <a:schemeClr val="bg1"/>
                </a:solidFill>
              </a:rPr>
              <a:t>compartilhados.Para</a:t>
            </a:r>
            <a:r>
              <a:rPr lang="pt-BR" dirty="0">
                <a:solidFill>
                  <a:schemeClr val="bg1"/>
                </a:solidFill>
              </a:rPr>
              <a:t> isso e necessária a visão  integrada do território e uma governança que assegure a gestão participativa dentro de compromissos globais de sustentabilidade como a CDB,A </a:t>
            </a:r>
            <a:r>
              <a:rPr lang="pt-BR" dirty="0" err="1">
                <a:solidFill>
                  <a:schemeClr val="bg1"/>
                </a:solidFill>
              </a:rPr>
              <a:t>Convençao</a:t>
            </a:r>
            <a:r>
              <a:rPr lang="pt-BR" dirty="0">
                <a:solidFill>
                  <a:schemeClr val="bg1"/>
                </a:solidFill>
              </a:rPr>
              <a:t> do </a:t>
            </a:r>
            <a:r>
              <a:rPr lang="pt-BR" dirty="0" err="1">
                <a:solidFill>
                  <a:schemeClr val="bg1"/>
                </a:solidFill>
              </a:rPr>
              <a:t>Clima,a</a:t>
            </a:r>
            <a:r>
              <a:rPr lang="pt-BR" dirty="0">
                <a:solidFill>
                  <a:schemeClr val="bg1"/>
                </a:solidFill>
              </a:rPr>
              <a:t> Agenda 2030 e seus ODS e a </a:t>
            </a:r>
            <a:r>
              <a:rPr lang="pt-BR" dirty="0" err="1">
                <a:solidFill>
                  <a:schemeClr val="bg1"/>
                </a:solidFill>
              </a:rPr>
              <a:t>Decada</a:t>
            </a:r>
            <a:r>
              <a:rPr lang="pt-BR" dirty="0">
                <a:solidFill>
                  <a:schemeClr val="bg1"/>
                </a:solidFill>
              </a:rPr>
              <a:t> de Restauração dos Ecossistemas da </a:t>
            </a:r>
            <a:r>
              <a:rPr lang="pt-BR" dirty="0" err="1">
                <a:solidFill>
                  <a:schemeClr val="bg1"/>
                </a:solidFill>
              </a:rPr>
              <a:t>ONU.Esse</a:t>
            </a:r>
            <a:r>
              <a:rPr lang="pt-BR" dirty="0">
                <a:solidFill>
                  <a:schemeClr val="bg1"/>
                </a:solidFill>
              </a:rPr>
              <a:t> e o desafio a superar </a:t>
            </a:r>
            <a:r>
              <a:rPr lang="pt-BR" dirty="0" err="1">
                <a:solidFill>
                  <a:schemeClr val="bg1"/>
                </a:solidFill>
              </a:rPr>
              <a:t>e,nesses</a:t>
            </a:r>
            <a:r>
              <a:rPr lang="pt-BR" dirty="0">
                <a:solidFill>
                  <a:schemeClr val="bg1"/>
                </a:solidFill>
              </a:rPr>
              <a:t> sentido, as Reservas da Biosfera transfronteiriças do Programa </a:t>
            </a:r>
            <a:r>
              <a:rPr lang="pt-BR" dirty="0" err="1">
                <a:solidFill>
                  <a:schemeClr val="bg1"/>
                </a:solidFill>
              </a:rPr>
              <a:t>Mab</a:t>
            </a:r>
            <a:r>
              <a:rPr lang="pt-BR" dirty="0">
                <a:solidFill>
                  <a:schemeClr val="bg1"/>
                </a:solidFill>
              </a:rPr>
              <a:t> UNESCO representam um mecanismo  fundamental a ser considerado. </a:t>
            </a: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A7DD264-6E88-10AD-280C-EDFDCEBAD5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603" y="444238"/>
            <a:ext cx="9144793" cy="72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964819"/>
      </p:ext>
    </p:extLst>
  </p:cSld>
  <p:clrMapOvr>
    <a:masterClrMapping/>
  </p:clrMapOvr>
  <p:transition>
    <p:zo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de cantos arredondados 1">
            <a:extLst>
              <a:ext uri="{FF2B5EF4-FFF2-40B4-BE49-F238E27FC236}">
                <a16:creationId xmlns:a16="http://schemas.microsoft.com/office/drawing/2014/main" id="{9EA931FE-A45B-4029-A27B-135AD85FDF8E}"/>
              </a:ext>
            </a:extLst>
          </p:cNvPr>
          <p:cNvSpPr/>
          <p:nvPr/>
        </p:nvSpPr>
        <p:spPr bwMode="auto">
          <a:xfrm>
            <a:off x="1558926" y="258763"/>
            <a:ext cx="9072563" cy="938212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88099" name="CaixaDeTexto 2">
            <a:extLst>
              <a:ext uri="{FF2B5EF4-FFF2-40B4-BE49-F238E27FC236}">
                <a16:creationId xmlns:a16="http://schemas.microsoft.com/office/drawing/2014/main" id="{70437157-C4B5-4B7E-A4F7-1FDE3158F5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2176" y="519113"/>
            <a:ext cx="57578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altLang="es-CO" sz="2400">
                <a:solidFill>
                  <a:srgbClr val="000000"/>
                </a:solidFill>
              </a:rPr>
              <a:t>Programas Permanentes da  RBMA        </a:t>
            </a:r>
          </a:p>
        </p:txBody>
      </p:sp>
      <p:sp>
        <p:nvSpPr>
          <p:cNvPr id="388100" name="Retângulo 3">
            <a:extLst>
              <a:ext uri="{FF2B5EF4-FFF2-40B4-BE49-F238E27FC236}">
                <a16:creationId xmlns:a16="http://schemas.microsoft.com/office/drawing/2014/main" id="{6F49DD13-127C-42A6-8CC1-3D5BEDABEC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288" y="5516564"/>
            <a:ext cx="25066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altLang="es-CO" sz="2000">
                <a:solidFill>
                  <a:srgbClr val="FFC000"/>
                </a:solidFill>
              </a:rPr>
              <a:t>Politicas Públicas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altLang="es-CO" sz="2000">
                <a:solidFill>
                  <a:srgbClr val="FFC000"/>
                </a:solidFill>
              </a:rPr>
              <a:t>E Campanhas</a:t>
            </a:r>
          </a:p>
        </p:txBody>
      </p:sp>
      <p:sp>
        <p:nvSpPr>
          <p:cNvPr id="388101" name="Retângulo 4">
            <a:extLst>
              <a:ext uri="{FF2B5EF4-FFF2-40B4-BE49-F238E27FC236}">
                <a16:creationId xmlns:a16="http://schemas.microsoft.com/office/drawing/2014/main" id="{2BE3E220-9875-40FA-8F57-A8233CB418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850" y="1788791"/>
            <a:ext cx="28590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altLang="es-CO" sz="2000">
                <a:solidFill>
                  <a:srgbClr val="FFC000"/>
                </a:solidFill>
              </a:rPr>
              <a:t>Áreas Protegidas,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altLang="es-CO" sz="2000">
                <a:solidFill>
                  <a:srgbClr val="FFC000"/>
                </a:solidFill>
              </a:rPr>
              <a:t>Mosaicos e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altLang="es-CO" sz="2000">
                <a:solidFill>
                  <a:srgbClr val="FFC000"/>
                </a:solidFill>
              </a:rPr>
              <a:t>Corredores</a:t>
            </a:r>
          </a:p>
        </p:txBody>
      </p:sp>
      <p:sp>
        <p:nvSpPr>
          <p:cNvPr id="388102" name="Retângulo 5">
            <a:extLst>
              <a:ext uri="{FF2B5EF4-FFF2-40B4-BE49-F238E27FC236}">
                <a16:creationId xmlns:a16="http://schemas.microsoft.com/office/drawing/2014/main" id="{873EBC67-94BE-46C6-A937-EA4EDA707C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89925" y="4223631"/>
            <a:ext cx="25590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altLang="es-CO" sz="2000">
                <a:solidFill>
                  <a:srgbClr val="FFFF00"/>
                </a:solidFill>
              </a:rPr>
              <a:t>Comunicação 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altLang="es-CO" sz="2000">
                <a:solidFill>
                  <a:srgbClr val="FFFF00"/>
                </a:solidFill>
              </a:rPr>
              <a:t> Educação e Publicações</a:t>
            </a:r>
          </a:p>
        </p:txBody>
      </p:sp>
      <p:sp>
        <p:nvSpPr>
          <p:cNvPr id="388103" name="Retângulo 6">
            <a:extLst>
              <a:ext uri="{FF2B5EF4-FFF2-40B4-BE49-F238E27FC236}">
                <a16:creationId xmlns:a16="http://schemas.microsoft.com/office/drawing/2014/main" id="{CFDE3E1C-C7CA-4735-AFB6-E93DE1B6D0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6675" y="1341439"/>
            <a:ext cx="1525588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altLang="es-CO" sz="2000">
                <a:solidFill>
                  <a:srgbClr val="FFC000"/>
                </a:solidFill>
              </a:rPr>
              <a:t>Turismo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altLang="es-CO" sz="2000">
                <a:solidFill>
                  <a:srgbClr val="FFC000"/>
                </a:solidFill>
              </a:rPr>
              <a:t>Sustentável</a:t>
            </a:r>
          </a:p>
        </p:txBody>
      </p:sp>
      <p:pic>
        <p:nvPicPr>
          <p:cNvPr id="388104" name="Picture 8">
            <a:extLst>
              <a:ext uri="{FF2B5EF4-FFF2-40B4-BE49-F238E27FC236}">
                <a16:creationId xmlns:a16="http://schemas.microsoft.com/office/drawing/2014/main" id="{FAD0F666-F2AD-4814-ADE0-3AE1CD3D8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675" y="3068639"/>
            <a:ext cx="2921000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8105" name="CaixaDeTexto 2">
            <a:extLst>
              <a:ext uri="{FF2B5EF4-FFF2-40B4-BE49-F238E27FC236}">
                <a16:creationId xmlns:a16="http://schemas.microsoft.com/office/drawing/2014/main" id="{B788352C-71F3-403D-A0C3-F2308ECB37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9463" y="5229225"/>
            <a:ext cx="16573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altLang="es-CO" sz="2000">
              <a:solidFill>
                <a:prstClr val="white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altLang="es-CO" sz="2000">
                <a:solidFill>
                  <a:srgbClr val="FFC000"/>
                </a:solidFill>
              </a:rPr>
              <a:t>Cooperação Internacional</a:t>
            </a:r>
          </a:p>
        </p:txBody>
      </p:sp>
      <p:sp>
        <p:nvSpPr>
          <p:cNvPr id="388106" name="CuadroTexto 2">
            <a:extLst>
              <a:ext uri="{FF2B5EF4-FFF2-40B4-BE49-F238E27FC236}">
                <a16:creationId xmlns:a16="http://schemas.microsoft.com/office/drawing/2014/main" id="{E780E807-C901-4597-8348-04D51681D8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2038" y="2349500"/>
            <a:ext cx="19097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ES" sz="2000">
                <a:solidFill>
                  <a:srgbClr val="FFFF00"/>
                </a:solidFill>
              </a:rPr>
              <a:t>Prêmio Muriqui</a:t>
            </a:r>
          </a:p>
        </p:txBody>
      </p:sp>
      <p:sp>
        <p:nvSpPr>
          <p:cNvPr id="388107" name="CuadroTexto 3">
            <a:extLst>
              <a:ext uri="{FF2B5EF4-FFF2-40B4-BE49-F238E27FC236}">
                <a16:creationId xmlns:a16="http://schemas.microsoft.com/office/drawing/2014/main" id="{44F492BA-0D66-4FCC-B8C5-2369C42E67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4" y="4460236"/>
            <a:ext cx="14493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ES" sz="2000" err="1">
                <a:solidFill>
                  <a:srgbClr val="FFFF00"/>
                </a:solidFill>
              </a:rPr>
              <a:t>Postos</a:t>
            </a:r>
            <a:r>
              <a:rPr lang="es-ES" altLang="es-ES" sz="2000">
                <a:solidFill>
                  <a:srgbClr val="FFFF00"/>
                </a:solidFill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ES" sz="2000" err="1">
                <a:solidFill>
                  <a:srgbClr val="FFFF00"/>
                </a:solidFill>
              </a:rPr>
              <a:t>Avançados</a:t>
            </a:r>
            <a:endParaRPr lang="es-ES" altLang="es-ES" sz="2000">
              <a:solidFill>
                <a:srgbClr val="FFFF00"/>
              </a:solidFill>
            </a:endParaRPr>
          </a:p>
        </p:txBody>
      </p:sp>
      <p:sp>
        <p:nvSpPr>
          <p:cNvPr id="388108" name="CuadroTexto 4">
            <a:extLst>
              <a:ext uri="{FF2B5EF4-FFF2-40B4-BE49-F238E27FC236}">
                <a16:creationId xmlns:a16="http://schemas.microsoft.com/office/drawing/2014/main" id="{DE86E39E-5C36-4F79-95C2-DD02C6C307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3564" y="1844676"/>
            <a:ext cx="17795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ES" sz="2000">
                <a:solidFill>
                  <a:srgbClr val="FFC000"/>
                </a:solidFill>
              </a:rPr>
              <a:t>Anuario Mata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ES" sz="2000">
                <a:solidFill>
                  <a:srgbClr val="FFC000"/>
                </a:solidFill>
              </a:rPr>
              <a:t>Atlântica</a:t>
            </a:r>
          </a:p>
        </p:txBody>
      </p:sp>
      <p:sp>
        <p:nvSpPr>
          <p:cNvPr id="388109" name="CaixaDeTexto 2">
            <a:extLst>
              <a:ext uri="{FF2B5EF4-FFF2-40B4-BE49-F238E27FC236}">
                <a16:creationId xmlns:a16="http://schemas.microsoft.com/office/drawing/2014/main" id="{A60A03A4-57F0-4997-B492-E44B5A88AA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9376" y="5300663"/>
            <a:ext cx="15795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2000">
                <a:solidFill>
                  <a:srgbClr val="FFFF00"/>
                </a:solidFill>
              </a:rPr>
              <a:t>Costa e Mar</a:t>
            </a:r>
          </a:p>
        </p:txBody>
      </p:sp>
      <p:sp>
        <p:nvSpPr>
          <p:cNvPr id="388110" name="CaixaDeTexto 3">
            <a:extLst>
              <a:ext uri="{FF2B5EF4-FFF2-40B4-BE49-F238E27FC236}">
                <a16:creationId xmlns:a16="http://schemas.microsoft.com/office/drawing/2014/main" id="{C5206220-56D1-469A-8A37-087C77277C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1" y="6237288"/>
            <a:ext cx="28606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2000">
                <a:solidFill>
                  <a:srgbClr val="FFC000"/>
                </a:solidFill>
              </a:rPr>
              <a:t>Mercado Mata Atlântica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AB068E16-6725-4567-8824-FCA3F05A56FC}"/>
              </a:ext>
            </a:extLst>
          </p:cNvPr>
          <p:cNvSpPr txBox="1"/>
          <p:nvPr/>
        </p:nvSpPr>
        <p:spPr>
          <a:xfrm>
            <a:off x="8356922" y="2824221"/>
            <a:ext cx="17795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Jovens </a:t>
            </a:r>
            <a:r>
              <a:rPr lang="pt-BR" sz="200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Biosféricos</a:t>
            </a:r>
            <a:endParaRPr lang="pt-BR" sz="20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20418E40-69C3-4FDD-A85A-A4376CB43F01}"/>
              </a:ext>
            </a:extLst>
          </p:cNvPr>
          <p:cNvSpPr txBox="1"/>
          <p:nvPr/>
        </p:nvSpPr>
        <p:spPr>
          <a:xfrm>
            <a:off x="1817225" y="3354804"/>
            <a:ext cx="22095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Ativos Ambientais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3A11FBD8-6FA0-4059-A786-62FE045C6846}"/>
              </a:ext>
            </a:extLst>
          </p:cNvPr>
          <p:cNvSpPr txBox="1"/>
          <p:nvPr/>
        </p:nvSpPr>
        <p:spPr>
          <a:xfrm>
            <a:off x="3669174" y="6030410"/>
            <a:ext cx="726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Brasil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896DA5F-74D1-429E-ABE6-BD9D8A5FA6C9}"/>
              </a:ext>
            </a:extLst>
          </p:cNvPr>
          <p:cNvSpPr txBox="1"/>
          <p:nvPr/>
        </p:nvSpPr>
        <p:spPr>
          <a:xfrm>
            <a:off x="7280478" y="4338164"/>
            <a:ext cx="681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Peru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9DCEA9B9-DC46-4C01-A029-00CA04CE9B8A}"/>
              </a:ext>
            </a:extLst>
          </p:cNvPr>
          <p:cNvSpPr txBox="1"/>
          <p:nvPr/>
        </p:nvSpPr>
        <p:spPr>
          <a:xfrm>
            <a:off x="8697316" y="4370173"/>
            <a:ext cx="1149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Panamá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61FAEA5C-EC78-473D-BA76-FFAA7D9D2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70047" cy="6958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2D485CC6-709C-4E54-81EA-106794FA4703}"/>
              </a:ext>
            </a:extLst>
          </p:cNvPr>
          <p:cNvSpPr txBox="1"/>
          <p:nvPr/>
        </p:nvSpPr>
        <p:spPr>
          <a:xfrm>
            <a:off x="4872943" y="2394544"/>
            <a:ext cx="2835796" cy="70788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OBRIGADO</a:t>
            </a:r>
            <a:r>
              <a:rPr kumimoji="0" lang="pt-BR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38B0309-1B52-42CD-BD85-E5E7EFD9E576}"/>
              </a:ext>
            </a:extLst>
          </p:cNvPr>
          <p:cNvSpPr txBox="1"/>
          <p:nvPr/>
        </p:nvSpPr>
        <p:spPr>
          <a:xfrm>
            <a:off x="5081451" y="6204859"/>
            <a:ext cx="2469267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www.RBMA.ORG.BR</a:t>
            </a:r>
          </a:p>
        </p:txBody>
      </p:sp>
    </p:spTree>
    <p:extLst>
      <p:ext uri="{BB962C8B-B14F-4D97-AF65-F5344CB8AC3E}">
        <p14:creationId xmlns:p14="http://schemas.microsoft.com/office/powerpoint/2010/main" val="23892742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4" name="Group 3">
            <a:extLst>
              <a:ext uri="{FF2B5EF4-FFF2-40B4-BE49-F238E27FC236}">
                <a16:creationId xmlns:a16="http://schemas.microsoft.com/office/drawing/2014/main" id="{673A88E3-0CDB-4C30-ADC5-F86128AD7E33}"/>
              </a:ext>
            </a:extLst>
          </p:cNvPr>
          <p:cNvGrpSpPr>
            <a:grpSpLocks/>
          </p:cNvGrpSpPr>
          <p:nvPr/>
        </p:nvGrpSpPr>
        <p:grpSpPr bwMode="auto">
          <a:xfrm>
            <a:off x="5105400" y="5486400"/>
            <a:ext cx="1524000" cy="533400"/>
            <a:chOff x="2256" y="3456"/>
            <a:chExt cx="960" cy="336"/>
          </a:xfrm>
        </p:grpSpPr>
        <p:sp>
          <p:nvSpPr>
            <p:cNvPr id="25628" name="Freeform 4">
              <a:extLst>
                <a:ext uri="{FF2B5EF4-FFF2-40B4-BE49-F238E27FC236}">
                  <a16:creationId xmlns:a16="http://schemas.microsoft.com/office/drawing/2014/main" id="{AC796C28-F0CE-46CD-AC5E-3FA4DFCA222A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6" y="3456"/>
              <a:ext cx="288" cy="192"/>
            </a:xfrm>
            <a:custGeom>
              <a:avLst/>
              <a:gdLst>
                <a:gd name="T0" fmla="*/ 6779 w 210"/>
                <a:gd name="T1" fmla="*/ 2 h 304"/>
                <a:gd name="T2" fmla="*/ 0 w 210"/>
                <a:gd name="T3" fmla="*/ 0 h 304"/>
                <a:gd name="T4" fmla="*/ 0 60000 65536"/>
                <a:gd name="T5" fmla="*/ 0 60000 65536"/>
                <a:gd name="T6" fmla="*/ 0 w 210"/>
                <a:gd name="T7" fmla="*/ 0 h 304"/>
                <a:gd name="T8" fmla="*/ 210 w 210"/>
                <a:gd name="T9" fmla="*/ 304 h 30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0" h="304">
                  <a:moveTo>
                    <a:pt x="210" y="304"/>
                  </a:move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FFFF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altLang="pt-BR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5629" name="Text Box 5">
              <a:extLst>
                <a:ext uri="{FF2B5EF4-FFF2-40B4-BE49-F238E27FC236}">
                  <a16:creationId xmlns:a16="http://schemas.microsoft.com/office/drawing/2014/main" id="{0DFDB8D8-F40E-4239-A358-578848ACDE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96" y="3590"/>
              <a:ext cx="720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1500" b="0" i="0" u="none" strike="noStrike" kern="1200" cap="none" spc="0" normalizeH="0" baseline="0" noProof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 São Paulo</a:t>
              </a:r>
            </a:p>
          </p:txBody>
        </p:sp>
      </p:grpSp>
      <p:grpSp>
        <p:nvGrpSpPr>
          <p:cNvPr id="25605" name="Group 6">
            <a:extLst>
              <a:ext uri="{FF2B5EF4-FFF2-40B4-BE49-F238E27FC236}">
                <a16:creationId xmlns:a16="http://schemas.microsoft.com/office/drawing/2014/main" id="{944D7F32-0DBB-4B89-B546-C1EA74DF6EF5}"/>
              </a:ext>
            </a:extLst>
          </p:cNvPr>
          <p:cNvGrpSpPr>
            <a:grpSpLocks/>
          </p:cNvGrpSpPr>
          <p:nvPr/>
        </p:nvGrpSpPr>
        <p:grpSpPr bwMode="auto">
          <a:xfrm>
            <a:off x="5562600" y="5327651"/>
            <a:ext cx="1828800" cy="320675"/>
            <a:chOff x="2544" y="3356"/>
            <a:chExt cx="1152" cy="202"/>
          </a:xfrm>
        </p:grpSpPr>
        <p:sp>
          <p:nvSpPr>
            <p:cNvPr id="25626" name="Freeform 7">
              <a:extLst>
                <a:ext uri="{FF2B5EF4-FFF2-40B4-BE49-F238E27FC236}">
                  <a16:creationId xmlns:a16="http://schemas.microsoft.com/office/drawing/2014/main" id="{E0BFE546-D8B5-48B5-9EF6-306F1D36160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4" y="3404"/>
              <a:ext cx="336" cy="48"/>
            </a:xfrm>
            <a:custGeom>
              <a:avLst/>
              <a:gdLst>
                <a:gd name="T0" fmla="*/ 24313 w 219"/>
                <a:gd name="T1" fmla="*/ 0 h 172"/>
                <a:gd name="T2" fmla="*/ 0 w 219"/>
                <a:gd name="T3" fmla="*/ 0 h 172"/>
                <a:gd name="T4" fmla="*/ 0 60000 65536"/>
                <a:gd name="T5" fmla="*/ 0 60000 65536"/>
                <a:gd name="T6" fmla="*/ 0 w 219"/>
                <a:gd name="T7" fmla="*/ 0 h 172"/>
                <a:gd name="T8" fmla="*/ 219 w 219"/>
                <a:gd name="T9" fmla="*/ 172 h 17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9" h="172">
                  <a:moveTo>
                    <a:pt x="219" y="172"/>
                  </a:move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FFFF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altLang="pt-BR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5627" name="Text Box 8">
              <a:extLst>
                <a:ext uri="{FF2B5EF4-FFF2-40B4-BE49-F238E27FC236}">
                  <a16:creationId xmlns:a16="http://schemas.microsoft.com/office/drawing/2014/main" id="{11673B4A-2E19-4E1E-AF9B-2D784B379D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80" y="3356"/>
              <a:ext cx="816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altLang="pt-BR" sz="1500" b="0" i="0" u="none" strike="noStrike" kern="1200" cap="none" spc="0" normalizeH="0" baseline="0" noProof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Rio de Janeiro</a:t>
              </a:r>
              <a:endParaRPr kumimoji="0" lang="es-ES" altLang="pt-BR" sz="15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5606" name="Group 9">
            <a:extLst>
              <a:ext uri="{FF2B5EF4-FFF2-40B4-BE49-F238E27FC236}">
                <a16:creationId xmlns:a16="http://schemas.microsoft.com/office/drawing/2014/main" id="{DDDA9C00-E861-446B-A4E5-DD0B6C19D073}"/>
              </a:ext>
            </a:extLst>
          </p:cNvPr>
          <p:cNvGrpSpPr>
            <a:grpSpLocks/>
          </p:cNvGrpSpPr>
          <p:nvPr/>
        </p:nvGrpSpPr>
        <p:grpSpPr bwMode="auto">
          <a:xfrm>
            <a:off x="6324600" y="3956051"/>
            <a:ext cx="1447800" cy="396875"/>
            <a:chOff x="3024" y="2492"/>
            <a:chExt cx="912" cy="250"/>
          </a:xfrm>
        </p:grpSpPr>
        <p:sp>
          <p:nvSpPr>
            <p:cNvPr id="25624" name="Freeform 10">
              <a:extLst>
                <a:ext uri="{FF2B5EF4-FFF2-40B4-BE49-F238E27FC236}">
                  <a16:creationId xmlns:a16="http://schemas.microsoft.com/office/drawing/2014/main" id="{CB4D01D0-0EA7-4700-9BDD-D55A9098B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4" y="2492"/>
              <a:ext cx="336" cy="144"/>
            </a:xfrm>
            <a:custGeom>
              <a:avLst/>
              <a:gdLst>
                <a:gd name="T0" fmla="*/ 36995 w 210"/>
                <a:gd name="T1" fmla="*/ 0 h 304"/>
                <a:gd name="T2" fmla="*/ 0 w 210"/>
                <a:gd name="T3" fmla="*/ 0 h 304"/>
                <a:gd name="T4" fmla="*/ 0 60000 65536"/>
                <a:gd name="T5" fmla="*/ 0 60000 65536"/>
                <a:gd name="T6" fmla="*/ 0 w 210"/>
                <a:gd name="T7" fmla="*/ 0 h 304"/>
                <a:gd name="T8" fmla="*/ 210 w 210"/>
                <a:gd name="T9" fmla="*/ 304 h 30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0" h="304">
                  <a:moveTo>
                    <a:pt x="210" y="304"/>
                  </a:move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FFFF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altLang="pt-BR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5625" name="Text Box 11">
              <a:extLst>
                <a:ext uri="{FF2B5EF4-FFF2-40B4-BE49-F238E27FC236}">
                  <a16:creationId xmlns:a16="http://schemas.microsoft.com/office/drawing/2014/main" id="{8AA8605A-E3B1-40A1-9703-81794BAD64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60" y="2540"/>
              <a:ext cx="576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altLang="pt-BR" sz="1500" b="0" i="0" u="none" strike="noStrike" kern="1200" cap="none" spc="0" normalizeH="0" baseline="0" noProof="0">
                  <a:ln>
                    <a:noFill/>
                  </a:ln>
                  <a:solidFill>
                    <a:srgbClr val="FFFF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Salvador</a:t>
              </a:r>
              <a:endParaRPr kumimoji="0" lang="es-ES" altLang="pt-BR" sz="15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5607" name="Group 12">
            <a:extLst>
              <a:ext uri="{FF2B5EF4-FFF2-40B4-BE49-F238E27FC236}">
                <a16:creationId xmlns:a16="http://schemas.microsoft.com/office/drawing/2014/main" id="{9F9DF5A8-EE96-49DB-A08A-B3FC6FB47139}"/>
              </a:ext>
            </a:extLst>
          </p:cNvPr>
          <p:cNvGrpSpPr>
            <a:grpSpLocks/>
          </p:cNvGrpSpPr>
          <p:nvPr/>
        </p:nvGrpSpPr>
        <p:grpSpPr bwMode="auto">
          <a:xfrm>
            <a:off x="6781800" y="3270251"/>
            <a:ext cx="1143000" cy="320675"/>
            <a:chOff x="3312" y="2060"/>
            <a:chExt cx="720" cy="202"/>
          </a:xfrm>
        </p:grpSpPr>
        <p:sp>
          <p:nvSpPr>
            <p:cNvPr id="25622" name="Freeform 13">
              <a:extLst>
                <a:ext uri="{FF2B5EF4-FFF2-40B4-BE49-F238E27FC236}">
                  <a16:creationId xmlns:a16="http://schemas.microsoft.com/office/drawing/2014/main" id="{9A3D828B-136B-420A-8B7B-E062CB5F5284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2" y="2060"/>
              <a:ext cx="288" cy="96"/>
            </a:xfrm>
            <a:custGeom>
              <a:avLst/>
              <a:gdLst>
                <a:gd name="T0" fmla="*/ 49861 w 172"/>
                <a:gd name="T1" fmla="*/ 1 h 148"/>
                <a:gd name="T2" fmla="*/ 0 w 172"/>
                <a:gd name="T3" fmla="*/ 0 h 148"/>
                <a:gd name="T4" fmla="*/ 0 60000 65536"/>
                <a:gd name="T5" fmla="*/ 0 60000 65536"/>
                <a:gd name="T6" fmla="*/ 0 w 172"/>
                <a:gd name="T7" fmla="*/ 0 h 148"/>
                <a:gd name="T8" fmla="*/ 172 w 172"/>
                <a:gd name="T9" fmla="*/ 148 h 14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72" h="148">
                  <a:moveTo>
                    <a:pt x="172" y="148"/>
                  </a:move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FFFF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altLang="pt-BR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5623" name="Text Box 14">
              <a:extLst>
                <a:ext uri="{FF2B5EF4-FFF2-40B4-BE49-F238E27FC236}">
                  <a16:creationId xmlns:a16="http://schemas.microsoft.com/office/drawing/2014/main" id="{BC859B4F-9819-45B6-9D76-7C756CF9AE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0" y="2060"/>
              <a:ext cx="432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altLang="pt-BR" sz="1500" b="0" i="0" u="none" strike="noStrike" kern="1200" cap="none" spc="0" normalizeH="0" baseline="0" noProof="0">
                  <a:ln>
                    <a:noFill/>
                  </a:ln>
                  <a:solidFill>
                    <a:srgbClr val="FFFF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Recife</a:t>
              </a:r>
              <a:endParaRPr kumimoji="0" lang="es-ES" altLang="pt-BR" sz="15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5608" name="Group 15">
            <a:extLst>
              <a:ext uri="{FF2B5EF4-FFF2-40B4-BE49-F238E27FC236}">
                <a16:creationId xmlns:a16="http://schemas.microsoft.com/office/drawing/2014/main" id="{F2612C32-DAE3-497E-ACAD-BAEA26D78258}"/>
              </a:ext>
            </a:extLst>
          </p:cNvPr>
          <p:cNvGrpSpPr>
            <a:grpSpLocks/>
          </p:cNvGrpSpPr>
          <p:nvPr/>
        </p:nvGrpSpPr>
        <p:grpSpPr bwMode="auto">
          <a:xfrm>
            <a:off x="6459538" y="2209801"/>
            <a:ext cx="1312862" cy="320675"/>
            <a:chOff x="3109" y="1392"/>
            <a:chExt cx="827" cy="202"/>
          </a:xfrm>
        </p:grpSpPr>
        <p:sp>
          <p:nvSpPr>
            <p:cNvPr id="25620" name="Freeform 16">
              <a:extLst>
                <a:ext uri="{FF2B5EF4-FFF2-40B4-BE49-F238E27FC236}">
                  <a16:creationId xmlns:a16="http://schemas.microsoft.com/office/drawing/2014/main" id="{2AD054F6-BEB2-4133-9B9A-5694A350EA57}"/>
                </a:ext>
              </a:extLst>
            </p:cNvPr>
            <p:cNvSpPr>
              <a:spLocks/>
            </p:cNvSpPr>
            <p:nvPr/>
          </p:nvSpPr>
          <p:spPr bwMode="auto">
            <a:xfrm>
              <a:off x="3109" y="1523"/>
              <a:ext cx="265" cy="71"/>
            </a:xfrm>
            <a:custGeom>
              <a:avLst/>
              <a:gdLst>
                <a:gd name="T0" fmla="*/ 265 w 265"/>
                <a:gd name="T1" fmla="*/ 0 h 71"/>
                <a:gd name="T2" fmla="*/ 0 w 265"/>
                <a:gd name="T3" fmla="*/ 71 h 71"/>
                <a:gd name="T4" fmla="*/ 0 60000 65536"/>
                <a:gd name="T5" fmla="*/ 0 60000 65536"/>
                <a:gd name="T6" fmla="*/ 0 w 265"/>
                <a:gd name="T7" fmla="*/ 0 h 71"/>
                <a:gd name="T8" fmla="*/ 265 w 265"/>
                <a:gd name="T9" fmla="*/ 71 h 7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65" h="71">
                  <a:moveTo>
                    <a:pt x="265" y="0"/>
                  </a:moveTo>
                  <a:lnTo>
                    <a:pt x="0" y="71"/>
                  </a:lnTo>
                </a:path>
              </a:pathLst>
            </a:custGeom>
            <a:solidFill>
              <a:srgbClr val="FFFFCC"/>
            </a:solidFill>
            <a:ln w="9525">
              <a:solidFill>
                <a:srgbClr val="FFFFCC"/>
              </a:solidFill>
              <a:round/>
              <a:headEnd/>
              <a:tailEnd type="triangle" w="med" len="med"/>
            </a:ln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altLang="pt-BR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5621" name="Text Box 17">
              <a:extLst>
                <a:ext uri="{FF2B5EF4-FFF2-40B4-BE49-F238E27FC236}">
                  <a16:creationId xmlns:a16="http://schemas.microsoft.com/office/drawing/2014/main" id="{0DA64014-493E-4E05-8492-8D33FE09A6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60" y="1392"/>
              <a:ext cx="576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altLang="pt-BR" sz="1500" b="0" i="0" u="none" strike="noStrike" kern="1200" cap="none" spc="0" normalizeH="0" baseline="0" noProof="0">
                  <a:ln>
                    <a:noFill/>
                  </a:ln>
                  <a:solidFill>
                    <a:srgbClr val="FFFF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Fortaleza</a:t>
              </a:r>
              <a:endParaRPr kumimoji="0" lang="es-ES" altLang="pt-BR" sz="15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sp>
        <p:nvSpPr>
          <p:cNvPr id="25609" name="Text Box 18">
            <a:extLst>
              <a:ext uri="{FF2B5EF4-FFF2-40B4-BE49-F238E27FC236}">
                <a16:creationId xmlns:a16="http://schemas.microsoft.com/office/drawing/2014/main" id="{9FD926F1-F1BA-48F2-BB35-3FB2F4E805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4098926"/>
            <a:ext cx="83820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altLang="pt-BR" sz="15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Brasília</a:t>
            </a:r>
            <a:endParaRPr kumimoji="0" lang="es-ES" altLang="pt-BR" sz="1500" b="0" i="0" u="none" strike="noStrike" kern="1200" cap="none" spc="0" normalizeH="0" baseline="0" noProof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grpSp>
        <p:nvGrpSpPr>
          <p:cNvPr id="25610" name="Group 19">
            <a:extLst>
              <a:ext uri="{FF2B5EF4-FFF2-40B4-BE49-F238E27FC236}">
                <a16:creationId xmlns:a16="http://schemas.microsoft.com/office/drawing/2014/main" id="{FDDC47AD-2663-46F2-B5A8-0CFAD5E3532D}"/>
              </a:ext>
            </a:extLst>
          </p:cNvPr>
          <p:cNvGrpSpPr>
            <a:grpSpLocks/>
          </p:cNvGrpSpPr>
          <p:nvPr/>
        </p:nvGrpSpPr>
        <p:grpSpPr bwMode="auto">
          <a:xfrm>
            <a:off x="4724400" y="6013450"/>
            <a:ext cx="1752600" cy="539750"/>
            <a:chOff x="2016" y="3788"/>
            <a:chExt cx="1104" cy="340"/>
          </a:xfrm>
        </p:grpSpPr>
        <p:sp>
          <p:nvSpPr>
            <p:cNvPr id="25618" name="Text Box 20">
              <a:extLst>
                <a:ext uri="{FF2B5EF4-FFF2-40B4-BE49-F238E27FC236}">
                  <a16:creationId xmlns:a16="http://schemas.microsoft.com/office/drawing/2014/main" id="{B7D6FDBB-B149-4C80-BCA5-256CA8A85C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04" y="3926"/>
              <a:ext cx="816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altLang="pt-BR" sz="1500" b="0" i="0" u="none" strike="noStrike" kern="1200" cap="none" spc="0" normalizeH="0" baseline="0" noProof="0">
                  <a:ln>
                    <a:noFill/>
                  </a:ln>
                  <a:solidFill>
                    <a:srgbClr val="FFFF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Florianópolis</a:t>
              </a:r>
              <a:endParaRPr kumimoji="0" lang="es-ES" altLang="pt-BR" sz="15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5619" name="Freeform 21">
              <a:extLst>
                <a:ext uri="{FF2B5EF4-FFF2-40B4-BE49-F238E27FC236}">
                  <a16:creationId xmlns:a16="http://schemas.microsoft.com/office/drawing/2014/main" id="{8974E0AD-6A78-4E69-B06D-4759BE32D2EF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6" y="3788"/>
              <a:ext cx="288" cy="192"/>
            </a:xfrm>
            <a:custGeom>
              <a:avLst/>
              <a:gdLst>
                <a:gd name="T0" fmla="*/ 4453 w 219"/>
                <a:gd name="T1" fmla="*/ 577 h 172"/>
                <a:gd name="T2" fmla="*/ 0 w 219"/>
                <a:gd name="T3" fmla="*/ 0 h 172"/>
                <a:gd name="T4" fmla="*/ 0 60000 65536"/>
                <a:gd name="T5" fmla="*/ 0 60000 65536"/>
                <a:gd name="T6" fmla="*/ 0 w 219"/>
                <a:gd name="T7" fmla="*/ 0 h 172"/>
                <a:gd name="T8" fmla="*/ 219 w 219"/>
                <a:gd name="T9" fmla="*/ 172 h 17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9" h="172">
                  <a:moveTo>
                    <a:pt x="219" y="172"/>
                  </a:move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FFFF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altLang="pt-BR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sp>
        <p:nvSpPr>
          <p:cNvPr id="25611" name="Text Box 22">
            <a:extLst>
              <a:ext uri="{FF2B5EF4-FFF2-40B4-BE49-F238E27FC236}">
                <a16:creationId xmlns:a16="http://schemas.microsoft.com/office/drawing/2014/main" id="{2E65F704-DBB7-45DB-A8F7-5E16B4983F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1850" y="2857501"/>
            <a:ext cx="1295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altLang="pt-BR" sz="2000" b="1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BRASIL</a:t>
            </a:r>
            <a:endParaRPr kumimoji="0" lang="es-ES" altLang="pt-BR" sz="2000" b="1" i="0" u="none" strike="noStrike" kern="1200" cap="none" spc="0" normalizeH="0" baseline="0" noProof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5613" name="Text Box 27">
            <a:extLst>
              <a:ext uri="{FF2B5EF4-FFF2-40B4-BE49-F238E27FC236}">
                <a16:creationId xmlns:a16="http://schemas.microsoft.com/office/drawing/2014/main" id="{FB7B0A81-F5C4-4A10-B2A4-FA35B9CB7D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52401"/>
            <a:ext cx="9144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3000" b="1" i="0" u="none" strike="noStrike" kern="1200" cap="none" spc="0" normalizeH="0" baseline="0" noProof="0">
                <a:ln>
                  <a:noFill/>
                </a:ln>
                <a:solidFill>
                  <a:srgbClr val="66FF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Mata Atlântica no Brasil</a:t>
            </a:r>
            <a:endParaRPr kumimoji="0" lang="pt-BR" altLang="pt-BR" sz="2400" b="1" i="0" u="none" strike="noStrike" kern="1200" cap="none" spc="0" normalizeH="0" baseline="0" noProof="0">
              <a:ln>
                <a:noFill/>
              </a:ln>
              <a:solidFill>
                <a:srgbClr val="66FF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grpSp>
        <p:nvGrpSpPr>
          <p:cNvPr id="32" name="Group 6">
            <a:extLst>
              <a:ext uri="{FF2B5EF4-FFF2-40B4-BE49-F238E27FC236}">
                <a16:creationId xmlns:a16="http://schemas.microsoft.com/office/drawing/2014/main" id="{9606F925-9B29-45EF-A14D-141559D95541}"/>
              </a:ext>
            </a:extLst>
          </p:cNvPr>
          <p:cNvGrpSpPr>
            <a:grpSpLocks/>
          </p:cNvGrpSpPr>
          <p:nvPr/>
        </p:nvGrpSpPr>
        <p:grpSpPr bwMode="auto">
          <a:xfrm>
            <a:off x="5521666" y="5327651"/>
            <a:ext cx="1828800" cy="320675"/>
            <a:chOff x="2544" y="3356"/>
            <a:chExt cx="1152" cy="202"/>
          </a:xfrm>
        </p:grpSpPr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ACD3BAD1-430B-4261-B295-5E93DCADD3E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4" y="3404"/>
              <a:ext cx="336" cy="48"/>
            </a:xfrm>
            <a:custGeom>
              <a:avLst/>
              <a:gdLst>
                <a:gd name="T0" fmla="*/ 24313 w 219"/>
                <a:gd name="T1" fmla="*/ 0 h 172"/>
                <a:gd name="T2" fmla="*/ 0 w 219"/>
                <a:gd name="T3" fmla="*/ 0 h 172"/>
                <a:gd name="T4" fmla="*/ 0 60000 65536"/>
                <a:gd name="T5" fmla="*/ 0 60000 65536"/>
                <a:gd name="T6" fmla="*/ 0 w 219"/>
                <a:gd name="T7" fmla="*/ 0 h 172"/>
                <a:gd name="T8" fmla="*/ 219 w 219"/>
                <a:gd name="T9" fmla="*/ 172 h 17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9" h="172">
                  <a:moveTo>
                    <a:pt x="219" y="172"/>
                  </a:move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FFFF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altLang="pt-BR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34" name="Text Box 8">
              <a:extLst>
                <a:ext uri="{FF2B5EF4-FFF2-40B4-BE49-F238E27FC236}">
                  <a16:creationId xmlns:a16="http://schemas.microsoft.com/office/drawing/2014/main" id="{5BBF200C-9F1F-435D-8B55-DC7E629597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80" y="3356"/>
              <a:ext cx="816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altLang="pt-BR" sz="1500" b="0" i="0" u="none" strike="noStrike" kern="1200" cap="none" spc="0" normalizeH="0" baseline="0" noProof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Rio de Janeiro</a:t>
              </a:r>
              <a:endParaRPr kumimoji="0" lang="es-ES" altLang="pt-BR" sz="15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5" name="Agrupar 4">
            <a:extLst>
              <a:ext uri="{FF2B5EF4-FFF2-40B4-BE49-F238E27FC236}">
                <a16:creationId xmlns:a16="http://schemas.microsoft.com/office/drawing/2014/main" id="{D03AF574-3E22-47CA-B05C-81EFFCE7F34B}"/>
              </a:ext>
            </a:extLst>
          </p:cNvPr>
          <p:cNvGrpSpPr/>
          <p:nvPr/>
        </p:nvGrpSpPr>
        <p:grpSpPr>
          <a:xfrm>
            <a:off x="0" y="96456"/>
            <a:ext cx="11811020" cy="6863587"/>
            <a:chOff x="-681871" y="13621"/>
            <a:chExt cx="11770548" cy="6863587"/>
          </a:xfrm>
        </p:grpSpPr>
        <p:grpSp>
          <p:nvGrpSpPr>
            <p:cNvPr id="3" name="Agrupar 2">
              <a:extLst>
                <a:ext uri="{FF2B5EF4-FFF2-40B4-BE49-F238E27FC236}">
                  <a16:creationId xmlns:a16="http://schemas.microsoft.com/office/drawing/2014/main" id="{8DA8DEB7-C33A-43C1-B8C0-648FAEF840C8}"/>
                </a:ext>
              </a:extLst>
            </p:cNvPr>
            <p:cNvGrpSpPr/>
            <p:nvPr/>
          </p:nvGrpSpPr>
          <p:grpSpPr>
            <a:xfrm>
              <a:off x="-681871" y="13621"/>
              <a:ext cx="11770548" cy="6863587"/>
              <a:chOff x="1531939" y="-7173"/>
              <a:chExt cx="11770548" cy="6863587"/>
            </a:xfrm>
          </p:grpSpPr>
          <p:pic>
            <p:nvPicPr>
              <p:cNvPr id="30" name="Picture 2" descr="Slide B">
                <a:extLst>
                  <a:ext uri="{FF2B5EF4-FFF2-40B4-BE49-F238E27FC236}">
                    <a16:creationId xmlns:a16="http://schemas.microsoft.com/office/drawing/2014/main" id="{E4A30091-47C7-4858-BB75-47FC6B43D41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48335" y="-7173"/>
                <a:ext cx="9144000" cy="68516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35" name="Group 9">
                <a:extLst>
                  <a:ext uri="{FF2B5EF4-FFF2-40B4-BE49-F238E27FC236}">
                    <a16:creationId xmlns:a16="http://schemas.microsoft.com/office/drawing/2014/main" id="{A23AFBBC-8143-49AC-8019-F1E10871927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283666" y="3956051"/>
                <a:ext cx="1447800" cy="396875"/>
                <a:chOff x="3024" y="2492"/>
                <a:chExt cx="912" cy="250"/>
              </a:xfrm>
            </p:grpSpPr>
            <p:sp>
              <p:nvSpPr>
                <p:cNvPr id="36" name="Freeform 10">
                  <a:extLst>
                    <a:ext uri="{FF2B5EF4-FFF2-40B4-BE49-F238E27FC236}">
                      <a16:creationId xmlns:a16="http://schemas.microsoft.com/office/drawing/2014/main" id="{68A0DCFA-91DC-4DEA-B369-B2ADB1479A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24" y="2492"/>
                  <a:ext cx="336" cy="144"/>
                </a:xfrm>
                <a:custGeom>
                  <a:avLst/>
                  <a:gdLst>
                    <a:gd name="T0" fmla="*/ 36995 w 210"/>
                    <a:gd name="T1" fmla="*/ 0 h 304"/>
                    <a:gd name="T2" fmla="*/ 0 w 210"/>
                    <a:gd name="T3" fmla="*/ 0 h 304"/>
                    <a:gd name="T4" fmla="*/ 0 60000 65536"/>
                    <a:gd name="T5" fmla="*/ 0 60000 65536"/>
                    <a:gd name="T6" fmla="*/ 0 w 210"/>
                    <a:gd name="T7" fmla="*/ 0 h 304"/>
                    <a:gd name="T8" fmla="*/ 210 w 210"/>
                    <a:gd name="T9" fmla="*/ 304 h 304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210" h="304">
                      <a:moveTo>
                        <a:pt x="210" y="304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9525">
                  <a:solidFill>
                    <a:srgbClr val="FFFFCC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altLang="pt-BR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" name="Text Box 11">
                  <a:extLst>
                    <a:ext uri="{FF2B5EF4-FFF2-40B4-BE49-F238E27FC236}">
                      <a16:creationId xmlns:a16="http://schemas.microsoft.com/office/drawing/2014/main" id="{9E53D66C-3EB8-4868-AECA-C194E77951D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360" y="2540"/>
                  <a:ext cx="576" cy="20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CO" altLang="pt-BR" sz="15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CC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rPr>
                    <a:t>Salvador</a:t>
                  </a:r>
                  <a:endParaRPr kumimoji="0" lang="es-ES" altLang="pt-BR" sz="15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8" name="Group 12">
                <a:extLst>
                  <a:ext uri="{FF2B5EF4-FFF2-40B4-BE49-F238E27FC236}">
                    <a16:creationId xmlns:a16="http://schemas.microsoft.com/office/drawing/2014/main" id="{2AAC65DA-1B32-403A-BAB7-6360424B37D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740866" y="3270251"/>
                <a:ext cx="1143000" cy="320675"/>
                <a:chOff x="3312" y="2060"/>
                <a:chExt cx="720" cy="202"/>
              </a:xfrm>
            </p:grpSpPr>
            <p:sp>
              <p:nvSpPr>
                <p:cNvPr id="39" name="Freeform 13">
                  <a:extLst>
                    <a:ext uri="{FF2B5EF4-FFF2-40B4-BE49-F238E27FC236}">
                      <a16:creationId xmlns:a16="http://schemas.microsoft.com/office/drawing/2014/main" id="{504ACC8D-15F9-4C8C-B675-3D388E633D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12" y="2060"/>
                  <a:ext cx="288" cy="96"/>
                </a:xfrm>
                <a:custGeom>
                  <a:avLst/>
                  <a:gdLst>
                    <a:gd name="T0" fmla="*/ 49861 w 172"/>
                    <a:gd name="T1" fmla="*/ 1 h 148"/>
                    <a:gd name="T2" fmla="*/ 0 w 172"/>
                    <a:gd name="T3" fmla="*/ 0 h 148"/>
                    <a:gd name="T4" fmla="*/ 0 60000 65536"/>
                    <a:gd name="T5" fmla="*/ 0 60000 65536"/>
                    <a:gd name="T6" fmla="*/ 0 w 172"/>
                    <a:gd name="T7" fmla="*/ 0 h 148"/>
                    <a:gd name="T8" fmla="*/ 172 w 172"/>
                    <a:gd name="T9" fmla="*/ 148 h 148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172" h="148">
                      <a:moveTo>
                        <a:pt x="172" y="148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9525">
                  <a:solidFill>
                    <a:srgbClr val="FFFFCC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altLang="pt-BR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0" name="Text Box 14">
                  <a:extLst>
                    <a:ext uri="{FF2B5EF4-FFF2-40B4-BE49-F238E27FC236}">
                      <a16:creationId xmlns:a16="http://schemas.microsoft.com/office/drawing/2014/main" id="{471E84A1-38FA-4699-9CC2-33548409FD5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600" y="2060"/>
                  <a:ext cx="432" cy="20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CO" altLang="pt-BR" sz="15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CC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rPr>
                    <a:t>Recife</a:t>
                  </a:r>
                  <a:endParaRPr kumimoji="0" lang="es-ES" altLang="pt-BR" sz="15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1" name="Group 15">
                <a:extLst>
                  <a:ext uri="{FF2B5EF4-FFF2-40B4-BE49-F238E27FC236}">
                    <a16:creationId xmlns:a16="http://schemas.microsoft.com/office/drawing/2014/main" id="{39876CCB-DF2C-4FB9-A669-06FE0107E56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418604" y="2209801"/>
                <a:ext cx="1312862" cy="320675"/>
                <a:chOff x="3109" y="1392"/>
                <a:chExt cx="827" cy="202"/>
              </a:xfrm>
            </p:grpSpPr>
            <p:sp>
              <p:nvSpPr>
                <p:cNvPr id="42" name="Freeform 16">
                  <a:extLst>
                    <a:ext uri="{FF2B5EF4-FFF2-40B4-BE49-F238E27FC236}">
                      <a16:creationId xmlns:a16="http://schemas.microsoft.com/office/drawing/2014/main" id="{51CB8D4C-B7CC-4EB7-9655-07A5EA90479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09" y="1523"/>
                  <a:ext cx="265" cy="71"/>
                </a:xfrm>
                <a:custGeom>
                  <a:avLst/>
                  <a:gdLst>
                    <a:gd name="T0" fmla="*/ 265 w 265"/>
                    <a:gd name="T1" fmla="*/ 0 h 71"/>
                    <a:gd name="T2" fmla="*/ 0 w 265"/>
                    <a:gd name="T3" fmla="*/ 71 h 71"/>
                    <a:gd name="T4" fmla="*/ 0 60000 65536"/>
                    <a:gd name="T5" fmla="*/ 0 60000 65536"/>
                    <a:gd name="T6" fmla="*/ 0 w 265"/>
                    <a:gd name="T7" fmla="*/ 0 h 71"/>
                    <a:gd name="T8" fmla="*/ 265 w 265"/>
                    <a:gd name="T9" fmla="*/ 71 h 71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265" h="71">
                      <a:moveTo>
                        <a:pt x="265" y="0"/>
                      </a:moveTo>
                      <a:lnTo>
                        <a:pt x="0" y="71"/>
                      </a:lnTo>
                    </a:path>
                  </a:pathLst>
                </a:custGeom>
                <a:solidFill>
                  <a:srgbClr val="FFFFCC"/>
                </a:solidFill>
                <a:ln w="9525">
                  <a:solidFill>
                    <a:srgbClr val="FFFFCC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>
                  <a:lvl1pPr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altLang="pt-BR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Text Box 17">
                  <a:extLst>
                    <a:ext uri="{FF2B5EF4-FFF2-40B4-BE49-F238E27FC236}">
                      <a16:creationId xmlns:a16="http://schemas.microsoft.com/office/drawing/2014/main" id="{61AC627D-72EF-4958-870D-30B12AB3646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360" y="1392"/>
                  <a:ext cx="576" cy="20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CO" altLang="pt-BR" sz="15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CC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rPr>
                    <a:t>Fortaleza</a:t>
                  </a:r>
                  <a:endParaRPr kumimoji="0" lang="es-ES" altLang="pt-BR" sz="15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4" name="Text Box 29">
                <a:extLst>
                  <a:ext uri="{FF2B5EF4-FFF2-40B4-BE49-F238E27FC236}">
                    <a16:creationId xmlns:a16="http://schemas.microsoft.com/office/drawing/2014/main" id="{352A26DE-CB4D-4A14-9A3D-FCE5C976AD2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557575" y="5119688"/>
                <a:ext cx="3744912" cy="14927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altLang="pt-BR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3.429 Municípios</a:t>
                </a:r>
              </a:p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altLang="pt-BR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70% do PIB nacional</a:t>
                </a:r>
              </a:p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altLang="pt-BR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145 milhões de habitantes</a:t>
                </a:r>
              </a:p>
            </p:txBody>
          </p:sp>
          <p:pic>
            <p:nvPicPr>
              <p:cNvPr id="46" name="Imagem 45" descr="brasil.gif">
                <a:extLst>
                  <a:ext uri="{FF2B5EF4-FFF2-40B4-BE49-F238E27FC236}">
                    <a16:creationId xmlns:a16="http://schemas.microsoft.com/office/drawing/2014/main" id="{807FACA9-9F41-47E2-B6B2-D885593F50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96"/>
              <a:stretch>
                <a:fillRect/>
              </a:stretch>
            </p:blipFill>
            <p:spPr bwMode="auto">
              <a:xfrm rot="180000">
                <a:off x="1531939" y="1055689"/>
                <a:ext cx="5357292" cy="58007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4" name="Imagem 3">
              <a:extLst>
                <a:ext uri="{FF2B5EF4-FFF2-40B4-BE49-F238E27FC236}">
                  <a16:creationId xmlns:a16="http://schemas.microsoft.com/office/drawing/2014/main" id="{D423B1A2-1A35-4301-BBC8-16E820A19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67653" y="2474120"/>
              <a:ext cx="3353091" cy="4200508"/>
            </a:xfrm>
            <a:prstGeom prst="rect">
              <a:avLst/>
            </a:prstGeom>
          </p:spPr>
        </p:pic>
      </p:grpSp>
      <p:pic>
        <p:nvPicPr>
          <p:cNvPr id="6" name="Imagem 5">
            <a:extLst>
              <a:ext uri="{FF2B5EF4-FFF2-40B4-BE49-F238E27FC236}">
                <a16:creationId xmlns:a16="http://schemas.microsoft.com/office/drawing/2014/main" id="{9408A1B2-4E26-46C6-A0AB-2E9D1C6984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5681" y="5299984"/>
            <a:ext cx="1322947" cy="396274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DDF5F371-6C11-4772-A707-60A12EC569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9674" y="5241170"/>
            <a:ext cx="615749" cy="232939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D4A29774-47E5-416A-819A-D16B214A663B}"/>
              </a:ext>
            </a:extLst>
          </p:cNvPr>
          <p:cNvSpPr/>
          <p:nvPr/>
        </p:nvSpPr>
        <p:spPr>
          <a:xfrm>
            <a:off x="8109211" y="432862"/>
            <a:ext cx="396256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3000" b="0" i="0" u="none" strike="noStrike" kern="1200" cap="none" spc="0" normalizeH="0" baseline="0" noProof="0">
                <a:ln>
                  <a:noFill/>
                </a:ln>
                <a:solidFill>
                  <a:srgbClr val="66FF99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Mata Atlântica no Brasil</a:t>
            </a:r>
            <a:endParaRPr kumimoji="0" lang="pt-BR" altLang="pt-BR" sz="1800" b="0" i="0" u="none" strike="noStrike" kern="1200" cap="none" spc="0" normalizeH="0" baseline="0" noProof="0">
              <a:ln>
                <a:noFill/>
              </a:ln>
              <a:solidFill>
                <a:srgbClr val="66FF99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2543806"/>
      </p:ext>
    </p:extLst>
  </p:cSld>
  <p:clrMapOvr>
    <a:masterClrMapping/>
  </p:clrMapOvr>
  <p:transition spd="med">
    <p:wheel spokes="8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tângulo 1"/>
          <p:cNvSpPr>
            <a:spLocks noChangeArrowheads="1"/>
          </p:cNvSpPr>
          <p:nvPr/>
        </p:nvSpPr>
        <p:spPr bwMode="auto">
          <a:xfrm>
            <a:off x="462889" y="115889"/>
            <a:ext cx="1126226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A MATA ATLÂNTICA FAZ PARTE DA NOSSA  CULTURA E NOSSA IDENTIDADE COMO PAÍS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CF98F65-1048-460F-A61C-37267F8A04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2014" y="672086"/>
            <a:ext cx="4670575" cy="2914008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3766361D-2620-4BCC-A100-F1D9266B76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2014" y="3750755"/>
            <a:ext cx="4670575" cy="3046661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A33D8761-2028-41C7-8068-A7557021AD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2631" y="3745486"/>
            <a:ext cx="4712239" cy="3053708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18AD7B69-3631-4EB3-8A49-D3D8EFE40F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2631" y="677355"/>
            <a:ext cx="4712239" cy="2896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350546"/>
      </p:ext>
    </p:extLst>
  </p:cSld>
  <p:clrMapOvr>
    <a:masterClrMapping/>
  </p:clrMapOvr>
  <p:transition>
    <p:pull dir="l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User\Desktop\RBMA\ANUARIO RBMA\ANUARIO M.A.-com GIZ\ANUARIO-FOTOS para FELIPE-FF-\DSC_01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8003" y="921919"/>
            <a:ext cx="4097930" cy="286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C:\Users\User\Desktop\RBMA\ANUARIO RBMA\ANUARIO M.A.-com GIZ\ANUARIO-FOTOS para FELIPE-FF-\DSC_018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1919"/>
            <a:ext cx="4097929" cy="2868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C:\Users\User\Desktop\RBMA\ANUARIO RBMA\ANUARIO M.A.-com GIZ\ANUARIO-FOTOS para FELIPE-FF-\DSC_0329-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3999" y="3989693"/>
            <a:ext cx="4097927" cy="2740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5" name="Picture 5" descr="C:\Users\User\Desktop\RBMA\ANUARIO RBMA\ANUARIO M.A.-com GIZ\ANUARIO-FOTOS para FELIPE-FF-\DSC_0279-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74" y="3987135"/>
            <a:ext cx="4097929" cy="2743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User\Desktop\RBMA\ANUARIO RBMA\ANUARIO M.A.-com GIZ\ANUARIO-FOTOS para FELIPE-FF-\DSC_056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884" y="3987135"/>
            <a:ext cx="3909115" cy="2743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2B6FC895-10E6-4A22-B9C9-D20C266E3A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4147" y="921919"/>
            <a:ext cx="4067853" cy="2868918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DACB62DA-0AD9-42E8-9369-982FF7CCAF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41225" y="3987134"/>
            <a:ext cx="4126035" cy="274097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2BF48F73-90C8-4D71-9DBF-38F391D46EAF}"/>
              </a:ext>
            </a:extLst>
          </p:cNvPr>
          <p:cNvSpPr txBox="1"/>
          <p:nvPr/>
        </p:nvSpPr>
        <p:spPr>
          <a:xfrm>
            <a:off x="707773" y="127642"/>
            <a:ext cx="11254941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MATA ATLÂNTICA- GRANDE</a:t>
            </a:r>
            <a:r>
              <a:rPr lang="pt-BR" sz="2400">
                <a:solidFill>
                  <a:schemeClr val="bg1"/>
                </a:solidFill>
                <a:latin typeface="Calibri"/>
              </a:rPr>
              <a:t> BELEZA E </a:t>
            </a: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DIVERSIDADE DE PAISAGENS E</a:t>
            </a:r>
            <a:r>
              <a:rPr lang="pt-BR" sz="2400">
                <a:solidFill>
                  <a:schemeClr val="bg1"/>
                </a:solidFill>
                <a:latin typeface="Calibri"/>
              </a:rPr>
              <a:t> </a:t>
            </a: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ECOSSISTEMAS</a:t>
            </a:r>
            <a:endParaRPr lang="pt-BR" sz="24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67892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3" descr="Mangue_b">
            <a:extLst>
              <a:ext uri="{FF2B5EF4-FFF2-40B4-BE49-F238E27FC236}">
                <a16:creationId xmlns:a16="http://schemas.microsoft.com/office/drawing/2014/main" id="{28472A5D-5B03-42FD-8D09-89B537A90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2966" y="4689208"/>
            <a:ext cx="2806700" cy="20002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15" descr="079">
            <a:extLst>
              <a:ext uri="{FF2B5EF4-FFF2-40B4-BE49-F238E27FC236}">
                <a16:creationId xmlns:a16="http://schemas.microsoft.com/office/drawing/2014/main" id="{4500BD95-D7EC-4611-9AF0-B30E6615A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253" y="216007"/>
            <a:ext cx="3681413" cy="23574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17">
            <a:extLst>
              <a:ext uri="{FF2B5EF4-FFF2-40B4-BE49-F238E27FC236}">
                <a16:creationId xmlns:a16="http://schemas.microsoft.com/office/drawing/2014/main" id="{CF17C89D-0ABC-4FB9-8CF3-A41C5327AA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61"/>
          <a:stretch>
            <a:fillRect/>
          </a:stretch>
        </p:blipFill>
        <p:spPr bwMode="auto">
          <a:xfrm>
            <a:off x="7191818" y="2786268"/>
            <a:ext cx="1752600" cy="173117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18" descr="13">
            <a:extLst>
              <a:ext uri="{FF2B5EF4-FFF2-40B4-BE49-F238E27FC236}">
                <a16:creationId xmlns:a16="http://schemas.microsoft.com/office/drawing/2014/main" id="{7418E3E7-2CB8-4A22-ADF8-1B8BBA1D5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3" r="3017"/>
          <a:stretch>
            <a:fillRect/>
          </a:stretch>
        </p:blipFill>
        <p:spPr bwMode="auto">
          <a:xfrm>
            <a:off x="9037341" y="2782460"/>
            <a:ext cx="2092325" cy="173318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20">
            <a:extLst>
              <a:ext uri="{FF2B5EF4-FFF2-40B4-BE49-F238E27FC236}">
                <a16:creationId xmlns:a16="http://schemas.microsoft.com/office/drawing/2014/main" id="{8B2CA11C-E57E-46FE-ABD9-917AE6D96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458" y="4689208"/>
            <a:ext cx="3094037" cy="20002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1" name="Picture 15" descr="\\DANILO\Dan\Multimídia\Imagens\Biodiversidade\Fauna\Carlos Renato Fernandes_22.jpg">
            <a:extLst>
              <a:ext uri="{FF2B5EF4-FFF2-40B4-BE49-F238E27FC236}">
                <a16:creationId xmlns:a16="http://schemas.microsoft.com/office/drawing/2014/main" id="{2FEA797B-EC74-4E55-88D7-F17B5F4FE0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663" y="214314"/>
            <a:ext cx="2800350" cy="23574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16" descr="\\DANILO\Dan\Multimídia\Imagens\Biodiversidade\Flora\155_1184201.jpg">
            <a:extLst>
              <a:ext uri="{FF2B5EF4-FFF2-40B4-BE49-F238E27FC236}">
                <a16:creationId xmlns:a16="http://schemas.microsoft.com/office/drawing/2014/main" id="{F748D7DC-3DE8-4A28-AF44-2932A4C69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r="3404"/>
          <a:stretch>
            <a:fillRect/>
          </a:stretch>
        </p:blipFill>
        <p:spPr bwMode="auto">
          <a:xfrm>
            <a:off x="863686" y="4660898"/>
            <a:ext cx="2643188" cy="198278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3" name="Picture 17" descr="\\DANILO\Dan\Multimídia\Imagens\Biodiversidade\Flora\005e105_1184201.jpg">
            <a:extLst>
              <a:ext uri="{FF2B5EF4-FFF2-40B4-BE49-F238E27FC236}">
                <a16:creationId xmlns:a16="http://schemas.microsoft.com/office/drawing/2014/main" id="{6AA277A8-D912-429E-90A8-47E75CCCA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92" r="24731"/>
          <a:stretch>
            <a:fillRect/>
          </a:stretch>
        </p:blipFill>
        <p:spPr bwMode="auto">
          <a:xfrm>
            <a:off x="863686" y="214314"/>
            <a:ext cx="1963738" cy="23574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74" name="CaixaDeTexto 4">
            <a:extLst>
              <a:ext uri="{FF2B5EF4-FFF2-40B4-BE49-F238E27FC236}">
                <a16:creationId xmlns:a16="http://schemas.microsoft.com/office/drawing/2014/main" id="{EBFB9121-D848-4C54-B732-F40D4C953F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370" y="3014663"/>
            <a:ext cx="445414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Recordes</a:t>
            </a:r>
            <a:r>
              <a:rPr kumimoji="0" lang="en-US" altLang="pt-BR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de </a:t>
            </a:r>
            <a:r>
              <a:rPr kumimoji="0" lang="en-US" altLang="pt-BR" sz="2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Biodiversidade</a:t>
            </a:r>
            <a:endParaRPr kumimoji="0" lang="en-US" altLang="pt-BR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5D66EBF4-4B23-4BC9-BFF4-56D7199E76C7}"/>
              </a:ext>
            </a:extLst>
          </p:cNvPr>
          <p:cNvSpPr/>
          <p:nvPr/>
        </p:nvSpPr>
        <p:spPr>
          <a:xfrm>
            <a:off x="5108274" y="2782261"/>
            <a:ext cx="1961057" cy="171976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F85A7713-D370-41F6-BEE7-328CCC651AC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37838" y="2795040"/>
            <a:ext cx="1933659" cy="1706982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33402A9A-6F70-4C1A-8FD5-99D075C9C83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7692" y="3698224"/>
            <a:ext cx="4131445" cy="593204"/>
          </a:xfrm>
          <a:prstGeom prst="rect">
            <a:avLst/>
          </a:prstGeom>
        </p:spPr>
      </p:pic>
    </p:spTree>
  </p:cSld>
  <p:clrMapOvr>
    <a:masterClrMapping/>
  </p:clrMapOvr>
  <p:transition spd="med" advClick="0" advTm="3000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Text Box 3">
            <a:extLst>
              <a:ext uri="{FF2B5EF4-FFF2-40B4-BE49-F238E27FC236}">
                <a16:creationId xmlns:a16="http://schemas.microsoft.com/office/drawing/2014/main" id="{D5F80D88-0410-4CFE-91F9-EFAFE40D2E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0"/>
            <a:ext cx="91440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altLang="pt-BR" sz="3000" err="1">
                <a:solidFill>
                  <a:schemeClr val="accent1">
                    <a:lumMod val="50000"/>
                  </a:schemeClr>
                </a:solidFill>
                <a:latin typeface="Times New Roman"/>
                <a:cs typeface="Times New Roman"/>
              </a:rPr>
              <a:t>MataAtlântica</a:t>
            </a:r>
            <a:r>
              <a:rPr lang="pt-BR" altLang="pt-BR" sz="3000">
                <a:solidFill>
                  <a:schemeClr val="accent1">
                    <a:lumMod val="50000"/>
                  </a:schemeClr>
                </a:solidFill>
                <a:latin typeface="Times New Roman"/>
                <a:cs typeface="Times New Roman"/>
              </a:rPr>
              <a:t>                                                                             </a:t>
            </a:r>
            <a:r>
              <a:rPr kumimoji="0" lang="pt-BR" altLang="pt-BR" sz="3000" b="1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/>
                <a:cs typeface="Times New Roman"/>
              </a:rPr>
              <a:t> 5 séculos de Desenvolvimento Insustentável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altLang="pt-BR" sz="2000">
                <a:solidFill>
                  <a:srgbClr val="FF0000"/>
                </a:solidFill>
              </a:rPr>
              <a:t>Atualmente(2022) a Floresta está reduzida a 12,4% de sua área original</a:t>
            </a:r>
            <a:endParaRPr kumimoji="0" lang="pt-BR" altLang="pt-BR" sz="2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21508" name="Picture 5">
            <a:extLst>
              <a:ext uri="{FF2B5EF4-FFF2-40B4-BE49-F238E27FC236}">
                <a16:creationId xmlns:a16="http://schemas.microsoft.com/office/drawing/2014/main" id="{02AB44E8-725A-470B-ABDB-6B3E4C3A6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117" y="1939074"/>
            <a:ext cx="4957883" cy="48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509" name="Group 6">
            <a:extLst>
              <a:ext uri="{FF2B5EF4-FFF2-40B4-BE49-F238E27FC236}">
                <a16:creationId xmlns:a16="http://schemas.microsoft.com/office/drawing/2014/main" id="{8973F9EB-3D96-4E50-B433-3B36018DCE89}"/>
              </a:ext>
            </a:extLst>
          </p:cNvPr>
          <p:cNvGrpSpPr>
            <a:grpSpLocks/>
          </p:cNvGrpSpPr>
          <p:nvPr/>
        </p:nvGrpSpPr>
        <p:grpSpPr bwMode="auto">
          <a:xfrm>
            <a:off x="8543926" y="2924175"/>
            <a:ext cx="1292225" cy="914400"/>
            <a:chOff x="4656" y="1121"/>
            <a:chExt cx="966" cy="639"/>
          </a:xfrm>
        </p:grpSpPr>
        <p:pic>
          <p:nvPicPr>
            <p:cNvPr id="21523" name="Picture 7">
              <a:extLst>
                <a:ext uri="{FF2B5EF4-FFF2-40B4-BE49-F238E27FC236}">
                  <a16:creationId xmlns:a16="http://schemas.microsoft.com/office/drawing/2014/main" id="{7CC3FF42-4DCC-4716-BE83-FBB6C4DE70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4" y="1121"/>
              <a:ext cx="918" cy="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24" name="Text Box 8">
              <a:extLst>
                <a:ext uri="{FF2B5EF4-FFF2-40B4-BE49-F238E27FC236}">
                  <a16:creationId xmlns:a16="http://schemas.microsoft.com/office/drawing/2014/main" id="{4536D66A-276F-4425-A39A-E8D59C2A64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56" y="1536"/>
              <a:ext cx="816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1907</a:t>
              </a:r>
            </a:p>
          </p:txBody>
        </p:sp>
      </p:grpSp>
      <p:grpSp>
        <p:nvGrpSpPr>
          <p:cNvPr id="21510" name="Group 9">
            <a:extLst>
              <a:ext uri="{FF2B5EF4-FFF2-40B4-BE49-F238E27FC236}">
                <a16:creationId xmlns:a16="http://schemas.microsoft.com/office/drawing/2014/main" id="{7158669D-451F-4187-A2DC-A516F74EEA16}"/>
              </a:ext>
            </a:extLst>
          </p:cNvPr>
          <p:cNvGrpSpPr>
            <a:grpSpLocks/>
          </p:cNvGrpSpPr>
          <p:nvPr/>
        </p:nvGrpSpPr>
        <p:grpSpPr bwMode="auto">
          <a:xfrm>
            <a:off x="8540751" y="3900489"/>
            <a:ext cx="1298575" cy="922337"/>
            <a:chOff x="4656" y="1931"/>
            <a:chExt cx="971" cy="645"/>
          </a:xfrm>
        </p:grpSpPr>
        <p:pic>
          <p:nvPicPr>
            <p:cNvPr id="21521" name="Picture 10">
              <a:extLst>
                <a:ext uri="{FF2B5EF4-FFF2-40B4-BE49-F238E27FC236}">
                  <a16:creationId xmlns:a16="http://schemas.microsoft.com/office/drawing/2014/main" id="{98BD82B9-6F20-4936-AE79-36C2A63BD6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5" y="1931"/>
              <a:ext cx="922" cy="6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22" name="Text Box 11">
              <a:extLst>
                <a:ext uri="{FF2B5EF4-FFF2-40B4-BE49-F238E27FC236}">
                  <a16:creationId xmlns:a16="http://schemas.microsoft.com/office/drawing/2014/main" id="{E1D0C2B9-B258-4924-8B65-502F360421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56" y="2352"/>
              <a:ext cx="815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1920</a:t>
              </a:r>
            </a:p>
          </p:txBody>
        </p:sp>
      </p:grpSp>
      <p:grpSp>
        <p:nvGrpSpPr>
          <p:cNvPr id="21511" name="Group 12">
            <a:extLst>
              <a:ext uri="{FF2B5EF4-FFF2-40B4-BE49-F238E27FC236}">
                <a16:creationId xmlns:a16="http://schemas.microsoft.com/office/drawing/2014/main" id="{695FEDB4-FFDE-4A84-9F9B-A14F847CA19F}"/>
              </a:ext>
            </a:extLst>
          </p:cNvPr>
          <p:cNvGrpSpPr>
            <a:grpSpLocks/>
          </p:cNvGrpSpPr>
          <p:nvPr/>
        </p:nvGrpSpPr>
        <p:grpSpPr bwMode="auto">
          <a:xfrm>
            <a:off x="8543926" y="4868863"/>
            <a:ext cx="1304925" cy="925512"/>
            <a:chOff x="4656" y="2745"/>
            <a:chExt cx="975" cy="648"/>
          </a:xfrm>
        </p:grpSpPr>
        <p:pic>
          <p:nvPicPr>
            <p:cNvPr id="21519" name="Picture 13">
              <a:extLst>
                <a:ext uri="{FF2B5EF4-FFF2-40B4-BE49-F238E27FC236}">
                  <a16:creationId xmlns:a16="http://schemas.microsoft.com/office/drawing/2014/main" id="{007DD9AA-2BD1-419D-A078-B88873202E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6" y="2745"/>
              <a:ext cx="925" cy="6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20" name="Text Box 14">
              <a:extLst>
                <a:ext uri="{FF2B5EF4-FFF2-40B4-BE49-F238E27FC236}">
                  <a16:creationId xmlns:a16="http://schemas.microsoft.com/office/drawing/2014/main" id="{DC8E1122-CB25-4F7E-AF39-953DCAF8CC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56" y="3168"/>
              <a:ext cx="816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1973</a:t>
              </a:r>
            </a:p>
          </p:txBody>
        </p:sp>
      </p:grpSp>
      <p:grpSp>
        <p:nvGrpSpPr>
          <p:cNvPr id="21512" name="Group 15">
            <a:extLst>
              <a:ext uri="{FF2B5EF4-FFF2-40B4-BE49-F238E27FC236}">
                <a16:creationId xmlns:a16="http://schemas.microsoft.com/office/drawing/2014/main" id="{D502F33F-166C-4759-9FD8-AA2E6291D0B6}"/>
              </a:ext>
            </a:extLst>
          </p:cNvPr>
          <p:cNvGrpSpPr>
            <a:grpSpLocks/>
          </p:cNvGrpSpPr>
          <p:nvPr/>
        </p:nvGrpSpPr>
        <p:grpSpPr bwMode="auto">
          <a:xfrm>
            <a:off x="8547101" y="5811839"/>
            <a:ext cx="1292225" cy="930275"/>
            <a:chOff x="4656" y="3557"/>
            <a:chExt cx="966" cy="651"/>
          </a:xfrm>
        </p:grpSpPr>
        <p:pic>
          <p:nvPicPr>
            <p:cNvPr id="21517" name="Picture 16">
              <a:extLst>
                <a:ext uri="{FF2B5EF4-FFF2-40B4-BE49-F238E27FC236}">
                  <a16:creationId xmlns:a16="http://schemas.microsoft.com/office/drawing/2014/main" id="{9899E894-6EC7-42FC-B197-8CA4F8BDD8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4" y="3557"/>
              <a:ext cx="918" cy="6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18" name="Text Box 17">
              <a:extLst>
                <a:ext uri="{FF2B5EF4-FFF2-40B4-BE49-F238E27FC236}">
                  <a16:creationId xmlns:a16="http://schemas.microsoft.com/office/drawing/2014/main" id="{2B44D84A-EDE9-46C4-AA34-56A3352BA1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56" y="3983"/>
              <a:ext cx="816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2000</a:t>
              </a:r>
            </a:p>
          </p:txBody>
        </p:sp>
      </p:grpSp>
      <p:grpSp>
        <p:nvGrpSpPr>
          <p:cNvPr id="21513" name="Group 19">
            <a:extLst>
              <a:ext uri="{FF2B5EF4-FFF2-40B4-BE49-F238E27FC236}">
                <a16:creationId xmlns:a16="http://schemas.microsoft.com/office/drawing/2014/main" id="{B207250C-8DAD-448E-BA9D-BBC17D6552D8}"/>
              </a:ext>
            </a:extLst>
          </p:cNvPr>
          <p:cNvGrpSpPr>
            <a:grpSpLocks/>
          </p:cNvGrpSpPr>
          <p:nvPr/>
        </p:nvGrpSpPr>
        <p:grpSpPr bwMode="auto">
          <a:xfrm>
            <a:off x="8556626" y="1939074"/>
            <a:ext cx="1292225" cy="938213"/>
            <a:chOff x="4656" y="289"/>
            <a:chExt cx="966" cy="656"/>
          </a:xfrm>
        </p:grpSpPr>
        <p:pic>
          <p:nvPicPr>
            <p:cNvPr id="21515" name="Picture 20">
              <a:extLst>
                <a:ext uri="{FF2B5EF4-FFF2-40B4-BE49-F238E27FC236}">
                  <a16:creationId xmlns:a16="http://schemas.microsoft.com/office/drawing/2014/main" id="{DDE2B012-E432-47DC-82DD-36BCE163B0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4" y="289"/>
              <a:ext cx="918" cy="6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16" name="Text Box 21">
              <a:extLst>
                <a:ext uri="{FF2B5EF4-FFF2-40B4-BE49-F238E27FC236}">
                  <a16:creationId xmlns:a16="http://schemas.microsoft.com/office/drawing/2014/main" id="{3E0EB4DA-29AC-4A6E-973B-F331D1E400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56" y="721"/>
              <a:ext cx="816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1500</a:t>
              </a:r>
            </a:p>
          </p:txBody>
        </p:sp>
      </p:grpSp>
      <p:sp>
        <p:nvSpPr>
          <p:cNvPr id="21514" name="Text Box 22">
            <a:extLst>
              <a:ext uri="{FF2B5EF4-FFF2-40B4-BE49-F238E27FC236}">
                <a16:creationId xmlns:a16="http://schemas.microsoft.com/office/drawing/2014/main" id="{1BAF4219-C5D1-4922-BD8B-250B3F3AFA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6588" y="1625601"/>
            <a:ext cx="1733550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3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Estado de São Paulo</a:t>
            </a:r>
          </a:p>
        </p:txBody>
      </p:sp>
    </p:spTree>
  </p:cSld>
  <p:clrMapOvr>
    <a:masterClrMapping/>
  </p:clrMapOvr>
  <p:transition spd="med">
    <p:plus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  <a:alpha val="8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27" name="Rectangle 191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465F41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2022" name="Retângulo 1">
            <a:extLst>
              <a:ext uri="{FF2B5EF4-FFF2-40B4-BE49-F238E27FC236}">
                <a16:creationId xmlns:a16="http://schemas.microsoft.com/office/drawing/2014/main" id="{988B675E-610D-4B22-A0B2-3D83FF9007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256" y="4767072"/>
            <a:ext cx="6594189" cy="162521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pt-BR" sz="44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MAB-UNESCO</a:t>
            </a:r>
          </a:p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pt-BR" sz="44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727 </a:t>
            </a:r>
            <a:r>
              <a:rPr lang="en-US" altLang="pt-BR" sz="4400" b="1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Reservas</a:t>
            </a:r>
            <a:r>
              <a:rPr lang="en-US" altLang="pt-BR" sz="44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da </a:t>
            </a:r>
            <a:r>
              <a:rPr lang="en-US" altLang="pt-BR" sz="4400" b="1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Biosfera</a:t>
            </a:r>
            <a:r>
              <a:rPr lang="en-US" altLang="pt-BR" sz="44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</a:p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pt-BR" sz="4400" b="1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em</a:t>
            </a:r>
            <a:r>
              <a:rPr lang="en-US" altLang="pt-BR" sz="44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131 </a:t>
            </a:r>
            <a:r>
              <a:rPr lang="en-US" altLang="pt-BR" sz="4400" b="1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paises</a:t>
            </a:r>
            <a:r>
              <a:rPr lang="en-US" altLang="pt-BR" sz="44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11" name="Picture 3" descr="world">
            <a:extLst>
              <a:ext uri="{FF2B5EF4-FFF2-40B4-BE49-F238E27FC236}">
                <a16:creationId xmlns:a16="http://schemas.microsoft.com/office/drawing/2014/main" id="{C3CF891A-A5C1-42E0-A67E-AFD16EDB3C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6" r="5215" b="2"/>
          <a:stretch/>
        </p:blipFill>
        <p:spPr bwMode="auto">
          <a:xfrm>
            <a:off x="327547" y="321733"/>
            <a:ext cx="7058306" cy="4107392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</p:pic>
      <p:sp>
        <p:nvSpPr>
          <p:cNvPr id="342028" name="Rectangle 192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2019" name="Text Box 3">
            <a:extLst>
              <a:ext uri="{FF2B5EF4-FFF2-40B4-BE49-F238E27FC236}">
                <a16:creationId xmlns:a16="http://schemas.microsoft.com/office/drawing/2014/main" id="{76C10B2C-6E94-4B6D-8902-EFE1ED663A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9319" y="2068264"/>
            <a:ext cx="3424739" cy="485236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pt-BR" sz="2000">
              <a:solidFill>
                <a:srgbClr val="FFFFFF"/>
              </a:solidFill>
              <a:latin typeface="+mn-lt"/>
              <a:cs typeface="+mn-cs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pt-BR" sz="2000">
              <a:solidFill>
                <a:srgbClr val="FFFFFF"/>
              </a:solidFill>
              <a:latin typeface="+mn-lt"/>
              <a:cs typeface="+mn-cs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pt-BR" sz="2000" b="1" err="1">
                <a:solidFill>
                  <a:srgbClr val="FFFF00"/>
                </a:solidFill>
                <a:latin typeface="+mn-lt"/>
                <a:cs typeface="+mn-cs"/>
              </a:rPr>
              <a:t>MaB</a:t>
            </a:r>
            <a:r>
              <a:rPr lang="en-US" altLang="pt-BR" sz="2000" b="1">
                <a:solidFill>
                  <a:srgbClr val="FFFFFF"/>
                </a:solidFill>
                <a:latin typeface="+mn-lt"/>
                <a:cs typeface="+mn-cs"/>
              </a:rPr>
              <a:t>  –  </a:t>
            </a:r>
            <a:r>
              <a:rPr lang="en-US" altLang="pt-BR" sz="2000" b="1" err="1">
                <a:solidFill>
                  <a:srgbClr val="FFFFFF"/>
                </a:solidFill>
                <a:latin typeface="+mn-lt"/>
                <a:cs typeface="+mn-cs"/>
              </a:rPr>
              <a:t>objetivo</a:t>
            </a:r>
            <a:r>
              <a:rPr lang="en-US" altLang="pt-BR" sz="2000" b="1">
                <a:solidFill>
                  <a:srgbClr val="FFFFFF"/>
                </a:solidFill>
                <a:latin typeface="+mn-lt"/>
                <a:cs typeface="+mn-cs"/>
              </a:rPr>
              <a:t>:  </a:t>
            </a:r>
            <a:r>
              <a:rPr lang="en-US" altLang="pt-BR" sz="2000" b="1" err="1">
                <a:solidFill>
                  <a:srgbClr val="FFFFFF"/>
                </a:solidFill>
                <a:latin typeface="+mn-lt"/>
                <a:cs typeface="+mn-cs"/>
              </a:rPr>
              <a:t>Promover</a:t>
            </a:r>
            <a:r>
              <a:rPr lang="en-US" altLang="pt-BR" sz="2000" b="1">
                <a:solidFill>
                  <a:srgbClr val="FFFFFF"/>
                </a:solidFill>
                <a:latin typeface="+mn-lt"/>
                <a:cs typeface="+mn-cs"/>
              </a:rPr>
              <a:t>  o   </a:t>
            </a:r>
            <a:r>
              <a:rPr lang="en-US" altLang="pt-BR" sz="2000" b="1" err="1">
                <a:solidFill>
                  <a:srgbClr val="FFFFFF"/>
                </a:solidFill>
                <a:latin typeface="+mn-lt"/>
                <a:cs typeface="+mn-cs"/>
              </a:rPr>
              <a:t>conhecimento</a:t>
            </a:r>
            <a:r>
              <a:rPr lang="en-US" altLang="pt-BR" sz="2000" b="1">
                <a:solidFill>
                  <a:srgbClr val="FFFFFF"/>
                </a:solidFill>
                <a:latin typeface="+mn-lt"/>
                <a:cs typeface="+mn-cs"/>
              </a:rPr>
              <a:t>,   a   </a:t>
            </a:r>
            <a:r>
              <a:rPr lang="en-US" altLang="pt-BR" sz="2000" b="1" err="1">
                <a:solidFill>
                  <a:srgbClr val="FFFFFF"/>
                </a:solidFill>
                <a:latin typeface="+mn-lt"/>
                <a:cs typeface="+mn-cs"/>
              </a:rPr>
              <a:t>prática</a:t>
            </a:r>
            <a:r>
              <a:rPr lang="en-US" altLang="pt-BR" sz="2000" b="1">
                <a:solidFill>
                  <a:srgbClr val="FFFFFF"/>
                </a:solidFill>
                <a:latin typeface="+mn-lt"/>
                <a:cs typeface="+mn-cs"/>
              </a:rPr>
              <a:t>   e   </a:t>
            </a:r>
            <a:r>
              <a:rPr lang="en-US" altLang="pt-BR" sz="2000" b="1" err="1">
                <a:solidFill>
                  <a:srgbClr val="FFFFFF"/>
                </a:solidFill>
                <a:latin typeface="+mn-lt"/>
                <a:cs typeface="+mn-cs"/>
              </a:rPr>
              <a:t>os</a:t>
            </a:r>
            <a:r>
              <a:rPr lang="en-US" altLang="pt-BR" sz="2000" b="1">
                <a:solidFill>
                  <a:srgbClr val="FFFFFF"/>
                </a:solidFill>
                <a:latin typeface="+mn-lt"/>
                <a:cs typeface="+mn-cs"/>
              </a:rPr>
              <a:t>  </a:t>
            </a:r>
            <a:r>
              <a:rPr lang="en-US" altLang="pt-BR" sz="2000" b="1" err="1">
                <a:solidFill>
                  <a:srgbClr val="FFFFFF"/>
                </a:solidFill>
                <a:latin typeface="+mn-lt"/>
                <a:cs typeface="+mn-cs"/>
              </a:rPr>
              <a:t>valores</a:t>
            </a:r>
            <a:r>
              <a:rPr lang="en-US" altLang="pt-BR" sz="2000" b="1">
                <a:solidFill>
                  <a:srgbClr val="FFFFFF"/>
                </a:solidFill>
                <a:latin typeface="+mn-lt"/>
                <a:cs typeface="+mn-cs"/>
              </a:rPr>
              <a:t> </a:t>
            </a:r>
            <a:r>
              <a:rPr lang="en-US" altLang="pt-BR" sz="2000" b="1" err="1">
                <a:solidFill>
                  <a:srgbClr val="FFFFFF"/>
                </a:solidFill>
                <a:latin typeface="+mn-lt"/>
                <a:cs typeface="+mn-cs"/>
              </a:rPr>
              <a:t>humanos</a:t>
            </a:r>
            <a:r>
              <a:rPr lang="en-US" altLang="pt-BR" sz="2000" b="1">
                <a:solidFill>
                  <a:srgbClr val="FFFFFF"/>
                </a:solidFill>
                <a:latin typeface="+mn-lt"/>
                <a:cs typeface="+mn-cs"/>
              </a:rPr>
              <a:t> para </a:t>
            </a:r>
            <a:r>
              <a:rPr lang="en-US" altLang="pt-BR" sz="2000" b="1" err="1">
                <a:solidFill>
                  <a:srgbClr val="FFFFFF"/>
                </a:solidFill>
                <a:latin typeface="+mn-lt"/>
                <a:cs typeface="+mn-cs"/>
              </a:rPr>
              <a:t>harmonizar</a:t>
            </a:r>
            <a:r>
              <a:rPr lang="en-US" altLang="pt-BR" sz="2000" b="1">
                <a:solidFill>
                  <a:srgbClr val="FFFFFF"/>
                </a:solidFill>
                <a:latin typeface="+mn-lt"/>
                <a:cs typeface="+mn-cs"/>
              </a:rPr>
              <a:t>  as  </a:t>
            </a:r>
            <a:r>
              <a:rPr lang="en-US" altLang="pt-BR" sz="2000" b="1" err="1">
                <a:solidFill>
                  <a:srgbClr val="FFFFFF"/>
                </a:solidFill>
                <a:latin typeface="+mn-lt"/>
                <a:cs typeface="+mn-cs"/>
              </a:rPr>
              <a:t>relações</a:t>
            </a:r>
            <a:r>
              <a:rPr lang="en-US" altLang="pt-BR" sz="2000" b="1">
                <a:solidFill>
                  <a:srgbClr val="FFFFFF"/>
                </a:solidFill>
                <a:latin typeface="+mn-lt"/>
                <a:cs typeface="+mn-cs"/>
              </a:rPr>
              <a:t>  entre  as  </a:t>
            </a:r>
            <a:r>
              <a:rPr lang="en-US" altLang="pt-BR" sz="2000" b="1" err="1">
                <a:solidFill>
                  <a:srgbClr val="FFFFFF"/>
                </a:solidFill>
                <a:latin typeface="+mn-lt"/>
                <a:cs typeface="+mn-cs"/>
              </a:rPr>
              <a:t>populações</a:t>
            </a:r>
            <a:r>
              <a:rPr lang="en-US" altLang="pt-BR" sz="2000" b="1">
                <a:solidFill>
                  <a:srgbClr val="FFFFFF"/>
                </a:solidFill>
                <a:latin typeface="+mn-lt"/>
                <a:cs typeface="+mn-cs"/>
              </a:rPr>
              <a:t>  e  o  </a:t>
            </a:r>
            <a:r>
              <a:rPr lang="en-US" altLang="pt-BR" sz="2000" b="1" err="1">
                <a:solidFill>
                  <a:srgbClr val="FFFFFF"/>
                </a:solidFill>
                <a:latin typeface="+mn-lt"/>
                <a:cs typeface="+mn-cs"/>
              </a:rPr>
              <a:t>meio</a:t>
            </a:r>
            <a:r>
              <a:rPr lang="en-US" altLang="pt-BR" sz="2000" b="1">
                <a:solidFill>
                  <a:srgbClr val="FFFFFF"/>
                </a:solidFill>
                <a:latin typeface="+mn-lt"/>
                <a:cs typeface="+mn-cs"/>
              </a:rPr>
              <a:t> </a:t>
            </a:r>
            <a:r>
              <a:rPr lang="en-US" altLang="pt-BR" sz="2000" b="1" err="1">
                <a:solidFill>
                  <a:srgbClr val="FFFFFF"/>
                </a:solidFill>
                <a:latin typeface="+mn-lt"/>
                <a:cs typeface="+mn-cs"/>
              </a:rPr>
              <a:t>ambiente</a:t>
            </a:r>
            <a:r>
              <a:rPr lang="en-US" altLang="pt-BR" sz="2000" b="1">
                <a:solidFill>
                  <a:srgbClr val="FFFFFF"/>
                </a:solidFill>
                <a:latin typeface="+mn-lt"/>
                <a:cs typeface="+mn-cs"/>
              </a:rPr>
              <a:t> </a:t>
            </a:r>
            <a:r>
              <a:rPr lang="en-US" altLang="pt-BR" sz="2000" b="1" err="1">
                <a:solidFill>
                  <a:srgbClr val="FFFFFF"/>
                </a:solidFill>
                <a:latin typeface="+mn-lt"/>
                <a:cs typeface="+mn-cs"/>
              </a:rPr>
              <a:t>em</a:t>
            </a:r>
            <a:r>
              <a:rPr lang="en-US" altLang="pt-BR" sz="2000" b="1">
                <a:solidFill>
                  <a:srgbClr val="FFFFFF"/>
                </a:solidFill>
                <a:latin typeface="+mn-lt"/>
                <a:cs typeface="+mn-cs"/>
              </a:rPr>
              <a:t> </a:t>
            </a:r>
            <a:r>
              <a:rPr lang="en-US" altLang="pt-BR" sz="2000" b="1" err="1">
                <a:solidFill>
                  <a:srgbClr val="FFFFFF"/>
                </a:solidFill>
                <a:latin typeface="+mn-lt"/>
                <a:cs typeface="+mn-cs"/>
              </a:rPr>
              <a:t>todo</a:t>
            </a:r>
            <a:r>
              <a:rPr lang="en-US" altLang="pt-BR" sz="2000" b="1">
                <a:solidFill>
                  <a:srgbClr val="FFFFFF"/>
                </a:solidFill>
                <a:latin typeface="+mn-lt"/>
                <a:cs typeface="+mn-cs"/>
              </a:rPr>
              <a:t> o </a:t>
            </a:r>
            <a:r>
              <a:rPr lang="en-US" altLang="pt-BR" sz="2000" b="1" err="1">
                <a:solidFill>
                  <a:srgbClr val="FFFFFF"/>
                </a:solidFill>
                <a:latin typeface="+mn-lt"/>
                <a:cs typeface="+mn-cs"/>
              </a:rPr>
              <a:t>planeta</a:t>
            </a:r>
            <a:endParaRPr lang="en-US" altLang="pt-BR" sz="2000" b="1">
              <a:solidFill>
                <a:srgbClr val="FFFFFF"/>
              </a:solidFill>
              <a:latin typeface="+mn-lt"/>
              <a:cs typeface="+mn-cs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pt-BR" sz="2000" b="1">
              <a:solidFill>
                <a:srgbClr val="FFFFFF"/>
              </a:solidFill>
              <a:latin typeface="+mn-lt"/>
              <a:cs typeface="+mn-cs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pt-BR" sz="2000" b="1" err="1">
                <a:solidFill>
                  <a:srgbClr val="FFFF00"/>
                </a:solidFill>
                <a:latin typeface="+mn-lt"/>
                <a:cs typeface="+mn-cs"/>
              </a:rPr>
              <a:t>Reservas</a:t>
            </a:r>
            <a:r>
              <a:rPr lang="en-US" altLang="pt-BR" sz="2000" b="1">
                <a:solidFill>
                  <a:srgbClr val="FFFF00"/>
                </a:solidFill>
                <a:latin typeface="+mn-lt"/>
                <a:cs typeface="+mn-cs"/>
              </a:rPr>
              <a:t> da </a:t>
            </a:r>
            <a:r>
              <a:rPr lang="en-US" altLang="pt-BR" sz="2000" b="1" err="1">
                <a:solidFill>
                  <a:srgbClr val="FFFF00"/>
                </a:solidFill>
                <a:latin typeface="+mn-lt"/>
                <a:cs typeface="+mn-cs"/>
              </a:rPr>
              <a:t>Biosfera</a:t>
            </a:r>
            <a:r>
              <a:rPr lang="en-US" altLang="pt-BR" sz="2000" b="1">
                <a:solidFill>
                  <a:srgbClr val="FFFFFF"/>
                </a:solidFill>
                <a:latin typeface="+mn-lt"/>
                <a:cs typeface="+mn-cs"/>
              </a:rPr>
              <a:t>: Principal </a:t>
            </a:r>
            <a:r>
              <a:rPr lang="en-US" altLang="pt-BR" sz="2000" b="1" err="1">
                <a:solidFill>
                  <a:srgbClr val="FFFFFF"/>
                </a:solidFill>
                <a:latin typeface="+mn-lt"/>
                <a:cs typeface="+mn-cs"/>
              </a:rPr>
              <a:t>instrumento</a:t>
            </a:r>
            <a:r>
              <a:rPr lang="en-US" altLang="pt-BR" sz="2000" b="1">
                <a:solidFill>
                  <a:srgbClr val="FFFFFF"/>
                </a:solidFill>
                <a:latin typeface="+mn-lt"/>
                <a:cs typeface="+mn-cs"/>
              </a:rPr>
              <a:t> do </a:t>
            </a:r>
            <a:r>
              <a:rPr lang="en-US" altLang="pt-BR" sz="2000" b="1" err="1">
                <a:solidFill>
                  <a:srgbClr val="FFFFFF"/>
                </a:solidFill>
                <a:latin typeface="+mn-lt"/>
                <a:cs typeface="+mn-cs"/>
              </a:rPr>
              <a:t>Programa</a:t>
            </a:r>
            <a:r>
              <a:rPr lang="en-US" altLang="pt-BR" sz="2000" b="1">
                <a:solidFill>
                  <a:srgbClr val="FFFFFF"/>
                </a:solidFill>
                <a:latin typeface="+mn-lt"/>
                <a:cs typeface="+mn-cs"/>
              </a:rPr>
              <a:t> </a:t>
            </a:r>
            <a:r>
              <a:rPr lang="en-US" altLang="pt-BR" sz="2000" b="1" err="1">
                <a:solidFill>
                  <a:srgbClr val="FFFFFF"/>
                </a:solidFill>
                <a:latin typeface="+mn-lt"/>
                <a:cs typeface="+mn-cs"/>
              </a:rPr>
              <a:t>MaB</a:t>
            </a:r>
            <a:r>
              <a:rPr lang="en-US" altLang="pt-BR" sz="2000" b="1">
                <a:solidFill>
                  <a:srgbClr val="FFFFFF"/>
                </a:solidFill>
                <a:latin typeface="+mn-lt"/>
                <a:cs typeface="+mn-cs"/>
              </a:rPr>
              <a:t>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pt-BR" sz="2000">
              <a:solidFill>
                <a:srgbClr val="FFFFFF"/>
              </a:solidFill>
              <a:latin typeface="+mn-lt"/>
              <a:cs typeface="+mn-cs"/>
            </a:endParaRPr>
          </a:p>
        </p:txBody>
      </p:sp>
      <p:sp>
        <p:nvSpPr>
          <p:cNvPr id="342018" name="Text Box 2">
            <a:extLst>
              <a:ext uri="{FF2B5EF4-FFF2-40B4-BE49-F238E27FC236}">
                <a16:creationId xmlns:a16="http://schemas.microsoft.com/office/drawing/2014/main" id="{53353F97-B103-4F8E-9910-FDA5843E7C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0215" y="381565"/>
            <a:ext cx="3874686" cy="214752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 lnSpcReduction="10000"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pt-BR" sz="2400" b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1971 - </a:t>
            </a:r>
            <a:r>
              <a:rPr lang="en-US" altLang="pt-BR" sz="2400" b="1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Criação</a:t>
            </a:r>
            <a:r>
              <a:rPr lang="en-US" altLang="pt-BR" sz="2400" b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 do </a:t>
            </a:r>
            <a:r>
              <a:rPr lang="en-US" altLang="pt-BR" sz="2400" b="1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Programa</a:t>
            </a:r>
            <a:r>
              <a:rPr lang="en-US" altLang="pt-BR" sz="2400" b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pt-BR" sz="2400" b="1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Homem</a:t>
            </a:r>
            <a:r>
              <a:rPr lang="en-US" altLang="pt-BR" sz="2400" b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 e </a:t>
            </a:r>
            <a:r>
              <a:rPr lang="en-US" altLang="pt-BR" sz="2400" b="1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Biosfera</a:t>
            </a:r>
            <a:r>
              <a:rPr lang="en-US" altLang="pt-BR" sz="2400" b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pt-BR" sz="2400" b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MAB/ UNESCO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altLang="pt-BR" sz="2400" b="1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pt-BR" sz="2400" b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 1974 - </a:t>
            </a:r>
            <a:r>
              <a:rPr lang="en-US" altLang="pt-BR" sz="2400" b="1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Definição</a:t>
            </a:r>
            <a:r>
              <a:rPr lang="en-US" altLang="pt-BR" sz="2400" b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 do </a:t>
            </a:r>
            <a:r>
              <a:rPr lang="en-US" altLang="pt-BR" sz="2400" b="1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Conceito</a:t>
            </a:r>
            <a:r>
              <a:rPr lang="en-US" altLang="pt-BR" sz="2400" b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 de </a:t>
            </a:r>
            <a:r>
              <a:rPr lang="en-US" altLang="pt-BR" sz="2400" b="1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Reservas</a:t>
            </a:r>
            <a:r>
              <a:rPr lang="en-US" altLang="pt-BR" sz="2400" b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 da </a:t>
            </a:r>
            <a:r>
              <a:rPr lang="en-US" altLang="pt-BR" sz="2400" b="1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Biosfera</a:t>
            </a:r>
            <a:endParaRPr lang="en-US" altLang="pt-BR" sz="2400" b="1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pull dir="l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594" name="Text Box 2">
            <a:extLst>
              <a:ext uri="{FF2B5EF4-FFF2-40B4-BE49-F238E27FC236}">
                <a16:creationId xmlns:a16="http://schemas.microsoft.com/office/drawing/2014/main" id="{2F4D4398-CC53-41E7-A99A-0CD90C01BC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71439"/>
            <a:ext cx="77724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altLang="pt-BR" sz="3000" b="1">
                <a:solidFill>
                  <a:schemeClr val="bg1"/>
                </a:solidFill>
                <a:latin typeface="Times New Roman" panose="02020603050405020304" pitchFamily="18" charset="0"/>
              </a:rPr>
              <a:t>O </a:t>
            </a:r>
            <a:r>
              <a:rPr lang="pt-BR" altLang="pt-BR" sz="3000" b="1" err="1">
                <a:solidFill>
                  <a:schemeClr val="bg1"/>
                </a:solidFill>
                <a:latin typeface="Times New Roman" panose="02020603050405020304" pitchFamily="18" charset="0"/>
              </a:rPr>
              <a:t>MaB</a:t>
            </a:r>
            <a:r>
              <a:rPr lang="pt-BR" altLang="pt-BR" sz="3000" b="1">
                <a:solidFill>
                  <a:schemeClr val="bg1"/>
                </a:solidFill>
                <a:latin typeface="Times New Roman" panose="02020603050405020304" pitchFamily="18" charset="0"/>
              </a:rPr>
              <a:t> e as Reservas da Biosfera no Brasil</a:t>
            </a:r>
            <a:endParaRPr lang="pt-BR" altLang="pt-BR" sz="2400" b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66595" name="Text Box 3">
            <a:extLst>
              <a:ext uri="{FF2B5EF4-FFF2-40B4-BE49-F238E27FC236}">
                <a16:creationId xmlns:a16="http://schemas.microsoft.com/office/drawing/2014/main" id="{10A649D6-4FB8-4A8E-9C6D-534E6465E5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9632" y="1143000"/>
            <a:ext cx="3810000" cy="5109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pt-BR" altLang="pt-BR" sz="1500" b="1">
                <a:solidFill>
                  <a:srgbClr val="FFFFFF"/>
                </a:solidFill>
                <a:latin typeface="Times New Roman" panose="02020603050405020304" pitchFamily="18" charset="0"/>
              </a:rPr>
              <a:t>1991 – (1992, 1993, 2000, 2002, 2008,2019)</a:t>
            </a:r>
          </a:p>
          <a:p>
            <a:pPr algn="just"/>
            <a:r>
              <a:rPr lang="pt-BR" altLang="pt-BR" sz="1500" b="1">
                <a:solidFill>
                  <a:srgbClr val="FFFFFF"/>
                </a:solidFill>
                <a:latin typeface="Times New Roman" panose="02020603050405020304" pitchFamily="18" charset="0"/>
              </a:rPr>
              <a:t>RB Mata Atlântica (</a:t>
            </a:r>
            <a:r>
              <a:rPr lang="pt-BR" altLang="pt-BR" sz="1500" b="1" err="1">
                <a:solidFill>
                  <a:srgbClr val="FFFFFF"/>
                </a:solidFill>
                <a:latin typeface="Times New Roman" panose="02020603050405020304" pitchFamily="18" charset="0"/>
              </a:rPr>
              <a:t>Terrestre+Marinha</a:t>
            </a:r>
            <a:r>
              <a:rPr lang="pt-BR" altLang="pt-BR" sz="1500" b="1">
                <a:solidFill>
                  <a:srgbClr val="FFFFFF"/>
                </a:solidFill>
                <a:latin typeface="Times New Roman" panose="02020603050405020304" pitchFamily="18" charset="0"/>
              </a:rPr>
              <a:t>)</a:t>
            </a:r>
          </a:p>
          <a:p>
            <a:pPr algn="just"/>
            <a:r>
              <a:rPr lang="pt-BR" altLang="pt-BR" sz="1500" b="1">
                <a:solidFill>
                  <a:srgbClr val="FFFFFF"/>
                </a:solidFill>
                <a:latin typeface="Times New Roman" panose="02020603050405020304" pitchFamily="18" charset="0"/>
              </a:rPr>
              <a:t>Área =</a:t>
            </a:r>
            <a:r>
              <a:rPr lang="pt-PT" sz="1600" b="1">
                <a:solidFill>
                  <a:schemeClr val="bg1"/>
                </a:solidFill>
              </a:rPr>
              <a:t>896.870</a:t>
            </a:r>
            <a:r>
              <a:rPr lang="pt-BR" altLang="pt-BR" sz="1500" b="1">
                <a:solidFill>
                  <a:srgbClr val="FFFFFF"/>
                </a:solidFill>
                <a:latin typeface="Times New Roman" panose="02020603050405020304" pitchFamily="18" charset="0"/>
              </a:rPr>
              <a:t> km</a:t>
            </a:r>
            <a:r>
              <a:rPr lang="pt-BR" altLang="pt-BR" sz="1500" b="1" baseline="30000">
                <a:solidFill>
                  <a:srgbClr val="FFFFFF"/>
                </a:solidFill>
                <a:latin typeface="Times New Roman" panose="02020603050405020304" pitchFamily="18" charset="0"/>
              </a:rPr>
              <a:t>2</a:t>
            </a:r>
            <a:endParaRPr lang="pt-BR" altLang="pt-BR" sz="1500" b="1">
              <a:solidFill>
                <a:srgbClr val="FFFFFF"/>
              </a:solidFill>
              <a:latin typeface="Times New Roman" panose="02020603050405020304" pitchFamily="18" charset="0"/>
            </a:endParaRPr>
          </a:p>
          <a:p>
            <a:pPr algn="just"/>
            <a:endParaRPr lang="pt-BR" altLang="pt-BR" sz="1500" b="1">
              <a:solidFill>
                <a:srgbClr val="FFFFFF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pt-BR" altLang="pt-BR" sz="1500" b="1">
                <a:solidFill>
                  <a:srgbClr val="FFFFFF"/>
                </a:solidFill>
                <a:latin typeface="Times New Roman" panose="02020603050405020304" pitchFamily="18" charset="0"/>
              </a:rPr>
              <a:t>1993 – RB do Cinturão Verde/ SP (2008)</a:t>
            </a:r>
          </a:p>
          <a:p>
            <a:pPr algn="just"/>
            <a:r>
              <a:rPr lang="pt-BR" altLang="pt-BR" sz="1500" b="1">
                <a:solidFill>
                  <a:srgbClr val="FFFFFF"/>
                </a:solidFill>
                <a:latin typeface="Times New Roman" panose="02020603050405020304" pitchFamily="18" charset="0"/>
              </a:rPr>
              <a:t>Área = (23.335 km</a:t>
            </a:r>
            <a:r>
              <a:rPr lang="en-US" altLang="pt-BR" sz="15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²/ </a:t>
            </a:r>
            <a:r>
              <a:rPr lang="pt-BR" altLang="pt-BR" sz="1500" b="1">
                <a:solidFill>
                  <a:srgbClr val="FFFFFF"/>
                </a:solidFill>
                <a:latin typeface="Times New Roman" panose="02020603050405020304" pitchFamily="18" charset="0"/>
              </a:rPr>
              <a:t>RBMA)</a:t>
            </a:r>
          </a:p>
          <a:p>
            <a:pPr algn="just"/>
            <a:endParaRPr lang="pt-BR" altLang="pt-BR" sz="1500" b="1">
              <a:solidFill>
                <a:srgbClr val="FFFFFF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pt-BR" altLang="pt-BR" sz="1500" b="1">
                <a:solidFill>
                  <a:srgbClr val="FFFFFF"/>
                </a:solidFill>
                <a:latin typeface="Times New Roman" panose="02020603050405020304" pitchFamily="18" charset="0"/>
              </a:rPr>
              <a:t>1993 – (2000, 2001) – RB Cerrado</a:t>
            </a:r>
          </a:p>
          <a:p>
            <a:pPr algn="just"/>
            <a:r>
              <a:rPr lang="pt-BR" altLang="pt-BR" sz="1500" b="1">
                <a:solidFill>
                  <a:srgbClr val="FFFFFF"/>
                </a:solidFill>
                <a:latin typeface="Times New Roman" panose="02020603050405020304" pitchFamily="18" charset="0"/>
              </a:rPr>
              <a:t>Área = 296.500 km²</a:t>
            </a:r>
          </a:p>
          <a:p>
            <a:pPr algn="just"/>
            <a:endParaRPr lang="pt-BR" altLang="pt-BR" sz="1500" b="1">
              <a:solidFill>
                <a:srgbClr val="FFFFFF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pt-BR" altLang="pt-BR" sz="1500" b="1">
                <a:solidFill>
                  <a:srgbClr val="FFFFFF"/>
                </a:solidFill>
                <a:latin typeface="Times New Roman" panose="02020603050405020304" pitchFamily="18" charset="0"/>
              </a:rPr>
              <a:t>2000 - RB Pantanal</a:t>
            </a:r>
          </a:p>
          <a:p>
            <a:pPr algn="just"/>
            <a:r>
              <a:rPr lang="pt-BR" altLang="pt-BR" sz="1500" b="1">
                <a:solidFill>
                  <a:srgbClr val="FFFFFF"/>
                </a:solidFill>
                <a:latin typeface="Times New Roman" panose="02020603050405020304" pitchFamily="18" charset="0"/>
              </a:rPr>
              <a:t>Área = 260.642 km²</a:t>
            </a:r>
          </a:p>
          <a:p>
            <a:pPr algn="just"/>
            <a:endParaRPr lang="pt-BR" altLang="pt-BR" sz="1500" b="1">
              <a:solidFill>
                <a:srgbClr val="FFFFFF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pt-BR" altLang="pt-BR" sz="1500" b="1">
                <a:solidFill>
                  <a:srgbClr val="FFFFFF"/>
                </a:solidFill>
                <a:latin typeface="Times New Roman" panose="02020603050405020304" pitchFamily="18" charset="0"/>
              </a:rPr>
              <a:t>2001 – RB Caatinga</a:t>
            </a:r>
          </a:p>
          <a:p>
            <a:pPr algn="just"/>
            <a:r>
              <a:rPr lang="pt-BR" altLang="pt-BR" sz="1500" b="1">
                <a:solidFill>
                  <a:srgbClr val="FFFFFF"/>
                </a:solidFill>
                <a:latin typeface="Times New Roman" panose="02020603050405020304" pitchFamily="18" charset="0"/>
              </a:rPr>
              <a:t>Área = 286.837 km²</a:t>
            </a:r>
          </a:p>
          <a:p>
            <a:pPr algn="just"/>
            <a:endParaRPr lang="pt-BR" altLang="pt-BR" sz="1500" b="1">
              <a:solidFill>
                <a:srgbClr val="FFFFFF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pt-BR" altLang="pt-BR" sz="1500" b="1">
                <a:solidFill>
                  <a:srgbClr val="FFFFFF"/>
                </a:solidFill>
                <a:latin typeface="Times New Roman" panose="02020603050405020304" pitchFamily="18" charset="0"/>
              </a:rPr>
              <a:t>2001 – RB Amazônia Central</a:t>
            </a:r>
          </a:p>
          <a:p>
            <a:pPr algn="just"/>
            <a:r>
              <a:rPr lang="pt-BR" altLang="pt-BR" sz="1500" b="1">
                <a:solidFill>
                  <a:srgbClr val="FFFFFF"/>
                </a:solidFill>
                <a:latin typeface="Times New Roman" panose="02020603050405020304" pitchFamily="18" charset="0"/>
              </a:rPr>
              <a:t>Área =198.072 km²</a:t>
            </a:r>
          </a:p>
          <a:p>
            <a:pPr algn="just"/>
            <a:endParaRPr lang="pt-BR" altLang="pt-BR" sz="1500" b="1">
              <a:solidFill>
                <a:srgbClr val="FFFFFF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pt-BR" altLang="pt-BR" sz="1500" b="1">
                <a:solidFill>
                  <a:srgbClr val="FFFFFF"/>
                </a:solidFill>
                <a:latin typeface="Times New Roman" panose="02020603050405020304" pitchFamily="18" charset="0"/>
              </a:rPr>
              <a:t>2005 – RB Serra do Espinhaço (2019)</a:t>
            </a:r>
          </a:p>
          <a:p>
            <a:pPr algn="just"/>
            <a:r>
              <a:rPr lang="pt-BR" altLang="pt-BR" sz="1500" b="1">
                <a:solidFill>
                  <a:srgbClr val="FFFFFF"/>
                </a:solidFill>
                <a:latin typeface="Times New Roman" panose="02020603050405020304" pitchFamily="18" charset="0"/>
              </a:rPr>
              <a:t>Área = 101.905 km² </a:t>
            </a:r>
          </a:p>
        </p:txBody>
      </p:sp>
      <p:sp>
        <p:nvSpPr>
          <p:cNvPr id="366596" name="Text Box 4">
            <a:extLst>
              <a:ext uri="{FF2B5EF4-FFF2-40B4-BE49-F238E27FC236}">
                <a16:creationId xmlns:a16="http://schemas.microsoft.com/office/drawing/2014/main" id="{171C4A3F-94A9-4531-9C3F-DBB7D3A819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6381751"/>
            <a:ext cx="91440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 sz="2200" b="1">
                <a:solidFill>
                  <a:srgbClr val="FFFF8D"/>
                </a:solidFill>
                <a:latin typeface="Times New Roman" panose="02020603050405020304" pitchFamily="18" charset="0"/>
              </a:rPr>
              <a:t>Área Total Terrestre de RB</a:t>
            </a:r>
            <a:r>
              <a:rPr lang="pt-BR" altLang="pt-BR" sz="2200">
                <a:solidFill>
                  <a:srgbClr val="FFFF8D"/>
                </a:solidFill>
                <a:latin typeface="Times New Roman" panose="02020603050405020304" pitchFamily="18" charset="0"/>
              </a:rPr>
              <a:t> </a:t>
            </a:r>
            <a:r>
              <a:rPr lang="pt-BR" altLang="pt-BR" sz="2200">
                <a:solidFill>
                  <a:srgbClr val="FFFF8D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</a:t>
            </a:r>
            <a:r>
              <a:rPr lang="pt-BR" altLang="pt-BR" sz="2200">
                <a:solidFill>
                  <a:srgbClr val="FFFF8D"/>
                </a:solidFill>
                <a:latin typeface="Times New Roman" panose="02020603050405020304" pitchFamily="18" charset="0"/>
              </a:rPr>
              <a:t> 2.064.161 km²   </a:t>
            </a:r>
            <a:r>
              <a:rPr lang="pt-BR" altLang="pt-BR" sz="2200">
                <a:solidFill>
                  <a:srgbClr val="FFFF8D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</a:t>
            </a:r>
            <a:r>
              <a:rPr lang="pt-BR" altLang="pt-BR" sz="2200">
                <a:solidFill>
                  <a:srgbClr val="FFFF8D"/>
                </a:solidFill>
                <a:latin typeface="Times New Roman" panose="02020603050405020304" pitchFamily="18" charset="0"/>
              </a:rPr>
              <a:t> 24 % Território Brasileiro</a:t>
            </a:r>
          </a:p>
        </p:txBody>
      </p:sp>
      <p:pic>
        <p:nvPicPr>
          <p:cNvPr id="366598" name="Picture 6" descr="C:\Documents and Settings\Claytonn\Meus documentos\Minhas imagens\Costa Rica-material\Rede Brasileira de Reservas da Biosfera.jpg">
            <a:extLst>
              <a:ext uri="{FF2B5EF4-FFF2-40B4-BE49-F238E27FC236}">
                <a16:creationId xmlns:a16="http://schemas.microsoft.com/office/drawing/2014/main" id="{38065F29-AC98-4997-BDBE-473FEF528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6" y="109539"/>
            <a:ext cx="720725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>
            <a:extLst>
              <a:ext uri="{FF2B5EF4-FFF2-40B4-BE49-F238E27FC236}">
                <a16:creationId xmlns:a16="http://schemas.microsoft.com/office/drawing/2014/main" id="{89B9A94E-1A84-4960-811E-E28FBACE8E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758" y="1208315"/>
            <a:ext cx="6728014" cy="4757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  <a:alpha val="5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/>
          <p:cNvSpPr>
            <a:spLocks noGrp="1"/>
          </p:cNvSpPr>
          <p:nvPr>
            <p:ph type="title"/>
          </p:nvPr>
        </p:nvSpPr>
        <p:spPr>
          <a:xfrm>
            <a:off x="4935867" y="397776"/>
            <a:ext cx="7494265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b="1">
                <a:solidFill>
                  <a:schemeClr val="bg1"/>
                </a:solidFill>
              </a:rPr>
              <a:t>A </a:t>
            </a:r>
            <a:r>
              <a:rPr lang="en-US" sz="3600" b="1" err="1">
                <a:solidFill>
                  <a:schemeClr val="bg1"/>
                </a:solidFill>
              </a:rPr>
              <a:t>Reserva</a:t>
            </a:r>
            <a:r>
              <a:rPr lang="en-US" sz="3600" b="1">
                <a:solidFill>
                  <a:schemeClr val="bg1"/>
                </a:solidFill>
              </a:rPr>
              <a:t> da </a:t>
            </a:r>
            <a:r>
              <a:rPr lang="en-US" sz="3600" b="1" err="1">
                <a:solidFill>
                  <a:schemeClr val="bg1"/>
                </a:solidFill>
              </a:rPr>
              <a:t>Biosfera</a:t>
            </a:r>
            <a:r>
              <a:rPr lang="en-US" sz="3600" b="1">
                <a:solidFill>
                  <a:schemeClr val="bg1"/>
                </a:solidFill>
              </a:rPr>
              <a:t> da Mata </a:t>
            </a:r>
            <a:r>
              <a:rPr lang="en-US" sz="3600" b="1" err="1">
                <a:solidFill>
                  <a:schemeClr val="bg1"/>
                </a:solidFill>
              </a:rPr>
              <a:t>Atlântica</a:t>
            </a:r>
            <a:br>
              <a:rPr lang="en-US" sz="3600">
                <a:solidFill>
                  <a:schemeClr val="bg1"/>
                </a:solidFill>
              </a:rPr>
            </a:br>
            <a:endParaRPr lang="en-US" sz="3600">
              <a:solidFill>
                <a:schemeClr val="bg1"/>
              </a:solidFill>
            </a:endParaRPr>
          </a:p>
        </p:txBody>
      </p:sp>
      <p:sp>
        <p:nvSpPr>
          <p:cNvPr id="9" name="Marcador de contenido 8"/>
          <p:cNvSpPr>
            <a:spLocks noGrp="1"/>
          </p:cNvSpPr>
          <p:nvPr>
            <p:ph idx="1"/>
          </p:nvPr>
        </p:nvSpPr>
        <p:spPr>
          <a:xfrm>
            <a:off x="5057961" y="1633606"/>
            <a:ext cx="6898512" cy="3804711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pt-PT" sz="2600" b="1">
                <a:solidFill>
                  <a:schemeClr val="bg1"/>
                </a:solidFill>
              </a:rPr>
              <a:t>A RBMA é a maior Reserva da Biosfera na Rede Mundial do Programa MAB/UNESCO</a:t>
            </a:r>
          </a:p>
          <a:p>
            <a:endParaRPr lang="pt-PT" sz="2600"/>
          </a:p>
          <a:p>
            <a:r>
              <a:rPr lang="pt-PT" sz="2600"/>
              <a:t>Sua área total é de  </a:t>
            </a:r>
            <a:r>
              <a:rPr lang="pt-PT" sz="2600" b="1">
                <a:solidFill>
                  <a:schemeClr val="bg1"/>
                </a:solidFill>
              </a:rPr>
              <a:t>89.687.000 </a:t>
            </a:r>
            <a:r>
              <a:rPr lang="pt-PT" sz="2600" b="1" err="1">
                <a:solidFill>
                  <a:schemeClr val="bg1"/>
                </a:solidFill>
              </a:rPr>
              <a:t>ha</a:t>
            </a:r>
            <a:r>
              <a:rPr lang="pt-PT" sz="2600"/>
              <a:t>, dos quais aproximadamente 9.000.000 </a:t>
            </a:r>
            <a:r>
              <a:rPr lang="pt-PT" sz="2600" err="1"/>
              <a:t>ha</a:t>
            </a:r>
            <a:r>
              <a:rPr lang="pt-PT" sz="2600"/>
              <a:t> de áreas Núcleo, 38.508.000 </a:t>
            </a:r>
            <a:r>
              <a:rPr lang="pt-PT" sz="2600" err="1"/>
              <a:t>ha</a:t>
            </a:r>
            <a:r>
              <a:rPr lang="pt-PT" sz="2600"/>
              <a:t> de zonas de amortecimento e 41.400.000 </a:t>
            </a:r>
            <a:r>
              <a:rPr lang="pt-PT" sz="2600" err="1"/>
              <a:t>ha</a:t>
            </a:r>
            <a:r>
              <a:rPr lang="pt-PT" sz="2600"/>
              <a:t> de zonas de transição.</a:t>
            </a:r>
            <a:endParaRPr lang="pt-PT" sz="2600">
              <a:cs typeface="Calibri"/>
            </a:endParaRPr>
          </a:p>
          <a:p>
            <a:r>
              <a:rPr lang="pt-PT" sz="2600"/>
              <a:t> Do total, aproximadamente 73.238.000 </a:t>
            </a:r>
            <a:r>
              <a:rPr lang="pt-PT" sz="2600" err="1"/>
              <a:t>ha</a:t>
            </a:r>
            <a:r>
              <a:rPr lang="pt-PT" sz="2600"/>
              <a:t> em áreas terrestres e 16.449.000 </a:t>
            </a:r>
            <a:r>
              <a:rPr lang="pt-PT" sz="2600" err="1"/>
              <a:t>ha</a:t>
            </a:r>
            <a:r>
              <a:rPr lang="pt-PT" sz="2600"/>
              <a:t> em áreas marinhas distribuídas nos </a:t>
            </a:r>
            <a:r>
              <a:rPr lang="pt-PT" sz="2600" b="1">
                <a:solidFill>
                  <a:schemeClr val="bg1"/>
                </a:solidFill>
              </a:rPr>
              <a:t>17 estados  e 2733 Municípios brasileiros</a:t>
            </a:r>
            <a:r>
              <a:rPr lang="pt-PT" sz="2600"/>
              <a:t>, onde está localizada a Mata Atlântica, permitindo sua atuação na escala de todo o Bioma. </a:t>
            </a:r>
            <a:endParaRPr lang="pt-PT" sz="2600">
              <a:cs typeface="Calibri"/>
            </a:endParaRPr>
          </a:p>
          <a:p>
            <a:endParaRPr lang="en-US" sz="2000"/>
          </a:p>
        </p:txBody>
      </p:sp>
      <p:pic>
        <p:nvPicPr>
          <p:cNvPr id="7" name="Imagem 1">
            <a:extLst>
              <a:ext uri="{FF2B5EF4-FFF2-40B4-BE49-F238E27FC236}">
                <a16:creationId xmlns:a16="http://schemas.microsoft.com/office/drawing/2014/main" id="{6D7AFD3C-6169-43A4-A938-61EA2F751A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6619" y="5395150"/>
            <a:ext cx="2094930" cy="146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ço Reservado para Imagem 1">
            <a:extLst>
              <a:ext uri="{FF2B5EF4-FFF2-40B4-BE49-F238E27FC236}">
                <a16:creationId xmlns:a16="http://schemas.microsoft.com/office/drawing/2014/main" id="{A5F43839-6BBF-442C-B5D6-CDF7414D73B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10" name="Imagem 9" descr="Mapa colorido com texto preto sobre fundo branco&#10;&#10;Descrição gerada automaticamente">
            <a:extLst>
              <a:ext uri="{FF2B5EF4-FFF2-40B4-BE49-F238E27FC236}">
                <a16:creationId xmlns:a16="http://schemas.microsoft.com/office/drawing/2014/main" id="{6B4F640F-4E20-46C2-BDC6-D25B4BB954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" y="0"/>
            <a:ext cx="48685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724897"/>
      </p:ext>
    </p:extLst>
  </p:cSld>
  <p:clrMapOvr>
    <a:masterClrMapping/>
  </p:clrMapOvr>
</p:sld>
</file>

<file path=ppt/theme/theme1.xml><?xml version="1.0" encoding="utf-8"?>
<a:theme xmlns:a="http://schemas.openxmlformats.org/drawingml/2006/main" name="2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3.xml><?xml version="1.0" encoding="utf-8"?>
<a:theme xmlns:a="http://schemas.openxmlformats.org/drawingml/2006/main" name="2_Estrutura padrão">
  <a:themeElements>
    <a:clrScheme name="2_Estrutura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Estrutura padrã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Estrutura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Estrutura padrã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Estrutura padrã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Estrutura padrã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Estrutura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Estrutura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Estrutura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Design padrão">
  <a:themeElements>
    <a:clrScheme name="1_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sign padrã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sign padrã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sign padrã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sign padrã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sign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sign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sign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Estrutura padrão">
  <a:themeElements>
    <a:clrScheme name="2_Estrutura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Estrutura padrã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Estrutura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Estrutura padrã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Estrutura padrã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Estrutura padrã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Estrutura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Estrutura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Estrutura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B34DF33721866448A2EA951C6E47DE3A" ma:contentTypeVersion="12" ma:contentTypeDescription="Crie um novo documento." ma:contentTypeScope="" ma:versionID="b028d608d3b99ad07e936db54605e81e">
  <xsd:schema xmlns:xsd="http://www.w3.org/2001/XMLSchema" xmlns:xs="http://www.w3.org/2001/XMLSchema" xmlns:p="http://schemas.microsoft.com/office/2006/metadata/properties" xmlns:ns2="f3d0cefc-8bdb-47ec-b062-2fd481a15341" xmlns:ns3="6cc75ae1-98b9-4596-97f8-6ba490bbcd49" targetNamespace="http://schemas.microsoft.com/office/2006/metadata/properties" ma:root="true" ma:fieldsID="22460c5819dcbd74ef816861f4f22d12" ns2:_="" ns3:_="">
    <xsd:import namespace="f3d0cefc-8bdb-47ec-b062-2fd481a15341"/>
    <xsd:import namespace="6cc75ae1-98b9-4596-97f8-6ba490bbcd4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d0cefc-8bdb-47ec-b062-2fd481a1534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5" nillable="true" ma:taxonomy="true" ma:internalName="lcf76f155ced4ddcb4097134ff3c332f" ma:taxonomyFieldName="MediaServiceImageTags" ma:displayName="Marcações de imagem" ma:readOnly="false" ma:fieldId="{5cf76f15-5ced-4ddc-b409-7134ff3c332f}" ma:taxonomyMulti="true" ma:sspId="26c01fdd-2a87-4ccc-945e-4b3885ea157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c75ae1-98b9-4596-97f8-6ba490bbcd49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70dba81a-92b4-4cd0-adba-0c4ba727ff28}" ma:internalName="TaxCatchAll" ma:showField="CatchAllData" ma:web="6cc75ae1-98b9-4596-97f8-6ba490bbcd4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3d0cefc-8bdb-47ec-b062-2fd481a15341">
      <Terms xmlns="http://schemas.microsoft.com/office/infopath/2007/PartnerControls"/>
    </lcf76f155ced4ddcb4097134ff3c332f>
    <TaxCatchAll xmlns="6cc75ae1-98b9-4596-97f8-6ba490bbcd49" xsi:nil="true"/>
  </documentManagement>
</p:properties>
</file>

<file path=customXml/itemProps1.xml><?xml version="1.0" encoding="utf-8"?>
<ds:datastoreItem xmlns:ds="http://schemas.openxmlformats.org/officeDocument/2006/customXml" ds:itemID="{5C3C41D8-C920-4CBA-A39B-7F496D23DDB2}"/>
</file>

<file path=customXml/itemProps2.xml><?xml version="1.0" encoding="utf-8"?>
<ds:datastoreItem xmlns:ds="http://schemas.openxmlformats.org/officeDocument/2006/customXml" ds:itemID="{2EA1498E-E69B-4503-8D3B-FE14B93835F1}"/>
</file>

<file path=customXml/itemProps3.xml><?xml version="1.0" encoding="utf-8"?>
<ds:datastoreItem xmlns:ds="http://schemas.openxmlformats.org/officeDocument/2006/customXml" ds:itemID="{A036E7B0-6722-478B-8B8B-DEF7570AD3AD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1067</Words>
  <Application>Microsoft Office PowerPoint</Application>
  <PresentationFormat>Widescreen</PresentationFormat>
  <Paragraphs>143</Paragraphs>
  <Slides>17</Slides>
  <Notes>6</Notes>
  <HiddenSlides>0</HiddenSlides>
  <MMClips>0</MMClips>
  <ScaleCrop>false</ScaleCrop>
  <HeadingPairs>
    <vt:vector size="8" baseType="variant">
      <vt:variant>
        <vt:lpstr>Fontes usadas</vt:lpstr>
      </vt:variant>
      <vt:variant>
        <vt:i4>6</vt:i4>
      </vt:variant>
      <vt:variant>
        <vt:lpstr>Tema</vt:lpstr>
      </vt:variant>
      <vt:variant>
        <vt:i4>8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17</vt:i4>
      </vt:variant>
    </vt:vector>
  </HeadingPairs>
  <TitlesOfParts>
    <vt:vector size="32" baseType="lpstr">
      <vt:lpstr>Arial</vt:lpstr>
      <vt:lpstr>Calibri</vt:lpstr>
      <vt:lpstr>Calibri Light</vt:lpstr>
      <vt:lpstr>Futura (Light)</vt:lpstr>
      <vt:lpstr>Futura Std Medium</vt:lpstr>
      <vt:lpstr>Times New Roman</vt:lpstr>
      <vt:lpstr>2_Tema do Office</vt:lpstr>
      <vt:lpstr>Office Theme</vt:lpstr>
      <vt:lpstr>2_Estrutura padrão</vt:lpstr>
      <vt:lpstr>1_Design padrão</vt:lpstr>
      <vt:lpstr>5_Estrutura padrão</vt:lpstr>
      <vt:lpstr>4_Tema do Office</vt:lpstr>
      <vt:lpstr>1_Tema do Office</vt:lpstr>
      <vt:lpstr>Tema do Office</vt:lpstr>
      <vt:lpstr>Acrobat Document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 Reserva da Biosfera da Mata Atlântica </vt:lpstr>
      <vt:lpstr>Apresentação do PowerPoint</vt:lpstr>
      <vt:lpstr>Apresentação do PowerPoint</vt:lpstr>
      <vt:lpstr>REVISÃO PERIÓDICA 2008-2018/SISTEMA DE GESTÃO RBMA  UNIDADE DE GESTÃO DESCENTRALIZADA - </vt:lpstr>
      <vt:lpstr> UMA EXITOSA COOPERAÇÃO TRANSFRONTEIRIÇA&gt; UNIDADE DE GESTÃO DESCENTRALIZADA .Mais de 100.000 hectares de florestas conservadas-  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User</dc:creator>
  <cp:lastModifiedBy>Clayton Lino</cp:lastModifiedBy>
  <cp:revision>2</cp:revision>
  <dcterms:created xsi:type="dcterms:W3CDTF">2020-07-28T04:21:10Z</dcterms:created>
  <dcterms:modified xsi:type="dcterms:W3CDTF">2022-06-14T05:42:11Z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0x010100B34DF33721866448A2EA951C6E47DE3A</vt:lpwstr>
  </property>
</Properties>
</file>