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Override1.xml" ContentType="application/vnd.openxmlformats-officedocument.themeOverride+xml"/>
  <Override PartName="/ppt/theme/theme3.xml" ContentType="application/vnd.openxmlformats-officedocument.theme+xml"/>
  <Override PartName="/ppt/theme/theme2.xml" ContentType="application/vnd.openxmlformats-officedocument.theme+xml"/>
  <Override PartName="/ppt/theme/themeOverride4.xml" ContentType="application/vnd.openxmlformats-officedocument.themeOverride+xml"/>
  <Override PartName="/ppt/theme/themeOverride3.xml" ContentType="application/vnd.openxmlformats-officedocument.themeOverride+xml"/>
  <Override PartName="/ppt/theme/themeOverride2.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294" r:id="rId2"/>
    <p:sldId id="302" r:id="rId3"/>
    <p:sldId id="263" r:id="rId4"/>
    <p:sldId id="265" r:id="rId5"/>
    <p:sldId id="277" r:id="rId6"/>
    <p:sldId id="288" r:id="rId7"/>
    <p:sldId id="264" r:id="rId8"/>
    <p:sldId id="297" r:id="rId9"/>
    <p:sldId id="303" r:id="rId10"/>
    <p:sldId id="305" r:id="rId11"/>
    <p:sldId id="306" r:id="rId12"/>
    <p:sldId id="299" r:id="rId13"/>
    <p:sldId id="293"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6" autoAdjust="0"/>
    <p:restoredTop sz="95788"/>
  </p:normalViewPr>
  <p:slideViewPr>
    <p:cSldViewPr snapToGrid="0">
      <p:cViewPr varScale="1">
        <p:scale>
          <a:sx n="71" d="100"/>
          <a:sy n="71" d="100"/>
        </p:scale>
        <p:origin x="726" y="78"/>
      </p:cViewPr>
      <p:guideLst>
        <p:guide orient="horz" pos="2160"/>
        <p:guide pos="3840"/>
      </p:guideLst>
    </p:cSldViewPr>
  </p:slideViewPr>
  <p:notesTextViewPr>
    <p:cViewPr>
      <p:scale>
        <a:sx n="1" d="1"/>
        <a:sy n="1" d="1"/>
      </p:scale>
      <p:origin x="0" y="0"/>
    </p:cViewPr>
  </p:notesTextViewPr>
  <p:notesViewPr>
    <p:cSldViewPr snapToGrid="0">
      <p:cViewPr varScale="1">
        <p:scale>
          <a:sx n="54" d="100"/>
          <a:sy n="54" d="100"/>
        </p:scale>
        <p:origin x="287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8055FC4-657F-43B8-A1DD-311C4B6B39DC}" type="datetimeFigureOut">
              <a:rPr lang="en-GB" smtClean="0"/>
              <a:t>13/06/2022</a:t>
            </a:fld>
            <a:endParaRPr lang="en-GB"/>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09AF0AC-CA80-4C79-99B1-6E502FDAD187}" type="slidenum">
              <a:rPr lang="en-GB" smtClean="0"/>
              <a:t>‹Nº›</a:t>
            </a:fld>
            <a:endParaRPr lang="en-GB"/>
          </a:p>
        </p:txBody>
      </p:sp>
    </p:spTree>
    <p:extLst>
      <p:ext uri="{BB962C8B-B14F-4D97-AF65-F5344CB8AC3E}">
        <p14:creationId xmlns:p14="http://schemas.microsoft.com/office/powerpoint/2010/main" val="3631751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F38A63A-ED7F-4C69-B85F-3D42BBEA5A34}" type="datetimeFigureOut">
              <a:rPr lang="en-GB" smtClean="0"/>
              <a:t>13/06/2022</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B456D26-4784-43ED-A153-54D536AFD2AE}" type="slidenum">
              <a:rPr lang="en-GB" smtClean="0"/>
              <a:t>‹Nº›</a:t>
            </a:fld>
            <a:endParaRPr lang="en-GB"/>
          </a:p>
        </p:txBody>
      </p:sp>
    </p:spTree>
    <p:extLst>
      <p:ext uri="{BB962C8B-B14F-4D97-AF65-F5344CB8AC3E}">
        <p14:creationId xmlns:p14="http://schemas.microsoft.com/office/powerpoint/2010/main" val="379177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 UNG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BE067-214E-4083-A7AC-7F0C594AE26C}"/>
              </a:ext>
            </a:extLst>
          </p:cNvPr>
          <p:cNvSpPr/>
          <p:nvPr userDrawn="1"/>
        </p:nvSpPr>
        <p:spPr>
          <a:xfrm>
            <a:off x="0" y="0"/>
            <a:ext cx="33147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454C3654-6AB9-4D36-AA63-C6B023360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Title 1"/>
          <p:cNvSpPr>
            <a:spLocks noGrp="1"/>
          </p:cNvSpPr>
          <p:nvPr>
            <p:ph type="ctrTitle" hasCustomPrompt="1"/>
          </p:nvPr>
        </p:nvSpPr>
        <p:spPr>
          <a:xfrm>
            <a:off x="3314700" y="1371600"/>
            <a:ext cx="7989227" cy="4114800"/>
          </a:xfrm>
        </p:spPr>
        <p:txBody>
          <a:bodyPr anchor="ctr">
            <a:noAutofit/>
          </a:bodyPr>
          <a:lstStyle>
            <a:lvl1pPr algn="l">
              <a:defRPr sz="4000" b="1" i="0" cap="none" baseline="0">
                <a:solidFill>
                  <a:schemeClr val="bg1"/>
                </a:solidFill>
                <a:latin typeface="Verdana" charset="0"/>
                <a:ea typeface="Verdana" charset="0"/>
                <a:cs typeface="Verdana" charset="0"/>
              </a:defRPr>
            </a:lvl1pPr>
          </a:lstStyle>
          <a:p>
            <a:r>
              <a:rPr lang="en-US" dirty="0"/>
              <a:t>CLICK TO EDIT MASTER TITLE LONGER TITLE GOES HERE</a:t>
            </a:r>
          </a:p>
        </p:txBody>
      </p:sp>
      <p:cxnSp>
        <p:nvCxnSpPr>
          <p:cNvPr id="5" name="Straight Connector 4">
            <a:extLst>
              <a:ext uri="{FF2B5EF4-FFF2-40B4-BE49-F238E27FC236}">
                <a16:creationId xmlns:a16="http://schemas.microsoft.com/office/drawing/2014/main" id="{AA2A5379-23B3-457C-BED2-7DD3DEDC8F9A}"/>
              </a:ext>
            </a:extLst>
          </p:cNvPr>
          <p:cNvCxnSpPr>
            <a:cxnSpLocks/>
          </p:cNvCxnSpPr>
          <p:nvPr userDrawn="1"/>
        </p:nvCxnSpPr>
        <p:spPr>
          <a:xfrm>
            <a:off x="3111502" y="1371600"/>
            <a:ext cx="0" cy="4114800"/>
          </a:xfrm>
          <a:prstGeom prst="line">
            <a:avLst/>
          </a:prstGeom>
          <a:ln w="19050">
            <a:solidFill>
              <a:srgbClr val="E6E6E6"/>
            </a:solidFill>
          </a:ln>
        </p:spPr>
        <p:style>
          <a:lnRef idx="2">
            <a:schemeClr val="accent1"/>
          </a:lnRef>
          <a:fillRef idx="0">
            <a:schemeClr val="accent1"/>
          </a:fillRef>
          <a:effectRef idx="1">
            <a:schemeClr val="accent1"/>
          </a:effectRef>
          <a:fontRef idx="minor">
            <a:schemeClr val="tx1"/>
          </a:fontRef>
        </p:style>
      </p:cxnSp>
      <p:pic>
        <p:nvPicPr>
          <p:cNvPr id="6" name="Imagen 5">
            <a:extLst>
              <a:ext uri="{FF2B5EF4-FFF2-40B4-BE49-F238E27FC236}">
                <a16:creationId xmlns:a16="http://schemas.microsoft.com/office/drawing/2014/main" id="{05E1CA3A-A263-70A0-51E6-B7D96BC14F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381" y="2165601"/>
            <a:ext cx="2026924" cy="2526797"/>
          </a:xfrm>
          <a:prstGeom prst="rect">
            <a:avLst/>
          </a:prstGeom>
        </p:spPr>
      </p:pic>
    </p:spTree>
    <p:extLst>
      <p:ext uri="{BB962C8B-B14F-4D97-AF65-F5344CB8AC3E}">
        <p14:creationId xmlns:p14="http://schemas.microsoft.com/office/powerpoint/2010/main" val="886869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 - Media &amp; Text">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058B2E7-1E06-44D2-9644-C0E2D946583B}"/>
              </a:ext>
            </a:extLst>
          </p:cNvPr>
          <p:cNvSpPr>
            <a:spLocks noGrp="1"/>
          </p:cNvSpPr>
          <p:nvPr>
            <p:ph type="ctrTitle" hasCustomPrompt="1"/>
          </p:nvPr>
        </p:nvSpPr>
        <p:spPr>
          <a:xfrm>
            <a:off x="5909470" y="691754"/>
            <a:ext cx="5559006" cy="844945"/>
          </a:xfrm>
        </p:spPr>
        <p:txBody>
          <a:bodyPr anchor="t">
            <a:noAutofit/>
          </a:bodyPr>
          <a:lstStyle>
            <a:lvl1pPr algn="l">
              <a:defRPr sz="3000" b="1" i="0" cap="none">
                <a:solidFill>
                  <a:schemeClr val="tx1"/>
                </a:solidFill>
                <a:latin typeface="Verdana" charset="0"/>
                <a:ea typeface="Verdana" charset="0"/>
                <a:cs typeface="Verdana" charset="0"/>
              </a:defRPr>
            </a:lvl1pPr>
          </a:lstStyle>
          <a:p>
            <a:r>
              <a:rPr lang="en-US" dirty="0"/>
              <a:t>CLICK TO EDIT MASTER TITLE</a:t>
            </a:r>
          </a:p>
        </p:txBody>
      </p:sp>
      <p:sp>
        <p:nvSpPr>
          <p:cNvPr id="22" name="Subtitle 2">
            <a:extLst>
              <a:ext uri="{FF2B5EF4-FFF2-40B4-BE49-F238E27FC236}">
                <a16:creationId xmlns:a16="http://schemas.microsoft.com/office/drawing/2014/main" id="{9B6B055A-9765-48AC-8270-D9C4AE3E895B}"/>
              </a:ext>
            </a:extLst>
          </p:cNvPr>
          <p:cNvSpPr>
            <a:spLocks noGrp="1"/>
          </p:cNvSpPr>
          <p:nvPr>
            <p:ph type="subTitle" idx="1" hasCustomPrompt="1"/>
          </p:nvPr>
        </p:nvSpPr>
        <p:spPr>
          <a:xfrm>
            <a:off x="5909470" y="1727200"/>
            <a:ext cx="5559006" cy="4445005"/>
          </a:xfrm>
        </p:spPr>
        <p:txBody>
          <a:bodyPr>
            <a:noAutofit/>
          </a:bodyPr>
          <a:lstStyle>
            <a:lvl1pPr marL="0" indent="0" algn="l">
              <a:lnSpc>
                <a:spcPct val="90000"/>
              </a:lnSpc>
              <a:buNone/>
              <a:defRPr sz="1600" b="0" i="0" cap="none">
                <a:solidFill>
                  <a:srgbClr val="1E3250"/>
                </a:solidFill>
                <a:latin typeface="Verdana" charset="0"/>
                <a:ea typeface="Verdana" charset="0"/>
                <a:cs typeface="Verdan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9" name="Rectangle 8">
            <a:extLst>
              <a:ext uri="{FF2B5EF4-FFF2-40B4-BE49-F238E27FC236}">
                <a16:creationId xmlns:a16="http://schemas.microsoft.com/office/drawing/2014/main" id="{941D4CC6-E100-4498-80EA-E4FFE106A38D}"/>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5CDBBD4-F1F9-4842-8691-908DDDF57603}"/>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932702F3-1640-493B-B93F-4C37477A6460}"/>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sp>
        <p:nvSpPr>
          <p:cNvPr id="20" name="Content Placeholder 4">
            <a:extLst>
              <a:ext uri="{FF2B5EF4-FFF2-40B4-BE49-F238E27FC236}">
                <a16:creationId xmlns:a16="http://schemas.microsoft.com/office/drawing/2014/main" id="{80030E8E-3BDD-40DB-AAC6-D6D6231A06F4}"/>
              </a:ext>
            </a:extLst>
          </p:cNvPr>
          <p:cNvSpPr>
            <a:spLocks noGrp="1"/>
          </p:cNvSpPr>
          <p:nvPr>
            <p:ph sz="quarter" idx="11"/>
          </p:nvPr>
        </p:nvSpPr>
        <p:spPr>
          <a:xfrm>
            <a:off x="575094" y="691755"/>
            <a:ext cx="5080000" cy="5480450"/>
          </a:xfrm>
        </p:spPr>
        <p:txBody>
          <a:bodyPr/>
          <a:lstStyle>
            <a:lvl1pPr>
              <a:defRPr>
                <a:latin typeface="Verdana" charset="0"/>
                <a:ea typeface="Verdana" charset="0"/>
                <a:cs typeface="Verdana" charset="0"/>
              </a:defRPr>
            </a:lvl1pPr>
            <a:lvl2pPr>
              <a:defRPr>
                <a:latin typeface="Verdana" charset="0"/>
                <a:ea typeface="Verdana" charset="0"/>
                <a:cs typeface="Verdana" charset="0"/>
              </a:defRPr>
            </a:lvl2pPr>
            <a:lvl3pPr>
              <a:defRPr>
                <a:latin typeface="Verdana" charset="0"/>
                <a:ea typeface="Verdana" charset="0"/>
                <a:cs typeface="Verdana" charset="0"/>
              </a:defRPr>
            </a:lvl3pPr>
            <a:lvl4pPr>
              <a:defRPr>
                <a:latin typeface="Verdana" charset="0"/>
                <a:ea typeface="Verdana" charset="0"/>
                <a:cs typeface="Verdana" charset="0"/>
              </a:defRPr>
            </a:lvl4pPr>
            <a:lvl5pPr>
              <a:defRPr>
                <a:latin typeface="Verdana" charset="0"/>
                <a:ea typeface="Verdana" charset="0"/>
                <a:cs typeface="Verdana"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44124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 - Image &amp; Tex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1495434" y="2833158"/>
            <a:ext cx="2766984" cy="838201"/>
          </a:xfrm>
        </p:spPr>
        <p:txBody>
          <a:bodyPr/>
          <a:lstStyle>
            <a:lvl1pPr algn="ctr">
              <a:defRPr/>
            </a:lvl1pPr>
          </a:lstStyle>
          <a:p>
            <a:pPr lvl="0"/>
            <a:r>
              <a:rPr lang="en-US" dirty="0"/>
              <a:t>Overlay image</a:t>
            </a:r>
            <a:endParaRPr lang="en-GB" dirty="0"/>
          </a:p>
        </p:txBody>
      </p:sp>
      <p:sp>
        <p:nvSpPr>
          <p:cNvPr id="13" name="Rectangle 12"/>
          <p:cNvSpPr/>
          <p:nvPr userDrawn="1"/>
        </p:nvSpPr>
        <p:spPr>
          <a:xfrm>
            <a:off x="0"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4BDE39E8-3610-4921-92C8-3ADA0EF8C40C}"/>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5F6DCC7-5E1A-47D3-A559-A547FA77BFFD}"/>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Slide Number Placeholder 8">
            <a:extLst>
              <a:ext uri="{FF2B5EF4-FFF2-40B4-BE49-F238E27FC236}">
                <a16:creationId xmlns:a16="http://schemas.microsoft.com/office/drawing/2014/main" id="{ECD175AE-514D-455C-8FCE-9A951EB8C3F2}"/>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sp>
        <p:nvSpPr>
          <p:cNvPr id="16" name="Title 1">
            <a:extLst>
              <a:ext uri="{FF2B5EF4-FFF2-40B4-BE49-F238E27FC236}">
                <a16:creationId xmlns:a16="http://schemas.microsoft.com/office/drawing/2014/main" id="{1BC8545F-68E4-4CCF-ACF1-545803453E04}"/>
              </a:ext>
            </a:extLst>
          </p:cNvPr>
          <p:cNvSpPr>
            <a:spLocks noGrp="1"/>
          </p:cNvSpPr>
          <p:nvPr>
            <p:ph type="ctrTitle" hasCustomPrompt="1"/>
          </p:nvPr>
        </p:nvSpPr>
        <p:spPr>
          <a:xfrm>
            <a:off x="5909470" y="691754"/>
            <a:ext cx="5559006" cy="844945"/>
          </a:xfrm>
        </p:spPr>
        <p:txBody>
          <a:bodyPr anchor="t">
            <a:noAutofit/>
          </a:bodyPr>
          <a:lstStyle>
            <a:lvl1pPr algn="l">
              <a:defRPr sz="3000" b="1" i="0" cap="none">
                <a:solidFill>
                  <a:schemeClr val="tx1"/>
                </a:solidFill>
                <a:latin typeface="Verdana" charset="0"/>
                <a:ea typeface="Verdana" charset="0"/>
                <a:cs typeface="Verdana" charset="0"/>
              </a:defRPr>
            </a:lvl1pPr>
          </a:lstStyle>
          <a:p>
            <a:r>
              <a:rPr lang="en-US" dirty="0"/>
              <a:t>CLICK TO EDIT MASTER TITLE</a:t>
            </a:r>
          </a:p>
        </p:txBody>
      </p:sp>
      <p:sp>
        <p:nvSpPr>
          <p:cNvPr id="17" name="Subtitle 2">
            <a:extLst>
              <a:ext uri="{FF2B5EF4-FFF2-40B4-BE49-F238E27FC236}">
                <a16:creationId xmlns:a16="http://schemas.microsoft.com/office/drawing/2014/main" id="{F1F17CC4-3D94-4389-BB4B-463631057297}"/>
              </a:ext>
            </a:extLst>
          </p:cNvPr>
          <p:cNvSpPr>
            <a:spLocks noGrp="1"/>
          </p:cNvSpPr>
          <p:nvPr>
            <p:ph type="subTitle" idx="1" hasCustomPrompt="1"/>
          </p:nvPr>
        </p:nvSpPr>
        <p:spPr>
          <a:xfrm>
            <a:off x="5909470" y="1727200"/>
            <a:ext cx="5559006" cy="4445005"/>
          </a:xfrm>
        </p:spPr>
        <p:txBody>
          <a:bodyPr>
            <a:noAutofit/>
          </a:bodyPr>
          <a:lstStyle>
            <a:lvl1pPr marL="0" indent="0" algn="l">
              <a:lnSpc>
                <a:spcPct val="90000"/>
              </a:lnSpc>
              <a:buNone/>
              <a:defRPr sz="1600" b="0" i="0" cap="none">
                <a:solidFill>
                  <a:srgbClr val="1E3250"/>
                </a:solidFill>
                <a:latin typeface="Verdana" charset="0"/>
                <a:ea typeface="Verdana" charset="0"/>
                <a:cs typeface="Verdan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Tree>
    <p:extLst>
      <p:ext uri="{BB962C8B-B14F-4D97-AF65-F5344CB8AC3E}">
        <p14:creationId xmlns:p14="http://schemas.microsoft.com/office/powerpoint/2010/main" val="1247944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Poi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2" name="Title 1"/>
          <p:cNvSpPr>
            <a:spLocks noGrp="1"/>
          </p:cNvSpPr>
          <p:nvPr>
            <p:ph type="title"/>
          </p:nvPr>
        </p:nvSpPr>
        <p:spPr>
          <a:xfrm>
            <a:off x="836889" y="1540419"/>
            <a:ext cx="8569739" cy="3777169"/>
          </a:xfrm>
        </p:spPr>
        <p:txBody>
          <a:bodyPr anchor="ctr">
            <a:noAutofit/>
          </a:bodyPr>
          <a:lstStyle>
            <a:lvl1pPr algn="l">
              <a:defRPr sz="3600" b="1" i="0" cap="all">
                <a:solidFill>
                  <a:schemeClr val="bg1"/>
                </a:solidFill>
                <a:latin typeface="Verdana" charset="0"/>
                <a:ea typeface="Verdana" charset="0"/>
                <a:cs typeface="Verdana" charset="0"/>
              </a:defRPr>
            </a:lvl1pPr>
          </a:lstStyle>
          <a:p>
            <a:r>
              <a:rPr lang="en-US" dirty="0"/>
              <a:t>Click to edit Master title</a:t>
            </a:r>
          </a:p>
        </p:txBody>
      </p:sp>
    </p:spTree>
    <p:extLst>
      <p:ext uri="{BB962C8B-B14F-4D97-AF65-F5344CB8AC3E}">
        <p14:creationId xmlns:p14="http://schemas.microsoft.com/office/powerpoint/2010/main" val="3466840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Quote">
    <p:spTree>
      <p:nvGrpSpPr>
        <p:cNvPr id="1" name=""/>
        <p:cNvGrpSpPr/>
        <p:nvPr/>
      </p:nvGrpSpPr>
      <p:grpSpPr>
        <a:xfrm>
          <a:off x="0" y="0"/>
          <a:ext cx="0" cy="0"/>
          <a:chOff x="0" y="0"/>
          <a:chExt cx="0" cy="0"/>
        </a:xfrm>
      </p:grpSpPr>
      <p:sp>
        <p:nvSpPr>
          <p:cNvPr id="11" name="Rectangle 10"/>
          <p:cNvSpPr/>
          <p:nvPr userDrawn="1"/>
        </p:nvSpPr>
        <p:spPr>
          <a:xfrm>
            <a:off x="8127992" y="0"/>
            <a:ext cx="4064008"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7" name="Rectangle 6"/>
          <p:cNvSpPr/>
          <p:nvPr userDrawn="1"/>
        </p:nvSpPr>
        <p:spPr>
          <a:xfrm>
            <a:off x="6" y="0"/>
            <a:ext cx="12192001"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6" name="Text Placeholder 5"/>
          <p:cNvSpPr>
            <a:spLocks noGrp="1"/>
          </p:cNvSpPr>
          <p:nvPr>
            <p:ph type="body" sz="quarter" idx="10" hasCustomPrompt="1"/>
          </p:nvPr>
        </p:nvSpPr>
        <p:spPr>
          <a:xfrm>
            <a:off x="8420100" y="1981203"/>
            <a:ext cx="3365506" cy="3855691"/>
          </a:xfrm>
        </p:spPr>
        <p:txBody>
          <a:bodyPr/>
          <a:lstStyle>
            <a:lvl1pPr>
              <a:defRPr sz="2800" b="0" i="0">
                <a:solidFill>
                  <a:schemeClr val="bg1"/>
                </a:solidFill>
                <a:latin typeface="Verdana" charset="0"/>
                <a:ea typeface="Verdana" charset="0"/>
                <a:cs typeface="Verdana" charset="0"/>
              </a:defRPr>
            </a:lvl1pPr>
            <a:lvl2pPr>
              <a:defRPr sz="3600">
                <a:solidFill>
                  <a:schemeClr val="bg1"/>
                </a:solidFill>
                <a:latin typeface="+mj-lt"/>
              </a:defRPr>
            </a:lvl2pPr>
            <a:lvl3pPr>
              <a:defRPr sz="28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dirty="0"/>
              <a:t>EDIT MASTER TEXT</a:t>
            </a:r>
            <a:endParaRPr lang="en-GB" dirty="0"/>
          </a:p>
        </p:txBody>
      </p:sp>
      <p:sp>
        <p:nvSpPr>
          <p:cNvPr id="12" name="Rectangle 11">
            <a:extLst>
              <a:ext uri="{FF2B5EF4-FFF2-40B4-BE49-F238E27FC236}">
                <a16:creationId xmlns:a16="http://schemas.microsoft.com/office/drawing/2014/main" id="{C574BD23-70A0-47FC-BC74-EF17EB8B89F1}"/>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B030E23-227F-44B3-8DB2-76AF422E4C0E}"/>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47CAC7E3-6F94-4308-9454-329F25F8FF46}"/>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pic>
        <p:nvPicPr>
          <p:cNvPr id="20" name="Picture 19">
            <a:extLst>
              <a:ext uri="{FF2B5EF4-FFF2-40B4-BE49-F238E27FC236}">
                <a16:creationId xmlns:a16="http://schemas.microsoft.com/office/drawing/2014/main" id="{D2F03DCE-3980-49DB-926E-4404481DAEAD}"/>
              </a:ext>
            </a:extLst>
          </p:cNvPr>
          <p:cNvPicPr>
            <a:picLocks noChangeAspect="1"/>
          </p:cNvPicPr>
          <p:nvPr userDrawn="1"/>
        </p:nvPicPr>
        <p:blipFill rotWithShape="1">
          <a:blip r:embed="rId2"/>
          <a:srcRect l="35286" t="20721" r="32316" b="56646"/>
          <a:stretch/>
        </p:blipFill>
        <p:spPr>
          <a:xfrm>
            <a:off x="7874006" y="124230"/>
            <a:ext cx="1866901" cy="1552170"/>
          </a:xfrm>
          <a:prstGeom prst="rect">
            <a:avLst/>
          </a:prstGeom>
        </p:spPr>
      </p:pic>
      <p:sp>
        <p:nvSpPr>
          <p:cNvPr id="21" name="Title 1">
            <a:extLst>
              <a:ext uri="{FF2B5EF4-FFF2-40B4-BE49-F238E27FC236}">
                <a16:creationId xmlns:a16="http://schemas.microsoft.com/office/drawing/2014/main" id="{2517733D-707E-4D22-873A-16C4615C5F43}"/>
              </a:ext>
            </a:extLst>
          </p:cNvPr>
          <p:cNvSpPr>
            <a:spLocks noGrp="1"/>
          </p:cNvSpPr>
          <p:nvPr>
            <p:ph type="ctrTitle" hasCustomPrompt="1"/>
          </p:nvPr>
        </p:nvSpPr>
        <p:spPr>
          <a:xfrm>
            <a:off x="575094" y="691755"/>
            <a:ext cx="6740106" cy="603646"/>
          </a:xfrm>
        </p:spPr>
        <p:txBody>
          <a:bodyPr anchor="t">
            <a:noAutofit/>
          </a:bodyPr>
          <a:lstStyle>
            <a:lvl1pPr algn="l">
              <a:defRPr sz="3000" b="1" i="0" cap="none">
                <a:solidFill>
                  <a:schemeClr val="tx1"/>
                </a:solidFill>
                <a:latin typeface="Verdana" charset="0"/>
                <a:ea typeface="Verdana" charset="0"/>
                <a:cs typeface="Verdana" charset="0"/>
              </a:defRPr>
            </a:lvl1pPr>
          </a:lstStyle>
          <a:p>
            <a:r>
              <a:rPr lang="en-US" dirty="0"/>
              <a:t>CLICK TO EDIT MASTER TITLE</a:t>
            </a:r>
          </a:p>
        </p:txBody>
      </p:sp>
      <p:sp>
        <p:nvSpPr>
          <p:cNvPr id="22" name="Subtitle 2">
            <a:extLst>
              <a:ext uri="{FF2B5EF4-FFF2-40B4-BE49-F238E27FC236}">
                <a16:creationId xmlns:a16="http://schemas.microsoft.com/office/drawing/2014/main" id="{DBE48BDB-8081-4326-A1E1-BF360FD6078D}"/>
              </a:ext>
            </a:extLst>
          </p:cNvPr>
          <p:cNvSpPr>
            <a:spLocks noGrp="1"/>
          </p:cNvSpPr>
          <p:nvPr>
            <p:ph type="subTitle" idx="1" hasCustomPrompt="1"/>
          </p:nvPr>
        </p:nvSpPr>
        <p:spPr>
          <a:xfrm>
            <a:off x="575094" y="1981203"/>
            <a:ext cx="6740106" cy="4191002"/>
          </a:xfrm>
        </p:spPr>
        <p:txBody>
          <a:bodyPr>
            <a:noAutofit/>
          </a:bodyPr>
          <a:lstStyle>
            <a:lvl1pPr marL="0" indent="0" algn="l">
              <a:lnSpc>
                <a:spcPct val="90000"/>
              </a:lnSpc>
              <a:buNone/>
              <a:defRPr sz="1600" b="0" i="0" cap="none">
                <a:solidFill>
                  <a:srgbClr val="1E3250"/>
                </a:solidFill>
                <a:latin typeface="Verdana" charset="0"/>
                <a:ea typeface="Verdana" charset="0"/>
                <a:cs typeface="Verdan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Tree>
    <p:extLst>
      <p:ext uri="{BB962C8B-B14F-4D97-AF65-F5344CB8AC3E}">
        <p14:creationId xmlns:p14="http://schemas.microsoft.com/office/powerpoint/2010/main" val="399893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Colum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370F85-0667-4A2C-83C6-63F69ACD5033}"/>
              </a:ext>
            </a:extLst>
          </p:cNvPr>
          <p:cNvSpPr/>
          <p:nvPr userDrawn="1"/>
        </p:nvSpPr>
        <p:spPr>
          <a:xfrm>
            <a:off x="8127992" y="0"/>
            <a:ext cx="4064008"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7" name="Rectangle 6"/>
          <p:cNvSpPr/>
          <p:nvPr userDrawn="1"/>
        </p:nvSpPr>
        <p:spPr>
          <a:xfrm>
            <a:off x="6" y="0"/>
            <a:ext cx="12192001"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5" name="Text Placeholder 4"/>
          <p:cNvSpPr>
            <a:spLocks noGrp="1"/>
          </p:cNvSpPr>
          <p:nvPr>
            <p:ph type="body" sz="quarter" idx="10"/>
          </p:nvPr>
        </p:nvSpPr>
        <p:spPr>
          <a:xfrm>
            <a:off x="8445500" y="691762"/>
            <a:ext cx="3314700" cy="5480445"/>
          </a:xfrm>
        </p:spPr>
        <p:txBody>
          <a:bodyPr/>
          <a:lstStyle>
            <a:lvl1pPr marL="285750" indent="-285750">
              <a:buFont typeface="Arial" panose="020B0604020202020204" pitchFamily="34" charset="0"/>
              <a:buChar char="•"/>
              <a:defRPr sz="180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0" name="Rectangle 9">
            <a:extLst>
              <a:ext uri="{FF2B5EF4-FFF2-40B4-BE49-F238E27FC236}">
                <a16:creationId xmlns:a16="http://schemas.microsoft.com/office/drawing/2014/main" id="{AF28A0DA-73EB-46AC-819E-47CA12CC20CC}"/>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C1C9A6A-8E13-4B12-B39A-5107900DCE8F}"/>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Slide Number Placeholder 8">
            <a:extLst>
              <a:ext uri="{FF2B5EF4-FFF2-40B4-BE49-F238E27FC236}">
                <a16:creationId xmlns:a16="http://schemas.microsoft.com/office/drawing/2014/main" id="{120E6D0D-78C7-4A95-AEE0-717021159406}"/>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sp>
        <p:nvSpPr>
          <p:cNvPr id="14" name="Title 1">
            <a:extLst>
              <a:ext uri="{FF2B5EF4-FFF2-40B4-BE49-F238E27FC236}">
                <a16:creationId xmlns:a16="http://schemas.microsoft.com/office/drawing/2014/main" id="{B7BDE49B-F641-489E-94E5-EBB3A5AAE61C}"/>
              </a:ext>
            </a:extLst>
          </p:cNvPr>
          <p:cNvSpPr>
            <a:spLocks noGrp="1"/>
          </p:cNvSpPr>
          <p:nvPr>
            <p:ph type="ctrTitle" hasCustomPrompt="1"/>
          </p:nvPr>
        </p:nvSpPr>
        <p:spPr>
          <a:xfrm>
            <a:off x="575094" y="691755"/>
            <a:ext cx="6740106" cy="603646"/>
          </a:xfrm>
        </p:spPr>
        <p:txBody>
          <a:bodyPr anchor="t">
            <a:noAutofit/>
          </a:bodyPr>
          <a:lstStyle>
            <a:lvl1pPr algn="l">
              <a:defRPr sz="3000" b="1" i="0" cap="none">
                <a:solidFill>
                  <a:schemeClr val="tx1"/>
                </a:solidFill>
                <a:latin typeface="Verdana" charset="0"/>
                <a:ea typeface="Verdana" charset="0"/>
                <a:cs typeface="Verdana" charset="0"/>
              </a:defRPr>
            </a:lvl1pPr>
          </a:lstStyle>
          <a:p>
            <a:r>
              <a:rPr lang="en-US" dirty="0"/>
              <a:t>CLICK TO EDIT MASTER TITLE</a:t>
            </a:r>
          </a:p>
        </p:txBody>
      </p:sp>
      <p:sp>
        <p:nvSpPr>
          <p:cNvPr id="18" name="Subtitle 2">
            <a:extLst>
              <a:ext uri="{FF2B5EF4-FFF2-40B4-BE49-F238E27FC236}">
                <a16:creationId xmlns:a16="http://schemas.microsoft.com/office/drawing/2014/main" id="{1A2C0B3B-EE70-4FFE-B648-38B18DE82653}"/>
              </a:ext>
            </a:extLst>
          </p:cNvPr>
          <p:cNvSpPr>
            <a:spLocks noGrp="1"/>
          </p:cNvSpPr>
          <p:nvPr>
            <p:ph type="subTitle" idx="1" hasCustomPrompt="1"/>
          </p:nvPr>
        </p:nvSpPr>
        <p:spPr>
          <a:xfrm>
            <a:off x="575094" y="1981203"/>
            <a:ext cx="6740106" cy="4191002"/>
          </a:xfrm>
        </p:spPr>
        <p:txBody>
          <a:bodyPr>
            <a:noAutofit/>
          </a:bodyPr>
          <a:lstStyle>
            <a:lvl1pPr marL="0" indent="0" algn="l">
              <a:lnSpc>
                <a:spcPct val="90000"/>
              </a:lnSpc>
              <a:buNone/>
              <a:defRPr sz="1600" b="0" i="0" cap="none">
                <a:solidFill>
                  <a:srgbClr val="1E3250"/>
                </a:solidFill>
                <a:latin typeface="Verdana" charset="0"/>
                <a:ea typeface="Verdana" charset="0"/>
                <a:cs typeface="Verdan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Tree>
    <p:extLst>
      <p:ext uri="{BB962C8B-B14F-4D97-AF65-F5344CB8AC3E}">
        <p14:creationId xmlns:p14="http://schemas.microsoft.com/office/powerpoint/2010/main" val="2130229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 Chart &amp; Text">
    <p:spTree>
      <p:nvGrpSpPr>
        <p:cNvPr id="1" name=""/>
        <p:cNvGrpSpPr/>
        <p:nvPr/>
      </p:nvGrpSpPr>
      <p:grpSpPr>
        <a:xfrm>
          <a:off x="0" y="0"/>
          <a:ext cx="0" cy="0"/>
          <a:chOff x="0" y="0"/>
          <a:chExt cx="0" cy="0"/>
        </a:xfrm>
      </p:grpSpPr>
      <p:sp>
        <p:nvSpPr>
          <p:cNvPr id="14" name="Content Placeholder 2"/>
          <p:cNvSpPr txBox="1">
            <a:spLocks/>
          </p:cNvSpPr>
          <p:nvPr userDrawn="1"/>
        </p:nvSpPr>
        <p:spPr>
          <a:xfrm>
            <a:off x="7904928" y="1381186"/>
            <a:ext cx="2614301" cy="3931217"/>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50"/>
              </a:spcBef>
            </a:pPr>
            <a:endParaRPr lang="en-GB" sz="1200" dirty="0"/>
          </a:p>
        </p:txBody>
      </p:sp>
      <p:sp>
        <p:nvSpPr>
          <p:cNvPr id="18" name="Content Placeholder 9"/>
          <p:cNvSpPr>
            <a:spLocks noGrp="1"/>
          </p:cNvSpPr>
          <p:nvPr>
            <p:ph idx="1"/>
          </p:nvPr>
        </p:nvSpPr>
        <p:spPr>
          <a:xfrm>
            <a:off x="575093" y="1381176"/>
            <a:ext cx="3351333" cy="1274590"/>
          </a:xfrm>
        </p:spPr>
        <p:txBody>
          <a:bodyPr>
            <a:noAutofit/>
          </a:bodyPr>
          <a:lstStyle>
            <a:lvl1pPr marL="0" indent="0">
              <a:buNone/>
              <a:defRPr/>
            </a:lvl1pPr>
          </a:lstStyle>
          <a:p>
            <a:endParaRPr lang="en-GB" dirty="0"/>
          </a:p>
        </p:txBody>
      </p:sp>
      <p:sp>
        <p:nvSpPr>
          <p:cNvPr id="19" name="Content Placeholder 9"/>
          <p:cNvSpPr>
            <a:spLocks noGrp="1"/>
          </p:cNvSpPr>
          <p:nvPr>
            <p:ph idx="13"/>
          </p:nvPr>
        </p:nvSpPr>
        <p:spPr>
          <a:xfrm>
            <a:off x="4397538" y="1381176"/>
            <a:ext cx="3351333" cy="1274590"/>
          </a:xfrm>
        </p:spPr>
        <p:txBody>
          <a:bodyPr>
            <a:noAutofit/>
          </a:bodyPr>
          <a:lstStyle>
            <a:lvl1pPr marL="0" indent="0">
              <a:buNone/>
              <a:defRPr/>
            </a:lvl1pPr>
          </a:lstStyle>
          <a:p>
            <a:endParaRPr lang="en-GB" dirty="0"/>
          </a:p>
        </p:txBody>
      </p:sp>
      <p:sp>
        <p:nvSpPr>
          <p:cNvPr id="20" name="Content Placeholder 9"/>
          <p:cNvSpPr>
            <a:spLocks noGrp="1"/>
          </p:cNvSpPr>
          <p:nvPr>
            <p:ph idx="14"/>
          </p:nvPr>
        </p:nvSpPr>
        <p:spPr>
          <a:xfrm>
            <a:off x="8219984" y="1381176"/>
            <a:ext cx="3351333" cy="1274590"/>
          </a:xfrm>
        </p:spPr>
        <p:txBody>
          <a:bodyPr>
            <a:noAutofit/>
          </a:bodyPr>
          <a:lstStyle>
            <a:lvl1pPr marL="0" indent="0">
              <a:buNone/>
              <a:defRPr/>
            </a:lvl1pPr>
          </a:lstStyle>
          <a:p>
            <a:endParaRPr lang="en-GB" dirty="0"/>
          </a:p>
        </p:txBody>
      </p:sp>
      <p:sp>
        <p:nvSpPr>
          <p:cNvPr id="21" name="Content Placeholder 9"/>
          <p:cNvSpPr>
            <a:spLocks noGrp="1"/>
          </p:cNvSpPr>
          <p:nvPr>
            <p:ph idx="15"/>
          </p:nvPr>
        </p:nvSpPr>
        <p:spPr>
          <a:xfrm>
            <a:off x="575093" y="2892360"/>
            <a:ext cx="3351333" cy="1274590"/>
          </a:xfrm>
        </p:spPr>
        <p:txBody>
          <a:bodyPr>
            <a:noAutofit/>
          </a:bodyPr>
          <a:lstStyle>
            <a:lvl1pPr marL="0" indent="0">
              <a:buNone/>
              <a:defRPr/>
            </a:lvl1pPr>
          </a:lstStyle>
          <a:p>
            <a:endParaRPr lang="en-GB" dirty="0"/>
          </a:p>
        </p:txBody>
      </p:sp>
      <p:sp>
        <p:nvSpPr>
          <p:cNvPr id="22" name="Content Placeholder 9"/>
          <p:cNvSpPr>
            <a:spLocks noGrp="1"/>
          </p:cNvSpPr>
          <p:nvPr>
            <p:ph idx="16"/>
          </p:nvPr>
        </p:nvSpPr>
        <p:spPr>
          <a:xfrm>
            <a:off x="4397538" y="2892360"/>
            <a:ext cx="3351333" cy="1274590"/>
          </a:xfrm>
        </p:spPr>
        <p:txBody>
          <a:bodyPr>
            <a:noAutofit/>
          </a:bodyPr>
          <a:lstStyle>
            <a:lvl1pPr marL="0" indent="0">
              <a:buNone/>
              <a:defRPr/>
            </a:lvl1pPr>
          </a:lstStyle>
          <a:p>
            <a:endParaRPr lang="en-GB" dirty="0"/>
          </a:p>
        </p:txBody>
      </p:sp>
      <p:sp>
        <p:nvSpPr>
          <p:cNvPr id="23" name="Content Placeholder 9"/>
          <p:cNvSpPr>
            <a:spLocks noGrp="1"/>
          </p:cNvSpPr>
          <p:nvPr>
            <p:ph idx="17"/>
          </p:nvPr>
        </p:nvSpPr>
        <p:spPr>
          <a:xfrm>
            <a:off x="8219984" y="2892360"/>
            <a:ext cx="3351333" cy="1274590"/>
          </a:xfrm>
        </p:spPr>
        <p:txBody>
          <a:bodyPr>
            <a:noAutofit/>
          </a:bodyPr>
          <a:lstStyle>
            <a:lvl1pPr marL="0" indent="0">
              <a:buNone/>
              <a:defRPr/>
            </a:lvl1pPr>
          </a:lstStyle>
          <a:p>
            <a:endParaRPr lang="en-GB" dirty="0"/>
          </a:p>
        </p:txBody>
      </p:sp>
      <p:sp>
        <p:nvSpPr>
          <p:cNvPr id="24" name="Content Placeholder 9"/>
          <p:cNvSpPr>
            <a:spLocks noGrp="1"/>
          </p:cNvSpPr>
          <p:nvPr>
            <p:ph idx="18"/>
          </p:nvPr>
        </p:nvSpPr>
        <p:spPr>
          <a:xfrm>
            <a:off x="575093" y="4459396"/>
            <a:ext cx="1620000" cy="1620000"/>
          </a:xfrm>
        </p:spPr>
        <p:txBody>
          <a:bodyPr>
            <a:noAutofit/>
          </a:bodyPr>
          <a:lstStyle>
            <a:lvl1pPr marL="0" indent="0">
              <a:buNone/>
              <a:defRPr sz="1200"/>
            </a:lvl1pPr>
          </a:lstStyle>
          <a:p>
            <a:endParaRPr lang="en-GB" dirty="0"/>
          </a:p>
        </p:txBody>
      </p:sp>
      <p:sp>
        <p:nvSpPr>
          <p:cNvPr id="38" name="Rectangle 37">
            <a:extLst>
              <a:ext uri="{FF2B5EF4-FFF2-40B4-BE49-F238E27FC236}">
                <a16:creationId xmlns:a16="http://schemas.microsoft.com/office/drawing/2014/main" id="{AC747975-4ACA-4058-AC73-DFA706717872}"/>
              </a:ext>
            </a:extLst>
          </p:cNvPr>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5" name="Rectangle 24">
            <a:extLst>
              <a:ext uri="{FF2B5EF4-FFF2-40B4-BE49-F238E27FC236}">
                <a16:creationId xmlns:a16="http://schemas.microsoft.com/office/drawing/2014/main" id="{4BABDB15-6CB9-4E16-A1A2-F951C6A420C5}"/>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7E1D3486-0549-4E3A-BF79-B0BB6C75A6D0}"/>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Slide Number Placeholder 8">
            <a:extLst>
              <a:ext uri="{FF2B5EF4-FFF2-40B4-BE49-F238E27FC236}">
                <a16:creationId xmlns:a16="http://schemas.microsoft.com/office/drawing/2014/main" id="{A1261777-ADFA-4133-A11F-F5A559FABCF4}"/>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sp>
        <p:nvSpPr>
          <p:cNvPr id="35" name="Title 1">
            <a:extLst>
              <a:ext uri="{FF2B5EF4-FFF2-40B4-BE49-F238E27FC236}">
                <a16:creationId xmlns:a16="http://schemas.microsoft.com/office/drawing/2014/main" id="{56A222BC-9FDC-4AA1-B76E-B28F819EBC2B}"/>
              </a:ext>
            </a:extLst>
          </p:cNvPr>
          <p:cNvSpPr>
            <a:spLocks noGrp="1"/>
          </p:cNvSpPr>
          <p:nvPr>
            <p:ph type="ctrTitle" hasCustomPrompt="1"/>
          </p:nvPr>
        </p:nvSpPr>
        <p:spPr>
          <a:xfrm>
            <a:off x="575093" y="691755"/>
            <a:ext cx="11003613" cy="603646"/>
          </a:xfrm>
        </p:spPr>
        <p:txBody>
          <a:bodyPr anchor="t">
            <a:noAutofit/>
          </a:bodyPr>
          <a:lstStyle>
            <a:lvl1pPr algn="l">
              <a:defRPr sz="3000" b="1" i="0" cap="none">
                <a:solidFill>
                  <a:schemeClr val="tx1"/>
                </a:solidFill>
                <a:latin typeface="Verdana" charset="0"/>
                <a:ea typeface="Verdana" charset="0"/>
                <a:cs typeface="Verdana" charset="0"/>
              </a:defRPr>
            </a:lvl1pPr>
          </a:lstStyle>
          <a:p>
            <a:r>
              <a:rPr lang="en-US" dirty="0"/>
              <a:t>CLICK TO EDIT MASTER TITLE</a:t>
            </a:r>
          </a:p>
        </p:txBody>
      </p:sp>
      <p:sp>
        <p:nvSpPr>
          <p:cNvPr id="36" name="Content Placeholder 9">
            <a:extLst>
              <a:ext uri="{FF2B5EF4-FFF2-40B4-BE49-F238E27FC236}">
                <a16:creationId xmlns:a16="http://schemas.microsoft.com/office/drawing/2014/main" id="{305A3E8E-B9D8-4BBE-9874-A3E322CBDEDB}"/>
              </a:ext>
            </a:extLst>
          </p:cNvPr>
          <p:cNvSpPr>
            <a:spLocks noGrp="1"/>
          </p:cNvSpPr>
          <p:nvPr>
            <p:ph idx="19"/>
          </p:nvPr>
        </p:nvSpPr>
        <p:spPr>
          <a:xfrm>
            <a:off x="2451816" y="4459396"/>
            <a:ext cx="1620000" cy="1620000"/>
          </a:xfrm>
        </p:spPr>
        <p:txBody>
          <a:bodyPr>
            <a:noAutofit/>
          </a:bodyPr>
          <a:lstStyle>
            <a:lvl1pPr marL="0" indent="0">
              <a:buNone/>
              <a:defRPr sz="1200"/>
            </a:lvl1pPr>
          </a:lstStyle>
          <a:p>
            <a:endParaRPr lang="en-GB" dirty="0"/>
          </a:p>
        </p:txBody>
      </p:sp>
      <p:sp>
        <p:nvSpPr>
          <p:cNvPr id="40" name="Content Placeholder 9">
            <a:extLst>
              <a:ext uri="{FF2B5EF4-FFF2-40B4-BE49-F238E27FC236}">
                <a16:creationId xmlns:a16="http://schemas.microsoft.com/office/drawing/2014/main" id="{27EB8B9C-49A0-4119-9186-AECB8E446E02}"/>
              </a:ext>
            </a:extLst>
          </p:cNvPr>
          <p:cNvSpPr>
            <a:spLocks noGrp="1"/>
          </p:cNvSpPr>
          <p:nvPr>
            <p:ph idx="20"/>
          </p:nvPr>
        </p:nvSpPr>
        <p:spPr>
          <a:xfrm>
            <a:off x="4328539" y="4459396"/>
            <a:ext cx="1620000" cy="1620000"/>
          </a:xfrm>
        </p:spPr>
        <p:txBody>
          <a:bodyPr>
            <a:noAutofit/>
          </a:bodyPr>
          <a:lstStyle>
            <a:lvl1pPr marL="0" indent="0">
              <a:buNone/>
              <a:defRPr sz="1200"/>
            </a:lvl1pPr>
          </a:lstStyle>
          <a:p>
            <a:endParaRPr lang="en-GB" dirty="0"/>
          </a:p>
        </p:txBody>
      </p:sp>
      <p:sp>
        <p:nvSpPr>
          <p:cNvPr id="41" name="Content Placeholder 9">
            <a:extLst>
              <a:ext uri="{FF2B5EF4-FFF2-40B4-BE49-F238E27FC236}">
                <a16:creationId xmlns:a16="http://schemas.microsoft.com/office/drawing/2014/main" id="{BC3302B1-818A-4528-8B80-4019D11C58EF}"/>
              </a:ext>
            </a:extLst>
          </p:cNvPr>
          <p:cNvSpPr>
            <a:spLocks noGrp="1"/>
          </p:cNvSpPr>
          <p:nvPr>
            <p:ph idx="21"/>
          </p:nvPr>
        </p:nvSpPr>
        <p:spPr>
          <a:xfrm>
            <a:off x="6205262" y="4459396"/>
            <a:ext cx="1620000" cy="1620000"/>
          </a:xfrm>
        </p:spPr>
        <p:txBody>
          <a:bodyPr>
            <a:noAutofit/>
          </a:bodyPr>
          <a:lstStyle>
            <a:lvl1pPr marL="0" indent="0">
              <a:buNone/>
              <a:defRPr sz="1200"/>
            </a:lvl1pPr>
          </a:lstStyle>
          <a:p>
            <a:endParaRPr lang="en-GB" dirty="0"/>
          </a:p>
        </p:txBody>
      </p:sp>
      <p:sp>
        <p:nvSpPr>
          <p:cNvPr id="42" name="Content Placeholder 9">
            <a:extLst>
              <a:ext uri="{FF2B5EF4-FFF2-40B4-BE49-F238E27FC236}">
                <a16:creationId xmlns:a16="http://schemas.microsoft.com/office/drawing/2014/main" id="{5D4E05D4-530F-4C69-A3E8-AE594B89F722}"/>
              </a:ext>
            </a:extLst>
          </p:cNvPr>
          <p:cNvSpPr>
            <a:spLocks noGrp="1"/>
          </p:cNvSpPr>
          <p:nvPr>
            <p:ph idx="22"/>
          </p:nvPr>
        </p:nvSpPr>
        <p:spPr>
          <a:xfrm>
            <a:off x="8081985" y="4459396"/>
            <a:ext cx="1620000" cy="1620000"/>
          </a:xfrm>
        </p:spPr>
        <p:txBody>
          <a:bodyPr>
            <a:noAutofit/>
          </a:bodyPr>
          <a:lstStyle>
            <a:lvl1pPr marL="0" indent="0">
              <a:buNone/>
              <a:defRPr sz="1200"/>
            </a:lvl1pPr>
          </a:lstStyle>
          <a:p>
            <a:endParaRPr lang="en-GB" dirty="0"/>
          </a:p>
        </p:txBody>
      </p:sp>
      <p:sp>
        <p:nvSpPr>
          <p:cNvPr id="43" name="Content Placeholder 9">
            <a:extLst>
              <a:ext uri="{FF2B5EF4-FFF2-40B4-BE49-F238E27FC236}">
                <a16:creationId xmlns:a16="http://schemas.microsoft.com/office/drawing/2014/main" id="{C0234D53-247C-43E2-823C-26B88CA81A58}"/>
              </a:ext>
            </a:extLst>
          </p:cNvPr>
          <p:cNvSpPr>
            <a:spLocks noGrp="1"/>
          </p:cNvSpPr>
          <p:nvPr>
            <p:ph idx="23"/>
          </p:nvPr>
        </p:nvSpPr>
        <p:spPr>
          <a:xfrm>
            <a:off x="9958706" y="4459396"/>
            <a:ext cx="1620000" cy="1620000"/>
          </a:xfrm>
        </p:spPr>
        <p:txBody>
          <a:bodyPr>
            <a:noAutofit/>
          </a:bodyPr>
          <a:lstStyle>
            <a:lvl1pPr marL="0" indent="0">
              <a:buNone/>
              <a:defRPr sz="1200"/>
            </a:lvl1pPr>
          </a:lstStyle>
          <a:p>
            <a:endParaRPr lang="en-GB" dirty="0"/>
          </a:p>
        </p:txBody>
      </p:sp>
    </p:spTree>
    <p:extLst>
      <p:ext uri="{BB962C8B-B14F-4D97-AF65-F5344CB8AC3E}">
        <p14:creationId xmlns:p14="http://schemas.microsoft.com/office/powerpoint/2010/main" val="3954883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Media">
    <p:bg>
      <p:bgRef idx="1001">
        <a:schemeClr val="bg1"/>
      </p:bgRef>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D0A764D-A63E-4DD4-BE15-A047D8393E78}"/>
              </a:ext>
            </a:extLst>
          </p:cNvPr>
          <p:cNvSpPr>
            <a:spLocks noGrp="1"/>
          </p:cNvSpPr>
          <p:nvPr>
            <p:ph type="ctrTitle" hasCustomPrompt="1"/>
          </p:nvPr>
        </p:nvSpPr>
        <p:spPr>
          <a:xfrm>
            <a:off x="575094" y="691755"/>
            <a:ext cx="11172406" cy="603646"/>
          </a:xfrm>
        </p:spPr>
        <p:txBody>
          <a:bodyPr anchor="t">
            <a:noAutofit/>
          </a:bodyPr>
          <a:lstStyle>
            <a:lvl1pPr algn="l">
              <a:defRPr sz="3000" b="1" i="0" cap="none">
                <a:solidFill>
                  <a:schemeClr val="tx1"/>
                </a:solidFill>
                <a:latin typeface="Verdana" charset="0"/>
                <a:ea typeface="Verdana" charset="0"/>
                <a:cs typeface="Verdana" charset="0"/>
              </a:defRPr>
            </a:lvl1pPr>
          </a:lstStyle>
          <a:p>
            <a:r>
              <a:rPr lang="en-US" dirty="0"/>
              <a:t>CLICK TO EDIT MASTER TITLE</a:t>
            </a:r>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AD17A550-1D96-4F3B-B785-DC79A6BFF59A}"/>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8E965A7-FB3E-4C18-B856-336B55D2A8F5}"/>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BB3EF80F-DEB0-4F21-B5DC-3DDA63D6B6D3}"/>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sp>
        <p:nvSpPr>
          <p:cNvPr id="17" name="Media Placeholder 4">
            <a:extLst>
              <a:ext uri="{FF2B5EF4-FFF2-40B4-BE49-F238E27FC236}">
                <a16:creationId xmlns:a16="http://schemas.microsoft.com/office/drawing/2014/main" id="{EFB354F1-D55D-4B91-A7C1-14F30A76A174}"/>
              </a:ext>
            </a:extLst>
          </p:cNvPr>
          <p:cNvSpPr>
            <a:spLocks noGrp="1"/>
          </p:cNvSpPr>
          <p:nvPr>
            <p:ph type="media" sz="quarter" idx="10"/>
          </p:nvPr>
        </p:nvSpPr>
        <p:spPr>
          <a:xfrm>
            <a:off x="575094" y="1371600"/>
            <a:ext cx="11172405" cy="4821238"/>
          </a:xfrm>
          <a:ln w="28575">
            <a:solidFill>
              <a:schemeClr val="bg2"/>
            </a:solidFill>
          </a:ln>
        </p:spPr>
        <p:txBody>
          <a:bodyPr/>
          <a:lstStyle>
            <a:lvl1pPr>
              <a:defRPr b="0" i="0">
                <a:latin typeface="Verdana" charset="0"/>
                <a:ea typeface="Verdana" charset="0"/>
                <a:cs typeface="Verdana" charset="0"/>
              </a:defRPr>
            </a:lvl1pPr>
          </a:lstStyle>
          <a:p>
            <a:endParaRPr lang="en-GB" dirty="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4BD2530-5035-4752-A2F3-D5D96A018E5C}"/>
              </a:ext>
            </a:extLst>
          </p:cNvPr>
          <p:cNvSpPr/>
          <p:nvPr userDrawn="1"/>
        </p:nvSpPr>
        <p:spPr>
          <a:xfrm>
            <a:off x="5700712" y="990600"/>
            <a:ext cx="1883738" cy="18841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28" name="Rectangle 27">
            <a:extLst>
              <a:ext uri="{FF2B5EF4-FFF2-40B4-BE49-F238E27FC236}">
                <a16:creationId xmlns:a16="http://schemas.microsoft.com/office/drawing/2014/main" id="{9EE24ABC-2249-463F-B490-2269E1C5BF11}"/>
              </a:ext>
            </a:extLst>
          </p:cNvPr>
          <p:cNvSpPr/>
          <p:nvPr userDrawn="1"/>
        </p:nvSpPr>
        <p:spPr>
          <a:xfrm>
            <a:off x="7696030" y="1600165"/>
            <a:ext cx="1274400" cy="12746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9" name="Rectangle 28">
            <a:extLst>
              <a:ext uri="{FF2B5EF4-FFF2-40B4-BE49-F238E27FC236}">
                <a16:creationId xmlns:a16="http://schemas.microsoft.com/office/drawing/2014/main" id="{F189F80B-3B65-4203-ACCA-628A86A8AB0F}"/>
              </a:ext>
            </a:extLst>
          </p:cNvPr>
          <p:cNvSpPr/>
          <p:nvPr userDrawn="1"/>
        </p:nvSpPr>
        <p:spPr>
          <a:xfrm>
            <a:off x="8501585" y="2996608"/>
            <a:ext cx="1770313" cy="17703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30" name="Rectangle 29">
            <a:extLst>
              <a:ext uri="{FF2B5EF4-FFF2-40B4-BE49-F238E27FC236}">
                <a16:creationId xmlns:a16="http://schemas.microsoft.com/office/drawing/2014/main" id="{2C5A6251-FCEE-4E4F-91CB-9A4A8646E3F4}"/>
              </a:ext>
            </a:extLst>
          </p:cNvPr>
          <p:cNvSpPr/>
          <p:nvPr userDrawn="1"/>
        </p:nvSpPr>
        <p:spPr>
          <a:xfrm>
            <a:off x="5700711" y="2996608"/>
            <a:ext cx="2641555" cy="26421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31" name="Rectangle 30">
            <a:extLst>
              <a:ext uri="{FF2B5EF4-FFF2-40B4-BE49-F238E27FC236}">
                <a16:creationId xmlns:a16="http://schemas.microsoft.com/office/drawing/2014/main" id="{CF2AB964-3D8F-45A2-A8E9-784EA356B661}"/>
              </a:ext>
            </a:extLst>
          </p:cNvPr>
          <p:cNvSpPr/>
          <p:nvPr userDrawn="1"/>
        </p:nvSpPr>
        <p:spPr>
          <a:xfrm>
            <a:off x="194199" y="712902"/>
            <a:ext cx="5394933" cy="5394933"/>
          </a:xfrm>
          <a:prstGeom prst="rect">
            <a:avLst/>
          </a:prstGeom>
          <a:solidFill>
            <a:schemeClr val="tx2">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 Placeholder 5"/>
          <p:cNvSpPr>
            <a:spLocks noGrp="1"/>
          </p:cNvSpPr>
          <p:nvPr>
            <p:ph type="body" sz="quarter" idx="10" hasCustomPrompt="1"/>
          </p:nvPr>
        </p:nvSpPr>
        <p:spPr>
          <a:xfrm>
            <a:off x="564164" y="990600"/>
            <a:ext cx="4655536" cy="4648200"/>
          </a:xfrm>
        </p:spPr>
        <p:txBody>
          <a:bodyPr anchor="ctr"/>
          <a:lstStyle>
            <a:lvl1pPr>
              <a:defRPr sz="3600" b="1" i="0">
                <a:solidFill>
                  <a:schemeClr val="bg1"/>
                </a:solidFill>
                <a:latin typeface="Verdana" charset="0"/>
                <a:ea typeface="Verdana" charset="0"/>
                <a:cs typeface="Verdana" charset="0"/>
              </a:defRPr>
            </a:lvl1pPr>
          </a:lstStyle>
          <a:p>
            <a:pPr lvl="0"/>
            <a:r>
              <a:rPr lang="en-US" dirty="0"/>
              <a:t>Questions?</a:t>
            </a:r>
          </a:p>
        </p:txBody>
      </p:sp>
      <p:sp>
        <p:nvSpPr>
          <p:cNvPr id="14" name="Rectangle 13"/>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Rectangle 15">
            <a:extLst>
              <a:ext uri="{FF2B5EF4-FFF2-40B4-BE49-F238E27FC236}">
                <a16:creationId xmlns:a16="http://schemas.microsoft.com/office/drawing/2014/main" id="{4C2AB3CF-571C-4423-9A1D-D0F77785364C}"/>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609E282-4F00-4AF5-B5F5-0AF74B8920B0}"/>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Slide Number Placeholder 8">
            <a:extLst>
              <a:ext uri="{FF2B5EF4-FFF2-40B4-BE49-F238E27FC236}">
                <a16:creationId xmlns:a16="http://schemas.microsoft.com/office/drawing/2014/main" id="{8A3A953E-91DE-4FD2-B99C-EA1AA54B0205}"/>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spTree>
    <p:extLst>
      <p:ext uri="{BB962C8B-B14F-4D97-AF65-F5344CB8AC3E}">
        <p14:creationId xmlns:p14="http://schemas.microsoft.com/office/powerpoint/2010/main" val="2381818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720CF0-3EA3-4920-AEDA-35F8EBDEAB63}"/>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742316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3" name="Rectangle 22"/>
          <p:cNvSpPr/>
          <p:nvPr userDrawn="1"/>
        </p:nvSpPr>
        <p:spPr>
          <a:xfrm>
            <a:off x="0" y="1"/>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grpSp>
        <p:nvGrpSpPr>
          <p:cNvPr id="22" name="Group 21"/>
          <p:cNvGrpSpPr/>
          <p:nvPr userDrawn="1"/>
        </p:nvGrpSpPr>
        <p:grpSpPr>
          <a:xfrm>
            <a:off x="0" y="0"/>
            <a:ext cx="12192000" cy="6858000"/>
            <a:chOff x="0" y="0"/>
            <a:chExt cx="9144000" cy="6858000"/>
          </a:xfrm>
        </p:grpSpPr>
        <p:cxnSp>
          <p:nvCxnSpPr>
            <p:cNvPr id="6" name="Straight Connector 5"/>
            <p:cNvCxnSpPr/>
            <p:nvPr userDrawn="1"/>
          </p:nvCxnSpPr>
          <p:spPr>
            <a:xfrm>
              <a:off x="220662"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1325"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036888"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157538"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5984875"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6107113"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923337"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0" y="215900"/>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0" y="2027238"/>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0" y="3838575"/>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0" y="5649913"/>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0" y="5859463"/>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400800"/>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632575"/>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4" name="TextBox 23"/>
          <p:cNvSpPr txBox="1"/>
          <p:nvPr userDrawn="1"/>
        </p:nvSpPr>
        <p:spPr>
          <a:xfrm>
            <a:off x="986557" y="596355"/>
            <a:ext cx="2694609" cy="1015663"/>
          </a:xfrm>
          <a:prstGeom prst="rect">
            <a:avLst/>
          </a:prstGeom>
          <a:noFill/>
        </p:spPr>
        <p:txBody>
          <a:bodyPr wrap="square" rtlCol="0">
            <a:spAutoFit/>
          </a:bodyPr>
          <a:lstStyle/>
          <a:p>
            <a:pPr defTabSz="457200"/>
            <a:r>
              <a:rPr lang="en-US" sz="6000" b="1" i="0" dirty="0">
                <a:solidFill>
                  <a:srgbClr val="1E3250"/>
                </a:solidFill>
                <a:latin typeface="Verdana" charset="0"/>
                <a:ea typeface="Verdana" charset="0"/>
                <a:cs typeface="Verdana" charset="0"/>
              </a:rPr>
              <a:t>GRID</a:t>
            </a:r>
          </a:p>
        </p:txBody>
      </p:sp>
    </p:spTree>
    <p:extLst>
      <p:ext uri="{BB962C8B-B14F-4D97-AF65-F5344CB8AC3E}">
        <p14:creationId xmlns:p14="http://schemas.microsoft.com/office/powerpoint/2010/main" val="1969154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artner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783E940-7FF3-46B1-97DE-C9370A200870}"/>
              </a:ext>
            </a:extLst>
          </p:cNvPr>
          <p:cNvSpPr/>
          <p:nvPr userDrawn="1"/>
        </p:nvSpPr>
        <p:spPr>
          <a:xfrm>
            <a:off x="0" y="0"/>
            <a:ext cx="33147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58DE2815-D1AB-4287-9FD4-878E91E640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Title 1"/>
          <p:cNvSpPr>
            <a:spLocks noGrp="1"/>
          </p:cNvSpPr>
          <p:nvPr>
            <p:ph type="ctrTitle" hasCustomPrompt="1"/>
          </p:nvPr>
        </p:nvSpPr>
        <p:spPr>
          <a:xfrm>
            <a:off x="914400" y="1371600"/>
            <a:ext cx="8432800" cy="4114800"/>
          </a:xfrm>
        </p:spPr>
        <p:txBody>
          <a:bodyPr anchor="ctr">
            <a:noAutofit/>
          </a:bodyPr>
          <a:lstStyle>
            <a:lvl1pPr algn="l">
              <a:defRPr sz="4000" b="1" i="0" cap="none" baseline="0">
                <a:solidFill>
                  <a:schemeClr val="bg1"/>
                </a:solidFill>
                <a:latin typeface="Verdana" charset="0"/>
                <a:ea typeface="Verdana" charset="0"/>
                <a:cs typeface="Verdana" charset="0"/>
              </a:defRPr>
            </a:lvl1pPr>
          </a:lstStyle>
          <a:p>
            <a:r>
              <a:rPr lang="en-US" dirty="0"/>
              <a:t>CLICK TO EDIT MASTER TITLE LONGER TITLE GOES HERE</a:t>
            </a:r>
          </a:p>
        </p:txBody>
      </p:sp>
      <p:sp>
        <p:nvSpPr>
          <p:cNvPr id="3" name="Rectangle 2">
            <a:extLst>
              <a:ext uri="{FF2B5EF4-FFF2-40B4-BE49-F238E27FC236}">
                <a16:creationId xmlns:a16="http://schemas.microsoft.com/office/drawing/2014/main" id="{3BAE8746-A4C8-401C-A8C1-6209A7698F44}"/>
              </a:ext>
            </a:extLst>
          </p:cNvPr>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9" name="Picture Placeholder 5">
            <a:extLst>
              <a:ext uri="{FF2B5EF4-FFF2-40B4-BE49-F238E27FC236}">
                <a16:creationId xmlns:a16="http://schemas.microsoft.com/office/drawing/2014/main" id="{F1F60866-FB12-4C7F-89FD-469EACD77C7B}"/>
              </a:ext>
            </a:extLst>
          </p:cNvPr>
          <p:cNvSpPr>
            <a:spLocks noGrp="1"/>
          </p:cNvSpPr>
          <p:nvPr>
            <p:ph type="pic" sz="quarter" idx="11"/>
          </p:nvPr>
        </p:nvSpPr>
        <p:spPr>
          <a:xfrm>
            <a:off x="2103008" y="6324600"/>
            <a:ext cx="1434290" cy="381000"/>
          </a:xfrm>
        </p:spPr>
        <p:txBody>
          <a:bodyPr/>
          <a:lstStyle>
            <a:lvl1pPr>
              <a:defRPr lang="en-GB" sz="800" b="0" i="0" kern="1200">
                <a:solidFill>
                  <a:schemeClr val="tx2"/>
                </a:solidFill>
                <a:latin typeface="Verdana" charset="0"/>
                <a:ea typeface="Verdana" charset="0"/>
                <a:cs typeface="Verdana" charset="0"/>
              </a:defRPr>
            </a:lvl1pPr>
          </a:lstStyle>
          <a:p>
            <a:endParaRPr lang="en-GB" dirty="0"/>
          </a:p>
        </p:txBody>
      </p:sp>
      <p:sp>
        <p:nvSpPr>
          <p:cNvPr id="10" name="Picture Placeholder 5">
            <a:extLst>
              <a:ext uri="{FF2B5EF4-FFF2-40B4-BE49-F238E27FC236}">
                <a16:creationId xmlns:a16="http://schemas.microsoft.com/office/drawing/2014/main" id="{47D3ABB4-8B4E-486D-99FA-648D1B4C9CF0}"/>
              </a:ext>
            </a:extLst>
          </p:cNvPr>
          <p:cNvSpPr>
            <a:spLocks noGrp="1"/>
          </p:cNvSpPr>
          <p:nvPr>
            <p:ph type="pic" sz="quarter" idx="12"/>
          </p:nvPr>
        </p:nvSpPr>
        <p:spPr>
          <a:xfrm>
            <a:off x="3759896" y="6324600"/>
            <a:ext cx="1434290" cy="381000"/>
          </a:xfrm>
        </p:spPr>
        <p:txBody>
          <a:bodyPr/>
          <a:lstStyle>
            <a:lvl1pPr>
              <a:defRPr lang="en-GB" sz="800" b="0" i="0" kern="1200" dirty="0">
                <a:solidFill>
                  <a:schemeClr val="tx2"/>
                </a:solidFill>
                <a:latin typeface="Verdana" charset="0"/>
                <a:ea typeface="Verdana" charset="0"/>
                <a:cs typeface="Verdana" charset="0"/>
              </a:defRPr>
            </a:lvl1pPr>
          </a:lstStyle>
          <a:p>
            <a:endParaRPr lang="en-GB" dirty="0"/>
          </a:p>
        </p:txBody>
      </p:sp>
      <p:sp>
        <p:nvSpPr>
          <p:cNvPr id="11" name="Picture Placeholder 5">
            <a:extLst>
              <a:ext uri="{FF2B5EF4-FFF2-40B4-BE49-F238E27FC236}">
                <a16:creationId xmlns:a16="http://schemas.microsoft.com/office/drawing/2014/main" id="{F2CE03D9-14EE-4BEB-864F-DA23C599F486}"/>
              </a:ext>
            </a:extLst>
          </p:cNvPr>
          <p:cNvSpPr>
            <a:spLocks noGrp="1"/>
          </p:cNvSpPr>
          <p:nvPr>
            <p:ph type="pic" sz="quarter" idx="13"/>
          </p:nvPr>
        </p:nvSpPr>
        <p:spPr>
          <a:xfrm>
            <a:off x="5416784" y="6324600"/>
            <a:ext cx="1434290" cy="381000"/>
          </a:xfrm>
        </p:spPr>
        <p:txBody>
          <a:bodyPr/>
          <a:lstStyle>
            <a:lvl1pPr>
              <a:defRPr lang="en-GB" sz="800" b="0" i="0" kern="1200">
                <a:solidFill>
                  <a:schemeClr val="tx2"/>
                </a:solidFill>
                <a:latin typeface="Verdana" charset="0"/>
                <a:ea typeface="Verdana" charset="0"/>
                <a:cs typeface="Verdana" charset="0"/>
              </a:defRPr>
            </a:lvl1pPr>
          </a:lstStyle>
          <a:p>
            <a:endParaRPr lang="en-GB" dirty="0"/>
          </a:p>
        </p:txBody>
      </p:sp>
      <p:sp>
        <p:nvSpPr>
          <p:cNvPr id="12" name="Picture Placeholder 5">
            <a:extLst>
              <a:ext uri="{FF2B5EF4-FFF2-40B4-BE49-F238E27FC236}">
                <a16:creationId xmlns:a16="http://schemas.microsoft.com/office/drawing/2014/main" id="{0FFD9BCB-923A-4F9A-A712-B3BE46C1CD6C}"/>
              </a:ext>
            </a:extLst>
          </p:cNvPr>
          <p:cNvSpPr>
            <a:spLocks noGrp="1"/>
          </p:cNvSpPr>
          <p:nvPr>
            <p:ph type="pic" sz="quarter" idx="14"/>
          </p:nvPr>
        </p:nvSpPr>
        <p:spPr>
          <a:xfrm>
            <a:off x="7073672" y="6324600"/>
            <a:ext cx="1434290" cy="381000"/>
          </a:xfrm>
        </p:spPr>
        <p:txBody>
          <a:bodyPr/>
          <a:lstStyle>
            <a:lvl1pPr>
              <a:defRPr lang="en-GB" sz="800" b="0" i="0" kern="1200" dirty="0">
                <a:solidFill>
                  <a:schemeClr val="tx2"/>
                </a:solidFill>
                <a:latin typeface="Verdana" charset="0"/>
                <a:ea typeface="Verdana" charset="0"/>
                <a:cs typeface="Verdana" charset="0"/>
              </a:defRPr>
            </a:lvl1pPr>
          </a:lstStyle>
          <a:p>
            <a:endParaRPr lang="en-GB" dirty="0"/>
          </a:p>
        </p:txBody>
      </p:sp>
      <p:sp>
        <p:nvSpPr>
          <p:cNvPr id="13" name="Picture Placeholder 5">
            <a:extLst>
              <a:ext uri="{FF2B5EF4-FFF2-40B4-BE49-F238E27FC236}">
                <a16:creationId xmlns:a16="http://schemas.microsoft.com/office/drawing/2014/main" id="{7CDA3725-0B55-460C-9E1E-DF4E8BE35DB0}"/>
              </a:ext>
            </a:extLst>
          </p:cNvPr>
          <p:cNvSpPr>
            <a:spLocks noGrp="1"/>
          </p:cNvSpPr>
          <p:nvPr>
            <p:ph type="pic" sz="quarter" idx="15"/>
          </p:nvPr>
        </p:nvSpPr>
        <p:spPr>
          <a:xfrm>
            <a:off x="10387446" y="6324600"/>
            <a:ext cx="1434290" cy="381000"/>
          </a:xfrm>
        </p:spPr>
        <p:txBody>
          <a:bodyPr/>
          <a:lstStyle>
            <a:lvl1pPr>
              <a:defRPr lang="en-GB" sz="800" b="0" i="0" kern="1200" dirty="0">
                <a:solidFill>
                  <a:schemeClr val="tx2"/>
                </a:solidFill>
                <a:latin typeface="Verdana" charset="0"/>
                <a:ea typeface="Verdana" charset="0"/>
                <a:cs typeface="Verdana" charset="0"/>
              </a:defRPr>
            </a:lvl1pPr>
          </a:lstStyle>
          <a:p>
            <a:endParaRPr lang="en-GB" dirty="0"/>
          </a:p>
        </p:txBody>
      </p:sp>
      <p:sp>
        <p:nvSpPr>
          <p:cNvPr id="17" name="Picture Placeholder 5">
            <a:extLst>
              <a:ext uri="{FF2B5EF4-FFF2-40B4-BE49-F238E27FC236}">
                <a16:creationId xmlns:a16="http://schemas.microsoft.com/office/drawing/2014/main" id="{B4CE06B9-B03D-45B7-815F-9EFE78664780}"/>
              </a:ext>
            </a:extLst>
          </p:cNvPr>
          <p:cNvSpPr>
            <a:spLocks noGrp="1"/>
          </p:cNvSpPr>
          <p:nvPr>
            <p:ph type="pic" sz="quarter" idx="16"/>
          </p:nvPr>
        </p:nvSpPr>
        <p:spPr>
          <a:xfrm>
            <a:off x="446120" y="6324600"/>
            <a:ext cx="1434290" cy="381000"/>
          </a:xfrm>
        </p:spPr>
        <p:txBody>
          <a:bodyPr/>
          <a:lstStyle>
            <a:lvl1pPr>
              <a:defRPr sz="800"/>
            </a:lvl1pPr>
          </a:lstStyle>
          <a:p>
            <a:endParaRPr lang="en-GB" dirty="0"/>
          </a:p>
        </p:txBody>
      </p:sp>
      <p:sp>
        <p:nvSpPr>
          <p:cNvPr id="21" name="Picture Placeholder 4">
            <a:extLst>
              <a:ext uri="{FF2B5EF4-FFF2-40B4-BE49-F238E27FC236}">
                <a16:creationId xmlns:a16="http://schemas.microsoft.com/office/drawing/2014/main" id="{B818ACBE-4CBA-4524-B6A2-AFB3D7C5BC63}"/>
              </a:ext>
            </a:extLst>
          </p:cNvPr>
          <p:cNvSpPr>
            <a:spLocks noGrp="1"/>
          </p:cNvSpPr>
          <p:nvPr>
            <p:ph type="pic" sz="quarter" idx="19"/>
          </p:nvPr>
        </p:nvSpPr>
        <p:spPr>
          <a:xfrm>
            <a:off x="8724900" y="6324600"/>
            <a:ext cx="1447800" cy="381000"/>
          </a:xfrm>
        </p:spPr>
        <p:txBody>
          <a:bodyPr/>
          <a:lstStyle>
            <a:lvl1pPr>
              <a:defRPr lang="en-GB" sz="800" b="0" i="0" kern="1200" dirty="0">
                <a:solidFill>
                  <a:schemeClr val="tx2"/>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99634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s">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3A8B2B-B725-4E45-A20A-6155DC459B39}"/>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BB45278-0334-4B72-A470-C9A43D4E06AD}"/>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itle 1"/>
          <p:cNvSpPr>
            <a:spLocks noGrp="1"/>
          </p:cNvSpPr>
          <p:nvPr>
            <p:ph type="ctrTitle" hasCustomPrompt="1"/>
          </p:nvPr>
        </p:nvSpPr>
        <p:spPr>
          <a:xfrm>
            <a:off x="575094" y="691755"/>
            <a:ext cx="11033082" cy="603646"/>
          </a:xfrm>
        </p:spPr>
        <p:txBody>
          <a:bodyPr anchor="t">
            <a:noAutofit/>
          </a:bodyPr>
          <a:lstStyle>
            <a:lvl1pPr algn="l">
              <a:defRPr sz="3000" b="1" i="0" cap="none">
                <a:solidFill>
                  <a:schemeClr val="tx1"/>
                </a:solidFill>
                <a:latin typeface="Verdana" charset="0"/>
                <a:ea typeface="Verdana" charset="0"/>
                <a:cs typeface="Verdana" charset="0"/>
              </a:defRPr>
            </a:lvl1pPr>
          </a:lstStyle>
          <a:p>
            <a:r>
              <a:rPr lang="en-US" dirty="0"/>
              <a:t>Presenters</a:t>
            </a:r>
          </a:p>
        </p:txBody>
      </p:sp>
      <p:sp>
        <p:nvSpPr>
          <p:cNvPr id="4" name="Subtitle 2"/>
          <p:cNvSpPr>
            <a:spLocks noGrp="1"/>
          </p:cNvSpPr>
          <p:nvPr>
            <p:ph type="subTitle" idx="1" hasCustomPrompt="1"/>
          </p:nvPr>
        </p:nvSpPr>
        <p:spPr>
          <a:xfrm>
            <a:off x="575094" y="1379796"/>
            <a:ext cx="11033082" cy="4792409"/>
          </a:xfrm>
        </p:spPr>
        <p:txBody>
          <a:bodyPr>
            <a:noAutofit/>
          </a:bodyPr>
          <a:lstStyle>
            <a:lvl1pPr marL="0" indent="0" algn="l">
              <a:lnSpc>
                <a:spcPct val="90000"/>
              </a:lnSpc>
              <a:buNone/>
              <a:defRPr sz="1600" b="0" i="0" cap="none">
                <a:solidFill>
                  <a:srgbClr val="1E3250"/>
                </a:solidFill>
                <a:latin typeface="Verdana" charset="0"/>
                <a:ea typeface="Verdana" charset="0"/>
                <a:cs typeface="Verdan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9" name="Slide Number Placeholder 8">
            <a:extLst>
              <a:ext uri="{FF2B5EF4-FFF2-40B4-BE49-F238E27FC236}">
                <a16:creationId xmlns:a16="http://schemas.microsoft.com/office/drawing/2014/main" id="{32F28AC7-C077-479F-98BF-AFE339D5E093}"/>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spTree>
    <p:extLst>
      <p:ext uri="{BB962C8B-B14F-4D97-AF65-F5344CB8AC3E}">
        <p14:creationId xmlns:p14="http://schemas.microsoft.com/office/powerpoint/2010/main" val="420599795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F68F7D0-CBE4-4E4B-97F5-82A4548333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226" r="5280" b="24610"/>
          <a:stretch/>
        </p:blipFill>
        <p:spPr>
          <a:xfrm>
            <a:off x="0" y="152400"/>
            <a:ext cx="4064007" cy="6705600"/>
          </a:xfrm>
          <a:prstGeom prst="rect">
            <a:avLst/>
          </a:prstGeom>
        </p:spPr>
      </p:pic>
      <p:sp>
        <p:nvSpPr>
          <p:cNvPr id="2" name="Title 1"/>
          <p:cNvSpPr>
            <a:spLocks noGrp="1"/>
          </p:cNvSpPr>
          <p:nvPr>
            <p:ph type="title" hasCustomPrompt="1"/>
          </p:nvPr>
        </p:nvSpPr>
        <p:spPr>
          <a:xfrm>
            <a:off x="4626535" y="838209"/>
            <a:ext cx="7159071" cy="915987"/>
          </a:xfrm>
        </p:spPr>
        <p:txBody>
          <a:bodyPr/>
          <a:lstStyle>
            <a:lvl1pPr>
              <a:defRPr b="1" i="0">
                <a:solidFill>
                  <a:schemeClr val="tx1"/>
                </a:solidFill>
                <a:latin typeface="Verdana" charset="0"/>
                <a:ea typeface="Verdana" charset="0"/>
                <a:cs typeface="Verdana" charset="0"/>
              </a:defRPr>
            </a:lvl1pPr>
          </a:lstStyle>
          <a:p>
            <a:r>
              <a:rPr lang="en-US" dirty="0">
                <a:solidFill>
                  <a:srgbClr val="1B2352"/>
                </a:solidFill>
                <a:latin typeface="Flama-Extrabold"/>
                <a:cs typeface="Flama-Extrabold"/>
              </a:rPr>
              <a:t>TITLE</a:t>
            </a:r>
            <a:br>
              <a:rPr lang="en-US" dirty="0">
                <a:solidFill>
                  <a:srgbClr val="1B2352"/>
                </a:solidFill>
                <a:latin typeface="Flama-Extrabold"/>
                <a:cs typeface="Flama-Extrabold"/>
              </a:rPr>
            </a:br>
            <a:r>
              <a:rPr lang="en-US" dirty="0">
                <a:solidFill>
                  <a:srgbClr val="699CC6"/>
                </a:solidFill>
                <a:latin typeface="Flama-Extrabold"/>
                <a:cs typeface="Flama-Extrabold"/>
              </a:rPr>
              <a:t>TEXT</a:t>
            </a:r>
            <a:endParaRPr lang="en-US" dirty="0"/>
          </a:p>
        </p:txBody>
      </p:sp>
      <p:sp>
        <p:nvSpPr>
          <p:cNvPr id="4" name="Rectangle 3"/>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ontent Placeholder 2"/>
          <p:cNvSpPr>
            <a:spLocks noGrp="1"/>
          </p:cNvSpPr>
          <p:nvPr>
            <p:ph sz="half" idx="1" hasCustomPrompt="1"/>
          </p:nvPr>
        </p:nvSpPr>
        <p:spPr>
          <a:xfrm>
            <a:off x="4589798" y="2057400"/>
            <a:ext cx="7310101" cy="3581400"/>
          </a:xfrm>
        </p:spPr>
        <p:txBody>
          <a:bodyPr>
            <a:noAutofit/>
          </a:bodyPr>
          <a:lstStyle>
            <a:lvl1pPr marL="342900" indent="-342900">
              <a:lnSpc>
                <a:spcPct val="150000"/>
              </a:lnSpc>
              <a:buClr>
                <a:schemeClr val="bg2"/>
              </a:buClr>
              <a:buFont typeface="+mj-lt"/>
              <a:buAutoNum type="arabicPeriod"/>
              <a:defRPr sz="1800">
                <a:latin typeface="Verdana" charset="0"/>
                <a:ea typeface="Verdana" charset="0"/>
                <a:cs typeface="Verdana" charset="0"/>
              </a:defRPr>
            </a:lvl1pPr>
            <a:lvl2pPr marL="287338" indent="0">
              <a:lnSpc>
                <a:spcPct val="150000"/>
              </a:lnSpc>
              <a:buFont typeface="+mj-lt"/>
              <a:buNone/>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p:txBody>
      </p:sp>
      <p:sp>
        <p:nvSpPr>
          <p:cNvPr id="11" name="Rectangle 10">
            <a:extLst>
              <a:ext uri="{FF2B5EF4-FFF2-40B4-BE49-F238E27FC236}">
                <a16:creationId xmlns:a16="http://schemas.microsoft.com/office/drawing/2014/main" id="{36D7288B-97AF-4A40-AC85-26F772631070}"/>
              </a:ext>
            </a:extLst>
          </p:cNvPr>
          <p:cNvSpPr/>
          <p:nvPr userDrawn="1"/>
        </p:nvSpPr>
        <p:spPr>
          <a:xfrm>
            <a:off x="6" y="152400"/>
            <a:ext cx="4064001" cy="67056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12" name="Rectangle 11">
            <a:extLst>
              <a:ext uri="{FF2B5EF4-FFF2-40B4-BE49-F238E27FC236}">
                <a16:creationId xmlns:a16="http://schemas.microsoft.com/office/drawing/2014/main" id="{3D2DB4C5-31D3-4D2F-B832-B2429AC473F4}"/>
              </a:ext>
            </a:extLst>
          </p:cNvPr>
          <p:cNvSpPr/>
          <p:nvPr userDrawn="1"/>
        </p:nvSpPr>
        <p:spPr>
          <a:xfrm>
            <a:off x="194199" y="6328298"/>
            <a:ext cx="339201" cy="33920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1925C6E-84FF-49BB-B0F8-2A84820981CE}"/>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7A4DB7CA-1481-4098-976C-0FA990F72ABF}"/>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5004" y="768928"/>
            <a:ext cx="1313996" cy="5320143"/>
          </a:xfrm>
          <a:prstGeom prst="rect">
            <a:avLst/>
          </a:prstGeom>
        </p:spPr>
      </p:pic>
    </p:spTree>
    <p:extLst>
      <p:ext uri="{BB962C8B-B14F-4D97-AF65-F5344CB8AC3E}">
        <p14:creationId xmlns:p14="http://schemas.microsoft.com/office/powerpoint/2010/main" val="1103988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DGs">
    <p:spTree>
      <p:nvGrpSpPr>
        <p:cNvPr id="1" name=""/>
        <p:cNvGrpSpPr/>
        <p:nvPr/>
      </p:nvGrpSpPr>
      <p:grpSpPr>
        <a:xfrm>
          <a:off x="0" y="0"/>
          <a:ext cx="0" cy="0"/>
          <a:chOff x="0" y="0"/>
          <a:chExt cx="0" cy="0"/>
        </a:xfrm>
      </p:grpSpPr>
      <p:sp>
        <p:nvSpPr>
          <p:cNvPr id="14" name="Rectangle 13"/>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Rectangle 12">
            <a:extLst>
              <a:ext uri="{FF2B5EF4-FFF2-40B4-BE49-F238E27FC236}">
                <a16:creationId xmlns:a16="http://schemas.microsoft.com/office/drawing/2014/main" id="{5EFA3F8E-8AF4-4FBA-8729-EE7EFB83BA9B}"/>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F4302F9-B1CD-4013-8E7B-959294E5886B}"/>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Slide Number Placeholder 8">
            <a:extLst>
              <a:ext uri="{FF2B5EF4-FFF2-40B4-BE49-F238E27FC236}">
                <a16:creationId xmlns:a16="http://schemas.microsoft.com/office/drawing/2014/main" id="{B663B8C4-6843-499B-B303-9D3124278436}"/>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sp>
        <p:nvSpPr>
          <p:cNvPr id="23" name="Picture Placeholder 3">
            <a:extLst>
              <a:ext uri="{FF2B5EF4-FFF2-40B4-BE49-F238E27FC236}">
                <a16:creationId xmlns:a16="http://schemas.microsoft.com/office/drawing/2014/main" id="{BADF575C-C9B1-4CAD-BD77-EADD9900E1F7}"/>
              </a:ext>
            </a:extLst>
          </p:cNvPr>
          <p:cNvSpPr>
            <a:spLocks noGrp="1"/>
          </p:cNvSpPr>
          <p:nvPr>
            <p:ph type="pic" sz="quarter" idx="11"/>
          </p:nvPr>
        </p:nvSpPr>
        <p:spPr>
          <a:xfrm>
            <a:off x="5700712" y="2996610"/>
            <a:ext cx="2641555" cy="2642190"/>
          </a:xfrm>
          <a:solidFill>
            <a:schemeClr val="accent1">
              <a:lumMod val="20000"/>
              <a:lumOff val="80000"/>
            </a:schemeClr>
          </a:solidFill>
        </p:spPr>
        <p:txBody>
          <a:bodyPr/>
          <a:lstStyle>
            <a:lvl1pPr>
              <a:defRPr lang="en-GB" sz="1300" b="0" i="0" kern="1200">
                <a:solidFill>
                  <a:schemeClr val="tx2"/>
                </a:solidFill>
                <a:latin typeface="Verdana" charset="0"/>
                <a:ea typeface="Verdana" charset="0"/>
                <a:cs typeface="Verdana" charset="0"/>
              </a:defRPr>
            </a:lvl1pPr>
          </a:lstStyle>
          <a:p>
            <a:endParaRPr lang="en-GB" dirty="0"/>
          </a:p>
        </p:txBody>
      </p:sp>
      <p:sp>
        <p:nvSpPr>
          <p:cNvPr id="24" name="Picture Placeholder 7">
            <a:extLst>
              <a:ext uri="{FF2B5EF4-FFF2-40B4-BE49-F238E27FC236}">
                <a16:creationId xmlns:a16="http://schemas.microsoft.com/office/drawing/2014/main" id="{7955CB05-D376-411D-9866-216924BB3A3B}"/>
              </a:ext>
            </a:extLst>
          </p:cNvPr>
          <p:cNvSpPr>
            <a:spLocks noGrp="1"/>
          </p:cNvSpPr>
          <p:nvPr>
            <p:ph type="pic" sz="quarter" idx="12"/>
          </p:nvPr>
        </p:nvSpPr>
        <p:spPr>
          <a:xfrm>
            <a:off x="7705056" y="1600166"/>
            <a:ext cx="1274421" cy="1274625"/>
          </a:xfrm>
          <a:solidFill>
            <a:schemeClr val="accent1">
              <a:lumMod val="20000"/>
              <a:lumOff val="80000"/>
            </a:schemeClr>
          </a:solidFill>
        </p:spPr>
        <p:txBody>
          <a:bodyPr/>
          <a:lstStyle>
            <a:lvl1pPr>
              <a:defRPr lang="en-GB" sz="1300" b="0" i="0" kern="1200">
                <a:solidFill>
                  <a:schemeClr val="tx2"/>
                </a:solidFill>
                <a:latin typeface="Verdana" charset="0"/>
                <a:ea typeface="Verdana" charset="0"/>
                <a:cs typeface="Verdana" charset="0"/>
              </a:defRPr>
            </a:lvl1pPr>
          </a:lstStyle>
          <a:p>
            <a:endParaRPr lang="en-GB" dirty="0"/>
          </a:p>
        </p:txBody>
      </p:sp>
      <p:sp>
        <p:nvSpPr>
          <p:cNvPr id="25" name="Picture Placeholder 9">
            <a:extLst>
              <a:ext uri="{FF2B5EF4-FFF2-40B4-BE49-F238E27FC236}">
                <a16:creationId xmlns:a16="http://schemas.microsoft.com/office/drawing/2014/main" id="{3DE9A61D-9608-41FD-8E00-7A748904DADE}"/>
              </a:ext>
            </a:extLst>
          </p:cNvPr>
          <p:cNvSpPr>
            <a:spLocks noGrp="1"/>
          </p:cNvSpPr>
          <p:nvPr>
            <p:ph type="pic" sz="quarter" idx="13"/>
          </p:nvPr>
        </p:nvSpPr>
        <p:spPr>
          <a:xfrm>
            <a:off x="8501586" y="2996610"/>
            <a:ext cx="1770312" cy="1770312"/>
          </a:xfrm>
          <a:solidFill>
            <a:schemeClr val="accent1">
              <a:lumMod val="20000"/>
              <a:lumOff val="80000"/>
            </a:schemeClr>
          </a:solidFill>
        </p:spPr>
        <p:txBody>
          <a:bodyPr/>
          <a:lstStyle>
            <a:lvl1pPr>
              <a:defRPr lang="en-GB" sz="1300" b="0" i="0" kern="1200" dirty="0">
                <a:solidFill>
                  <a:schemeClr val="tx2"/>
                </a:solidFill>
                <a:latin typeface="Verdana" charset="0"/>
                <a:ea typeface="Verdana" charset="0"/>
                <a:cs typeface="Verdana" charset="0"/>
              </a:defRPr>
            </a:lvl1pPr>
          </a:lstStyle>
          <a:p>
            <a:endParaRPr lang="en-GB" dirty="0"/>
          </a:p>
        </p:txBody>
      </p:sp>
      <p:sp>
        <p:nvSpPr>
          <p:cNvPr id="26" name="Rectangle 25">
            <a:extLst>
              <a:ext uri="{FF2B5EF4-FFF2-40B4-BE49-F238E27FC236}">
                <a16:creationId xmlns:a16="http://schemas.microsoft.com/office/drawing/2014/main" id="{52E0AAF6-B865-4047-B6A7-D782DAFE8777}"/>
              </a:ext>
            </a:extLst>
          </p:cNvPr>
          <p:cNvSpPr/>
          <p:nvPr userDrawn="1"/>
        </p:nvSpPr>
        <p:spPr>
          <a:xfrm>
            <a:off x="194199" y="712902"/>
            <a:ext cx="5394933" cy="5394933"/>
          </a:xfrm>
          <a:prstGeom prst="rect">
            <a:avLst/>
          </a:prstGeom>
          <a:solidFill>
            <a:schemeClr val="tx2">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Text Placeholder 5">
            <a:extLst>
              <a:ext uri="{FF2B5EF4-FFF2-40B4-BE49-F238E27FC236}">
                <a16:creationId xmlns:a16="http://schemas.microsoft.com/office/drawing/2014/main" id="{A1AE3668-C9B2-4753-8E8F-2FCCD56C89F1}"/>
              </a:ext>
            </a:extLst>
          </p:cNvPr>
          <p:cNvSpPr>
            <a:spLocks noGrp="1"/>
          </p:cNvSpPr>
          <p:nvPr>
            <p:ph type="body" sz="quarter" idx="10" hasCustomPrompt="1"/>
          </p:nvPr>
        </p:nvSpPr>
        <p:spPr>
          <a:xfrm>
            <a:off x="423123" y="990600"/>
            <a:ext cx="4936560" cy="4648200"/>
          </a:xfrm>
        </p:spPr>
        <p:txBody>
          <a:bodyPr anchor="ctr"/>
          <a:lstStyle>
            <a:lvl1pPr>
              <a:defRPr sz="3600" b="1" i="0">
                <a:solidFill>
                  <a:schemeClr val="bg1"/>
                </a:solidFill>
                <a:latin typeface="Verdana" charset="0"/>
                <a:ea typeface="Verdana" charset="0"/>
                <a:cs typeface="Verdana" charset="0"/>
              </a:defRPr>
            </a:lvl1pPr>
          </a:lstStyle>
          <a:p>
            <a:pPr lvl="0"/>
            <a:r>
              <a:rPr lang="en-US" dirty="0"/>
              <a:t>EDIT MASTER TEXT STYLES</a:t>
            </a:r>
          </a:p>
        </p:txBody>
      </p:sp>
      <p:sp>
        <p:nvSpPr>
          <p:cNvPr id="28" name="Picture Placeholder 3">
            <a:extLst>
              <a:ext uri="{FF2B5EF4-FFF2-40B4-BE49-F238E27FC236}">
                <a16:creationId xmlns:a16="http://schemas.microsoft.com/office/drawing/2014/main" id="{DDB4C899-D534-4CE0-A336-57D64E3088FF}"/>
              </a:ext>
            </a:extLst>
          </p:cNvPr>
          <p:cNvSpPr>
            <a:spLocks noGrp="1"/>
          </p:cNvSpPr>
          <p:nvPr>
            <p:ph type="pic" sz="quarter" idx="14"/>
          </p:nvPr>
        </p:nvSpPr>
        <p:spPr>
          <a:xfrm>
            <a:off x="5700712" y="990600"/>
            <a:ext cx="1883738" cy="1884191"/>
          </a:xfrm>
          <a:solidFill>
            <a:schemeClr val="accent1">
              <a:lumMod val="20000"/>
              <a:lumOff val="80000"/>
            </a:schemeClr>
          </a:solidFill>
        </p:spPr>
        <p:txBody>
          <a:bodyPr/>
          <a:lstStyle>
            <a:lvl1pPr>
              <a:defRPr sz="1300"/>
            </a:lvl1pPr>
          </a:lstStyle>
          <a:p>
            <a:endParaRPr lang="en-GB" dirty="0"/>
          </a:p>
        </p:txBody>
      </p:sp>
    </p:spTree>
    <p:extLst>
      <p:ext uri="{BB962C8B-B14F-4D97-AF65-F5344CB8AC3E}">
        <p14:creationId xmlns:p14="http://schemas.microsoft.com/office/powerpoint/2010/main" val="1889092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14" name="Rectangle 13"/>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5700712" y="990600"/>
            <a:ext cx="1883738" cy="18841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22" name="Rectangle 21"/>
          <p:cNvSpPr/>
          <p:nvPr userDrawn="1"/>
        </p:nvSpPr>
        <p:spPr>
          <a:xfrm>
            <a:off x="7696030" y="1600165"/>
            <a:ext cx="1274400" cy="12746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3" name="Rectangle 22"/>
          <p:cNvSpPr/>
          <p:nvPr userDrawn="1"/>
        </p:nvSpPr>
        <p:spPr>
          <a:xfrm>
            <a:off x="8501585" y="2996608"/>
            <a:ext cx="1770313" cy="17703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4" name="Rectangle 23"/>
          <p:cNvSpPr/>
          <p:nvPr userDrawn="1"/>
        </p:nvSpPr>
        <p:spPr>
          <a:xfrm>
            <a:off x="5700711" y="2996608"/>
            <a:ext cx="2641555" cy="26421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6" name="Rectangle 25">
            <a:extLst>
              <a:ext uri="{FF2B5EF4-FFF2-40B4-BE49-F238E27FC236}">
                <a16:creationId xmlns:a16="http://schemas.microsoft.com/office/drawing/2014/main" id="{D9BCF126-1A45-4323-A884-8B0FB46BBEA5}"/>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C3353D7-84D2-4450-8907-564FE29182B2}"/>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Slide Number Placeholder 8">
            <a:extLst>
              <a:ext uri="{FF2B5EF4-FFF2-40B4-BE49-F238E27FC236}">
                <a16:creationId xmlns:a16="http://schemas.microsoft.com/office/drawing/2014/main" id="{60CA5766-F02A-40F7-8085-E575E4796490}"/>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sp>
        <p:nvSpPr>
          <p:cNvPr id="33" name="Rectangle 32">
            <a:extLst>
              <a:ext uri="{FF2B5EF4-FFF2-40B4-BE49-F238E27FC236}">
                <a16:creationId xmlns:a16="http://schemas.microsoft.com/office/drawing/2014/main" id="{CC909508-71D4-4C94-A0C4-459A2B3059ED}"/>
              </a:ext>
            </a:extLst>
          </p:cNvPr>
          <p:cNvSpPr/>
          <p:nvPr userDrawn="1"/>
        </p:nvSpPr>
        <p:spPr>
          <a:xfrm>
            <a:off x="194199" y="712902"/>
            <a:ext cx="5394933" cy="5394933"/>
          </a:xfrm>
          <a:prstGeom prst="rect">
            <a:avLst/>
          </a:prstGeom>
          <a:solidFill>
            <a:schemeClr val="tx2">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Text Placeholder 5">
            <a:extLst>
              <a:ext uri="{FF2B5EF4-FFF2-40B4-BE49-F238E27FC236}">
                <a16:creationId xmlns:a16="http://schemas.microsoft.com/office/drawing/2014/main" id="{8EA06FF1-9AEF-4DB4-9E37-EB585127DD90}"/>
              </a:ext>
            </a:extLst>
          </p:cNvPr>
          <p:cNvSpPr>
            <a:spLocks noGrp="1"/>
          </p:cNvSpPr>
          <p:nvPr>
            <p:ph type="body" sz="quarter" idx="10" hasCustomPrompt="1"/>
          </p:nvPr>
        </p:nvSpPr>
        <p:spPr>
          <a:xfrm>
            <a:off x="423123" y="990600"/>
            <a:ext cx="4936560" cy="4648200"/>
          </a:xfrm>
        </p:spPr>
        <p:txBody>
          <a:bodyPr anchor="ctr"/>
          <a:lstStyle>
            <a:lvl1pPr>
              <a:defRPr sz="3600" b="1" i="0">
                <a:solidFill>
                  <a:schemeClr val="bg1"/>
                </a:solidFill>
                <a:latin typeface="Verdana" charset="0"/>
                <a:ea typeface="Verdana" charset="0"/>
                <a:cs typeface="Verdana" charset="0"/>
              </a:defRPr>
            </a:lvl1pPr>
          </a:lstStyle>
          <a:p>
            <a:pPr lvl="0"/>
            <a:r>
              <a:rPr lang="en-US" dirty="0"/>
              <a:t>EDIT MASTER TEXT STYLES</a:t>
            </a:r>
          </a:p>
        </p:txBody>
      </p:sp>
    </p:spTree>
    <p:extLst>
      <p:ext uri="{BB962C8B-B14F-4D97-AF65-F5344CB8AC3E}">
        <p14:creationId xmlns:p14="http://schemas.microsoft.com/office/powerpoint/2010/main" val="31086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ic Body">
    <p:bg>
      <p:bgRef idx="1001">
        <a:schemeClr val="bg1"/>
      </p:bgRef>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75094" y="691755"/>
            <a:ext cx="11172406" cy="603646"/>
          </a:xfrm>
        </p:spPr>
        <p:txBody>
          <a:bodyPr anchor="t">
            <a:noAutofit/>
          </a:bodyPr>
          <a:lstStyle>
            <a:lvl1pPr algn="l">
              <a:defRPr sz="3000" b="1" i="0" cap="none">
                <a:solidFill>
                  <a:schemeClr val="tx1"/>
                </a:solidFill>
                <a:latin typeface="Verdana" charset="0"/>
                <a:ea typeface="Verdana" charset="0"/>
                <a:cs typeface="Verdana" charset="0"/>
              </a:defRPr>
            </a:lvl1pPr>
          </a:lstStyle>
          <a:p>
            <a:r>
              <a:rPr lang="en-US" dirty="0"/>
              <a:t>CLICK TO EDIT MASTER TITLE</a:t>
            </a:r>
          </a:p>
        </p:txBody>
      </p:sp>
      <p:sp>
        <p:nvSpPr>
          <p:cNvPr id="4" name="Subtitle 2"/>
          <p:cNvSpPr>
            <a:spLocks noGrp="1"/>
          </p:cNvSpPr>
          <p:nvPr>
            <p:ph type="subTitle" idx="1" hasCustomPrompt="1"/>
          </p:nvPr>
        </p:nvSpPr>
        <p:spPr>
          <a:xfrm>
            <a:off x="575094" y="1379796"/>
            <a:ext cx="11172406" cy="4792409"/>
          </a:xfrm>
        </p:spPr>
        <p:txBody>
          <a:bodyPr>
            <a:noAutofit/>
          </a:bodyPr>
          <a:lstStyle>
            <a:lvl1pPr marL="0" indent="0" algn="l">
              <a:lnSpc>
                <a:spcPct val="90000"/>
              </a:lnSpc>
              <a:buNone/>
              <a:defRPr sz="1600" b="0" i="0" cap="none">
                <a:solidFill>
                  <a:srgbClr val="1E3250"/>
                </a:solidFill>
                <a:latin typeface="Verdana" charset="0"/>
                <a:ea typeface="Verdana" charset="0"/>
                <a:cs typeface="Verdan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131148DF-03E7-4D76-AF0C-AF66DADBC77F}"/>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D162FDE-38FF-4A1F-9A1B-53894723F77F}"/>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AC561ECD-F245-454A-AF50-5DBC4E36D956}"/>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spTree>
    <p:extLst>
      <p:ext uri="{BB962C8B-B14F-4D97-AF65-F5344CB8AC3E}">
        <p14:creationId xmlns:p14="http://schemas.microsoft.com/office/powerpoint/2010/main" val="61635886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a">
    <p:bg>
      <p:bgRef idx="1001">
        <a:schemeClr val="bg1"/>
      </p:bgRef>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D0A764D-A63E-4DD4-BE15-A047D8393E78}"/>
              </a:ext>
            </a:extLst>
          </p:cNvPr>
          <p:cNvSpPr>
            <a:spLocks noGrp="1"/>
          </p:cNvSpPr>
          <p:nvPr>
            <p:ph type="ctrTitle" hasCustomPrompt="1"/>
          </p:nvPr>
        </p:nvSpPr>
        <p:spPr>
          <a:xfrm>
            <a:off x="575094" y="691755"/>
            <a:ext cx="11172406" cy="603646"/>
          </a:xfrm>
        </p:spPr>
        <p:txBody>
          <a:bodyPr anchor="t">
            <a:noAutofit/>
          </a:bodyPr>
          <a:lstStyle>
            <a:lvl1pPr algn="l">
              <a:defRPr sz="3000" b="1" i="0" cap="none">
                <a:solidFill>
                  <a:schemeClr val="tx1"/>
                </a:solidFill>
                <a:latin typeface="Verdana" charset="0"/>
                <a:ea typeface="Verdana" charset="0"/>
                <a:cs typeface="Verdana" charset="0"/>
              </a:defRPr>
            </a:lvl1pPr>
          </a:lstStyle>
          <a:p>
            <a:r>
              <a:rPr lang="en-US" dirty="0"/>
              <a:t>CLICK TO EDIT MASTER TITLE</a:t>
            </a:r>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AD17A550-1D96-4F3B-B785-DC79A6BFF59A}"/>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8E965A7-FB3E-4C18-B856-336B55D2A8F5}"/>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BB3EF80F-DEB0-4F21-B5DC-3DDA63D6B6D3}"/>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sp>
        <p:nvSpPr>
          <p:cNvPr id="17" name="Media Placeholder 4">
            <a:extLst>
              <a:ext uri="{FF2B5EF4-FFF2-40B4-BE49-F238E27FC236}">
                <a16:creationId xmlns:a16="http://schemas.microsoft.com/office/drawing/2014/main" id="{EFB354F1-D55D-4B91-A7C1-14F30A76A174}"/>
              </a:ext>
            </a:extLst>
          </p:cNvPr>
          <p:cNvSpPr>
            <a:spLocks noGrp="1"/>
          </p:cNvSpPr>
          <p:nvPr>
            <p:ph type="media" sz="quarter" idx="10"/>
          </p:nvPr>
        </p:nvSpPr>
        <p:spPr>
          <a:xfrm>
            <a:off x="575094" y="1371600"/>
            <a:ext cx="11172405" cy="4821238"/>
          </a:xfrm>
          <a:ln w="28575">
            <a:solidFill>
              <a:schemeClr val="bg2"/>
            </a:solidFill>
          </a:ln>
        </p:spPr>
        <p:txBody>
          <a:bodyPr/>
          <a:lstStyle>
            <a:lvl1pPr>
              <a:defRPr>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73776185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 - 2 column">
    <p:spTree>
      <p:nvGrpSpPr>
        <p:cNvPr id="1" name=""/>
        <p:cNvGrpSpPr/>
        <p:nvPr/>
      </p:nvGrpSpPr>
      <p:grpSpPr>
        <a:xfrm>
          <a:off x="0" y="0"/>
          <a:ext cx="0" cy="0"/>
          <a:chOff x="0" y="0"/>
          <a:chExt cx="0" cy="0"/>
        </a:xfrm>
      </p:grpSpPr>
      <p:sp>
        <p:nvSpPr>
          <p:cNvPr id="18" name="Content Placeholder 4"/>
          <p:cNvSpPr>
            <a:spLocks noGrp="1"/>
          </p:cNvSpPr>
          <p:nvPr>
            <p:ph sz="quarter" idx="10"/>
          </p:nvPr>
        </p:nvSpPr>
        <p:spPr>
          <a:xfrm>
            <a:off x="6400800" y="691755"/>
            <a:ext cx="5080000" cy="5480450"/>
          </a:xfrm>
        </p:spPr>
        <p:txBody>
          <a:bodyPr/>
          <a:lstStyle>
            <a:lvl1pPr>
              <a:defRPr>
                <a:latin typeface="Verdana" charset="0"/>
                <a:ea typeface="Verdana" charset="0"/>
                <a:cs typeface="Verdana" charset="0"/>
              </a:defRPr>
            </a:lvl1pPr>
            <a:lvl2pPr>
              <a:defRPr>
                <a:latin typeface="Verdana" charset="0"/>
                <a:ea typeface="Verdana" charset="0"/>
                <a:cs typeface="Verdana" charset="0"/>
              </a:defRPr>
            </a:lvl2pPr>
            <a:lvl3pPr>
              <a:defRPr>
                <a:latin typeface="Verdana" charset="0"/>
                <a:ea typeface="Verdana" charset="0"/>
                <a:cs typeface="Verdana" charset="0"/>
              </a:defRPr>
            </a:lvl3pPr>
            <a:lvl4pPr>
              <a:defRPr>
                <a:latin typeface="Verdana" charset="0"/>
                <a:ea typeface="Verdana" charset="0"/>
                <a:cs typeface="Verdana" charset="0"/>
              </a:defRPr>
            </a:lvl4pPr>
            <a:lvl5pPr>
              <a:defRPr>
                <a:latin typeface="Verdana" charset="0"/>
                <a:ea typeface="Verdana" charset="0"/>
                <a:cs typeface="Verdana"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1C9EA62D-1338-4E32-B1A9-82F0FF1EA2D3}"/>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7D47DF8-DD2A-42E6-8B13-F13B0BE0E753}"/>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57C5FFB4-66FA-4FDC-B912-386673C237C3}"/>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‹Nº›</a:t>
            </a:fld>
            <a:endParaRPr lang="en-US" dirty="0"/>
          </a:p>
        </p:txBody>
      </p:sp>
      <p:sp>
        <p:nvSpPr>
          <p:cNvPr id="16" name="Title 1">
            <a:extLst>
              <a:ext uri="{FF2B5EF4-FFF2-40B4-BE49-F238E27FC236}">
                <a16:creationId xmlns:a16="http://schemas.microsoft.com/office/drawing/2014/main" id="{552AC8C5-4BEE-40A4-8A13-A5FB96859B82}"/>
              </a:ext>
            </a:extLst>
          </p:cNvPr>
          <p:cNvSpPr>
            <a:spLocks noGrp="1"/>
          </p:cNvSpPr>
          <p:nvPr>
            <p:ph type="ctrTitle" hasCustomPrompt="1"/>
          </p:nvPr>
        </p:nvSpPr>
        <p:spPr>
          <a:xfrm>
            <a:off x="575094" y="691754"/>
            <a:ext cx="5559006" cy="844945"/>
          </a:xfrm>
        </p:spPr>
        <p:txBody>
          <a:bodyPr anchor="t">
            <a:noAutofit/>
          </a:bodyPr>
          <a:lstStyle>
            <a:lvl1pPr algn="l">
              <a:defRPr sz="3000" b="1" i="0" cap="none">
                <a:solidFill>
                  <a:schemeClr val="tx1"/>
                </a:solidFill>
                <a:latin typeface="Verdana" charset="0"/>
                <a:ea typeface="Verdana" charset="0"/>
                <a:cs typeface="Verdana" charset="0"/>
              </a:defRPr>
            </a:lvl1pPr>
          </a:lstStyle>
          <a:p>
            <a:r>
              <a:rPr lang="en-US" dirty="0"/>
              <a:t>CLICK TO EDIT MASTER TITLE</a:t>
            </a:r>
          </a:p>
        </p:txBody>
      </p:sp>
      <p:sp>
        <p:nvSpPr>
          <p:cNvPr id="17" name="Subtitle 2">
            <a:extLst>
              <a:ext uri="{FF2B5EF4-FFF2-40B4-BE49-F238E27FC236}">
                <a16:creationId xmlns:a16="http://schemas.microsoft.com/office/drawing/2014/main" id="{594EDAC7-D8A8-4CCA-A7C1-7855A728988F}"/>
              </a:ext>
            </a:extLst>
          </p:cNvPr>
          <p:cNvSpPr>
            <a:spLocks noGrp="1"/>
          </p:cNvSpPr>
          <p:nvPr>
            <p:ph type="subTitle" idx="1" hasCustomPrompt="1"/>
          </p:nvPr>
        </p:nvSpPr>
        <p:spPr>
          <a:xfrm>
            <a:off x="575094" y="1727200"/>
            <a:ext cx="5559006" cy="4445005"/>
          </a:xfrm>
        </p:spPr>
        <p:txBody>
          <a:bodyPr>
            <a:noAutofit/>
          </a:bodyPr>
          <a:lstStyle>
            <a:lvl1pPr marL="0" indent="0" algn="l">
              <a:lnSpc>
                <a:spcPct val="90000"/>
              </a:lnSpc>
              <a:buNone/>
              <a:defRPr sz="1600" b="0" i="0" cap="none">
                <a:solidFill>
                  <a:srgbClr val="1E3250"/>
                </a:solidFill>
                <a:latin typeface="Verdana" charset="0"/>
                <a:ea typeface="Verdana" charset="0"/>
                <a:cs typeface="Verdan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Tree>
    <p:extLst>
      <p:ext uri="{BB962C8B-B14F-4D97-AF65-F5344CB8AC3E}">
        <p14:creationId xmlns:p14="http://schemas.microsoft.com/office/powerpoint/2010/main" val="702371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933" y="609600"/>
            <a:ext cx="11653411" cy="939800"/>
          </a:xfrm>
          <a:prstGeom prst="rect">
            <a:avLst/>
          </a:prstGeom>
        </p:spPr>
        <p:txBody>
          <a:bodyPr vert="horz" lIns="91440" tIns="45720" rIns="91440" bIns="45720" rtlCol="0" anchor="t">
            <a:noAutofit/>
          </a:bodyPr>
          <a:lstStyle/>
          <a:p>
            <a:r>
              <a:rPr lang="en-US" dirty="0"/>
              <a:t>CLICK TO EDIT </a:t>
            </a:r>
            <a:br>
              <a:rPr lang="en-US" dirty="0"/>
            </a:br>
            <a:r>
              <a:rPr lang="en-US" dirty="0"/>
              <a:t>MASTER TITLE</a:t>
            </a:r>
          </a:p>
        </p:txBody>
      </p:sp>
      <p:sp>
        <p:nvSpPr>
          <p:cNvPr id="3" name="Text Placeholder 2"/>
          <p:cNvSpPr>
            <a:spLocks noGrp="1"/>
          </p:cNvSpPr>
          <p:nvPr>
            <p:ph type="body" idx="1"/>
          </p:nvPr>
        </p:nvSpPr>
        <p:spPr>
          <a:xfrm>
            <a:off x="264913" y="2133607"/>
            <a:ext cx="11647144" cy="3546475"/>
          </a:xfrm>
          <a:prstGeom prst="rect">
            <a:avLst/>
          </a:prstGeom>
        </p:spPr>
        <p:txBody>
          <a:bodyPr vert="horz" lIns="91440" tIns="45720" rIns="91440" bIns="45720" numCol="1"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8"/>
          <p:cNvSpPr>
            <a:spLocks noGrp="1"/>
          </p:cNvSpPr>
          <p:nvPr>
            <p:ph type="sldNum" sz="quarter" idx="4"/>
          </p:nvPr>
        </p:nvSpPr>
        <p:spPr>
          <a:xfrm>
            <a:off x="318620" y="6156946"/>
            <a:ext cx="632513" cy="457200"/>
          </a:xfrm>
          <a:prstGeom prst="rect">
            <a:avLst/>
          </a:prstGeom>
        </p:spPr>
        <p:txBody>
          <a:bodyPr anchor="ctr"/>
          <a:lstStyle>
            <a:lvl1pPr algn="ctr">
              <a:defRPr/>
            </a:lvl1pPr>
          </a:lstStyle>
          <a:p>
            <a:fld id="{E1C3621B-6C8A-6941-9CAD-B981455913CB}" type="slidenum">
              <a:rPr lang="en-US" smtClean="0">
                <a:solidFill>
                  <a:srgbClr val="1E3250"/>
                </a:solidFill>
              </a:rPr>
              <a:pPr/>
              <a:t>‹Nº›</a:t>
            </a:fld>
            <a:endParaRPr lang="en-US" dirty="0">
              <a:solidFill>
                <a:srgbClr val="1E3250"/>
              </a:solidFill>
            </a:endParaRPr>
          </a:p>
        </p:txBody>
      </p:sp>
    </p:spTree>
    <p:extLst>
      <p:ext uri="{BB962C8B-B14F-4D97-AF65-F5344CB8AC3E}">
        <p14:creationId xmlns:p14="http://schemas.microsoft.com/office/powerpoint/2010/main" val="710567782"/>
      </p:ext>
    </p:extLst>
  </p:cSld>
  <p:clrMap bg1="lt1" tx1="dk1" bg2="lt2" tx2="dk2" accent1="accent1" accent2="accent2" accent3="accent3" accent4="accent4" accent5="accent5" accent6="accent6" hlink="hlink" folHlink="folHlink"/>
  <p:sldLayoutIdLst>
    <p:sldLayoutId id="2147483796" r:id="rId1"/>
    <p:sldLayoutId id="2147483787" r:id="rId2"/>
    <p:sldLayoutId id="2147483785" r:id="rId3"/>
    <p:sldLayoutId id="2147483768" r:id="rId4"/>
    <p:sldLayoutId id="2147483769" r:id="rId5"/>
    <p:sldLayoutId id="2147483723" r:id="rId6"/>
    <p:sldLayoutId id="2147483764" r:id="rId7"/>
    <p:sldLayoutId id="2147483795" r:id="rId8"/>
    <p:sldLayoutId id="2147483765" r:id="rId9"/>
    <p:sldLayoutId id="2147483681" r:id="rId10"/>
    <p:sldLayoutId id="2147483784" r:id="rId11"/>
    <p:sldLayoutId id="2147483774" r:id="rId12"/>
    <p:sldLayoutId id="2147483777" r:id="rId13"/>
    <p:sldLayoutId id="2147483778" r:id="rId14"/>
    <p:sldLayoutId id="2147483793" r:id="rId15"/>
    <p:sldLayoutId id="2147483797" r:id="rId16"/>
    <p:sldLayoutId id="2147483786" r:id="rId17"/>
    <p:sldLayoutId id="2147483679" r:id="rId18"/>
    <p:sldLayoutId id="2147483680" r:id="rId19"/>
  </p:sldLayoutIdLst>
  <p:hf hdr="0" ftr="0" dt="0"/>
  <p:txStyles>
    <p:titleStyle>
      <a:lvl1pPr algn="l" defTabSz="457200" rtl="0" eaLnBrk="1" latinLnBrk="0" hangingPunct="1">
        <a:lnSpc>
          <a:spcPct val="90000"/>
        </a:lnSpc>
        <a:spcBef>
          <a:spcPct val="0"/>
        </a:spcBef>
        <a:buNone/>
        <a:defRPr sz="3200" b="1" i="0" kern="1200">
          <a:solidFill>
            <a:srgbClr val="1E3250"/>
          </a:solidFill>
          <a:latin typeface="Verdana" charset="0"/>
          <a:ea typeface="Verdana" charset="0"/>
          <a:cs typeface="Verdana" charset="0"/>
        </a:defRPr>
      </a:lvl1pPr>
    </p:titleStyle>
    <p:bodyStyle>
      <a:lvl1pPr marL="0" indent="0" algn="l" defTabSz="457200" rtl="0" eaLnBrk="1" latinLnBrk="0" hangingPunct="1">
        <a:spcBef>
          <a:spcPts val="600"/>
        </a:spcBef>
        <a:buFont typeface="Arial"/>
        <a:buNone/>
        <a:defRPr sz="1600" b="0" i="0" kern="1200">
          <a:solidFill>
            <a:schemeClr val="tx2"/>
          </a:solidFill>
          <a:latin typeface="Verdana" charset="0"/>
          <a:ea typeface="Verdana" charset="0"/>
          <a:cs typeface="Verdana" charset="0"/>
        </a:defRPr>
      </a:lvl1pPr>
      <a:lvl2pPr marL="287338" indent="0" algn="l" defTabSz="457200" rtl="0" eaLnBrk="1" latinLnBrk="0" hangingPunct="1">
        <a:spcBef>
          <a:spcPts val="300"/>
        </a:spcBef>
        <a:spcAft>
          <a:spcPts val="600"/>
        </a:spcAft>
        <a:buFont typeface="Arial"/>
        <a:buNone/>
        <a:defRPr sz="1400" b="0" i="0" kern="1200">
          <a:solidFill>
            <a:schemeClr val="tx2"/>
          </a:solidFill>
          <a:latin typeface="Verdana" charset="0"/>
          <a:ea typeface="Verdana" charset="0"/>
          <a:cs typeface="Verdana" charset="0"/>
        </a:defRPr>
      </a:lvl2pPr>
      <a:lvl3pPr marL="684213" indent="0" algn="l" defTabSz="457200" rtl="0" eaLnBrk="1" latinLnBrk="0" hangingPunct="1">
        <a:spcBef>
          <a:spcPct val="20000"/>
        </a:spcBef>
        <a:buFont typeface="Arial"/>
        <a:buNone/>
        <a:defRPr sz="1100" b="0" i="0" kern="1200">
          <a:solidFill>
            <a:schemeClr val="tx2"/>
          </a:solidFill>
          <a:latin typeface="Verdana" charset="0"/>
          <a:ea typeface="Verdana" charset="0"/>
          <a:cs typeface="Verdana" charset="0"/>
        </a:defRPr>
      </a:lvl3pPr>
      <a:lvl4pPr marL="1027113" indent="0" algn="l" defTabSz="457200" rtl="0" eaLnBrk="1" latinLnBrk="0" hangingPunct="1">
        <a:spcBef>
          <a:spcPct val="20000"/>
        </a:spcBef>
        <a:buFont typeface="Arial"/>
        <a:buNone/>
        <a:tabLst/>
        <a:defRPr sz="1050" b="0" i="0" kern="1200">
          <a:solidFill>
            <a:schemeClr val="tx2"/>
          </a:solidFill>
          <a:latin typeface="Verdana" charset="0"/>
          <a:ea typeface="Verdana" charset="0"/>
          <a:cs typeface="Verdana" charset="0"/>
        </a:defRPr>
      </a:lvl4pPr>
      <a:lvl5pPr marL="1370013" indent="0" algn="l" defTabSz="457200" rtl="0" eaLnBrk="1" latinLnBrk="0" hangingPunct="1">
        <a:spcBef>
          <a:spcPct val="20000"/>
        </a:spcBef>
        <a:buFont typeface="Arial"/>
        <a:buNone/>
        <a:defRPr sz="1050" b="0" i="0" kern="1200">
          <a:solidFill>
            <a:schemeClr val="tx2"/>
          </a:solidFill>
          <a:latin typeface="Verdana" charset="0"/>
          <a:ea typeface="Verdana" charset="0"/>
          <a:cs typeface="Verdan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2.xml"/><Relationship Id="rId5" Type="http://schemas.openxmlformats.org/officeDocument/2006/relationships/image" Target="../media/image33.jp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pactoglobal.org.py/"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7.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8EBBC3-2065-42C0-A232-2E102345B042}"/>
              </a:ext>
            </a:extLst>
          </p:cNvPr>
          <p:cNvSpPr txBox="1">
            <a:spLocks/>
          </p:cNvSpPr>
          <p:nvPr/>
        </p:nvSpPr>
        <p:spPr>
          <a:xfrm>
            <a:off x="3467100" y="1524000"/>
            <a:ext cx="7989227" cy="4114800"/>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000" b="0" i="0" kern="1200" cap="none" baseline="0">
                <a:solidFill>
                  <a:schemeClr val="bg1"/>
                </a:solidFill>
                <a:latin typeface="Flama-Extrabold"/>
                <a:ea typeface="+mj-ea"/>
                <a:cs typeface="Flama-Extrabold"/>
              </a:defRPr>
            </a:lvl1pPr>
          </a:lstStyle>
          <a:p>
            <a:r>
              <a:rPr lang="en-GB" sz="3600" b="1" dirty="0">
                <a:solidFill>
                  <a:prstClr val="white"/>
                </a:solidFill>
                <a:latin typeface="Verdana" charset="0"/>
                <a:ea typeface="Verdana" charset="0"/>
                <a:cs typeface="Verdana" charset="0"/>
              </a:rPr>
              <a:t>EMPRESAS POR LA </a:t>
            </a:r>
          </a:p>
          <a:p>
            <a:r>
              <a:rPr lang="en-GB" sz="3600" b="1" dirty="0">
                <a:solidFill>
                  <a:prstClr val="white"/>
                </a:solidFill>
                <a:latin typeface="Verdana" charset="0"/>
                <a:ea typeface="Verdana" charset="0"/>
                <a:cs typeface="Verdana" charset="0"/>
              </a:rPr>
              <a:t>BIODIVERSIDAD</a:t>
            </a:r>
            <a:endParaRPr lang="en-GB" dirty="0">
              <a:latin typeface="Verdana" charset="0"/>
              <a:ea typeface="Verdana" charset="0"/>
              <a:cs typeface="Verdana" charset="0"/>
            </a:endParaRPr>
          </a:p>
        </p:txBody>
      </p:sp>
    </p:spTree>
    <p:extLst>
      <p:ext uri="{BB962C8B-B14F-4D97-AF65-F5344CB8AC3E}">
        <p14:creationId xmlns:p14="http://schemas.microsoft.com/office/powerpoint/2010/main" val="415329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CFA476-219F-4D0E-A4EE-78E5EF113C5E}"/>
              </a:ext>
            </a:extLst>
          </p:cNvPr>
          <p:cNvSpPr>
            <a:spLocks noGrp="1"/>
          </p:cNvSpPr>
          <p:nvPr>
            <p:ph type="title"/>
          </p:nvPr>
        </p:nvSpPr>
        <p:spPr>
          <a:xfrm>
            <a:off x="280297" y="273495"/>
            <a:ext cx="5815703" cy="699198"/>
          </a:xfrm>
        </p:spPr>
        <p:txBody>
          <a:bodyPr/>
          <a:lstStyle/>
          <a:p>
            <a:r>
              <a:rPr lang="en-GB" sz="2400" dirty="0"/>
              <a:t>Fundación Moises Bertoni y Fundación Coca cola</a:t>
            </a:r>
          </a:p>
        </p:txBody>
      </p:sp>
      <p:sp>
        <p:nvSpPr>
          <p:cNvPr id="2" name="CuadroTexto 1">
            <a:extLst>
              <a:ext uri="{FF2B5EF4-FFF2-40B4-BE49-F238E27FC236}">
                <a16:creationId xmlns:a16="http://schemas.microsoft.com/office/drawing/2014/main" id="{DD9F0123-F112-C691-042E-96AEBDD02715}"/>
              </a:ext>
            </a:extLst>
          </p:cNvPr>
          <p:cNvSpPr txBox="1"/>
          <p:nvPr/>
        </p:nvSpPr>
        <p:spPr>
          <a:xfrm>
            <a:off x="280297" y="972693"/>
            <a:ext cx="6849373" cy="1138773"/>
          </a:xfrm>
          <a:prstGeom prst="rect">
            <a:avLst/>
          </a:prstGeom>
          <a:noFill/>
        </p:spPr>
        <p:txBody>
          <a:bodyPr wrap="square" rtlCol="0">
            <a:spAutoFit/>
          </a:bodyPr>
          <a:lstStyle/>
          <a:p>
            <a:r>
              <a:rPr lang="es-PY" sz="1400" dirty="0">
                <a:solidFill>
                  <a:schemeClr val="bg1"/>
                </a:solidFill>
                <a:effectLst/>
                <a:ea typeface="Times New Roman" panose="02020603050405020304" pitchFamily="18" charset="0"/>
              </a:rPr>
              <a:t>El proyecto de conservación de agua implementado en las zonas aledañas de la Reserva de Biosfera del Bosque </a:t>
            </a:r>
            <a:r>
              <a:rPr lang="es-PY" sz="1400" dirty="0" err="1">
                <a:solidFill>
                  <a:schemeClr val="bg1"/>
                </a:solidFill>
                <a:effectLst/>
                <a:ea typeface="Times New Roman" panose="02020603050405020304" pitchFamily="18" charset="0"/>
              </a:rPr>
              <a:t>Mbaracayú</a:t>
            </a:r>
            <a:r>
              <a:rPr lang="es-PY" sz="1400" dirty="0">
                <a:solidFill>
                  <a:schemeClr val="bg1"/>
                </a:solidFill>
                <a:effectLst/>
                <a:ea typeface="Times New Roman" panose="02020603050405020304" pitchFamily="18" charset="0"/>
              </a:rPr>
              <a:t>, en el departamento de Canindeyú, asistió a 237 familias desde 2017 a 2020 para cambiar los suelos de 306,7 hectáreas fértiles a través de la siembra directa. </a:t>
            </a:r>
          </a:p>
          <a:p>
            <a:endParaRPr lang="es-PY" sz="1200" dirty="0">
              <a:solidFill>
                <a:schemeClr val="bg1"/>
              </a:solidFill>
              <a:ea typeface="Roboto" pitchFamily="2" charset="0"/>
            </a:endParaRPr>
          </a:p>
        </p:txBody>
      </p:sp>
      <p:sp>
        <p:nvSpPr>
          <p:cNvPr id="10" name="CuadroTexto 9">
            <a:extLst>
              <a:ext uri="{FF2B5EF4-FFF2-40B4-BE49-F238E27FC236}">
                <a16:creationId xmlns:a16="http://schemas.microsoft.com/office/drawing/2014/main" id="{1C6F1B20-FC4C-365B-0038-0F4202E11A5A}"/>
              </a:ext>
            </a:extLst>
          </p:cNvPr>
          <p:cNvSpPr txBox="1"/>
          <p:nvPr/>
        </p:nvSpPr>
        <p:spPr>
          <a:xfrm>
            <a:off x="-200095" y="2379704"/>
            <a:ext cx="7303260" cy="2893100"/>
          </a:xfrm>
          <a:prstGeom prst="rect">
            <a:avLst/>
          </a:prstGeom>
          <a:noFill/>
        </p:spPr>
        <p:txBody>
          <a:bodyPr wrap="square">
            <a:spAutoFit/>
          </a:bodyPr>
          <a:lstStyle/>
          <a:p>
            <a:pPr marL="457200"/>
            <a:r>
              <a:rPr lang="es-PY" sz="1400" dirty="0">
                <a:solidFill>
                  <a:schemeClr val="bg1"/>
                </a:solidFill>
              </a:rPr>
              <a:t>Siembras y cosechas diferentes, sustentables, con una apuesta al cuidado del ambiente y a la preservación del agua. Esa es la transformación a la que se sumaron los productores de los fértiles terrenos que están ubicados en los alrededores de la Reserva de Biosfera del Bosque </a:t>
            </a:r>
            <a:r>
              <a:rPr lang="es-PY" sz="1400" dirty="0" err="1">
                <a:solidFill>
                  <a:schemeClr val="bg1"/>
                </a:solidFill>
              </a:rPr>
              <a:t>Mbaracayú</a:t>
            </a:r>
            <a:r>
              <a:rPr lang="es-PY" sz="1400" dirty="0">
                <a:solidFill>
                  <a:schemeClr val="bg1"/>
                </a:solidFill>
              </a:rPr>
              <a:t>, en Canindeyú, en el norte de Paraguay. </a:t>
            </a:r>
          </a:p>
          <a:p>
            <a:pPr marL="457200"/>
            <a:r>
              <a:rPr lang="es-PY" sz="1400" dirty="0">
                <a:solidFill>
                  <a:schemeClr val="bg1"/>
                </a:solidFill>
              </a:rPr>
              <a:t>La política global de cuidado de agua de la Compañía Coca-Cola, que se traduce en la reducción de su uso, recuperación y tratamiento en las plantas embotelladoras, programas de acceso a agua en comunidades vulnerables y el apoyo a iniciativas de preservación y protección de cuencas. De esta manera, desde 2015 la Compañía cumple el compromiso de devolver a la naturaleza el 100% del agua que utiliza en sus bebidas a nivel global, una meta que se alcanzó cinco años antes de lo previsto.</a:t>
            </a:r>
          </a:p>
        </p:txBody>
      </p:sp>
      <p:sp>
        <p:nvSpPr>
          <p:cNvPr id="11" name="CuadroTexto 10">
            <a:extLst>
              <a:ext uri="{FF2B5EF4-FFF2-40B4-BE49-F238E27FC236}">
                <a16:creationId xmlns:a16="http://schemas.microsoft.com/office/drawing/2014/main" id="{6A822B30-913C-42E4-4004-337B933821A0}"/>
              </a:ext>
            </a:extLst>
          </p:cNvPr>
          <p:cNvSpPr txBox="1"/>
          <p:nvPr/>
        </p:nvSpPr>
        <p:spPr>
          <a:xfrm>
            <a:off x="280297" y="5272804"/>
            <a:ext cx="6584330" cy="1384995"/>
          </a:xfrm>
          <a:prstGeom prst="rect">
            <a:avLst/>
          </a:prstGeom>
          <a:noFill/>
        </p:spPr>
        <p:txBody>
          <a:bodyPr wrap="square">
            <a:spAutoFit/>
          </a:bodyPr>
          <a:lstStyle/>
          <a:p>
            <a:r>
              <a:rPr lang="es-ES" sz="1400" dirty="0">
                <a:solidFill>
                  <a:schemeClr val="bg1"/>
                </a:solidFill>
              </a:rPr>
              <a:t>La iniciativa no solo mejoró la producción de las familias que formaron parte, sino que convirtió a cada uno de los 237 núcleos familiares en custodios de las napas subterráneas al permitir la cosecha directa. Esta técnica permite, según los datos técnicos, infiltrar hasta 600.000 m³ de agua de lluvia por año, un paso esencial para la preservación de los recursos hídricos subterráneos.</a:t>
            </a:r>
            <a:endParaRPr lang="es-PY" sz="1400" dirty="0">
              <a:solidFill>
                <a:schemeClr val="bg1"/>
              </a:solidFill>
            </a:endParaRPr>
          </a:p>
        </p:txBody>
      </p:sp>
      <p:pic>
        <p:nvPicPr>
          <p:cNvPr id="6" name="Imagen 5">
            <a:extLst>
              <a:ext uri="{FF2B5EF4-FFF2-40B4-BE49-F238E27FC236}">
                <a16:creationId xmlns:a16="http://schemas.microsoft.com/office/drawing/2014/main" id="{FFB6F137-BD24-39C3-9179-2ECAEAD81A08}"/>
              </a:ext>
            </a:extLst>
          </p:cNvPr>
          <p:cNvPicPr>
            <a:picLocks noChangeAspect="1"/>
          </p:cNvPicPr>
          <p:nvPr/>
        </p:nvPicPr>
        <p:blipFill rotWithShape="1">
          <a:blip r:embed="rId2">
            <a:extLst>
              <a:ext uri="{28A0092B-C50C-407E-A947-70E740481C1C}">
                <a14:useLocalDpi xmlns:a14="http://schemas.microsoft.com/office/drawing/2010/main" val="0"/>
              </a:ext>
            </a:extLst>
          </a:blip>
          <a:srcRect l="22689" r="27842"/>
          <a:stretch/>
        </p:blipFill>
        <p:spPr>
          <a:xfrm>
            <a:off x="7103164" y="0"/>
            <a:ext cx="5088836" cy="6858000"/>
          </a:xfrm>
          <a:prstGeom prst="rect">
            <a:avLst/>
          </a:prstGeom>
        </p:spPr>
      </p:pic>
    </p:spTree>
    <p:extLst>
      <p:ext uri="{BB962C8B-B14F-4D97-AF65-F5344CB8AC3E}">
        <p14:creationId xmlns:p14="http://schemas.microsoft.com/office/powerpoint/2010/main" val="2396938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CFA476-219F-4D0E-A4EE-78E5EF113C5E}"/>
              </a:ext>
            </a:extLst>
          </p:cNvPr>
          <p:cNvSpPr>
            <a:spLocks noGrp="1"/>
          </p:cNvSpPr>
          <p:nvPr>
            <p:ph type="title"/>
          </p:nvPr>
        </p:nvSpPr>
        <p:spPr>
          <a:xfrm>
            <a:off x="280297" y="3079401"/>
            <a:ext cx="5815703" cy="699198"/>
          </a:xfrm>
        </p:spPr>
        <p:txBody>
          <a:bodyPr/>
          <a:lstStyle/>
          <a:p>
            <a:r>
              <a:rPr lang="en-GB" sz="2400" dirty="0"/>
              <a:t>YAGUARETE PORA</a:t>
            </a:r>
          </a:p>
        </p:txBody>
      </p:sp>
      <p:sp>
        <p:nvSpPr>
          <p:cNvPr id="2" name="CuadroTexto 1">
            <a:extLst>
              <a:ext uri="{FF2B5EF4-FFF2-40B4-BE49-F238E27FC236}">
                <a16:creationId xmlns:a16="http://schemas.microsoft.com/office/drawing/2014/main" id="{DD9F0123-F112-C691-042E-96AEBDD02715}"/>
              </a:ext>
            </a:extLst>
          </p:cNvPr>
          <p:cNvSpPr txBox="1"/>
          <p:nvPr/>
        </p:nvSpPr>
        <p:spPr>
          <a:xfrm>
            <a:off x="280298" y="3778599"/>
            <a:ext cx="6557824" cy="2677656"/>
          </a:xfrm>
          <a:prstGeom prst="rect">
            <a:avLst/>
          </a:prstGeom>
          <a:noFill/>
        </p:spPr>
        <p:txBody>
          <a:bodyPr wrap="square" rtlCol="0">
            <a:spAutoFit/>
          </a:bodyPr>
          <a:lstStyle/>
          <a:p>
            <a:pPr algn="just"/>
            <a:r>
              <a:rPr lang="es-ES" sz="1400" dirty="0">
                <a:solidFill>
                  <a:schemeClr val="bg1"/>
                </a:solidFill>
                <a:ea typeface="Roboto" pitchFamily="2" charset="0"/>
              </a:rPr>
              <a:t>La empresa está enfocada a la Producción Ganadera y Forestal en el Chaco paraguayo, en conformidad con el uso racional de los recursos naturales de la mano de las disposiciones legales vigentes y la protección ambiental.</a:t>
            </a:r>
          </a:p>
          <a:p>
            <a:pPr algn="just"/>
            <a:endParaRPr lang="es-ES" sz="1400" dirty="0">
              <a:solidFill>
                <a:schemeClr val="bg1"/>
              </a:solidFill>
              <a:ea typeface="Roboto" pitchFamily="2" charset="0"/>
            </a:endParaRPr>
          </a:p>
          <a:p>
            <a:pPr algn="just"/>
            <a:r>
              <a:rPr lang="es-ES" sz="1400" dirty="0">
                <a:solidFill>
                  <a:schemeClr val="bg1"/>
                </a:solidFill>
                <a:ea typeface="Roboto" pitchFamily="2" charset="0"/>
              </a:rPr>
              <a:t>La misma es dueña de una propiedad de 78.549 has, ubicada en el Departamento de Alto Paraguay. La propiedad cuenta con un plan de uso de la tierra, donde 27.508 hectáreas fueron destinadas a Reserva Natural, según la Ley 352/94, a PERPETUIDAD. La otra porción cuenta con aproximadamente 10.000 hectáreas con un sistema silvopastoril, diseñado con criterios sostenibles, que está siendo implementado en diferentes etapas.</a:t>
            </a:r>
            <a:endParaRPr lang="es-PY" sz="1400" dirty="0">
              <a:solidFill>
                <a:schemeClr val="bg1"/>
              </a:solidFill>
              <a:ea typeface="Roboto" pitchFamily="2" charset="0"/>
            </a:endParaRPr>
          </a:p>
        </p:txBody>
      </p:sp>
      <p:pic>
        <p:nvPicPr>
          <p:cNvPr id="4" name="Imagen 3">
            <a:extLst>
              <a:ext uri="{FF2B5EF4-FFF2-40B4-BE49-F238E27FC236}">
                <a16:creationId xmlns:a16="http://schemas.microsoft.com/office/drawing/2014/main" id="{2DAF1E92-F856-1DB4-76F0-D2BBC2515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135" y="0"/>
            <a:ext cx="5083865" cy="3358982"/>
          </a:xfrm>
          <a:prstGeom prst="rect">
            <a:avLst/>
          </a:prstGeom>
        </p:spPr>
      </p:pic>
      <p:pic>
        <p:nvPicPr>
          <p:cNvPr id="7" name="Imagen 6">
            <a:extLst>
              <a:ext uri="{FF2B5EF4-FFF2-40B4-BE49-F238E27FC236}">
                <a16:creationId xmlns:a16="http://schemas.microsoft.com/office/drawing/2014/main" id="{65ABE118-B29C-5FFA-6D54-F9D2FB3F8815}"/>
              </a:ext>
            </a:extLst>
          </p:cNvPr>
          <p:cNvPicPr>
            <a:picLocks noChangeAspect="1"/>
          </p:cNvPicPr>
          <p:nvPr/>
        </p:nvPicPr>
        <p:blipFill rotWithShape="1">
          <a:blip r:embed="rId3">
            <a:extLst>
              <a:ext uri="{28A0092B-C50C-407E-A947-70E740481C1C}">
                <a14:useLocalDpi xmlns:a14="http://schemas.microsoft.com/office/drawing/2010/main" val="0"/>
              </a:ext>
            </a:extLst>
          </a:blip>
          <a:srcRect r="4376"/>
          <a:stretch/>
        </p:blipFill>
        <p:spPr>
          <a:xfrm>
            <a:off x="7108135" y="3358982"/>
            <a:ext cx="5083865" cy="3512712"/>
          </a:xfrm>
          <a:prstGeom prst="rect">
            <a:avLst/>
          </a:prstGeom>
        </p:spPr>
      </p:pic>
      <p:pic>
        <p:nvPicPr>
          <p:cNvPr id="12" name="Imagen 11">
            <a:extLst>
              <a:ext uri="{FF2B5EF4-FFF2-40B4-BE49-F238E27FC236}">
                <a16:creationId xmlns:a16="http://schemas.microsoft.com/office/drawing/2014/main" id="{2D5E25EE-9D26-971B-C877-34E85301E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810000" cy="2857500"/>
          </a:xfrm>
          <a:prstGeom prst="rect">
            <a:avLst/>
          </a:prstGeom>
        </p:spPr>
      </p:pic>
      <p:pic>
        <p:nvPicPr>
          <p:cNvPr id="14" name="Imagen 13">
            <a:extLst>
              <a:ext uri="{FF2B5EF4-FFF2-40B4-BE49-F238E27FC236}">
                <a16:creationId xmlns:a16="http://schemas.microsoft.com/office/drawing/2014/main" id="{15EAC8ED-B6E0-16FE-7A3F-476F38E11409}"/>
              </a:ext>
            </a:extLst>
          </p:cNvPr>
          <p:cNvPicPr>
            <a:picLocks noChangeAspect="1"/>
          </p:cNvPicPr>
          <p:nvPr/>
        </p:nvPicPr>
        <p:blipFill rotWithShape="1">
          <a:blip r:embed="rId5">
            <a:extLst>
              <a:ext uri="{28A0092B-C50C-407E-A947-70E740481C1C}">
                <a14:useLocalDpi xmlns:a14="http://schemas.microsoft.com/office/drawing/2010/main" val="0"/>
              </a:ext>
            </a:extLst>
          </a:blip>
          <a:srcRect r="23534"/>
          <a:stretch/>
        </p:blipFill>
        <p:spPr>
          <a:xfrm>
            <a:off x="3810000" y="0"/>
            <a:ext cx="3298135" cy="2857500"/>
          </a:xfrm>
          <a:prstGeom prst="rect">
            <a:avLst/>
          </a:prstGeom>
        </p:spPr>
      </p:pic>
    </p:spTree>
    <p:extLst>
      <p:ext uri="{BB962C8B-B14F-4D97-AF65-F5344CB8AC3E}">
        <p14:creationId xmlns:p14="http://schemas.microsoft.com/office/powerpoint/2010/main" val="2803317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477FD31-CEC9-5299-2DDD-F12B69357D79}"/>
              </a:ext>
            </a:extLst>
          </p:cNvPr>
          <p:cNvPicPr>
            <a:picLocks noChangeAspect="1"/>
          </p:cNvPicPr>
          <p:nvPr/>
        </p:nvPicPr>
        <p:blipFill rotWithShape="1">
          <a:blip r:embed="rId2">
            <a:extLst>
              <a:ext uri="{28A0092B-C50C-407E-A947-70E740481C1C}">
                <a14:useLocalDpi xmlns:a14="http://schemas.microsoft.com/office/drawing/2010/main" val="0"/>
              </a:ext>
            </a:extLst>
          </a:blip>
          <a:srcRect t="12797" b="5447"/>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9AF0C778-B57E-477B-8F67-F022BE687B15}"/>
              </a:ext>
            </a:extLst>
          </p:cNvPr>
          <p:cNvSpPr/>
          <p:nvPr/>
        </p:nvSpPr>
        <p:spPr>
          <a:xfrm>
            <a:off x="0" y="0"/>
            <a:ext cx="12192000" cy="6858000"/>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TextBox 4">
            <a:extLst>
              <a:ext uri="{FF2B5EF4-FFF2-40B4-BE49-F238E27FC236}">
                <a16:creationId xmlns:a16="http://schemas.microsoft.com/office/drawing/2014/main" id="{3E950858-AEBC-A04E-80A0-814A375B70AF}"/>
              </a:ext>
            </a:extLst>
          </p:cNvPr>
          <p:cNvSpPr txBox="1"/>
          <p:nvPr/>
        </p:nvSpPr>
        <p:spPr>
          <a:xfrm>
            <a:off x="13330989" y="2454442"/>
            <a:ext cx="184731" cy="369332"/>
          </a:xfrm>
          <a:prstGeom prst="rect">
            <a:avLst/>
          </a:prstGeom>
          <a:noFill/>
        </p:spPr>
        <p:txBody>
          <a:bodyPr wrap="none" rtlCol="0">
            <a:spAutoFit/>
          </a:bodyPr>
          <a:lstStyle/>
          <a:p>
            <a:endParaRPr lang="en-US" dirty="0"/>
          </a:p>
        </p:txBody>
      </p:sp>
      <p:sp>
        <p:nvSpPr>
          <p:cNvPr id="2" name="CuadroTexto 1">
            <a:extLst>
              <a:ext uri="{FF2B5EF4-FFF2-40B4-BE49-F238E27FC236}">
                <a16:creationId xmlns:a16="http://schemas.microsoft.com/office/drawing/2014/main" id="{193BE061-43F7-2AE2-89E3-0D428AF55106}"/>
              </a:ext>
            </a:extLst>
          </p:cNvPr>
          <p:cNvSpPr txBox="1"/>
          <p:nvPr/>
        </p:nvSpPr>
        <p:spPr>
          <a:xfrm>
            <a:off x="450574" y="1946127"/>
            <a:ext cx="9925878" cy="3724096"/>
          </a:xfrm>
          <a:prstGeom prst="rect">
            <a:avLst/>
          </a:prstGeom>
          <a:noFill/>
        </p:spPr>
        <p:txBody>
          <a:bodyPr wrap="square" rtlCol="0">
            <a:spAutoFit/>
          </a:bodyPr>
          <a:lstStyle/>
          <a:p>
            <a:r>
              <a:rPr lang="es-ES" dirty="0">
                <a:solidFill>
                  <a:schemeClr val="bg1"/>
                </a:solidFill>
                <a:latin typeface="Roboto" pitchFamily="2" charset="0"/>
                <a:ea typeface="Roboto" pitchFamily="2" charset="0"/>
              </a:rPr>
              <a:t>Nuestro trabajo consiste en impulsar al sector privado y acompañándoles en su camino hacia la sostenibilidad corporativa, entendiendo a la sostenibilidad no sólo como un asunto reputacional o de sólo marketing, sino como un tema </a:t>
            </a:r>
            <a:r>
              <a:rPr lang="es-ES">
                <a:solidFill>
                  <a:schemeClr val="bg1"/>
                </a:solidFill>
                <a:latin typeface="Roboto" pitchFamily="2" charset="0"/>
                <a:ea typeface="Roboto" pitchFamily="2" charset="0"/>
              </a:rPr>
              <a:t>prioritario de </a:t>
            </a:r>
            <a:endParaRPr lang="es-ES" dirty="0">
              <a:solidFill>
                <a:schemeClr val="bg1"/>
              </a:solidFill>
              <a:latin typeface="Roboto" pitchFamily="2" charset="0"/>
              <a:ea typeface="Roboto" pitchFamily="2" charset="0"/>
            </a:endParaRPr>
          </a:p>
          <a:p>
            <a:endParaRPr lang="es-ES" dirty="0">
              <a:solidFill>
                <a:schemeClr val="bg1"/>
              </a:solidFill>
              <a:latin typeface="Roboto" pitchFamily="2" charset="0"/>
              <a:ea typeface="Roboto" pitchFamily="2" charset="0"/>
            </a:endParaRPr>
          </a:p>
          <a:p>
            <a:r>
              <a:rPr lang="es-ES" sz="2000" b="1" dirty="0">
                <a:solidFill>
                  <a:schemeClr val="bg1"/>
                </a:solidFill>
                <a:latin typeface="Roboto" pitchFamily="2" charset="0"/>
                <a:ea typeface="Roboto" pitchFamily="2" charset="0"/>
              </a:rPr>
              <a:t>…sobrevivencia</a:t>
            </a:r>
          </a:p>
          <a:p>
            <a:endParaRPr lang="es-ES" dirty="0">
              <a:solidFill>
                <a:schemeClr val="bg1"/>
              </a:solidFill>
              <a:latin typeface="Roboto" pitchFamily="2" charset="0"/>
              <a:ea typeface="Roboto" pitchFamily="2" charset="0"/>
            </a:endParaRPr>
          </a:p>
          <a:p>
            <a:r>
              <a:rPr lang="es-ES" dirty="0">
                <a:solidFill>
                  <a:schemeClr val="bg1"/>
                </a:solidFill>
                <a:latin typeface="Roboto" pitchFamily="2" charset="0"/>
                <a:ea typeface="Roboto" pitchFamily="2" charset="0"/>
              </a:rPr>
              <a:t>Preservar los ecosistemas para que ellos sigan entregándoles los recursos que las industrias necesitan para su actividad, sin que ellos se encarezcan sin control debido a su creciente escasez.</a:t>
            </a:r>
          </a:p>
          <a:p>
            <a:endParaRPr lang="es-ES" dirty="0">
              <a:solidFill>
                <a:schemeClr val="bg1"/>
              </a:solidFill>
              <a:latin typeface="Roboto" pitchFamily="2" charset="0"/>
              <a:ea typeface="Roboto" pitchFamily="2" charset="0"/>
            </a:endParaRPr>
          </a:p>
          <a:p>
            <a:r>
              <a:rPr lang="es-ES" dirty="0">
                <a:solidFill>
                  <a:schemeClr val="bg1"/>
                </a:solidFill>
                <a:latin typeface="Roboto" pitchFamily="2" charset="0"/>
                <a:ea typeface="Roboto" pitchFamily="2" charset="0"/>
              </a:rPr>
              <a:t>Con el paso del tiempo y un mayor conocimiento generado por científicos, también hay evidencia de que invertir ahora en estos temas, es un buen negocio. </a:t>
            </a:r>
          </a:p>
          <a:p>
            <a:endParaRPr lang="es-PY"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1293514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B578CE-3F11-4970-8818-7C90A3F11399}"/>
              </a:ext>
            </a:extLst>
          </p:cNvPr>
          <p:cNvSpPr txBox="1"/>
          <p:nvPr/>
        </p:nvSpPr>
        <p:spPr>
          <a:xfrm>
            <a:off x="628971" y="5723569"/>
            <a:ext cx="10957782" cy="830997"/>
          </a:xfrm>
          <a:prstGeom prst="rect">
            <a:avLst/>
          </a:prstGeom>
          <a:noFill/>
        </p:spPr>
        <p:txBody>
          <a:bodyPr wrap="square" rtlCol="0">
            <a:spAutoFit/>
          </a:bodyPr>
          <a:lstStyle/>
          <a:p>
            <a:pPr algn="ctr"/>
            <a:r>
              <a:rPr lang="en-GB" sz="1600" dirty="0">
                <a:solidFill>
                  <a:schemeClr val="bg1"/>
                </a:solidFill>
                <a:hlinkClick r:id="rId2"/>
              </a:rPr>
              <a:t>www.pactoglobal.org.py</a:t>
            </a:r>
            <a:r>
              <a:rPr lang="en-GB" sz="1600" dirty="0">
                <a:solidFill>
                  <a:schemeClr val="bg1"/>
                </a:solidFill>
              </a:rPr>
              <a:t> | www.unglobalcompact.org</a:t>
            </a:r>
          </a:p>
          <a:p>
            <a:pPr algn="ctr"/>
            <a:r>
              <a:rPr lang="en-GB" sz="1600" dirty="0" err="1">
                <a:solidFill>
                  <a:schemeClr val="bg1"/>
                </a:solidFill>
              </a:rPr>
              <a:t>Seguínos</a:t>
            </a:r>
            <a:r>
              <a:rPr lang="en-GB" sz="1600" dirty="0">
                <a:solidFill>
                  <a:schemeClr val="bg1"/>
                </a:solidFill>
              </a:rPr>
              <a:t> </a:t>
            </a:r>
            <a:r>
              <a:rPr lang="en-GB" sz="1600" dirty="0" err="1">
                <a:solidFill>
                  <a:schemeClr val="bg1"/>
                </a:solidFill>
              </a:rPr>
              <a:t>en</a:t>
            </a:r>
            <a:r>
              <a:rPr lang="en-GB" sz="1600" dirty="0">
                <a:solidFill>
                  <a:schemeClr val="bg1"/>
                </a:solidFill>
              </a:rPr>
              <a:t> las redes </a:t>
            </a:r>
            <a:r>
              <a:rPr lang="en-GB" sz="1600" dirty="0" err="1">
                <a:solidFill>
                  <a:schemeClr val="bg1"/>
                </a:solidFill>
              </a:rPr>
              <a:t>sociales</a:t>
            </a:r>
            <a:r>
              <a:rPr lang="en-GB" sz="1600" dirty="0">
                <a:solidFill>
                  <a:schemeClr val="bg1"/>
                </a:solidFill>
              </a:rPr>
              <a:t> </a:t>
            </a:r>
          </a:p>
          <a:p>
            <a:pPr algn="ctr"/>
            <a:r>
              <a:rPr lang="en-GB" sz="1600" dirty="0">
                <a:solidFill>
                  <a:schemeClr val="bg1"/>
                </a:solidFill>
              </a:rPr>
              <a:t>@pactoglobalpy – </a:t>
            </a:r>
            <a:r>
              <a:rPr lang="en-GB" sz="1600" dirty="0" err="1">
                <a:solidFill>
                  <a:schemeClr val="bg1"/>
                </a:solidFill>
              </a:rPr>
              <a:t>Pacto</a:t>
            </a:r>
            <a:r>
              <a:rPr lang="en-GB" sz="1600" dirty="0">
                <a:solidFill>
                  <a:schemeClr val="bg1"/>
                </a:solidFill>
              </a:rPr>
              <a:t> Global Paraguay </a:t>
            </a:r>
          </a:p>
        </p:txBody>
      </p:sp>
      <p:sp>
        <p:nvSpPr>
          <p:cNvPr id="5" name="TextBox 4"/>
          <p:cNvSpPr txBox="1"/>
          <p:nvPr/>
        </p:nvSpPr>
        <p:spPr>
          <a:xfrm>
            <a:off x="1973184" y="4400748"/>
            <a:ext cx="8269357" cy="523220"/>
          </a:xfrm>
          <a:prstGeom prst="rect">
            <a:avLst/>
          </a:prstGeom>
          <a:noFill/>
        </p:spPr>
        <p:txBody>
          <a:bodyPr wrap="square" rtlCol="0">
            <a:spAutoFit/>
          </a:bodyPr>
          <a:lstStyle/>
          <a:p>
            <a:r>
              <a:rPr lang="en-US" sz="2800" b="1" dirty="0">
                <a:solidFill>
                  <a:srgbClr val="699BC6"/>
                </a:solidFill>
                <a:latin typeface="Verdana" charset="0"/>
                <a:ea typeface="Verdana" charset="0"/>
                <a:cs typeface="Verdana" charset="0"/>
              </a:rPr>
              <a:t>Uniendo empresas por un mundo mejor</a:t>
            </a:r>
          </a:p>
        </p:txBody>
      </p:sp>
      <p:pic>
        <p:nvPicPr>
          <p:cNvPr id="6" name="Imagen 5">
            <a:extLst>
              <a:ext uri="{FF2B5EF4-FFF2-40B4-BE49-F238E27FC236}">
                <a16:creationId xmlns:a16="http://schemas.microsoft.com/office/drawing/2014/main" id="{E92154B6-3DD6-895F-5766-4A505958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169" y="2029768"/>
            <a:ext cx="4913386" cy="1764796"/>
          </a:xfrm>
          <a:prstGeom prst="rect">
            <a:avLst/>
          </a:prstGeom>
        </p:spPr>
      </p:pic>
    </p:spTree>
    <p:extLst>
      <p:ext uri="{BB962C8B-B14F-4D97-AF65-F5344CB8AC3E}">
        <p14:creationId xmlns:p14="http://schemas.microsoft.com/office/powerpoint/2010/main" val="2961600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B26E365-F740-F10F-3051-99FCE01245F1}"/>
              </a:ext>
            </a:extLst>
          </p:cNvPr>
          <p:cNvSpPr txBox="1"/>
          <p:nvPr/>
        </p:nvSpPr>
        <p:spPr>
          <a:xfrm>
            <a:off x="5738191" y="2127842"/>
            <a:ext cx="5300869" cy="2449645"/>
          </a:xfrm>
          <a:prstGeom prst="rect">
            <a:avLst/>
          </a:prstGeom>
          <a:noFill/>
        </p:spPr>
        <p:txBody>
          <a:bodyPr wrap="square" rtlCol="0">
            <a:spAutoFit/>
          </a:bodyPr>
          <a:lstStyle/>
          <a:p>
            <a:pPr algn="just"/>
            <a:r>
              <a:rPr lang="es-PY" sz="1800" dirty="0">
                <a:effectLst/>
                <a:latin typeface="Calibri" panose="020F0502020204030204" pitchFamily="34" charset="0"/>
                <a:ea typeface="Calibri" panose="020F0502020204030204" pitchFamily="34" charset="0"/>
                <a:cs typeface="Times New Roman" panose="02020603050405020304" pitchFamily="18" charset="0"/>
              </a:rPr>
              <a:t>Los desafíos ambientales sin precedentes que enfrentamos hoy están sin duda alguna interconectados en áreas que incluyen el cambio climático, el agua limpia y la biodiversidad. </a:t>
            </a:r>
          </a:p>
          <a:p>
            <a:pPr algn="just"/>
            <a:endParaRPr lang="es-PY"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Y" sz="1800" dirty="0">
                <a:effectLst/>
                <a:latin typeface="Calibri" panose="020F0502020204030204" pitchFamily="34" charset="0"/>
                <a:ea typeface="Calibri" panose="020F0502020204030204" pitchFamily="34" charset="0"/>
                <a:cs typeface="Times New Roman" panose="02020603050405020304" pitchFamily="18" charset="0"/>
              </a:rPr>
              <a:t>Se necesitan nuevos esfuerzos </a:t>
            </a:r>
            <a:r>
              <a:rPr lang="es-PY" sz="1800" b="1" dirty="0">
                <a:effectLst/>
                <a:latin typeface="Calibri" panose="020F0502020204030204" pitchFamily="34" charset="0"/>
                <a:ea typeface="Calibri" panose="020F0502020204030204" pitchFamily="34" charset="0"/>
                <a:cs typeface="Times New Roman" panose="02020603050405020304" pitchFamily="18" charset="0"/>
              </a:rPr>
              <a:t>CONJUNTOS</a:t>
            </a:r>
            <a:r>
              <a:rPr lang="es-PY" sz="1800" dirty="0">
                <a:effectLst/>
                <a:latin typeface="Calibri" panose="020F0502020204030204" pitchFamily="34" charset="0"/>
                <a:ea typeface="Calibri" panose="020F0502020204030204" pitchFamily="34" charset="0"/>
                <a:cs typeface="Times New Roman" panose="02020603050405020304" pitchFamily="18" charset="0"/>
              </a:rPr>
              <a:t> entre todos los sectores, para enfrentar estos desafíos. </a:t>
            </a:r>
          </a:p>
          <a:p>
            <a:pPr algn="just"/>
            <a:endParaRPr lang="es-PY" dirty="0"/>
          </a:p>
        </p:txBody>
      </p:sp>
      <p:pic>
        <p:nvPicPr>
          <p:cNvPr id="13" name="Imagen 12">
            <a:extLst>
              <a:ext uri="{FF2B5EF4-FFF2-40B4-BE49-F238E27FC236}">
                <a16:creationId xmlns:a16="http://schemas.microsoft.com/office/drawing/2014/main" id="{BE9D0DBB-AB5E-0D7A-97DC-194CFCF205A5}"/>
              </a:ext>
            </a:extLst>
          </p:cNvPr>
          <p:cNvPicPr>
            <a:picLocks noChangeAspect="1"/>
          </p:cNvPicPr>
          <p:nvPr/>
        </p:nvPicPr>
        <p:blipFill rotWithShape="1">
          <a:blip r:embed="rId2">
            <a:extLst>
              <a:ext uri="{28A0092B-C50C-407E-A947-70E740481C1C}">
                <a14:useLocalDpi xmlns:a14="http://schemas.microsoft.com/office/drawing/2010/main" val="0"/>
              </a:ext>
            </a:extLst>
          </a:blip>
          <a:srcRect l="29247" r="29594"/>
          <a:stretch/>
        </p:blipFill>
        <p:spPr>
          <a:xfrm>
            <a:off x="0" y="124330"/>
            <a:ext cx="4619232" cy="6733669"/>
          </a:xfrm>
          <a:prstGeom prst="rect">
            <a:avLst/>
          </a:prstGeom>
        </p:spPr>
      </p:pic>
      <p:pic>
        <p:nvPicPr>
          <p:cNvPr id="17" name="Imagen 16">
            <a:extLst>
              <a:ext uri="{FF2B5EF4-FFF2-40B4-BE49-F238E27FC236}">
                <a16:creationId xmlns:a16="http://schemas.microsoft.com/office/drawing/2014/main" id="{8FB463D9-9516-3D07-171B-7B2D84EDA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9842" y="6088245"/>
            <a:ext cx="509879" cy="635624"/>
          </a:xfrm>
          <a:prstGeom prst="rect">
            <a:avLst/>
          </a:prstGeom>
        </p:spPr>
      </p:pic>
    </p:spTree>
    <p:extLst>
      <p:ext uri="{BB962C8B-B14F-4D97-AF65-F5344CB8AC3E}">
        <p14:creationId xmlns:p14="http://schemas.microsoft.com/office/powerpoint/2010/main" val="2103506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DA20E-113A-4B51-9A2F-4A00430C5838}"/>
              </a:ext>
            </a:extLst>
          </p:cNvPr>
          <p:cNvSpPr>
            <a:spLocks noGrp="1"/>
          </p:cNvSpPr>
          <p:nvPr>
            <p:ph type="ctrTitle"/>
          </p:nvPr>
        </p:nvSpPr>
        <p:spPr>
          <a:xfrm>
            <a:off x="575093" y="691754"/>
            <a:ext cx="11244871" cy="748923"/>
          </a:xfrm>
        </p:spPr>
        <p:txBody>
          <a:bodyPr/>
          <a:lstStyle/>
          <a:p>
            <a:r>
              <a:rPr lang="en-GB" sz="2400" dirty="0" err="1"/>
              <a:t>Desde</a:t>
            </a:r>
            <a:r>
              <a:rPr lang="en-GB" sz="2400" dirty="0"/>
              <a:t> </a:t>
            </a:r>
            <a:r>
              <a:rPr lang="en-GB" sz="2400" dirty="0" err="1"/>
              <a:t>el</a:t>
            </a:r>
            <a:r>
              <a:rPr lang="en-GB" sz="2400" dirty="0"/>
              <a:t> Pacto Global, </a:t>
            </a:r>
            <a:r>
              <a:rPr lang="en-GB" sz="2400" dirty="0" err="1"/>
              <a:t>acercamos</a:t>
            </a:r>
            <a:r>
              <a:rPr lang="en-GB" sz="2400" dirty="0"/>
              <a:t> la Agenda 2030 y los ODS al sector privado</a:t>
            </a:r>
          </a:p>
        </p:txBody>
      </p:sp>
      <p:sp>
        <p:nvSpPr>
          <p:cNvPr id="3" name="Subtitle 2">
            <a:extLst>
              <a:ext uri="{FF2B5EF4-FFF2-40B4-BE49-F238E27FC236}">
                <a16:creationId xmlns:a16="http://schemas.microsoft.com/office/drawing/2014/main" id="{E0F2C228-F6B8-4F7E-AE36-1D98579B9364}"/>
              </a:ext>
            </a:extLst>
          </p:cNvPr>
          <p:cNvSpPr>
            <a:spLocks noGrp="1"/>
          </p:cNvSpPr>
          <p:nvPr>
            <p:ph type="subTitle" idx="1"/>
          </p:nvPr>
        </p:nvSpPr>
        <p:spPr>
          <a:xfrm>
            <a:off x="556591" y="1295401"/>
            <a:ext cx="11060315" cy="603647"/>
          </a:xfrm>
        </p:spPr>
        <p:txBody>
          <a:bodyPr/>
          <a:lstStyle/>
          <a:p>
            <a:pPr algn="just">
              <a:lnSpc>
                <a:spcPct val="107000"/>
              </a:lnSpc>
              <a:spcAft>
                <a:spcPts val="800"/>
              </a:spcAft>
            </a:pP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Y" sz="1600" dirty="0">
                <a:effectLst/>
                <a:latin typeface="Calibri" panose="020F0502020204030204" pitchFamily="34" charset="0"/>
                <a:ea typeface="Calibri" panose="020F0502020204030204" pitchFamily="34" charset="0"/>
                <a:cs typeface="Times New Roman" panose="02020603050405020304" pitchFamily="18" charset="0"/>
              </a:rPr>
              <a:t>Para acelerar el progreso, el Pacto Mundial de las Naciones Unidas ha desarrollado varios marcos para que las empresas integren la sostenibilidad en su estrategia y tomen medidas para asegurar un futuro resiliente. </a:t>
            </a:r>
          </a:p>
        </p:txBody>
      </p:sp>
      <p:sp>
        <p:nvSpPr>
          <p:cNvPr id="4" name="Slide Number Placeholder 3">
            <a:extLst>
              <a:ext uri="{FF2B5EF4-FFF2-40B4-BE49-F238E27FC236}">
                <a16:creationId xmlns:a16="http://schemas.microsoft.com/office/drawing/2014/main" id="{46E266F1-A0D8-4CC9-84CD-143337D04D63}"/>
              </a:ext>
            </a:extLst>
          </p:cNvPr>
          <p:cNvSpPr>
            <a:spLocks noGrp="1"/>
          </p:cNvSpPr>
          <p:nvPr>
            <p:ph type="sldNum" sz="quarter" idx="4"/>
          </p:nvPr>
        </p:nvSpPr>
        <p:spPr/>
        <p:txBody>
          <a:bodyPr/>
          <a:lstStyle/>
          <a:p>
            <a:fld id="{E1C3621B-6C8A-6941-9CAD-B981455913CB}" type="slidenum">
              <a:rPr lang="en-US" smtClean="0"/>
              <a:pPr/>
              <a:t>3</a:t>
            </a:fld>
            <a:endParaRPr lang="en-US" dirty="0"/>
          </a:p>
        </p:txBody>
      </p:sp>
      <p:sp>
        <p:nvSpPr>
          <p:cNvPr id="7" name="CuadroTexto 6">
            <a:extLst>
              <a:ext uri="{FF2B5EF4-FFF2-40B4-BE49-F238E27FC236}">
                <a16:creationId xmlns:a16="http://schemas.microsoft.com/office/drawing/2014/main" id="{2E7CF862-F620-90D7-8FDE-74BB5C8EBD65}"/>
              </a:ext>
            </a:extLst>
          </p:cNvPr>
          <p:cNvSpPr txBox="1"/>
          <p:nvPr/>
        </p:nvSpPr>
        <p:spPr>
          <a:xfrm>
            <a:off x="2239617" y="2343045"/>
            <a:ext cx="7712765" cy="658835"/>
          </a:xfrm>
          <a:prstGeom prst="rect">
            <a:avLst/>
          </a:prstGeom>
          <a:noFill/>
        </p:spPr>
        <p:txBody>
          <a:bodyPr wrap="square">
            <a:spAutoFit/>
          </a:bodyPr>
          <a:lstStyle/>
          <a:p>
            <a:pPr algn="ctr">
              <a:lnSpc>
                <a:spcPct val="107000"/>
              </a:lnSpc>
              <a:spcAft>
                <a:spcPts val="800"/>
              </a:spcAft>
            </a:pPr>
            <a:r>
              <a:rPr lang="es-PY" b="1" dirty="0"/>
              <a:t>El sector corporativo, sector con el cual trabajamos desde el Pacto global cumple un rol fundamental para lograr </a:t>
            </a:r>
          </a:p>
        </p:txBody>
      </p:sp>
      <p:sp>
        <p:nvSpPr>
          <p:cNvPr id="9" name="CuadroTexto 8">
            <a:extLst>
              <a:ext uri="{FF2B5EF4-FFF2-40B4-BE49-F238E27FC236}">
                <a16:creationId xmlns:a16="http://schemas.microsoft.com/office/drawing/2014/main" id="{C246C74D-0B4F-D2BD-C589-485052E467C3}"/>
              </a:ext>
            </a:extLst>
          </p:cNvPr>
          <p:cNvSpPr txBox="1"/>
          <p:nvPr/>
        </p:nvSpPr>
        <p:spPr>
          <a:xfrm>
            <a:off x="62440" y="5084009"/>
            <a:ext cx="3803374" cy="646331"/>
          </a:xfrm>
          <a:prstGeom prst="rect">
            <a:avLst/>
          </a:prstGeom>
          <a:noFill/>
        </p:spPr>
        <p:txBody>
          <a:bodyPr wrap="square">
            <a:spAutoFit/>
          </a:bodyPr>
          <a:lstStyle/>
          <a:p>
            <a:pPr algn="ctr"/>
            <a:r>
              <a:rPr lang="es-PY" sz="1800" dirty="0">
                <a:effectLst/>
                <a:latin typeface="Calibri" panose="020F0502020204030204" pitchFamily="34" charset="0"/>
                <a:ea typeface="Calibri" panose="020F0502020204030204" pitchFamily="34" charset="0"/>
                <a:cs typeface="Times New Roman" panose="02020603050405020304" pitchFamily="18" charset="0"/>
              </a:rPr>
              <a:t> mejorar la administración de los recursos naturales</a:t>
            </a:r>
            <a:endParaRPr lang="es-PY" dirty="0"/>
          </a:p>
        </p:txBody>
      </p:sp>
      <p:pic>
        <p:nvPicPr>
          <p:cNvPr id="11" name="Imagen 10">
            <a:extLst>
              <a:ext uri="{FF2B5EF4-FFF2-40B4-BE49-F238E27FC236}">
                <a16:creationId xmlns:a16="http://schemas.microsoft.com/office/drawing/2014/main" id="{4650D3D8-D99F-E611-79C8-4C6A02D37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38" y="3547621"/>
            <a:ext cx="1431235" cy="1431235"/>
          </a:xfrm>
          <a:prstGeom prst="rect">
            <a:avLst/>
          </a:prstGeom>
        </p:spPr>
      </p:pic>
      <p:sp>
        <p:nvSpPr>
          <p:cNvPr id="13" name="CuadroTexto 12">
            <a:extLst>
              <a:ext uri="{FF2B5EF4-FFF2-40B4-BE49-F238E27FC236}">
                <a16:creationId xmlns:a16="http://schemas.microsoft.com/office/drawing/2014/main" id="{DFF98C45-D55B-0187-8CD8-55AF5B2C7CBB}"/>
              </a:ext>
            </a:extLst>
          </p:cNvPr>
          <p:cNvSpPr txBox="1"/>
          <p:nvPr/>
        </p:nvSpPr>
        <p:spPr>
          <a:xfrm>
            <a:off x="4359001" y="5084009"/>
            <a:ext cx="3604592" cy="375552"/>
          </a:xfrm>
          <a:prstGeom prst="rect">
            <a:avLst/>
          </a:prstGeom>
          <a:noFill/>
        </p:spPr>
        <p:txBody>
          <a:bodyPr wrap="square">
            <a:spAutoFit/>
          </a:bodyPr>
          <a:lstStyle/>
          <a:p>
            <a:pPr algn="ctr">
              <a:lnSpc>
                <a:spcPct val="107000"/>
              </a:lnSpc>
              <a:spcAft>
                <a:spcPts val="800"/>
              </a:spcAft>
            </a:pPr>
            <a:r>
              <a:rPr lang="es-PY" sz="1800" dirty="0">
                <a:effectLst/>
                <a:latin typeface="Calibri" panose="020F0502020204030204" pitchFamily="34" charset="0"/>
                <a:ea typeface="Calibri" panose="020F0502020204030204" pitchFamily="34" charset="0"/>
                <a:cs typeface="Times New Roman" panose="02020603050405020304" pitchFamily="18" charset="0"/>
              </a:rPr>
              <a:t>implementar soluciones innovadoras </a:t>
            </a:r>
          </a:p>
        </p:txBody>
      </p:sp>
      <p:pic>
        <p:nvPicPr>
          <p:cNvPr id="15" name="Imagen 14">
            <a:extLst>
              <a:ext uri="{FF2B5EF4-FFF2-40B4-BE49-F238E27FC236}">
                <a16:creationId xmlns:a16="http://schemas.microsoft.com/office/drawing/2014/main" id="{5CC430E5-A762-48F7-FBF2-C3751EA61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904" y="3693395"/>
            <a:ext cx="1139687" cy="1139687"/>
          </a:xfrm>
          <a:prstGeom prst="rect">
            <a:avLst/>
          </a:prstGeom>
        </p:spPr>
      </p:pic>
      <p:sp>
        <p:nvSpPr>
          <p:cNvPr id="16" name="CuadroTexto 15">
            <a:extLst>
              <a:ext uri="{FF2B5EF4-FFF2-40B4-BE49-F238E27FC236}">
                <a16:creationId xmlns:a16="http://schemas.microsoft.com/office/drawing/2014/main" id="{73F84C85-F9B9-A66A-1DA9-EF9DA6BF6E44}"/>
              </a:ext>
            </a:extLst>
          </p:cNvPr>
          <p:cNvSpPr txBox="1"/>
          <p:nvPr/>
        </p:nvSpPr>
        <p:spPr>
          <a:xfrm>
            <a:off x="8012314" y="5084009"/>
            <a:ext cx="3604592" cy="748923"/>
          </a:xfrm>
          <a:prstGeom prst="rect">
            <a:avLst/>
          </a:prstGeom>
          <a:noFill/>
        </p:spPr>
        <p:txBody>
          <a:bodyPr wrap="square">
            <a:spAutoFit/>
          </a:bodyPr>
          <a:lstStyle>
            <a:defPPr>
              <a:defRPr lang="en-US"/>
            </a:defPPr>
            <a:lvl1pPr algn="ctr">
              <a:defRPr>
                <a:effectLst/>
                <a:latin typeface="Calibri" panose="020F0502020204030204" pitchFamily="34" charset="0"/>
                <a:ea typeface="Calibri" panose="020F0502020204030204" pitchFamily="34" charset="0"/>
                <a:cs typeface="Times New Roman" panose="02020603050405020304" pitchFamily="18" charset="0"/>
              </a:defRPr>
            </a:lvl1pPr>
          </a:lstStyle>
          <a:p>
            <a:r>
              <a:rPr lang="es-PY" dirty="0"/>
              <a:t>Contribuir al desarrollo </a:t>
            </a:r>
          </a:p>
          <a:p>
            <a:r>
              <a:rPr lang="es-PY" dirty="0"/>
              <a:t>sostenible</a:t>
            </a:r>
          </a:p>
        </p:txBody>
      </p:sp>
      <p:pic>
        <p:nvPicPr>
          <p:cNvPr id="18" name="Imagen 17">
            <a:extLst>
              <a:ext uri="{FF2B5EF4-FFF2-40B4-BE49-F238E27FC236}">
                <a16:creationId xmlns:a16="http://schemas.microsoft.com/office/drawing/2014/main" id="{45599293-59E4-FCB6-6952-13F810C8A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7576" y="3636204"/>
            <a:ext cx="1254067" cy="1254067"/>
          </a:xfrm>
          <a:prstGeom prst="rect">
            <a:avLst/>
          </a:prstGeom>
        </p:spPr>
      </p:pic>
      <p:pic>
        <p:nvPicPr>
          <p:cNvPr id="19" name="Imagen 18">
            <a:extLst>
              <a:ext uri="{FF2B5EF4-FFF2-40B4-BE49-F238E27FC236}">
                <a16:creationId xmlns:a16="http://schemas.microsoft.com/office/drawing/2014/main" id="{8909E0E1-28FF-EBFE-E2FF-D813E2E84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9842" y="6088245"/>
            <a:ext cx="509879" cy="635624"/>
          </a:xfrm>
          <a:prstGeom prst="rect">
            <a:avLst/>
          </a:prstGeom>
        </p:spPr>
      </p:pic>
    </p:spTree>
    <p:extLst>
      <p:ext uri="{BB962C8B-B14F-4D97-AF65-F5344CB8AC3E}">
        <p14:creationId xmlns:p14="http://schemas.microsoft.com/office/powerpoint/2010/main" val="92141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316594-5C94-4C90-AE68-BA20099CDF08}"/>
              </a:ext>
            </a:extLst>
          </p:cNvPr>
          <p:cNvSpPr>
            <a:spLocks noGrp="1"/>
          </p:cNvSpPr>
          <p:nvPr>
            <p:ph type="sldNum" sz="quarter" idx="4"/>
          </p:nvPr>
        </p:nvSpPr>
        <p:spPr/>
        <p:txBody>
          <a:bodyPr/>
          <a:lstStyle/>
          <a:p>
            <a:fld id="{E1C3621B-6C8A-6941-9CAD-B981455913CB}" type="slidenum">
              <a:rPr lang="en-US" smtClean="0"/>
              <a:pPr/>
              <a:t>4</a:t>
            </a:fld>
            <a:endParaRPr lang="en-US" dirty="0"/>
          </a:p>
        </p:txBody>
      </p:sp>
      <p:sp>
        <p:nvSpPr>
          <p:cNvPr id="9" name="Subtítulo 8">
            <a:extLst>
              <a:ext uri="{FF2B5EF4-FFF2-40B4-BE49-F238E27FC236}">
                <a16:creationId xmlns:a16="http://schemas.microsoft.com/office/drawing/2014/main" id="{24095F3A-7B0D-D6A8-AEAB-EA1041CD2108}"/>
              </a:ext>
            </a:extLst>
          </p:cNvPr>
          <p:cNvSpPr>
            <a:spLocks noGrp="1"/>
          </p:cNvSpPr>
          <p:nvPr>
            <p:ph type="subTitle" idx="1"/>
          </p:nvPr>
        </p:nvSpPr>
        <p:spPr>
          <a:xfrm>
            <a:off x="5194851" y="1448906"/>
            <a:ext cx="6273624" cy="1148521"/>
          </a:xfrm>
        </p:spPr>
        <p:txBody>
          <a:bodyPr/>
          <a:lstStyle/>
          <a:p>
            <a:pPr algn="just"/>
            <a:r>
              <a:rPr lang="es-ES" dirty="0"/>
              <a:t>Los 10 Principios del Pacto Global son los valores esenciales desde el nacimiento de la iniciativa en el año 2000. Se fundamentan en diversas declaraciones de Naciones Unidas en materia de derechos humanos, normas laborales, medioambiente y anticorrupción y gozan de consenso universal. </a:t>
            </a:r>
          </a:p>
          <a:p>
            <a:pPr algn="just"/>
            <a:endParaRPr lang="es-PY" dirty="0"/>
          </a:p>
        </p:txBody>
      </p:sp>
      <p:sp>
        <p:nvSpPr>
          <p:cNvPr id="11" name="Título 10">
            <a:extLst>
              <a:ext uri="{FF2B5EF4-FFF2-40B4-BE49-F238E27FC236}">
                <a16:creationId xmlns:a16="http://schemas.microsoft.com/office/drawing/2014/main" id="{4B9FCD87-B3EE-FF9C-4827-7EBF391D27F4}"/>
              </a:ext>
            </a:extLst>
          </p:cNvPr>
          <p:cNvSpPr>
            <a:spLocks noGrp="1"/>
          </p:cNvSpPr>
          <p:nvPr>
            <p:ph type="ctrTitle"/>
          </p:nvPr>
        </p:nvSpPr>
        <p:spPr>
          <a:xfrm>
            <a:off x="5552161" y="486419"/>
            <a:ext cx="5559006" cy="844945"/>
          </a:xfrm>
        </p:spPr>
        <p:txBody>
          <a:bodyPr/>
          <a:lstStyle/>
          <a:p>
            <a:pPr algn="ctr"/>
            <a:r>
              <a:rPr lang="es-ES" sz="2400" dirty="0"/>
              <a:t>Principios del Pacto Global </a:t>
            </a:r>
            <a:br>
              <a:rPr lang="es-ES" sz="2400" dirty="0"/>
            </a:br>
            <a:r>
              <a:rPr lang="es-ES" sz="2400" dirty="0"/>
              <a:t>y el ODS 15</a:t>
            </a:r>
            <a:endParaRPr lang="es-PY" sz="2400" dirty="0"/>
          </a:p>
        </p:txBody>
      </p:sp>
      <p:pic>
        <p:nvPicPr>
          <p:cNvPr id="13" name="Imagen 12">
            <a:extLst>
              <a:ext uri="{FF2B5EF4-FFF2-40B4-BE49-F238E27FC236}">
                <a16:creationId xmlns:a16="http://schemas.microsoft.com/office/drawing/2014/main" id="{4B90CA5F-2255-D60B-1859-F84F2694F3E8}"/>
              </a:ext>
            </a:extLst>
          </p:cNvPr>
          <p:cNvPicPr>
            <a:picLocks noChangeAspect="1"/>
          </p:cNvPicPr>
          <p:nvPr/>
        </p:nvPicPr>
        <p:blipFill rotWithShape="1">
          <a:blip r:embed="rId2">
            <a:extLst>
              <a:ext uri="{28A0092B-C50C-407E-A947-70E740481C1C}">
                <a14:useLocalDpi xmlns:a14="http://schemas.microsoft.com/office/drawing/2010/main" val="0"/>
              </a:ext>
            </a:extLst>
          </a:blip>
          <a:srcRect l="25507" r="28374"/>
          <a:stretch/>
        </p:blipFill>
        <p:spPr>
          <a:xfrm>
            <a:off x="1" y="140266"/>
            <a:ext cx="4647244" cy="6717733"/>
          </a:xfrm>
          <a:prstGeom prst="rect">
            <a:avLst/>
          </a:prstGeom>
        </p:spPr>
      </p:pic>
      <p:pic>
        <p:nvPicPr>
          <p:cNvPr id="15" name="Imagen 14">
            <a:extLst>
              <a:ext uri="{FF2B5EF4-FFF2-40B4-BE49-F238E27FC236}">
                <a16:creationId xmlns:a16="http://schemas.microsoft.com/office/drawing/2014/main" id="{846E3A08-52D6-F46E-2CBC-13B267F4C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266"/>
            <a:ext cx="1537252" cy="1537252"/>
          </a:xfrm>
          <a:prstGeom prst="rect">
            <a:avLst/>
          </a:prstGeom>
        </p:spPr>
      </p:pic>
      <p:sp>
        <p:nvSpPr>
          <p:cNvPr id="16" name="Rectángulo 15">
            <a:extLst>
              <a:ext uri="{FF2B5EF4-FFF2-40B4-BE49-F238E27FC236}">
                <a16:creationId xmlns:a16="http://schemas.microsoft.com/office/drawing/2014/main" id="{A2517E39-788A-53FE-97D7-0A44EFBBDA4C}"/>
              </a:ext>
            </a:extLst>
          </p:cNvPr>
          <p:cNvSpPr/>
          <p:nvPr/>
        </p:nvSpPr>
        <p:spPr>
          <a:xfrm>
            <a:off x="5438736" y="4376823"/>
            <a:ext cx="6029739" cy="22263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Las empresas que se unen a la iniciativa, aceptan estos 10 Principios, comprometiéndose a implementarlos a nivel interno</a:t>
            </a:r>
            <a:endParaRPr lang="es-PY" dirty="0"/>
          </a:p>
        </p:txBody>
      </p:sp>
      <p:pic>
        <p:nvPicPr>
          <p:cNvPr id="18" name="Imagen 17">
            <a:extLst>
              <a:ext uri="{FF2B5EF4-FFF2-40B4-BE49-F238E27FC236}">
                <a16:creationId xmlns:a16="http://schemas.microsoft.com/office/drawing/2014/main" id="{208D2BE4-083C-E5EB-550C-071CBD133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823" y="2938508"/>
            <a:ext cx="4924464" cy="1199260"/>
          </a:xfrm>
          <a:prstGeom prst="rect">
            <a:avLst/>
          </a:prstGeom>
        </p:spPr>
      </p:pic>
      <p:pic>
        <p:nvPicPr>
          <p:cNvPr id="19" name="Imagen 18">
            <a:extLst>
              <a:ext uri="{FF2B5EF4-FFF2-40B4-BE49-F238E27FC236}">
                <a16:creationId xmlns:a16="http://schemas.microsoft.com/office/drawing/2014/main" id="{66019EA2-798E-98D9-25FC-D70D5B7C7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9842" y="6088245"/>
            <a:ext cx="509879" cy="635624"/>
          </a:xfrm>
          <a:prstGeom prst="rect">
            <a:avLst/>
          </a:prstGeom>
        </p:spPr>
      </p:pic>
    </p:spTree>
    <p:extLst>
      <p:ext uri="{BB962C8B-B14F-4D97-AF65-F5344CB8AC3E}">
        <p14:creationId xmlns:p14="http://schemas.microsoft.com/office/powerpoint/2010/main" val="4261229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66171B-F8CE-4793-B9CB-AC06D4695332}"/>
              </a:ext>
            </a:extLst>
          </p:cNvPr>
          <p:cNvSpPr>
            <a:spLocks noGrp="1"/>
          </p:cNvSpPr>
          <p:nvPr>
            <p:ph type="sldNum" sz="quarter" idx="4"/>
          </p:nvPr>
        </p:nvSpPr>
        <p:spPr/>
        <p:txBody>
          <a:bodyPr/>
          <a:lstStyle/>
          <a:p>
            <a:fld id="{E1C3621B-6C8A-6941-9CAD-B981455913CB}" type="slidenum">
              <a:rPr lang="en-US" smtClean="0"/>
              <a:pPr/>
              <a:t>5</a:t>
            </a:fld>
            <a:endParaRPr lang="en-US" dirty="0"/>
          </a:p>
        </p:txBody>
      </p:sp>
      <p:sp>
        <p:nvSpPr>
          <p:cNvPr id="5" name="Subtitle 4">
            <a:extLst>
              <a:ext uri="{FF2B5EF4-FFF2-40B4-BE49-F238E27FC236}">
                <a16:creationId xmlns:a16="http://schemas.microsoft.com/office/drawing/2014/main" id="{74067F47-F780-414F-B2EC-E7FDAA044D59}"/>
              </a:ext>
            </a:extLst>
          </p:cNvPr>
          <p:cNvSpPr>
            <a:spLocks noGrp="1"/>
          </p:cNvSpPr>
          <p:nvPr>
            <p:ph type="subTitle" idx="1"/>
          </p:nvPr>
        </p:nvSpPr>
        <p:spPr>
          <a:xfrm>
            <a:off x="575094" y="815012"/>
            <a:ext cx="6740106" cy="1292084"/>
          </a:xfrm>
        </p:spPr>
        <p:txBody>
          <a:bodyPr/>
          <a:lstStyle/>
          <a:p>
            <a:pPr>
              <a:lnSpc>
                <a:spcPts val="2100"/>
              </a:lnSpc>
              <a:spcAft>
                <a:spcPts val="800"/>
              </a:spcAft>
            </a:pPr>
            <a:r>
              <a:rPr lang="es-PY" sz="2400" b="1" dirty="0">
                <a:solidFill>
                  <a:srgbClr val="0B121D"/>
                </a:solidFill>
                <a:effectLst/>
                <a:latin typeface="Roboto" pitchFamily="2" charset="0"/>
                <a:ea typeface="Roboto" pitchFamily="2" charset="0"/>
                <a:cs typeface="Arial" panose="020B0604020202020204" pitchFamily="34" charset="0"/>
              </a:rPr>
              <a:t>Principio 7</a:t>
            </a:r>
            <a:endParaRPr lang="es-PY" sz="2400" b="1" dirty="0">
              <a:effectLst/>
              <a:latin typeface="Roboto" pitchFamily="2" charset="0"/>
              <a:ea typeface="Roboto" pitchFamily="2" charset="0"/>
              <a:cs typeface="Times New Roman" panose="02020603050405020304" pitchFamily="18" charset="0"/>
            </a:endParaRPr>
          </a:p>
          <a:p>
            <a:pPr>
              <a:lnSpc>
                <a:spcPts val="2100"/>
              </a:lnSpc>
              <a:spcBef>
                <a:spcPts val="1200"/>
              </a:spcBef>
              <a:spcAft>
                <a:spcPts val="800"/>
              </a:spcAft>
            </a:pPr>
            <a:r>
              <a:rPr lang="es-PY" sz="1800" dirty="0">
                <a:solidFill>
                  <a:srgbClr val="3E4144"/>
                </a:solidFill>
                <a:effectLst/>
                <a:latin typeface="Roboto" pitchFamily="2" charset="0"/>
                <a:ea typeface="Times New Roman" panose="02020603050405020304" pitchFamily="18" charset="0"/>
                <a:cs typeface="Arial" panose="020B0604020202020204" pitchFamily="34" charset="0"/>
              </a:rPr>
              <a:t>Las empresas deberán mantener un enfoque preventivo que favorezca el medioambiente.</a:t>
            </a:r>
            <a:endParaRPr lang="es-PY"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0911CBB7-4DD0-FB17-3C66-4554CE707622}"/>
              </a:ext>
            </a:extLst>
          </p:cNvPr>
          <p:cNvSpPr txBox="1"/>
          <p:nvPr/>
        </p:nvSpPr>
        <p:spPr>
          <a:xfrm>
            <a:off x="575094" y="2561455"/>
            <a:ext cx="6607584" cy="1156727"/>
          </a:xfrm>
          <a:prstGeom prst="rect">
            <a:avLst/>
          </a:prstGeom>
          <a:noFill/>
        </p:spPr>
        <p:txBody>
          <a:bodyPr wrap="square">
            <a:spAutoFit/>
          </a:bodyPr>
          <a:lstStyle/>
          <a:p>
            <a:pPr defTabSz="457200">
              <a:lnSpc>
                <a:spcPts val="2100"/>
              </a:lnSpc>
              <a:spcBef>
                <a:spcPts val="600"/>
              </a:spcBef>
              <a:spcAft>
                <a:spcPts val="800"/>
              </a:spcAft>
            </a:pPr>
            <a:r>
              <a:rPr lang="es-PY" sz="2400" b="1" dirty="0">
                <a:solidFill>
                  <a:srgbClr val="0B121D"/>
                </a:solidFill>
                <a:latin typeface="Roboto" pitchFamily="2" charset="0"/>
                <a:ea typeface="Roboto" pitchFamily="2" charset="0"/>
                <a:cs typeface="Arial" panose="020B0604020202020204" pitchFamily="34" charset="0"/>
              </a:rPr>
              <a:t>Principio 8</a:t>
            </a:r>
          </a:p>
          <a:p>
            <a:pPr defTabSz="457200">
              <a:lnSpc>
                <a:spcPts val="2100"/>
              </a:lnSpc>
              <a:spcBef>
                <a:spcPts val="1200"/>
              </a:spcBef>
              <a:spcAft>
                <a:spcPts val="800"/>
              </a:spcAft>
            </a:pPr>
            <a:r>
              <a:rPr lang="es-PY" dirty="0">
                <a:solidFill>
                  <a:srgbClr val="3E4144"/>
                </a:solidFill>
                <a:latin typeface="Roboto" pitchFamily="2" charset="0"/>
                <a:cs typeface="Arial" panose="020B0604020202020204" pitchFamily="34" charset="0"/>
              </a:rPr>
              <a:t>Las empresas deben fomentar las iniciativas que promuevan una mayor responsabilidad ambiental.</a:t>
            </a:r>
          </a:p>
        </p:txBody>
      </p:sp>
      <p:sp>
        <p:nvSpPr>
          <p:cNvPr id="11" name="CuadroTexto 10">
            <a:extLst>
              <a:ext uri="{FF2B5EF4-FFF2-40B4-BE49-F238E27FC236}">
                <a16:creationId xmlns:a16="http://schemas.microsoft.com/office/drawing/2014/main" id="{A7FF0B4A-37E9-D227-D1CF-DC61F529B5DB}"/>
              </a:ext>
            </a:extLst>
          </p:cNvPr>
          <p:cNvSpPr txBox="1"/>
          <p:nvPr/>
        </p:nvSpPr>
        <p:spPr>
          <a:xfrm>
            <a:off x="575095" y="4172541"/>
            <a:ext cx="6740105" cy="1156727"/>
          </a:xfrm>
          <a:prstGeom prst="rect">
            <a:avLst/>
          </a:prstGeom>
          <a:noFill/>
        </p:spPr>
        <p:txBody>
          <a:bodyPr wrap="square">
            <a:spAutoFit/>
          </a:bodyPr>
          <a:lstStyle/>
          <a:p>
            <a:pPr defTabSz="457200">
              <a:lnSpc>
                <a:spcPts val="2100"/>
              </a:lnSpc>
              <a:spcBef>
                <a:spcPts val="600"/>
              </a:spcBef>
              <a:spcAft>
                <a:spcPts val="800"/>
              </a:spcAft>
            </a:pPr>
            <a:r>
              <a:rPr lang="es-PY" sz="2400" b="1" dirty="0">
                <a:solidFill>
                  <a:srgbClr val="0B121D"/>
                </a:solidFill>
                <a:latin typeface="Roboto" pitchFamily="2" charset="0"/>
                <a:ea typeface="Roboto" pitchFamily="2" charset="0"/>
                <a:cs typeface="Arial" panose="020B0604020202020204" pitchFamily="34" charset="0"/>
              </a:rPr>
              <a:t>Principio 9</a:t>
            </a:r>
          </a:p>
          <a:p>
            <a:pPr>
              <a:lnSpc>
                <a:spcPts val="2100"/>
              </a:lnSpc>
              <a:spcBef>
                <a:spcPts val="1200"/>
              </a:spcBef>
              <a:spcAft>
                <a:spcPts val="800"/>
              </a:spcAft>
            </a:pPr>
            <a:r>
              <a:rPr lang="es-PY" sz="1800" dirty="0">
                <a:solidFill>
                  <a:srgbClr val="3E4144"/>
                </a:solidFill>
                <a:effectLst/>
                <a:latin typeface="Roboto" pitchFamily="2" charset="0"/>
                <a:ea typeface="Times New Roman" panose="02020603050405020304" pitchFamily="18" charset="0"/>
                <a:cs typeface="Arial" panose="020B0604020202020204" pitchFamily="34" charset="0"/>
              </a:rPr>
              <a:t>Las empresas deben favorecer el desarrollo y la difusión de las tecnologías respetuosas con el medioambiente.</a:t>
            </a:r>
            <a:endParaRPr lang="es-PY"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n 14">
            <a:extLst>
              <a:ext uri="{FF2B5EF4-FFF2-40B4-BE49-F238E27FC236}">
                <a16:creationId xmlns:a16="http://schemas.microsoft.com/office/drawing/2014/main" id="{C02E4717-16E3-55A7-B2CE-6A2628C3C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1512" y="2118276"/>
            <a:ext cx="2632628" cy="2632628"/>
          </a:xfrm>
          <a:prstGeom prst="rect">
            <a:avLst/>
          </a:prstGeom>
        </p:spPr>
      </p:pic>
      <p:pic>
        <p:nvPicPr>
          <p:cNvPr id="17" name="Imagen 16">
            <a:extLst>
              <a:ext uri="{FF2B5EF4-FFF2-40B4-BE49-F238E27FC236}">
                <a16:creationId xmlns:a16="http://schemas.microsoft.com/office/drawing/2014/main" id="{2AECC4D3-600F-1D15-9435-63D1FD1A1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7380" y="6094543"/>
            <a:ext cx="492479" cy="613933"/>
          </a:xfrm>
          <a:prstGeom prst="rect">
            <a:avLst/>
          </a:prstGeom>
        </p:spPr>
      </p:pic>
    </p:spTree>
    <p:extLst>
      <p:ext uri="{BB962C8B-B14F-4D97-AF65-F5344CB8AC3E}">
        <p14:creationId xmlns:p14="http://schemas.microsoft.com/office/powerpoint/2010/main" val="1471100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5C1AFA-9857-4CDD-9496-63354660D67F}"/>
              </a:ext>
            </a:extLst>
          </p:cNvPr>
          <p:cNvSpPr>
            <a:spLocks noGrp="1"/>
          </p:cNvSpPr>
          <p:nvPr>
            <p:ph type="sldNum" sz="quarter" idx="4"/>
          </p:nvPr>
        </p:nvSpPr>
        <p:spPr/>
        <p:txBody>
          <a:bodyPr/>
          <a:lstStyle/>
          <a:p>
            <a:fld id="{E1C3621B-6C8A-6941-9CAD-B981455913CB}" type="slidenum">
              <a:rPr lang="en-US" smtClean="0"/>
              <a:pPr/>
              <a:t>6</a:t>
            </a:fld>
            <a:endParaRPr lang="en-US" dirty="0"/>
          </a:p>
        </p:txBody>
      </p:sp>
      <p:grpSp>
        <p:nvGrpSpPr>
          <p:cNvPr id="16" name="Group 15">
            <a:extLst>
              <a:ext uri="{FF2B5EF4-FFF2-40B4-BE49-F238E27FC236}">
                <a16:creationId xmlns:a16="http://schemas.microsoft.com/office/drawing/2014/main" id="{F7A48E84-D34E-46CD-B312-0CCFBF3971B3}"/>
              </a:ext>
            </a:extLst>
          </p:cNvPr>
          <p:cNvGrpSpPr/>
          <p:nvPr/>
        </p:nvGrpSpPr>
        <p:grpSpPr>
          <a:xfrm>
            <a:off x="5880100" y="691755"/>
            <a:ext cx="5505732" cy="5523267"/>
            <a:chOff x="3200400" y="691755"/>
            <a:chExt cx="5505732" cy="5523267"/>
          </a:xfrm>
        </p:grpSpPr>
        <p:pic>
          <p:nvPicPr>
            <p:cNvPr id="7" name="Picture 6">
              <a:extLst>
                <a:ext uri="{FF2B5EF4-FFF2-40B4-BE49-F238E27FC236}">
                  <a16:creationId xmlns:a16="http://schemas.microsoft.com/office/drawing/2014/main" id="{DA05CA4E-0FEB-47C5-AE73-3682CBA17D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 r="215"/>
            <a:stretch/>
          </p:blipFill>
          <p:spPr>
            <a:xfrm>
              <a:off x="3200400" y="691755"/>
              <a:ext cx="1790207" cy="1790207"/>
            </a:xfrm>
            <a:prstGeom prst="rect">
              <a:avLst/>
            </a:prstGeom>
          </p:spPr>
        </p:pic>
        <p:pic>
          <p:nvPicPr>
            <p:cNvPr id="8" name="Picture 7">
              <a:extLst>
                <a:ext uri="{FF2B5EF4-FFF2-40B4-BE49-F238E27FC236}">
                  <a16:creationId xmlns:a16="http://schemas.microsoft.com/office/drawing/2014/main" id="{404C75AB-9DDE-4277-A8C4-14110CCDE0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 r="28333"/>
            <a:stretch/>
          </p:blipFill>
          <p:spPr>
            <a:xfrm>
              <a:off x="3200400" y="2549272"/>
              <a:ext cx="1788425" cy="1788425"/>
            </a:xfrm>
            <a:prstGeom prst="rect">
              <a:avLst/>
            </a:prstGeom>
          </p:spPr>
        </p:pic>
        <p:pic>
          <p:nvPicPr>
            <p:cNvPr id="9" name="Picture 8">
              <a:extLst>
                <a:ext uri="{FF2B5EF4-FFF2-40B4-BE49-F238E27FC236}">
                  <a16:creationId xmlns:a16="http://schemas.microsoft.com/office/drawing/2014/main" id="{9C67C936-8F41-416B-A5D9-E75B362BD44E}"/>
                </a:ext>
              </a:extLst>
            </p:cNvPr>
            <p:cNvPicPr>
              <a:picLocks noChangeAspect="1"/>
            </p:cNvPicPr>
            <p:nvPr/>
          </p:nvPicPr>
          <p:blipFill>
            <a:blip r:embed="rId4">
              <a:extLst>
                <a:ext uri="{28A0092B-C50C-407E-A947-70E740481C1C}">
                  <a14:useLocalDpi xmlns:a14="http://schemas.microsoft.com/office/drawing/2010/main" val="0"/>
                </a:ext>
              </a:extLst>
            </a:blip>
            <a:srcRect l="16680" r="16680"/>
            <a:stretch/>
          </p:blipFill>
          <p:spPr>
            <a:xfrm>
              <a:off x="6899124" y="691755"/>
              <a:ext cx="1784115" cy="1784115"/>
            </a:xfrm>
            <a:prstGeom prst="rect">
              <a:avLst/>
            </a:prstGeom>
          </p:spPr>
        </p:pic>
        <p:pic>
          <p:nvPicPr>
            <p:cNvPr id="10" name="Picture 9">
              <a:extLst>
                <a:ext uri="{FF2B5EF4-FFF2-40B4-BE49-F238E27FC236}">
                  <a16:creationId xmlns:a16="http://schemas.microsoft.com/office/drawing/2014/main" id="{E8C14C69-7E89-4280-8820-8CCF06708C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89" r="28545"/>
            <a:stretch/>
          </p:blipFill>
          <p:spPr>
            <a:xfrm>
              <a:off x="5048504" y="4408014"/>
              <a:ext cx="1788425" cy="1788425"/>
            </a:xfrm>
            <a:prstGeom prst="rect">
              <a:avLst/>
            </a:prstGeom>
          </p:spPr>
        </p:pic>
        <p:pic>
          <p:nvPicPr>
            <p:cNvPr id="11" name="Picture 10">
              <a:extLst>
                <a:ext uri="{FF2B5EF4-FFF2-40B4-BE49-F238E27FC236}">
                  <a16:creationId xmlns:a16="http://schemas.microsoft.com/office/drawing/2014/main" id="{680601AA-C90E-4A52-A3BD-A34597A890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667" r="16667"/>
            <a:stretch/>
          </p:blipFill>
          <p:spPr>
            <a:xfrm>
              <a:off x="5048504" y="691755"/>
              <a:ext cx="1788426" cy="1788426"/>
            </a:xfrm>
            <a:prstGeom prst="rect">
              <a:avLst/>
            </a:prstGeom>
          </p:spPr>
        </p:pic>
        <p:pic>
          <p:nvPicPr>
            <p:cNvPr id="12" name="Picture 11">
              <a:extLst>
                <a:ext uri="{FF2B5EF4-FFF2-40B4-BE49-F238E27FC236}">
                  <a16:creationId xmlns:a16="http://schemas.microsoft.com/office/drawing/2014/main" id="{F6A630C9-89C1-44CC-A62F-2B8F23A91E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562" r="17562"/>
            <a:stretch/>
          </p:blipFill>
          <p:spPr>
            <a:xfrm>
              <a:off x="6899124" y="2549272"/>
              <a:ext cx="1788425" cy="1788425"/>
            </a:xfrm>
            <a:prstGeom prst="rect">
              <a:avLst/>
            </a:prstGeom>
          </p:spPr>
        </p:pic>
        <p:pic>
          <p:nvPicPr>
            <p:cNvPr id="13" name="Picture 12">
              <a:extLst>
                <a:ext uri="{FF2B5EF4-FFF2-40B4-BE49-F238E27FC236}">
                  <a16:creationId xmlns:a16="http://schemas.microsoft.com/office/drawing/2014/main" id="{15061DA0-719F-4578-AB21-DDB8A49A2AA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635" r="16635"/>
            <a:stretch/>
          </p:blipFill>
          <p:spPr>
            <a:xfrm>
              <a:off x="3200400" y="4408014"/>
              <a:ext cx="1783880" cy="1783880"/>
            </a:xfrm>
            <a:prstGeom prst="rect">
              <a:avLst/>
            </a:prstGeom>
          </p:spPr>
        </p:pic>
        <p:pic>
          <p:nvPicPr>
            <p:cNvPr id="14" name="Picture 13">
              <a:extLst>
                <a:ext uri="{FF2B5EF4-FFF2-40B4-BE49-F238E27FC236}">
                  <a16:creationId xmlns:a16="http://schemas.microsoft.com/office/drawing/2014/main" id="{A61E4607-11B4-421E-BFB9-793EC4149B4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673" r="16673"/>
            <a:stretch/>
          </p:blipFill>
          <p:spPr>
            <a:xfrm>
              <a:off x="6899124" y="4408014"/>
              <a:ext cx="1807008" cy="1807008"/>
            </a:xfrm>
            <a:prstGeom prst="rect">
              <a:avLst/>
            </a:prstGeom>
          </p:spPr>
        </p:pic>
        <p:pic>
          <p:nvPicPr>
            <p:cNvPr id="15" name="Picture 14">
              <a:extLst>
                <a:ext uri="{FF2B5EF4-FFF2-40B4-BE49-F238E27FC236}">
                  <a16:creationId xmlns:a16="http://schemas.microsoft.com/office/drawing/2014/main" id="{2CC70BA9-BAA9-4101-BDB9-C03AFCA0705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563" r="17563"/>
            <a:stretch/>
          </p:blipFill>
          <p:spPr>
            <a:xfrm>
              <a:off x="5048504" y="2549272"/>
              <a:ext cx="1788425" cy="1788425"/>
            </a:xfrm>
            <a:prstGeom prst="rect">
              <a:avLst/>
            </a:prstGeom>
          </p:spPr>
        </p:pic>
      </p:grpSp>
      <p:sp>
        <p:nvSpPr>
          <p:cNvPr id="20" name="Subtítulo 19">
            <a:extLst>
              <a:ext uri="{FF2B5EF4-FFF2-40B4-BE49-F238E27FC236}">
                <a16:creationId xmlns:a16="http://schemas.microsoft.com/office/drawing/2014/main" id="{E43960BF-F384-6B2D-AC3F-3798F23D48B0}"/>
              </a:ext>
            </a:extLst>
          </p:cNvPr>
          <p:cNvSpPr>
            <a:spLocks noGrp="1"/>
          </p:cNvSpPr>
          <p:nvPr>
            <p:ph type="subTitle" idx="1"/>
          </p:nvPr>
        </p:nvSpPr>
        <p:spPr>
          <a:xfrm>
            <a:off x="484094" y="1586753"/>
            <a:ext cx="4617993" cy="3370840"/>
          </a:xfrm>
        </p:spPr>
        <p:txBody>
          <a:bodyPr/>
          <a:lstStyle/>
          <a:p>
            <a:pPr algn="ctr"/>
            <a:r>
              <a:rPr lang="es-PY" sz="2000" dirty="0">
                <a:effectLst/>
                <a:latin typeface="Calibri" panose="020F0502020204030204" pitchFamily="34" charset="0"/>
                <a:ea typeface="Calibri" panose="020F0502020204030204" pitchFamily="34" charset="0"/>
                <a:cs typeface="Times New Roman" panose="02020603050405020304" pitchFamily="18" charset="0"/>
              </a:rPr>
              <a:t>Nuestros esfuerzos abordan los vínculos entre varios problemas ambientales (clima, agua, océano), así como las dimensiones sociales y de gobernanza. </a:t>
            </a:r>
          </a:p>
          <a:p>
            <a:pPr algn="ctr"/>
            <a:endParaRPr lang="es-PY" sz="2000" dirty="0">
              <a:latin typeface="Calibri" panose="020F0502020204030204" pitchFamily="34" charset="0"/>
              <a:ea typeface="Calibri" panose="020F0502020204030204" pitchFamily="34" charset="0"/>
              <a:cs typeface="Times New Roman" panose="02020603050405020304" pitchFamily="18" charset="0"/>
            </a:endParaRPr>
          </a:p>
          <a:p>
            <a:pPr algn="ctr"/>
            <a:r>
              <a:rPr lang="es-PY" sz="2000" dirty="0">
                <a:effectLst/>
                <a:latin typeface="Calibri" panose="020F0502020204030204" pitchFamily="34" charset="0"/>
                <a:ea typeface="Calibri" panose="020F0502020204030204" pitchFamily="34" charset="0"/>
                <a:cs typeface="Times New Roman" panose="02020603050405020304" pitchFamily="18" charset="0"/>
              </a:rPr>
              <a:t>En esta Década de Acción, nuestro objetivo es ayudar a las empresas a aumentar el impacto hacia los Objetivos de Desarrollo Sostenible y las ambiciosas metas establecidas en el Acuerdo de París.</a:t>
            </a:r>
          </a:p>
          <a:p>
            <a:pPr algn="ctr"/>
            <a:endParaRPr lang="es-PY" dirty="0"/>
          </a:p>
        </p:txBody>
      </p:sp>
      <p:pic>
        <p:nvPicPr>
          <p:cNvPr id="23" name="Imagen 22">
            <a:extLst>
              <a:ext uri="{FF2B5EF4-FFF2-40B4-BE49-F238E27FC236}">
                <a16:creationId xmlns:a16="http://schemas.microsoft.com/office/drawing/2014/main" id="{6BFA9C33-84AC-A684-6DE5-EE14E5A15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09842" y="6088245"/>
            <a:ext cx="509879" cy="635624"/>
          </a:xfrm>
          <a:prstGeom prst="rect">
            <a:avLst/>
          </a:prstGeom>
        </p:spPr>
      </p:pic>
    </p:spTree>
    <p:extLst>
      <p:ext uri="{BB962C8B-B14F-4D97-AF65-F5344CB8AC3E}">
        <p14:creationId xmlns:p14="http://schemas.microsoft.com/office/powerpoint/2010/main" val="3079534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DA20E-113A-4B51-9A2F-4A00430C5838}"/>
              </a:ext>
            </a:extLst>
          </p:cNvPr>
          <p:cNvSpPr>
            <a:spLocks noGrp="1"/>
          </p:cNvSpPr>
          <p:nvPr>
            <p:ph type="ctrTitle"/>
          </p:nvPr>
        </p:nvSpPr>
        <p:spPr>
          <a:xfrm>
            <a:off x="366392" y="568114"/>
            <a:ext cx="5729608" cy="603646"/>
          </a:xfrm>
        </p:spPr>
        <p:txBody>
          <a:bodyPr/>
          <a:lstStyle/>
          <a:p>
            <a:r>
              <a:rPr lang="da-DK" sz="2400" dirty="0">
                <a:latin typeface="Roboto" pitchFamily="2" charset="0"/>
                <a:ea typeface="Roboto" pitchFamily="2" charset="0"/>
              </a:rPr>
              <a:t>Lo que movilizamos con las empresas...</a:t>
            </a:r>
            <a:endParaRPr lang="en-GB" sz="2400" dirty="0">
              <a:latin typeface="Roboto" pitchFamily="2" charset="0"/>
              <a:ea typeface="Roboto" pitchFamily="2" charset="0"/>
            </a:endParaRPr>
          </a:p>
        </p:txBody>
      </p:sp>
      <p:sp>
        <p:nvSpPr>
          <p:cNvPr id="4" name="Slide Number Placeholder 3">
            <a:extLst>
              <a:ext uri="{FF2B5EF4-FFF2-40B4-BE49-F238E27FC236}">
                <a16:creationId xmlns:a16="http://schemas.microsoft.com/office/drawing/2014/main" id="{46E266F1-A0D8-4CC9-84CD-143337D04D63}"/>
              </a:ext>
            </a:extLst>
          </p:cNvPr>
          <p:cNvSpPr>
            <a:spLocks noGrp="1"/>
          </p:cNvSpPr>
          <p:nvPr>
            <p:ph type="sldNum" sz="quarter" idx="4"/>
          </p:nvPr>
        </p:nvSpPr>
        <p:spPr/>
        <p:txBody>
          <a:bodyPr/>
          <a:lstStyle/>
          <a:p>
            <a:fld id="{E1C3621B-6C8A-6941-9CAD-B981455913CB}" type="slidenum">
              <a:rPr lang="en-US" smtClean="0"/>
              <a:pPr/>
              <a:t>7</a:t>
            </a:fld>
            <a:endParaRPr lang="en-US" dirty="0"/>
          </a:p>
        </p:txBody>
      </p:sp>
      <p:sp>
        <p:nvSpPr>
          <p:cNvPr id="9" name="Subtítulo 8">
            <a:extLst>
              <a:ext uri="{FF2B5EF4-FFF2-40B4-BE49-F238E27FC236}">
                <a16:creationId xmlns:a16="http://schemas.microsoft.com/office/drawing/2014/main" id="{EBDE28BC-79DF-729A-B237-2BFA764772F3}"/>
              </a:ext>
            </a:extLst>
          </p:cNvPr>
          <p:cNvSpPr>
            <a:spLocks noGrp="1"/>
          </p:cNvSpPr>
          <p:nvPr>
            <p:ph type="subTitle" idx="1"/>
          </p:nvPr>
        </p:nvSpPr>
        <p:spPr>
          <a:xfrm>
            <a:off x="366391" y="1402354"/>
            <a:ext cx="3980321" cy="1403161"/>
          </a:xfrm>
        </p:spPr>
        <p:txBody>
          <a:bodyPr/>
          <a:lstStyle/>
          <a:p>
            <a:r>
              <a:rPr lang="es-ES" dirty="0"/>
              <a:t>La</a:t>
            </a:r>
            <a:r>
              <a:rPr lang="es-ES" b="1" dirty="0"/>
              <a:t> COP26 </a:t>
            </a:r>
            <a:r>
              <a:rPr lang="es-ES" dirty="0"/>
              <a:t>de este año representa un hito importante a medida que el mundo busca recuperarse mejor de la pandemia global e implementar el cambio transformador necesario para limitar el aumento de la temperatura global a 1,5 °C. </a:t>
            </a:r>
          </a:p>
          <a:p>
            <a:endParaRPr lang="es-ES" dirty="0"/>
          </a:p>
          <a:p>
            <a:r>
              <a:rPr lang="es-ES" dirty="0"/>
              <a:t>La acción colectiva será crítica y hacemos un llamado a las empresas para que evalúen los riesgos y oportunidades ambientales, establezcan y cumplan objetivos ambientales ambiciosos y adopten prácticas responsables para una transición a una economía resiliente y cero emisiones netas. </a:t>
            </a:r>
            <a:endParaRPr lang="es-PY" dirty="0"/>
          </a:p>
        </p:txBody>
      </p:sp>
      <p:sp>
        <p:nvSpPr>
          <p:cNvPr id="11" name="CuadroTexto 10">
            <a:extLst>
              <a:ext uri="{FF2B5EF4-FFF2-40B4-BE49-F238E27FC236}">
                <a16:creationId xmlns:a16="http://schemas.microsoft.com/office/drawing/2014/main" id="{3EDB1B94-AE94-367F-C7F9-F49B6B537DAB}"/>
              </a:ext>
            </a:extLst>
          </p:cNvPr>
          <p:cNvSpPr txBox="1"/>
          <p:nvPr/>
        </p:nvSpPr>
        <p:spPr>
          <a:xfrm>
            <a:off x="5128591" y="1136421"/>
            <a:ext cx="6488315" cy="584775"/>
          </a:xfrm>
          <a:prstGeom prst="rect">
            <a:avLst/>
          </a:prstGeom>
          <a:noFill/>
        </p:spPr>
        <p:txBody>
          <a:bodyPr wrap="square">
            <a:spAutoFit/>
          </a:bodyPr>
          <a:lstStyle/>
          <a:p>
            <a:pPr algn="ctr">
              <a:spcAft>
                <a:spcPts val="800"/>
              </a:spcAft>
            </a:pPr>
            <a:r>
              <a:rPr lang="es-PY" sz="1600" b="1" dirty="0">
                <a:effectLst/>
                <a:latin typeface="Roboto" pitchFamily="2" charset="0"/>
                <a:ea typeface="Roboto" pitchFamily="2" charset="0"/>
                <a:cs typeface="Times New Roman" panose="02020603050405020304" pitchFamily="18" charset="0"/>
              </a:rPr>
              <a:t>MUCHAS DE NUESTRAS ACTIVIDADES Y CAPACITACIONES ESTARAN ENFOCADAS EN CAMBIO CLIMATICO Y ECONOMIA CIRCULAR</a:t>
            </a:r>
          </a:p>
        </p:txBody>
      </p:sp>
      <p:pic>
        <p:nvPicPr>
          <p:cNvPr id="15" name="Imagen 14">
            <a:extLst>
              <a:ext uri="{FF2B5EF4-FFF2-40B4-BE49-F238E27FC236}">
                <a16:creationId xmlns:a16="http://schemas.microsoft.com/office/drawing/2014/main" id="{0BCF9B63-746A-4444-E393-126E8CF78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0610" y="2359944"/>
            <a:ext cx="3326296" cy="3326296"/>
          </a:xfrm>
          <a:prstGeom prst="rect">
            <a:avLst/>
          </a:prstGeom>
        </p:spPr>
      </p:pic>
      <p:pic>
        <p:nvPicPr>
          <p:cNvPr id="17" name="Imagen 16">
            <a:extLst>
              <a:ext uri="{FF2B5EF4-FFF2-40B4-BE49-F238E27FC236}">
                <a16:creationId xmlns:a16="http://schemas.microsoft.com/office/drawing/2014/main" id="{D0F60962-5A35-5D3D-4404-483304DD8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748" y="1874630"/>
            <a:ext cx="3640646" cy="4728557"/>
          </a:xfrm>
          <a:prstGeom prst="rect">
            <a:avLst/>
          </a:prstGeom>
        </p:spPr>
      </p:pic>
      <p:pic>
        <p:nvPicPr>
          <p:cNvPr id="18" name="Imagen 17">
            <a:extLst>
              <a:ext uri="{FF2B5EF4-FFF2-40B4-BE49-F238E27FC236}">
                <a16:creationId xmlns:a16="http://schemas.microsoft.com/office/drawing/2014/main" id="{A7EF2C38-4A14-2BA0-E690-4D7C426F3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9842" y="6088245"/>
            <a:ext cx="509879" cy="635624"/>
          </a:xfrm>
          <a:prstGeom prst="rect">
            <a:avLst/>
          </a:prstGeom>
        </p:spPr>
      </p:pic>
    </p:spTree>
    <p:extLst>
      <p:ext uri="{BB962C8B-B14F-4D97-AF65-F5344CB8AC3E}">
        <p14:creationId xmlns:p14="http://schemas.microsoft.com/office/powerpoint/2010/main" val="1929405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B254BF-37DA-42BE-B8AF-7878D2781A1D}"/>
              </a:ext>
            </a:extLst>
          </p:cNvPr>
          <p:cNvSpPr>
            <a:spLocks noGrp="1"/>
          </p:cNvSpPr>
          <p:nvPr>
            <p:ph type="sldNum" sz="quarter" idx="4"/>
          </p:nvPr>
        </p:nvSpPr>
        <p:spPr/>
        <p:txBody>
          <a:bodyPr/>
          <a:lstStyle/>
          <a:p>
            <a:fld id="{E1C3621B-6C8A-6941-9CAD-B981455913CB}" type="slidenum">
              <a:rPr lang="en-US" smtClean="0"/>
              <a:pPr/>
              <a:t>8</a:t>
            </a:fld>
            <a:endParaRPr lang="en-US" dirty="0"/>
          </a:p>
        </p:txBody>
      </p:sp>
      <p:sp>
        <p:nvSpPr>
          <p:cNvPr id="4" name="Title 3">
            <a:extLst>
              <a:ext uri="{FF2B5EF4-FFF2-40B4-BE49-F238E27FC236}">
                <a16:creationId xmlns:a16="http://schemas.microsoft.com/office/drawing/2014/main" id="{2C02A31C-DACA-4AF5-A8BA-FBE2909E7B86}"/>
              </a:ext>
            </a:extLst>
          </p:cNvPr>
          <p:cNvSpPr>
            <a:spLocks noGrp="1"/>
          </p:cNvSpPr>
          <p:nvPr>
            <p:ph type="ctrTitle"/>
          </p:nvPr>
        </p:nvSpPr>
        <p:spPr/>
        <p:txBody>
          <a:bodyPr/>
          <a:lstStyle/>
          <a:p>
            <a:pPr algn="ctr"/>
            <a:r>
              <a:rPr lang="en-GB" sz="2000" dirty="0"/>
              <a:t>PROGRAMAS Y PROYECTOS DESARROLLADOS POR EMPRESAS ADHERIDAS AL PACTO GLOBAL </a:t>
            </a:r>
          </a:p>
        </p:txBody>
      </p:sp>
      <p:sp>
        <p:nvSpPr>
          <p:cNvPr id="5" name="Subtitle 4">
            <a:extLst>
              <a:ext uri="{FF2B5EF4-FFF2-40B4-BE49-F238E27FC236}">
                <a16:creationId xmlns:a16="http://schemas.microsoft.com/office/drawing/2014/main" id="{297AC081-21FE-4966-AC60-18194F2084C1}"/>
              </a:ext>
            </a:extLst>
          </p:cNvPr>
          <p:cNvSpPr>
            <a:spLocks noGrp="1"/>
          </p:cNvSpPr>
          <p:nvPr>
            <p:ph type="subTitle" idx="1"/>
          </p:nvPr>
        </p:nvSpPr>
        <p:spPr>
          <a:xfrm>
            <a:off x="5909470" y="2313267"/>
            <a:ext cx="5722236" cy="2218392"/>
          </a:xfrm>
        </p:spPr>
        <p:txBody>
          <a:bodyPr/>
          <a:lstStyle/>
          <a:p>
            <a:pPr algn="ctr"/>
            <a:r>
              <a:rPr lang="es-ES" sz="1800" dirty="0"/>
              <a:t>EL SECTOR PRIVADO tiene un rol FUNDAMENTAL en la preservación del ambiental. De hecho, algunas empresas han destinado recursos a la recuperación de hábitats impactados por sus propias operaciones, o bien, donando dinero para el desarrollo de proyectos de conservación que suelen llevar adelante algunas ONG especializadas en el tema.</a:t>
            </a:r>
            <a:br>
              <a:rPr lang="en-GB" sz="1800" dirty="0"/>
            </a:br>
            <a:endParaRPr lang="en-GB" sz="1800" dirty="0"/>
          </a:p>
          <a:p>
            <a:endParaRPr lang="en-GB"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8500" r="27318" b="3381"/>
          <a:stretch/>
        </p:blipFill>
        <p:spPr>
          <a:xfrm>
            <a:off x="166255" y="332509"/>
            <a:ext cx="5441169" cy="5852160"/>
          </a:xfrm>
          <a:prstGeom prst="rect">
            <a:avLst/>
          </a:prstGeom>
        </p:spPr>
      </p:pic>
      <p:pic>
        <p:nvPicPr>
          <p:cNvPr id="6" name="Imagen 5">
            <a:extLst>
              <a:ext uri="{FF2B5EF4-FFF2-40B4-BE49-F238E27FC236}">
                <a16:creationId xmlns:a16="http://schemas.microsoft.com/office/drawing/2014/main" id="{EC99AD0C-7AD5-5A41-5DF2-9E47B040D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9842" y="6088245"/>
            <a:ext cx="509879" cy="635624"/>
          </a:xfrm>
          <a:prstGeom prst="rect">
            <a:avLst/>
          </a:prstGeom>
        </p:spPr>
      </p:pic>
    </p:spTree>
    <p:extLst>
      <p:ext uri="{BB962C8B-B14F-4D97-AF65-F5344CB8AC3E}">
        <p14:creationId xmlns:p14="http://schemas.microsoft.com/office/powerpoint/2010/main" val="2079042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CFA476-219F-4D0E-A4EE-78E5EF113C5E}"/>
              </a:ext>
            </a:extLst>
          </p:cNvPr>
          <p:cNvSpPr>
            <a:spLocks noGrp="1"/>
          </p:cNvSpPr>
          <p:nvPr>
            <p:ph type="title"/>
          </p:nvPr>
        </p:nvSpPr>
        <p:spPr>
          <a:xfrm>
            <a:off x="280297" y="3078154"/>
            <a:ext cx="4278450" cy="699198"/>
          </a:xfrm>
        </p:spPr>
        <p:txBody>
          <a:bodyPr/>
          <a:lstStyle/>
          <a:p>
            <a:r>
              <a:rPr lang="en-GB" dirty="0"/>
              <a:t>Las tacuaras</a:t>
            </a:r>
          </a:p>
        </p:txBody>
      </p:sp>
      <p:sp>
        <p:nvSpPr>
          <p:cNvPr id="2" name="CuadroTexto 1">
            <a:extLst>
              <a:ext uri="{FF2B5EF4-FFF2-40B4-BE49-F238E27FC236}">
                <a16:creationId xmlns:a16="http://schemas.microsoft.com/office/drawing/2014/main" id="{DD9F0123-F112-C691-042E-96AEBDD02715}"/>
              </a:ext>
            </a:extLst>
          </p:cNvPr>
          <p:cNvSpPr txBox="1"/>
          <p:nvPr/>
        </p:nvSpPr>
        <p:spPr>
          <a:xfrm>
            <a:off x="280298" y="3777352"/>
            <a:ext cx="6292780" cy="830997"/>
          </a:xfrm>
          <a:prstGeom prst="rect">
            <a:avLst/>
          </a:prstGeom>
          <a:noFill/>
        </p:spPr>
        <p:txBody>
          <a:bodyPr wrap="square" rtlCol="0">
            <a:spAutoFit/>
          </a:bodyPr>
          <a:lstStyle/>
          <a:p>
            <a:r>
              <a:rPr lang="es-PY" sz="1600" b="1" dirty="0">
                <a:solidFill>
                  <a:schemeClr val="bg1"/>
                </a:solidFill>
                <a:ea typeface="Roboto" pitchFamily="2" charset="0"/>
              </a:rPr>
              <a:t>P</a:t>
            </a:r>
            <a:r>
              <a:rPr lang="es-PY" sz="1600" b="1" dirty="0">
                <a:solidFill>
                  <a:schemeClr val="bg1"/>
                </a:solidFill>
                <a:effectLst/>
                <a:ea typeface="Roboto" pitchFamily="2" charset="0"/>
              </a:rPr>
              <a:t>royecto de Protección y Recuperación del Ecosistema Terrestre del Complejo Avícola Don Antonio, Protección a la Biodiversidad</a:t>
            </a:r>
            <a:endParaRPr lang="es-PY" sz="1600" b="1" dirty="0">
              <a:solidFill>
                <a:schemeClr val="bg1"/>
              </a:solidFill>
              <a:ea typeface="Roboto" pitchFamily="2" charset="0"/>
            </a:endParaRPr>
          </a:p>
        </p:txBody>
      </p:sp>
      <p:sp>
        <p:nvSpPr>
          <p:cNvPr id="10" name="CuadroTexto 9">
            <a:extLst>
              <a:ext uri="{FF2B5EF4-FFF2-40B4-BE49-F238E27FC236}">
                <a16:creationId xmlns:a16="http://schemas.microsoft.com/office/drawing/2014/main" id="{1C6F1B20-FC4C-365B-0038-0F4202E11A5A}"/>
              </a:ext>
            </a:extLst>
          </p:cNvPr>
          <p:cNvSpPr txBox="1"/>
          <p:nvPr/>
        </p:nvSpPr>
        <p:spPr>
          <a:xfrm>
            <a:off x="280297" y="4768097"/>
            <a:ext cx="7233686" cy="1815882"/>
          </a:xfrm>
          <a:prstGeom prst="rect">
            <a:avLst/>
          </a:prstGeom>
          <a:noFill/>
        </p:spPr>
        <p:txBody>
          <a:bodyPr wrap="square">
            <a:spAutoFit/>
          </a:bodyPr>
          <a:lstStyle/>
          <a:p>
            <a:r>
              <a:rPr lang="es-PY" sz="1600" dirty="0">
                <a:solidFill>
                  <a:schemeClr val="bg1"/>
                </a:solidFill>
                <a:effectLst/>
                <a:ea typeface="Calibri" panose="020F0502020204030204" pitchFamily="34" charset="0"/>
              </a:rPr>
              <a:t>La empresa lucha contra la desertificación y la pérdida de biodiversidad estableciendo mecanismos de protección y restablecimiento del ecosistema en este Complejo industrial. </a:t>
            </a:r>
          </a:p>
          <a:p>
            <a:endParaRPr lang="es-PY" sz="1600" dirty="0">
              <a:solidFill>
                <a:schemeClr val="bg1"/>
              </a:solidFill>
              <a:ea typeface="Calibri" panose="020F0502020204030204" pitchFamily="34" charset="0"/>
            </a:endParaRPr>
          </a:p>
          <a:p>
            <a:r>
              <a:rPr lang="es-PY" sz="1600" dirty="0">
                <a:solidFill>
                  <a:schemeClr val="bg1"/>
                </a:solidFill>
                <a:effectLst/>
                <a:ea typeface="Calibri" panose="020F0502020204030204" pitchFamily="34" charset="0"/>
              </a:rPr>
              <a:t>Entre varias actividades destacan la identificación de superficies boscosas adicionales a la reserva legal de bosques de la empresa con potencialidad de certificación (Ley </a:t>
            </a:r>
            <a:r>
              <a:rPr lang="es-PY" sz="1600" dirty="0" err="1">
                <a:solidFill>
                  <a:schemeClr val="bg1"/>
                </a:solidFill>
                <a:effectLst/>
                <a:ea typeface="Calibri" panose="020F0502020204030204" pitchFamily="34" charset="0"/>
              </a:rPr>
              <a:t>N°</a:t>
            </a:r>
            <a:r>
              <a:rPr lang="es-PY" sz="1600" dirty="0">
                <a:solidFill>
                  <a:schemeClr val="bg1"/>
                </a:solidFill>
                <a:effectLst/>
                <a:ea typeface="Calibri" panose="020F0502020204030204" pitchFamily="34" charset="0"/>
              </a:rPr>
              <a:t> 3.001/2.006). </a:t>
            </a:r>
            <a:endParaRPr lang="es-PY" sz="1600" dirty="0">
              <a:solidFill>
                <a:schemeClr val="bg1"/>
              </a:solidFill>
            </a:endParaRPr>
          </a:p>
        </p:txBody>
      </p:sp>
      <p:pic>
        <p:nvPicPr>
          <p:cNvPr id="7" name="Imagen 6">
            <a:extLst>
              <a:ext uri="{FF2B5EF4-FFF2-40B4-BE49-F238E27FC236}">
                <a16:creationId xmlns:a16="http://schemas.microsoft.com/office/drawing/2014/main" id="{59C7E580-00E6-9E98-CD1E-9F5A37538CFA}"/>
              </a:ext>
            </a:extLst>
          </p:cNvPr>
          <p:cNvPicPr>
            <a:picLocks noChangeAspect="1"/>
          </p:cNvPicPr>
          <p:nvPr/>
        </p:nvPicPr>
        <p:blipFill rotWithShape="1">
          <a:blip r:embed="rId2">
            <a:extLst>
              <a:ext uri="{28A0092B-C50C-407E-A947-70E740481C1C}">
                <a14:useLocalDpi xmlns:a14="http://schemas.microsoft.com/office/drawing/2010/main" val="0"/>
              </a:ext>
            </a:extLst>
          </a:blip>
          <a:srcRect b="29460"/>
          <a:stretch/>
        </p:blipFill>
        <p:spPr>
          <a:xfrm>
            <a:off x="0" y="-38579"/>
            <a:ext cx="12192000" cy="2927554"/>
          </a:xfrm>
          <a:prstGeom prst="rect">
            <a:avLst/>
          </a:prstGeom>
        </p:spPr>
      </p:pic>
      <p:pic>
        <p:nvPicPr>
          <p:cNvPr id="18" name="Imagen 17">
            <a:extLst>
              <a:ext uri="{FF2B5EF4-FFF2-40B4-BE49-F238E27FC236}">
                <a16:creationId xmlns:a16="http://schemas.microsoft.com/office/drawing/2014/main" id="{50A747DE-747A-1085-A0CD-97409B4C8355}"/>
              </a:ext>
            </a:extLst>
          </p:cNvPr>
          <p:cNvPicPr>
            <a:picLocks noChangeAspect="1"/>
          </p:cNvPicPr>
          <p:nvPr/>
        </p:nvPicPr>
        <p:blipFill rotWithShape="1">
          <a:blip r:embed="rId3">
            <a:extLst>
              <a:ext uri="{28A0092B-C50C-407E-A947-70E740481C1C}">
                <a14:useLocalDpi xmlns:a14="http://schemas.microsoft.com/office/drawing/2010/main" val="0"/>
              </a:ext>
            </a:extLst>
          </a:blip>
          <a:srcRect l="19657" r="16902"/>
          <a:stretch/>
        </p:blipFill>
        <p:spPr>
          <a:xfrm>
            <a:off x="8076328" y="2888975"/>
            <a:ext cx="4115673" cy="3969025"/>
          </a:xfrm>
          <a:prstGeom prst="rect">
            <a:avLst/>
          </a:prstGeom>
        </p:spPr>
      </p:pic>
    </p:spTree>
    <p:extLst>
      <p:ext uri="{BB962C8B-B14F-4D97-AF65-F5344CB8AC3E}">
        <p14:creationId xmlns:p14="http://schemas.microsoft.com/office/powerpoint/2010/main" val="614871928"/>
      </p:ext>
    </p:extLst>
  </p:cSld>
  <p:clrMapOvr>
    <a:masterClrMapping/>
  </p:clrMapOvr>
</p:sld>
</file>

<file path=ppt/theme/theme1.xml><?xml version="1.0" encoding="utf-8"?>
<a:theme xmlns:a="http://schemas.openxmlformats.org/drawingml/2006/main" name="GC Master">
  <a:themeElements>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ppt/theme/themeOverride2.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ppt/theme/themeOverride3.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ppt/theme/themeOverride4.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B34DF33721866448A2EA951C6E47DE3A" ma:contentTypeVersion="12" ma:contentTypeDescription="Crear nuevo documento." ma:contentTypeScope="" ma:versionID="483e7f9a826c90eed7cd61010f0a9837">
  <xsd:schema xmlns:xsd="http://www.w3.org/2001/XMLSchema" xmlns:xs="http://www.w3.org/2001/XMLSchema" xmlns:p="http://schemas.microsoft.com/office/2006/metadata/properties" xmlns:ns2="f3d0cefc-8bdb-47ec-b062-2fd481a15341" xmlns:ns3="6cc75ae1-98b9-4596-97f8-6ba490bbcd49" targetNamespace="http://schemas.microsoft.com/office/2006/metadata/properties" ma:root="true" ma:fieldsID="85bff8a5ca38299dbf66b70a15be574a" ns2:_="" ns3:_="">
    <xsd:import namespace="f3d0cefc-8bdb-47ec-b062-2fd481a15341"/>
    <xsd:import namespace="6cc75ae1-98b9-4596-97f8-6ba490bbcd4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d0cefc-8bdb-47ec-b062-2fd481a153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26c01fdd-2a87-4ccc-945e-4b3885ea157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c75ae1-98b9-4596-97f8-6ba490bbcd49"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70dba81a-92b4-4cd0-adba-0c4ba727ff28}" ma:internalName="TaxCatchAll" ma:showField="CatchAllData" ma:web="6cc75ae1-98b9-4596-97f8-6ba490bbcd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3d0cefc-8bdb-47ec-b062-2fd481a15341">
      <Terms xmlns="http://schemas.microsoft.com/office/infopath/2007/PartnerControls"/>
    </lcf76f155ced4ddcb4097134ff3c332f>
    <TaxCatchAll xmlns="6cc75ae1-98b9-4596-97f8-6ba490bbcd49" xsi:nil="true"/>
  </documentManagement>
</p:properties>
</file>

<file path=customXml/itemProps1.xml><?xml version="1.0" encoding="utf-8"?>
<ds:datastoreItem xmlns:ds="http://schemas.openxmlformats.org/officeDocument/2006/customXml" ds:itemID="{FEAF998B-963A-426B-B013-F5CF00E16194}"/>
</file>

<file path=customXml/itemProps2.xml><?xml version="1.0" encoding="utf-8"?>
<ds:datastoreItem xmlns:ds="http://schemas.openxmlformats.org/officeDocument/2006/customXml" ds:itemID="{E147E02E-CF73-447B-98D4-70E0DED1A1B0}"/>
</file>

<file path=customXml/itemProps3.xml><?xml version="1.0" encoding="utf-8"?>
<ds:datastoreItem xmlns:ds="http://schemas.openxmlformats.org/officeDocument/2006/customXml" ds:itemID="{6293D98F-00BB-416E-AEE6-B44D9DADC497}"/>
</file>

<file path=docProps/app.xml><?xml version="1.0" encoding="utf-8"?>
<Properties xmlns="http://schemas.openxmlformats.org/officeDocument/2006/extended-properties" xmlns:vt="http://schemas.openxmlformats.org/officeDocument/2006/docPropsVTypes">
  <TotalTime>592</TotalTime>
  <Words>1085</Words>
  <Application>Microsoft Office PowerPoint</Application>
  <PresentationFormat>Panorámica</PresentationFormat>
  <Paragraphs>63</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Arial</vt:lpstr>
      <vt:lpstr>Calibri</vt:lpstr>
      <vt:lpstr>Flama-Extrabold</vt:lpstr>
      <vt:lpstr>Roboto</vt:lpstr>
      <vt:lpstr>Verdana</vt:lpstr>
      <vt:lpstr>GC Master</vt:lpstr>
      <vt:lpstr>Presentación de PowerPoint</vt:lpstr>
      <vt:lpstr>Presentación de PowerPoint</vt:lpstr>
      <vt:lpstr>Desde el Pacto Global, acercamos la Agenda 2030 y los ODS al sector privado</vt:lpstr>
      <vt:lpstr>Principios del Pacto Global  y el ODS 15</vt:lpstr>
      <vt:lpstr>Presentación de PowerPoint</vt:lpstr>
      <vt:lpstr>Presentación de PowerPoint</vt:lpstr>
      <vt:lpstr>Lo que movilizamos con las empresas...</vt:lpstr>
      <vt:lpstr>PROGRAMAS Y PROYECTOS DESARROLLADOS POR EMPRESAS ADHERIDAS AL PACTO GLOBAL </vt:lpstr>
      <vt:lpstr>Las tacuaras</vt:lpstr>
      <vt:lpstr>Fundación Moises Bertoni y Fundación Coca cola</vt:lpstr>
      <vt:lpstr>YAGUARETE PORA</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GLOBAL COMPACT  GENERIC TEMPLATE TEMPLATE ONE</dc:title>
  <dc:creator>UN Global Compact</dc:creator>
  <cp:lastModifiedBy>ofi ce</cp:lastModifiedBy>
  <cp:revision>102</cp:revision>
  <dcterms:modified xsi:type="dcterms:W3CDTF">2022-06-13T15:44:33Z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0x010100B34DF33721866448A2EA951C6E47DE3A</vt:lpwstr>
  </property>
</Properties>
</file>