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4"/>
    <p:sldMasterId id="2147483666" r:id="rId5"/>
  </p:sldMasterIdLst>
  <p:notesMasterIdLst>
    <p:notesMasterId r:id="rId17"/>
  </p:notesMasterIdLst>
  <p:sldIdLst>
    <p:sldId id="256" r:id="rId6"/>
    <p:sldId id="258" r:id="rId7"/>
    <p:sldId id="3319" r:id="rId8"/>
    <p:sldId id="3325" r:id="rId9"/>
    <p:sldId id="261" r:id="rId10"/>
    <p:sldId id="3326" r:id="rId11"/>
    <p:sldId id="284" r:id="rId12"/>
    <p:sldId id="275" r:id="rId13"/>
    <p:sldId id="283" r:id="rId14"/>
    <p:sldId id="3327" r:id="rId15"/>
    <p:sldId id="268" r:id="rId16"/>
  </p:sldIdLst>
  <p:sldSz cx="18288000" cy="10287000"/>
  <p:notesSz cx="18288000" cy="102870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DDB91"/>
    <a:srgbClr val="F1EFE1"/>
    <a:srgbClr val="14374C"/>
    <a:srgbClr val="99B950"/>
    <a:srgbClr val="88755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00" autoAdjust="0"/>
    <p:restoredTop sz="85035" autoAdjust="0"/>
  </p:normalViewPr>
  <p:slideViewPr>
    <p:cSldViewPr>
      <p:cViewPr varScale="1">
        <p:scale>
          <a:sx n="55" d="100"/>
          <a:sy n="55" d="100"/>
        </p:scale>
        <p:origin x="1160" y="208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0" d="100"/>
        <a:sy n="70" d="100"/>
      </p:scale>
      <p:origin x="0" y="-138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10" Type="http://schemas.openxmlformats.org/officeDocument/2006/relationships/slide" Target="slides/slide5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7924800" cy="5159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GT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10358438" y="0"/>
            <a:ext cx="7924800" cy="5159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F854E7-D0AE-44A4-9176-F874AF76743B}" type="datetimeFigureOut">
              <a:rPr lang="es-GT" smtClean="0"/>
              <a:t>10/05/22</a:t>
            </a:fld>
            <a:endParaRPr lang="es-GT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057900" y="1285875"/>
            <a:ext cx="6172200" cy="34718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GT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1828800" y="4951413"/>
            <a:ext cx="14630400" cy="404971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GT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9771063"/>
            <a:ext cx="7924800" cy="5159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GT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10358438" y="9771063"/>
            <a:ext cx="7924800" cy="5159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8E8DED-E6AA-4E92-B424-915B054233EB}" type="slidenum">
              <a:rPr lang="es-GT" smtClean="0"/>
              <a:t>‹Nº›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3408234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GT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8E8DED-E6AA-4E92-B424-915B054233EB}" type="slidenum">
              <a:rPr lang="es-GT" smtClean="0"/>
              <a:t>3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27723738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GT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8E8DED-E6AA-4E92-B424-915B054233EB}" type="slidenum">
              <a:rPr lang="es-GT" smtClean="0"/>
              <a:t>8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5567681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GT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8E8DED-E6AA-4E92-B424-915B054233EB}" type="slidenum">
              <a:rPr lang="es-GT" smtClean="0"/>
              <a:t>9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37201475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GT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8E8DED-E6AA-4E92-B424-915B054233EB}" type="slidenum">
              <a:rPr lang="es-GT" smtClean="0"/>
              <a:t>10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31875984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GT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8E8DED-E6AA-4E92-B424-915B054233EB}" type="slidenum">
              <a:rPr lang="es-GT" smtClean="0"/>
              <a:t>11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13290188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371600" y="3188970"/>
            <a:ext cx="15544800" cy="21602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743200" y="5760720"/>
            <a:ext cx="12801600" cy="25717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5/10/22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950" b="0" i="0">
                <a:solidFill>
                  <a:srgbClr val="182953"/>
                </a:solidFill>
                <a:latin typeface="Lucida Sans"/>
                <a:cs typeface="Lucida Sans"/>
              </a:defRPr>
            </a:lvl1pPr>
          </a:lstStyle>
          <a:p>
            <a:pPr marL="38100">
              <a:lnSpc>
                <a:spcPts val="2000"/>
              </a:lnSpc>
            </a:pPr>
            <a:fld id="{81D60167-4931-47E6-BA6A-407CBD079E47}" type="slidenum">
              <a:rPr spc="-25" dirty="0"/>
              <a:t>‹Nº›</a:t>
            </a:fld>
            <a:endParaRPr spc="-25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5/10/22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950" b="0" i="0">
                <a:solidFill>
                  <a:srgbClr val="182953"/>
                </a:solidFill>
                <a:latin typeface="Lucida Sans"/>
                <a:cs typeface="Lucida Sans"/>
              </a:defRPr>
            </a:lvl1pPr>
          </a:lstStyle>
          <a:p>
            <a:pPr marL="38102">
              <a:lnSpc>
                <a:spcPts val="2000"/>
              </a:lnSpc>
            </a:pPr>
            <a:fld id="{81D60167-4931-47E6-BA6A-407CBD079E47}" type="slidenum">
              <a:rPr lang="es-GT" spc="-26" smtClean="0"/>
              <a:pPr marL="38102">
                <a:lnSpc>
                  <a:spcPts val="2000"/>
                </a:lnSpc>
              </a:pPr>
              <a:t>‹Nº›</a:t>
            </a:fld>
            <a:endParaRPr lang="es-GT" spc="-26" dirty="0"/>
          </a:p>
        </p:txBody>
      </p:sp>
    </p:spTree>
    <p:extLst>
      <p:ext uri="{BB962C8B-B14F-4D97-AF65-F5344CB8AC3E}">
        <p14:creationId xmlns:p14="http://schemas.microsoft.com/office/powerpoint/2010/main" val="15701530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600" b="1" i="0">
                <a:solidFill>
                  <a:srgbClr val="182953"/>
                </a:solidFill>
                <a:latin typeface="Lucida Sans"/>
                <a:cs typeface="Lucida San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900" b="0" i="0">
                <a:solidFill>
                  <a:srgbClr val="182953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5/10/22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950" b="0" i="0">
                <a:solidFill>
                  <a:srgbClr val="182953"/>
                </a:solidFill>
                <a:latin typeface="Lucida Sans"/>
                <a:cs typeface="Lucida Sans"/>
              </a:defRPr>
            </a:lvl1pPr>
          </a:lstStyle>
          <a:p>
            <a:pPr marL="38100">
              <a:lnSpc>
                <a:spcPts val="2000"/>
              </a:lnSpc>
            </a:pPr>
            <a:fld id="{81D60167-4931-47E6-BA6A-407CBD079E47}" type="slidenum">
              <a:rPr spc="-25" dirty="0"/>
              <a:t>‹Nº›</a:t>
            </a:fld>
            <a:endParaRPr spc="-25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600" b="1" i="0">
                <a:solidFill>
                  <a:srgbClr val="182953"/>
                </a:solidFill>
                <a:latin typeface="Lucida Sans"/>
                <a:cs typeface="Lucida San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91440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941832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5/10/22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950" b="0" i="0">
                <a:solidFill>
                  <a:srgbClr val="182953"/>
                </a:solidFill>
                <a:latin typeface="Lucida Sans"/>
                <a:cs typeface="Lucida Sans"/>
              </a:defRPr>
            </a:lvl1pPr>
          </a:lstStyle>
          <a:p>
            <a:pPr marL="38100">
              <a:lnSpc>
                <a:spcPts val="2000"/>
              </a:lnSpc>
            </a:pPr>
            <a:fld id="{81D60167-4931-47E6-BA6A-407CBD079E47}" type="slidenum">
              <a:rPr spc="-25" dirty="0"/>
              <a:t>‹Nº›</a:t>
            </a:fld>
            <a:endParaRPr spc="-25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600" b="1" i="0">
                <a:solidFill>
                  <a:srgbClr val="182953"/>
                </a:solidFill>
                <a:latin typeface="Lucida Sans"/>
                <a:cs typeface="Lucida San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5/10/22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950" b="0" i="0">
                <a:solidFill>
                  <a:srgbClr val="182953"/>
                </a:solidFill>
                <a:latin typeface="Lucida Sans"/>
                <a:cs typeface="Lucida Sans"/>
              </a:defRPr>
            </a:lvl1pPr>
          </a:lstStyle>
          <a:p>
            <a:pPr marL="38100">
              <a:lnSpc>
                <a:spcPts val="2000"/>
              </a:lnSpc>
            </a:pPr>
            <a:fld id="{81D60167-4931-47E6-BA6A-407CBD079E47}" type="slidenum">
              <a:rPr spc="-25" dirty="0"/>
              <a:t>‹Nº›</a:t>
            </a:fld>
            <a:endParaRPr spc="-25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5/10/22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950" b="0" i="0">
                <a:solidFill>
                  <a:srgbClr val="182953"/>
                </a:solidFill>
                <a:latin typeface="Lucida Sans"/>
                <a:cs typeface="Lucida Sans"/>
              </a:defRPr>
            </a:lvl1pPr>
          </a:lstStyle>
          <a:p>
            <a:pPr marL="38100">
              <a:lnSpc>
                <a:spcPts val="2000"/>
              </a:lnSpc>
            </a:pPr>
            <a:fld id="{81D60167-4931-47E6-BA6A-407CBD079E47}" type="slidenum">
              <a:rPr spc="-25" dirty="0"/>
              <a:t>‹Nº›</a:t>
            </a:fld>
            <a:endParaRPr spc="-25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371600" y="3188970"/>
            <a:ext cx="15544800" cy="86177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743200" y="5760720"/>
            <a:ext cx="12801600" cy="2923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5/10/22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950" b="0" i="0">
                <a:solidFill>
                  <a:srgbClr val="182953"/>
                </a:solidFill>
                <a:latin typeface="Lucida Sans"/>
                <a:cs typeface="Lucida Sans"/>
              </a:defRPr>
            </a:lvl1pPr>
          </a:lstStyle>
          <a:p>
            <a:pPr marL="38102">
              <a:lnSpc>
                <a:spcPts val="2000"/>
              </a:lnSpc>
            </a:pPr>
            <a:fld id="{81D60167-4931-47E6-BA6A-407CBD079E47}" type="slidenum">
              <a:rPr lang="es-GT" spc="-26" smtClean="0"/>
              <a:pPr marL="38102">
                <a:lnSpc>
                  <a:spcPts val="2000"/>
                </a:lnSpc>
              </a:pPr>
              <a:t>‹Nº›</a:t>
            </a:fld>
            <a:endParaRPr lang="es-GT" spc="-26" dirty="0"/>
          </a:p>
        </p:txBody>
      </p:sp>
    </p:spTree>
    <p:extLst>
      <p:ext uri="{BB962C8B-B14F-4D97-AF65-F5344CB8AC3E}">
        <p14:creationId xmlns:p14="http://schemas.microsoft.com/office/powerpoint/2010/main" val="20362873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345544" y="1457959"/>
            <a:ext cx="9596915" cy="861966"/>
          </a:xfrm>
        </p:spPr>
        <p:txBody>
          <a:bodyPr lIns="0" tIns="0" rIns="0" bIns="0"/>
          <a:lstStyle>
            <a:lvl1pPr>
              <a:defRPr sz="5601" b="1" i="0">
                <a:solidFill>
                  <a:srgbClr val="182953"/>
                </a:solidFill>
                <a:latin typeface="Lucida Sans"/>
                <a:cs typeface="Lucida San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776334" y="2755515"/>
            <a:ext cx="14735336" cy="292485"/>
          </a:xfrm>
        </p:spPr>
        <p:txBody>
          <a:bodyPr lIns="0" tIns="0" rIns="0" bIns="0"/>
          <a:lstStyle>
            <a:lvl1pPr>
              <a:defRPr sz="1901" b="0" i="0">
                <a:solidFill>
                  <a:srgbClr val="182953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5/10/22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950" b="0" i="0">
                <a:solidFill>
                  <a:srgbClr val="182953"/>
                </a:solidFill>
                <a:latin typeface="Lucida Sans"/>
                <a:cs typeface="Lucida Sans"/>
              </a:defRPr>
            </a:lvl1pPr>
          </a:lstStyle>
          <a:p>
            <a:pPr marL="38102">
              <a:lnSpc>
                <a:spcPts val="2000"/>
              </a:lnSpc>
            </a:pPr>
            <a:fld id="{81D60167-4931-47E6-BA6A-407CBD079E47}" type="slidenum">
              <a:rPr lang="es-GT" spc="-26" smtClean="0"/>
              <a:pPr marL="38102">
                <a:lnSpc>
                  <a:spcPts val="2000"/>
                </a:lnSpc>
              </a:pPr>
              <a:t>‹Nº›</a:t>
            </a:fld>
            <a:endParaRPr lang="es-GT" spc="-26" dirty="0"/>
          </a:p>
        </p:txBody>
      </p:sp>
    </p:spTree>
    <p:extLst>
      <p:ext uri="{BB962C8B-B14F-4D97-AF65-F5344CB8AC3E}">
        <p14:creationId xmlns:p14="http://schemas.microsoft.com/office/powerpoint/2010/main" val="40224368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345544" y="1457959"/>
            <a:ext cx="9596915" cy="861966"/>
          </a:xfrm>
        </p:spPr>
        <p:txBody>
          <a:bodyPr lIns="0" tIns="0" rIns="0" bIns="0"/>
          <a:lstStyle>
            <a:lvl1pPr>
              <a:defRPr sz="5601" b="1" i="0">
                <a:solidFill>
                  <a:srgbClr val="182953"/>
                </a:solidFill>
                <a:latin typeface="Lucida Sans"/>
                <a:cs typeface="Lucida San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914400" y="2366010"/>
            <a:ext cx="7955280" cy="2923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9418320" y="2366010"/>
            <a:ext cx="7955280" cy="2923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5/10/22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950" b="0" i="0">
                <a:solidFill>
                  <a:srgbClr val="182953"/>
                </a:solidFill>
                <a:latin typeface="Lucida Sans"/>
                <a:cs typeface="Lucida Sans"/>
              </a:defRPr>
            </a:lvl1pPr>
          </a:lstStyle>
          <a:p>
            <a:pPr marL="38102">
              <a:lnSpc>
                <a:spcPts val="2000"/>
              </a:lnSpc>
            </a:pPr>
            <a:fld id="{81D60167-4931-47E6-BA6A-407CBD079E47}" type="slidenum">
              <a:rPr lang="es-GT" spc="-26" smtClean="0"/>
              <a:pPr marL="38102">
                <a:lnSpc>
                  <a:spcPts val="2000"/>
                </a:lnSpc>
              </a:pPr>
              <a:t>‹Nº›</a:t>
            </a:fld>
            <a:endParaRPr lang="es-GT" spc="-26" dirty="0"/>
          </a:p>
        </p:txBody>
      </p:sp>
    </p:spTree>
    <p:extLst>
      <p:ext uri="{BB962C8B-B14F-4D97-AF65-F5344CB8AC3E}">
        <p14:creationId xmlns:p14="http://schemas.microsoft.com/office/powerpoint/2010/main" val="7615156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345544" y="1457959"/>
            <a:ext cx="9596915" cy="861966"/>
          </a:xfrm>
        </p:spPr>
        <p:txBody>
          <a:bodyPr lIns="0" tIns="0" rIns="0" bIns="0"/>
          <a:lstStyle>
            <a:lvl1pPr>
              <a:defRPr sz="5601" b="1" i="0">
                <a:solidFill>
                  <a:srgbClr val="182953"/>
                </a:solidFill>
                <a:latin typeface="Lucida Sans"/>
                <a:cs typeface="Lucida San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5/10/22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950" b="0" i="0">
                <a:solidFill>
                  <a:srgbClr val="182953"/>
                </a:solidFill>
                <a:latin typeface="Lucida Sans"/>
                <a:cs typeface="Lucida Sans"/>
              </a:defRPr>
            </a:lvl1pPr>
          </a:lstStyle>
          <a:p>
            <a:pPr marL="38102">
              <a:lnSpc>
                <a:spcPts val="2000"/>
              </a:lnSpc>
            </a:pPr>
            <a:fld id="{81D60167-4931-47E6-BA6A-407CBD079E47}" type="slidenum">
              <a:rPr lang="es-GT" spc="-26" smtClean="0"/>
              <a:pPr marL="38102">
                <a:lnSpc>
                  <a:spcPts val="2000"/>
                </a:lnSpc>
              </a:pPr>
              <a:t>‹Nº›</a:t>
            </a:fld>
            <a:endParaRPr lang="es-GT" spc="-26" dirty="0"/>
          </a:p>
        </p:txBody>
      </p:sp>
    </p:spTree>
    <p:extLst>
      <p:ext uri="{BB962C8B-B14F-4D97-AF65-F5344CB8AC3E}">
        <p14:creationId xmlns:p14="http://schemas.microsoft.com/office/powerpoint/2010/main" val="31265340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0.xml"/><Relationship Id="rId4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11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F1EFE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345542" y="1457959"/>
            <a:ext cx="9596915" cy="87883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600" b="1" i="0">
                <a:solidFill>
                  <a:srgbClr val="182953"/>
                </a:solidFill>
                <a:latin typeface="Lucida Sans"/>
                <a:cs typeface="Lucida San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776332" y="2755515"/>
            <a:ext cx="14735335" cy="411289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900" b="0" i="0">
                <a:solidFill>
                  <a:srgbClr val="182953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217920" y="9566910"/>
            <a:ext cx="585216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914400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5/10/22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6233866" y="8971294"/>
            <a:ext cx="420369" cy="27241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950" b="0" i="0">
                <a:solidFill>
                  <a:srgbClr val="182953"/>
                </a:solidFill>
                <a:latin typeface="Lucida Sans"/>
                <a:cs typeface="Lucida Sans"/>
              </a:defRPr>
            </a:lvl1pPr>
          </a:lstStyle>
          <a:p>
            <a:pPr marL="38100">
              <a:lnSpc>
                <a:spcPts val="2000"/>
              </a:lnSpc>
            </a:pPr>
            <a:fld id="{81D60167-4931-47E6-BA6A-407CBD079E47}" type="slidenum">
              <a:rPr spc="-25" dirty="0"/>
              <a:t>‹Nº›</a:t>
            </a:fld>
            <a:endParaRPr spc="-25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11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F1EFE1"/>
          </a:solid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345544" y="1457960"/>
            <a:ext cx="9596915" cy="86177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600" b="1" i="0">
                <a:solidFill>
                  <a:srgbClr val="182953"/>
                </a:solidFill>
                <a:latin typeface="Lucida Sans"/>
                <a:cs typeface="Lucida San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776334" y="2755515"/>
            <a:ext cx="14735336" cy="2923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900" b="0" i="0">
                <a:solidFill>
                  <a:srgbClr val="182953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217920" y="9566911"/>
            <a:ext cx="585216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914400" y="9566911"/>
            <a:ext cx="420624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5/10/22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6233867" y="8971295"/>
            <a:ext cx="420369" cy="51296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950" b="0" i="0">
                <a:solidFill>
                  <a:srgbClr val="182953"/>
                </a:solidFill>
                <a:latin typeface="Lucida Sans"/>
                <a:cs typeface="Lucida Sans"/>
              </a:defRPr>
            </a:lvl1pPr>
          </a:lstStyle>
          <a:p>
            <a:pPr marL="38102">
              <a:lnSpc>
                <a:spcPts val="2000"/>
              </a:lnSpc>
            </a:pPr>
            <a:fld id="{81D60167-4931-47E6-BA6A-407CBD079E47}" type="slidenum">
              <a:rPr lang="es-GT" spc="-26" smtClean="0"/>
              <a:pPr marL="38102">
                <a:lnSpc>
                  <a:spcPts val="2000"/>
                </a:lnSpc>
              </a:pPr>
              <a:t>‹Nº›</a:t>
            </a:fld>
            <a:endParaRPr lang="es-GT" spc="-26" dirty="0"/>
          </a:p>
        </p:txBody>
      </p:sp>
    </p:spTree>
    <p:extLst>
      <p:ext uri="{BB962C8B-B14F-4D97-AF65-F5344CB8AC3E}">
        <p14:creationId xmlns:p14="http://schemas.microsoft.com/office/powerpoint/2010/main" val="1733399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23">
        <a:defRPr>
          <a:latin typeface="+mn-lt"/>
          <a:ea typeface="+mn-ea"/>
          <a:cs typeface="+mn-cs"/>
        </a:defRPr>
      </a:lvl2pPr>
      <a:lvl3pPr marL="914445">
        <a:defRPr>
          <a:latin typeface="+mn-lt"/>
          <a:ea typeface="+mn-ea"/>
          <a:cs typeface="+mn-cs"/>
        </a:defRPr>
      </a:lvl3pPr>
      <a:lvl4pPr marL="1371669">
        <a:defRPr>
          <a:latin typeface="+mn-lt"/>
          <a:ea typeface="+mn-ea"/>
          <a:cs typeface="+mn-cs"/>
        </a:defRPr>
      </a:lvl4pPr>
      <a:lvl5pPr marL="1828892">
        <a:defRPr>
          <a:latin typeface="+mn-lt"/>
          <a:ea typeface="+mn-ea"/>
          <a:cs typeface="+mn-cs"/>
        </a:defRPr>
      </a:lvl5pPr>
      <a:lvl6pPr marL="2286114">
        <a:defRPr>
          <a:latin typeface="+mn-lt"/>
          <a:ea typeface="+mn-ea"/>
          <a:cs typeface="+mn-cs"/>
        </a:defRPr>
      </a:lvl6pPr>
      <a:lvl7pPr marL="2743337">
        <a:defRPr>
          <a:latin typeface="+mn-lt"/>
          <a:ea typeface="+mn-ea"/>
          <a:cs typeface="+mn-cs"/>
        </a:defRPr>
      </a:lvl7pPr>
      <a:lvl8pPr marL="3200561">
        <a:defRPr>
          <a:latin typeface="+mn-lt"/>
          <a:ea typeface="+mn-ea"/>
          <a:cs typeface="+mn-cs"/>
        </a:defRPr>
      </a:lvl8pPr>
      <a:lvl9pPr marL="3657783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23">
        <a:defRPr>
          <a:latin typeface="+mn-lt"/>
          <a:ea typeface="+mn-ea"/>
          <a:cs typeface="+mn-cs"/>
        </a:defRPr>
      </a:lvl2pPr>
      <a:lvl3pPr marL="914445">
        <a:defRPr>
          <a:latin typeface="+mn-lt"/>
          <a:ea typeface="+mn-ea"/>
          <a:cs typeface="+mn-cs"/>
        </a:defRPr>
      </a:lvl3pPr>
      <a:lvl4pPr marL="1371669">
        <a:defRPr>
          <a:latin typeface="+mn-lt"/>
          <a:ea typeface="+mn-ea"/>
          <a:cs typeface="+mn-cs"/>
        </a:defRPr>
      </a:lvl4pPr>
      <a:lvl5pPr marL="1828892">
        <a:defRPr>
          <a:latin typeface="+mn-lt"/>
          <a:ea typeface="+mn-ea"/>
          <a:cs typeface="+mn-cs"/>
        </a:defRPr>
      </a:lvl5pPr>
      <a:lvl6pPr marL="2286114">
        <a:defRPr>
          <a:latin typeface="+mn-lt"/>
          <a:ea typeface="+mn-ea"/>
          <a:cs typeface="+mn-cs"/>
        </a:defRPr>
      </a:lvl6pPr>
      <a:lvl7pPr marL="2743337">
        <a:defRPr>
          <a:latin typeface="+mn-lt"/>
          <a:ea typeface="+mn-ea"/>
          <a:cs typeface="+mn-cs"/>
        </a:defRPr>
      </a:lvl7pPr>
      <a:lvl8pPr marL="3200561">
        <a:defRPr>
          <a:latin typeface="+mn-lt"/>
          <a:ea typeface="+mn-ea"/>
          <a:cs typeface="+mn-cs"/>
        </a:defRPr>
      </a:lvl8pPr>
      <a:lvl9pPr marL="3657783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openxmlformats.org/officeDocument/2006/relationships/image" Target="../media/image56.png"/><Relationship Id="rId3" Type="http://schemas.openxmlformats.org/officeDocument/2006/relationships/image" Target="../media/image50.png"/><Relationship Id="rId7" Type="http://schemas.openxmlformats.org/officeDocument/2006/relationships/image" Target="../media/image53.png"/><Relationship Id="rId12" Type="http://schemas.microsoft.com/office/2007/relationships/hdphoto" Target="../media/hdphoto8.wdp"/><Relationship Id="rId2" Type="http://schemas.openxmlformats.org/officeDocument/2006/relationships/notesSlide" Target="../notesSlides/notesSlide4.xml"/><Relationship Id="rId16" Type="http://schemas.microsoft.com/office/2007/relationships/hdphoto" Target="../media/hdphoto10.wdp"/><Relationship Id="rId1" Type="http://schemas.openxmlformats.org/officeDocument/2006/relationships/slideLayout" Target="../slideLayouts/slideLayout9.xml"/><Relationship Id="rId6" Type="http://schemas.microsoft.com/office/2007/relationships/hdphoto" Target="../media/hdphoto5.wdp"/><Relationship Id="rId11" Type="http://schemas.openxmlformats.org/officeDocument/2006/relationships/image" Target="../media/image55.png"/><Relationship Id="rId5" Type="http://schemas.openxmlformats.org/officeDocument/2006/relationships/image" Target="../media/image52.png"/><Relationship Id="rId15" Type="http://schemas.openxmlformats.org/officeDocument/2006/relationships/image" Target="../media/image57.png"/><Relationship Id="rId10" Type="http://schemas.microsoft.com/office/2007/relationships/hdphoto" Target="../media/hdphoto7.wdp"/><Relationship Id="rId4" Type="http://schemas.openxmlformats.org/officeDocument/2006/relationships/image" Target="../media/image51.png"/><Relationship Id="rId9" Type="http://schemas.openxmlformats.org/officeDocument/2006/relationships/image" Target="../media/image54.png"/><Relationship Id="rId14" Type="http://schemas.microsoft.com/office/2007/relationships/hdphoto" Target="../media/hdphoto9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png"/><Relationship Id="rId4" Type="http://schemas.openxmlformats.org/officeDocument/2006/relationships/image" Target="../media/image58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hdphoto" Target="../media/hdphoto1.wdp"/><Relationship Id="rId7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emf"/><Relationship Id="rId10" Type="http://schemas.microsoft.com/office/2007/relationships/hdphoto" Target="../media/hdphoto3.wdp"/><Relationship Id="rId4" Type="http://schemas.openxmlformats.org/officeDocument/2006/relationships/image" Target="../media/image4.png"/><Relationship Id="rId9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3" Type="http://schemas.openxmlformats.org/officeDocument/2006/relationships/image" Target="../media/image8.png"/><Relationship Id="rId7" Type="http://schemas.openxmlformats.org/officeDocument/2006/relationships/image" Target="../media/image11.svg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png"/><Relationship Id="rId11" Type="http://schemas.openxmlformats.org/officeDocument/2006/relationships/image" Target="../media/image15.svg"/><Relationship Id="rId5" Type="http://schemas.microsoft.com/office/2007/relationships/hdphoto" Target="../media/hdphoto4.wdp"/><Relationship Id="rId15" Type="http://schemas.openxmlformats.org/officeDocument/2006/relationships/hyperlink" Target="https://pixabay.com/es/br%C3%BAjula-rosa-de-los-vientos-norte-150120/" TargetMode="External"/><Relationship Id="rId10" Type="http://schemas.openxmlformats.org/officeDocument/2006/relationships/image" Target="../media/image14.png"/><Relationship Id="rId4" Type="http://schemas.openxmlformats.org/officeDocument/2006/relationships/image" Target="../media/image9.png"/><Relationship Id="rId9" Type="http://schemas.openxmlformats.org/officeDocument/2006/relationships/image" Target="../media/image13.svg"/><Relationship Id="rId1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.png"/><Relationship Id="rId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60.png"/><Relationship Id="rId4" Type="http://schemas.openxmlformats.org/officeDocument/2006/relationships/slide" Target="slide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6.svg"/><Relationship Id="rId3" Type="http://schemas.openxmlformats.org/officeDocument/2006/relationships/image" Target="../media/image28.svg"/><Relationship Id="rId7" Type="http://schemas.microsoft.com/office/2007/relationships/hdphoto" Target="../media/hdphoto4.wdp"/><Relationship Id="rId12" Type="http://schemas.openxmlformats.org/officeDocument/2006/relationships/image" Target="../media/image35.png"/><Relationship Id="rId2" Type="http://schemas.openxmlformats.org/officeDocument/2006/relationships/image" Target="../media/image27.png"/><Relationship Id="rId16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34.png"/><Relationship Id="rId5" Type="http://schemas.openxmlformats.org/officeDocument/2006/relationships/image" Target="../media/image30.png"/><Relationship Id="rId15" Type="http://schemas.openxmlformats.org/officeDocument/2006/relationships/image" Target="../media/image38.svg"/><Relationship Id="rId10" Type="http://schemas.openxmlformats.org/officeDocument/2006/relationships/image" Target="../media/image33.svg"/><Relationship Id="rId4" Type="http://schemas.openxmlformats.org/officeDocument/2006/relationships/image" Target="../media/image29.png"/><Relationship Id="rId9" Type="http://schemas.openxmlformats.org/officeDocument/2006/relationships/image" Target="../media/image32.png"/><Relationship Id="rId14" Type="http://schemas.openxmlformats.org/officeDocument/2006/relationships/image" Target="../media/image3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svg"/><Relationship Id="rId13" Type="http://schemas.openxmlformats.org/officeDocument/2006/relationships/image" Target="../media/image49.jpeg"/><Relationship Id="rId3" Type="http://schemas.openxmlformats.org/officeDocument/2006/relationships/image" Target="../media/image41.png"/><Relationship Id="rId7" Type="http://schemas.openxmlformats.org/officeDocument/2006/relationships/image" Target="../media/image37.png"/><Relationship Id="rId12" Type="http://schemas.openxmlformats.org/officeDocument/2006/relationships/image" Target="../media/image48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svg"/><Relationship Id="rId11" Type="http://schemas.openxmlformats.org/officeDocument/2006/relationships/image" Target="../media/image47.png"/><Relationship Id="rId5" Type="http://schemas.openxmlformats.org/officeDocument/2006/relationships/image" Target="../media/image43.png"/><Relationship Id="rId15" Type="http://schemas.openxmlformats.org/officeDocument/2006/relationships/image" Target="../media/image2.png"/><Relationship Id="rId10" Type="http://schemas.openxmlformats.org/officeDocument/2006/relationships/image" Target="../media/image46.svg"/><Relationship Id="rId4" Type="http://schemas.openxmlformats.org/officeDocument/2006/relationships/image" Target="../media/image42.svg"/><Relationship Id="rId9" Type="http://schemas.openxmlformats.org/officeDocument/2006/relationships/image" Target="../media/image45.png"/><Relationship Id="rId1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F4F4F4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id="{7B765DC8-09BC-4511-B8C1-114C5DBE8DA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8551"/>
          <a:stretch/>
        </p:blipFill>
        <p:spPr>
          <a:xfrm>
            <a:off x="4482651" y="-16233"/>
            <a:ext cx="13805349" cy="7848600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15664" y="-16233"/>
            <a:ext cx="15786100" cy="10287000"/>
            <a:chOff x="0" y="0"/>
            <a:chExt cx="15786100" cy="10287000"/>
          </a:xfrm>
        </p:grpSpPr>
        <p:sp>
          <p:nvSpPr>
            <p:cNvPr id="5" name="object 5"/>
            <p:cNvSpPr/>
            <p:nvPr/>
          </p:nvSpPr>
          <p:spPr>
            <a:xfrm>
              <a:off x="2253" y="7067541"/>
              <a:ext cx="3219450" cy="3219450"/>
            </a:xfrm>
            <a:custGeom>
              <a:avLst/>
              <a:gdLst/>
              <a:ahLst/>
              <a:cxnLst/>
              <a:rect l="l" t="t" r="r" b="b"/>
              <a:pathLst>
                <a:path w="3219450" h="3219450">
                  <a:moveTo>
                    <a:pt x="0" y="0"/>
                  </a:moveTo>
                  <a:lnTo>
                    <a:pt x="3219408" y="3219449"/>
                  </a:lnTo>
                  <a:lnTo>
                    <a:pt x="1609712" y="3219449"/>
                  </a:lnTo>
                  <a:lnTo>
                    <a:pt x="0" y="32194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9B9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0" y="0"/>
              <a:ext cx="15786100" cy="10287000"/>
            </a:xfrm>
            <a:custGeom>
              <a:avLst/>
              <a:gdLst/>
              <a:ahLst/>
              <a:cxnLst/>
              <a:rect l="l" t="t" r="r" b="b"/>
              <a:pathLst>
                <a:path w="15786100" h="10287000">
                  <a:moveTo>
                    <a:pt x="5498880" y="0"/>
                  </a:moveTo>
                  <a:lnTo>
                    <a:pt x="15785879" y="10287000"/>
                  </a:lnTo>
                  <a:lnTo>
                    <a:pt x="3123719" y="10286999"/>
                  </a:lnTo>
                  <a:lnTo>
                    <a:pt x="0" y="7163280"/>
                  </a:lnTo>
                  <a:lnTo>
                    <a:pt x="0" y="0"/>
                  </a:lnTo>
                  <a:lnTo>
                    <a:pt x="5498880" y="0"/>
                  </a:lnTo>
                  <a:close/>
                </a:path>
              </a:pathLst>
            </a:custGeom>
            <a:solidFill>
              <a:srgbClr val="F1EFE1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-174128" y="3126072"/>
            <a:ext cx="10070646" cy="2362185"/>
          </a:xfrm>
          <a:prstGeom prst="rect">
            <a:avLst/>
          </a:prstGeom>
        </p:spPr>
        <p:txBody>
          <a:bodyPr vert="horz" wrap="square" lIns="0" tIns="167640" rIns="0" bIns="0" rtlCol="0">
            <a:spAutoFit/>
          </a:bodyPr>
          <a:lstStyle/>
          <a:p>
            <a:pPr marL="12700" marR="5080" algn="ctr">
              <a:lnSpc>
                <a:spcPts val="7880"/>
              </a:lnSpc>
              <a:spcBef>
                <a:spcPts val="1320"/>
              </a:spcBef>
            </a:pPr>
            <a:r>
              <a:rPr lang="es-MX" sz="7200" b="1" spc="-430" dirty="0">
                <a:solidFill>
                  <a:srgbClr val="182953"/>
                </a:solidFill>
                <a:latin typeface="Lucida Sans"/>
                <a:cs typeface="Lucida Sans"/>
              </a:rPr>
              <a:t>Gobernanza desde </a:t>
            </a:r>
          </a:p>
          <a:p>
            <a:pPr marL="12700" marR="5080" algn="ctr">
              <a:lnSpc>
                <a:spcPts val="7880"/>
              </a:lnSpc>
              <a:spcBef>
                <a:spcPts val="1320"/>
              </a:spcBef>
            </a:pPr>
            <a:r>
              <a:rPr lang="es-MX" sz="7200" b="1" spc="-430" dirty="0">
                <a:solidFill>
                  <a:srgbClr val="182953"/>
                </a:solidFill>
                <a:latin typeface="Lucida Sans"/>
                <a:cs typeface="Lucida Sans"/>
              </a:rPr>
              <a:t>lo local</a:t>
            </a:r>
            <a:endParaRPr lang="es-MX" sz="7200" dirty="0">
              <a:latin typeface="Lucida Sans"/>
              <a:cs typeface="Lucida Sans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11134611" y="3135592"/>
            <a:ext cx="7153275" cy="7153275"/>
          </a:xfrm>
          <a:custGeom>
            <a:avLst/>
            <a:gdLst/>
            <a:ahLst/>
            <a:cxnLst/>
            <a:rect l="l" t="t" r="r" b="b"/>
            <a:pathLst>
              <a:path w="7153275" h="7153275">
                <a:moveTo>
                  <a:pt x="0" y="7153183"/>
                </a:moveTo>
                <a:lnTo>
                  <a:pt x="7153274" y="0"/>
                </a:lnTo>
                <a:lnTo>
                  <a:pt x="7153274" y="3576573"/>
                </a:lnTo>
                <a:lnTo>
                  <a:pt x="7153274" y="7153183"/>
                </a:lnTo>
                <a:lnTo>
                  <a:pt x="0" y="7153183"/>
                </a:lnTo>
                <a:close/>
              </a:path>
            </a:pathLst>
          </a:custGeom>
          <a:solidFill>
            <a:srgbClr val="18295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>
            <a:spLocks noGrp="1"/>
          </p:cNvSpPr>
          <p:nvPr>
            <p:ph type="title"/>
          </p:nvPr>
        </p:nvSpPr>
        <p:spPr>
          <a:xfrm>
            <a:off x="13169444" y="8481290"/>
            <a:ext cx="5308887" cy="1026307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12700" marR="5080" algn="ctr">
              <a:lnSpc>
                <a:spcPts val="2470"/>
              </a:lnSpc>
              <a:spcBef>
                <a:spcPts val="240"/>
              </a:spcBef>
            </a:pPr>
            <a:r>
              <a:rPr lang="es-MX" sz="3200" spc="95" dirty="0">
                <a:solidFill>
                  <a:schemeClr val="bg1"/>
                </a:solidFill>
                <a:latin typeface="Baguet Script" panose="020B0604020202020204" pitchFamily="2" charset="0"/>
                <a:cs typeface="Arial"/>
              </a:rPr>
              <a:t>Ciudad de las Palmeras, </a:t>
            </a:r>
            <a:br>
              <a:rPr lang="es-MX" sz="3200" spc="95" dirty="0">
                <a:solidFill>
                  <a:schemeClr val="bg1"/>
                </a:solidFill>
                <a:latin typeface="Baguet Script" panose="020B0604020202020204" pitchFamily="2" charset="0"/>
                <a:cs typeface="Arial"/>
              </a:rPr>
            </a:br>
            <a:r>
              <a:rPr lang="es-MX" sz="3200" spc="95" dirty="0">
                <a:solidFill>
                  <a:schemeClr val="bg1"/>
                </a:solidFill>
                <a:latin typeface="Baguet Script" panose="020B0604020202020204" pitchFamily="2" charset="0"/>
                <a:cs typeface="Arial"/>
              </a:rPr>
              <a:t>las golondrinas, y los volcanes</a:t>
            </a:r>
          </a:p>
        </p:txBody>
      </p:sp>
      <p:sp>
        <p:nvSpPr>
          <p:cNvPr id="16" name="object 16"/>
          <p:cNvSpPr txBox="1"/>
          <p:nvPr/>
        </p:nvSpPr>
        <p:spPr>
          <a:xfrm>
            <a:off x="3281443" y="6801393"/>
            <a:ext cx="6447234" cy="121809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 algn="ctr">
              <a:lnSpc>
                <a:spcPct val="121300"/>
              </a:lnSpc>
              <a:spcBef>
                <a:spcPts val="90"/>
              </a:spcBef>
            </a:pPr>
            <a:r>
              <a:rPr lang="pt-BR" sz="2400" b="1" spc="90" dirty="0">
                <a:solidFill>
                  <a:srgbClr val="182953"/>
                </a:solidFill>
                <a:latin typeface="Arial"/>
                <a:cs typeface="Arial"/>
              </a:rPr>
              <a:t>Édgar Abraham Rivera Estévez </a:t>
            </a:r>
          </a:p>
          <a:p>
            <a:pPr marL="12700" marR="5080" algn="ctr">
              <a:lnSpc>
                <a:spcPct val="121300"/>
              </a:lnSpc>
              <a:spcBef>
                <a:spcPts val="90"/>
              </a:spcBef>
            </a:pPr>
            <a:r>
              <a:rPr lang="pt-BR" sz="2400" b="1" spc="90" dirty="0">
                <a:solidFill>
                  <a:srgbClr val="182953"/>
                </a:solidFill>
                <a:latin typeface="Arial"/>
                <a:cs typeface="Arial"/>
              </a:rPr>
              <a:t>Alcalde municipal</a:t>
            </a:r>
          </a:p>
          <a:p>
            <a:pPr marL="12700" marR="5080" algn="ctr">
              <a:lnSpc>
                <a:spcPct val="121300"/>
              </a:lnSpc>
              <a:spcBef>
                <a:spcPts val="90"/>
              </a:spcBef>
            </a:pPr>
            <a:endParaRPr sz="1700" dirty="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5684849" y="8614329"/>
            <a:ext cx="3992051" cy="957378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21300"/>
              </a:lnSpc>
              <a:spcBef>
                <a:spcPts val="90"/>
              </a:spcBef>
            </a:pPr>
            <a:r>
              <a:rPr lang="es-MX" sz="1700" b="1" spc="85" dirty="0">
                <a:solidFill>
                  <a:srgbClr val="182953"/>
                </a:solidFill>
                <a:latin typeface="Arial"/>
                <a:cs typeface="Arial"/>
              </a:rPr>
              <a:t>9 de mayo 2022</a:t>
            </a:r>
          </a:p>
          <a:p>
            <a:pPr marL="12700" marR="5080">
              <a:lnSpc>
                <a:spcPct val="121300"/>
              </a:lnSpc>
              <a:spcBef>
                <a:spcPts val="90"/>
              </a:spcBef>
            </a:pPr>
            <a:r>
              <a:rPr lang="es-MX" sz="1700" b="1" spc="85" dirty="0">
                <a:solidFill>
                  <a:srgbClr val="182953"/>
                </a:solidFill>
                <a:latin typeface="Arial"/>
                <a:cs typeface="Arial"/>
              </a:rPr>
              <a:t>UNDESA</a:t>
            </a:r>
          </a:p>
          <a:p>
            <a:pPr marL="12700" marR="5080">
              <a:lnSpc>
                <a:spcPct val="121300"/>
              </a:lnSpc>
              <a:spcBef>
                <a:spcPts val="90"/>
              </a:spcBef>
            </a:pPr>
            <a:r>
              <a:rPr lang="es-MX" sz="1700" b="1" spc="85" dirty="0">
                <a:solidFill>
                  <a:srgbClr val="182953"/>
                </a:solidFill>
                <a:latin typeface="Arial"/>
                <a:cs typeface="Arial"/>
              </a:rPr>
              <a:t>New York City</a:t>
            </a:r>
            <a:endParaRPr sz="1700" b="1" dirty="0">
              <a:latin typeface="Arial"/>
              <a:cs typeface="Arial"/>
            </a:endParaRP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36416CBC-6E9F-4443-9D27-129A8D36D8DC}"/>
              </a:ext>
            </a:extLst>
          </p:cNvPr>
          <p:cNvSpPr txBox="1"/>
          <p:nvPr/>
        </p:nvSpPr>
        <p:spPr>
          <a:xfrm>
            <a:off x="4676028" y="7736905"/>
            <a:ext cx="9144000" cy="5651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 marR="5080">
              <a:lnSpc>
                <a:spcPct val="121300"/>
              </a:lnSpc>
              <a:spcBef>
                <a:spcPts val="90"/>
              </a:spcBef>
            </a:pPr>
            <a:r>
              <a:rPr lang="es-GT" sz="2800" b="1" spc="85" dirty="0">
                <a:solidFill>
                  <a:srgbClr val="182953"/>
                </a:solidFill>
                <a:latin typeface="Arial"/>
                <a:cs typeface="Arial"/>
              </a:rPr>
              <a:t>Escuintla, Guatemala</a:t>
            </a:r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3AAB9931-1439-4198-A4CB-3A86C77270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0368" y="334637"/>
            <a:ext cx="2141952" cy="274140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Municipalidad de Escuintla - Municipalidad de Escuintla">
            <a:extLst>
              <a:ext uri="{FF2B5EF4-FFF2-40B4-BE49-F238E27FC236}">
                <a16:creationId xmlns:a16="http://schemas.microsoft.com/office/drawing/2014/main" id="{32386161-1F19-99C6-E07C-4BB2A9F95C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17806" y="275728"/>
            <a:ext cx="4142564" cy="1113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upo 3">
            <a:extLst>
              <a:ext uri="{FF2B5EF4-FFF2-40B4-BE49-F238E27FC236}">
                <a16:creationId xmlns:a16="http://schemas.microsoft.com/office/drawing/2014/main" id="{3083D1C0-B5A5-8E14-1843-73E64DA12A1E}"/>
              </a:ext>
            </a:extLst>
          </p:cNvPr>
          <p:cNvGrpSpPr/>
          <p:nvPr/>
        </p:nvGrpSpPr>
        <p:grpSpPr>
          <a:xfrm>
            <a:off x="6816441" y="4278846"/>
            <a:ext cx="4198802" cy="2228108"/>
            <a:chOff x="7705664" y="-256467"/>
            <a:chExt cx="3491411" cy="1738307"/>
          </a:xfrm>
        </p:grpSpPr>
        <p:pic>
          <p:nvPicPr>
            <p:cNvPr id="42" name="Imagen 41">
              <a:extLst>
                <a:ext uri="{FF2B5EF4-FFF2-40B4-BE49-F238E27FC236}">
                  <a16:creationId xmlns:a16="http://schemas.microsoft.com/office/drawing/2014/main" id="{A90E5198-A14D-4A60-5ADE-F4C8134692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7187" r="16591"/>
            <a:stretch/>
          </p:blipFill>
          <p:spPr>
            <a:xfrm>
              <a:off x="9920882" y="506708"/>
              <a:ext cx="1148000" cy="975132"/>
            </a:xfrm>
            <a:prstGeom prst="rect">
              <a:avLst/>
            </a:prstGeom>
          </p:spPr>
        </p:pic>
        <p:sp>
          <p:nvSpPr>
            <p:cNvPr id="2" name="Rectángulo 1">
              <a:extLst>
                <a:ext uri="{FF2B5EF4-FFF2-40B4-BE49-F238E27FC236}">
                  <a16:creationId xmlns:a16="http://schemas.microsoft.com/office/drawing/2014/main" id="{B596D56E-FA20-0993-AC02-E60C039BFF1F}"/>
                </a:ext>
              </a:extLst>
            </p:cNvPr>
            <p:cNvSpPr/>
            <p:nvPr/>
          </p:nvSpPr>
          <p:spPr>
            <a:xfrm>
              <a:off x="7792543" y="-256467"/>
              <a:ext cx="3404532" cy="876433"/>
            </a:xfrm>
            <a:prstGeom prst="rect">
              <a:avLst/>
            </a:prstGeom>
            <a:noFill/>
          </p:spPr>
          <p:txBody>
            <a:bodyPr wrap="square" lIns="137160" tIns="68580" rIns="137160" bIns="68580">
              <a:spAutoFit/>
            </a:bodyPr>
            <a:lstStyle/>
            <a:p>
              <a:pPr algn="ctr" defTabSz="1371669" rtl="0"/>
              <a:r>
                <a:rPr lang="es-ES" sz="3200" b="1" kern="1200" dirty="0">
                  <a:solidFill>
                    <a:prstClr val="black"/>
                  </a:solidFill>
                  <a:latin typeface="Abadi Extra Light" panose="020B0204020104020204" pitchFamily="34" charset="0"/>
                  <a:ea typeface="+mn-ea"/>
                  <a:cs typeface="Aldhabi" panose="020B0604020202020204" pitchFamily="2" charset="-78"/>
                </a:rPr>
                <a:t>Enfrentando juntos la pandemia</a:t>
              </a:r>
            </a:p>
          </p:txBody>
        </p:sp>
        <p:sp>
          <p:nvSpPr>
            <p:cNvPr id="12" name="CuadroTexto 11">
              <a:extLst>
                <a:ext uri="{FF2B5EF4-FFF2-40B4-BE49-F238E27FC236}">
                  <a16:creationId xmlns:a16="http://schemas.microsoft.com/office/drawing/2014/main" id="{87C8204C-3BE7-0DE8-6A36-4D54C5C25FEF}"/>
                </a:ext>
              </a:extLst>
            </p:cNvPr>
            <p:cNvSpPr txBox="1"/>
            <p:nvPr/>
          </p:nvSpPr>
          <p:spPr>
            <a:xfrm>
              <a:off x="7705664" y="741360"/>
              <a:ext cx="2259230" cy="60029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1371669" rtl="0"/>
              <a:r>
                <a:rPr lang="es-ES" sz="4400" kern="1200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badi Extra Light" panose="020B0204020104020204" pitchFamily="34" charset="0"/>
                  <a:ea typeface="+mn-ea"/>
                  <a:cs typeface="+mn-cs"/>
                </a:rPr>
                <a:t>COVID 19</a:t>
              </a:r>
            </a:p>
          </p:txBody>
        </p:sp>
      </p:grpSp>
      <p:grpSp>
        <p:nvGrpSpPr>
          <p:cNvPr id="3" name="Grupo 2">
            <a:extLst>
              <a:ext uri="{FF2B5EF4-FFF2-40B4-BE49-F238E27FC236}">
                <a16:creationId xmlns:a16="http://schemas.microsoft.com/office/drawing/2014/main" id="{0CF6AC83-4DA9-E148-3806-668E8495773B}"/>
              </a:ext>
            </a:extLst>
          </p:cNvPr>
          <p:cNvGrpSpPr/>
          <p:nvPr/>
        </p:nvGrpSpPr>
        <p:grpSpPr>
          <a:xfrm>
            <a:off x="11455238" y="1752085"/>
            <a:ext cx="6031622" cy="1168980"/>
            <a:chOff x="7651561" y="1512220"/>
            <a:chExt cx="4021081" cy="779319"/>
          </a:xfrm>
        </p:grpSpPr>
        <p:sp>
          <p:nvSpPr>
            <p:cNvPr id="15" name="CuadroTexto 14">
              <a:extLst>
                <a:ext uri="{FF2B5EF4-FFF2-40B4-BE49-F238E27FC236}">
                  <a16:creationId xmlns:a16="http://schemas.microsoft.com/office/drawing/2014/main" id="{CF43C672-3479-5C7D-5E45-9FF859B20103}"/>
                </a:ext>
              </a:extLst>
            </p:cNvPr>
            <p:cNvSpPr txBox="1"/>
            <p:nvPr/>
          </p:nvSpPr>
          <p:spPr>
            <a:xfrm>
              <a:off x="7651561" y="1512220"/>
              <a:ext cx="4021081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 defTabSz="1371669" rtl="0"/>
              <a:r>
                <a:rPr lang="es-MX" sz="2400" u="sng" kern="1200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badi Extra Light" panose="020B0204020104020204" pitchFamily="34" charset="0"/>
                  <a:ea typeface="+mn-ea"/>
                  <a:cs typeface="+mn-cs"/>
                </a:rPr>
                <a:t>Perifoneo Comunitario /medidas de Prevención</a:t>
              </a:r>
              <a:endParaRPr lang="es-GT" sz="2400" u="sng" kern="1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 Extra Light" panose="020B0204020104020204" pitchFamily="34" charset="0"/>
                <a:ea typeface="+mn-ea"/>
                <a:cs typeface="+mn-cs"/>
              </a:endParaRPr>
            </a:p>
          </p:txBody>
        </p:sp>
        <p:sp>
          <p:nvSpPr>
            <p:cNvPr id="16" name="CuadroTexto 15">
              <a:extLst>
                <a:ext uri="{FF2B5EF4-FFF2-40B4-BE49-F238E27FC236}">
                  <a16:creationId xmlns:a16="http://schemas.microsoft.com/office/drawing/2014/main" id="{2C7E206F-0A43-9600-8B47-01E6CA654CCD}"/>
                </a:ext>
              </a:extLst>
            </p:cNvPr>
            <p:cNvSpPr txBox="1"/>
            <p:nvPr/>
          </p:nvSpPr>
          <p:spPr>
            <a:xfrm>
              <a:off x="8443990" y="1860652"/>
              <a:ext cx="2961063" cy="4308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285780" indent="-285780" algn="l" defTabSz="914490" rtl="0">
                <a:buFont typeface="Wingdings" panose="05000000000000000000" pitchFamily="2" charset="2"/>
                <a:buChar char="q"/>
              </a:pPr>
              <a:r>
                <a:rPr lang="es-MX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badi Extra Light" panose="020B0204020104020204" pitchFamily="34" charset="0"/>
                  <a:ea typeface="+mn-ea"/>
                  <a:cs typeface="+mn-cs"/>
                </a:rPr>
                <a:t>5</a:t>
              </a:r>
              <a:r>
                <a:rPr lang="es-MX" dirty="0">
                  <a:latin typeface="Abadi Extra Light" panose="020B0204020104020204" pitchFamily="34" charset="0"/>
                  <a:ea typeface="+mn-ea"/>
                  <a:cs typeface="+mn-cs"/>
                </a:rPr>
                <a:t> Comunidades y cabecera con perifoneo constante</a:t>
              </a:r>
              <a:endParaRPr lang="es-GT" dirty="0">
                <a:latin typeface="Abadi Extra Light" panose="020B0204020104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8" name="CuadroTexto 17">
            <a:extLst>
              <a:ext uri="{FF2B5EF4-FFF2-40B4-BE49-F238E27FC236}">
                <a16:creationId xmlns:a16="http://schemas.microsoft.com/office/drawing/2014/main" id="{549D1C97-07B9-E6D3-11D6-6D6E8C21893B}"/>
              </a:ext>
            </a:extLst>
          </p:cNvPr>
          <p:cNvSpPr txBox="1"/>
          <p:nvPr/>
        </p:nvSpPr>
        <p:spPr>
          <a:xfrm>
            <a:off x="12734925" y="4940746"/>
            <a:ext cx="517341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1371669" rtl="0"/>
            <a:r>
              <a:rPr lang="es-MX" sz="2400" u="sng" kern="1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 Extra Light" panose="020B0204020104020204" pitchFamily="34" charset="0"/>
                <a:ea typeface="+mn-ea"/>
                <a:cs typeface="+mn-cs"/>
              </a:rPr>
              <a:t>Formación de Salubristas </a:t>
            </a:r>
          </a:p>
          <a:p>
            <a:pPr algn="just" defTabSz="1371669" rtl="0"/>
            <a:r>
              <a:rPr lang="es-MX" sz="2400" u="sng" kern="1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 Extra Light" panose="020B0204020104020204" pitchFamily="34" charset="0"/>
                <a:ea typeface="+mn-ea"/>
                <a:cs typeface="+mn-cs"/>
              </a:rPr>
              <a:t>Protocolo oficial </a:t>
            </a:r>
            <a:r>
              <a:rPr lang="es-MX" sz="2400" u="sng" kern="120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 Extra Light" panose="020B0204020104020204" pitchFamily="34" charset="0"/>
                <a:ea typeface="+mn-ea"/>
                <a:cs typeface="+mn-cs"/>
              </a:rPr>
              <a:t>Covid</a:t>
            </a:r>
            <a:r>
              <a:rPr lang="es-MX" sz="2400" u="sng" kern="1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 Extra Light" panose="020B0204020104020204" pitchFamily="34" charset="0"/>
                <a:ea typeface="+mn-ea"/>
                <a:cs typeface="+mn-cs"/>
              </a:rPr>
              <a:t> 19</a:t>
            </a:r>
            <a:endParaRPr lang="es-GT" sz="2400" u="sng" kern="12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badi Extra Light" panose="020B0204020104020204" pitchFamily="34" charset="0"/>
              <a:ea typeface="+mn-ea"/>
              <a:cs typeface="+mn-cs"/>
            </a:endParaRP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6455B6C2-11D1-F05B-6B3A-64D9ABF3F723}"/>
              </a:ext>
            </a:extLst>
          </p:cNvPr>
          <p:cNvSpPr txBox="1"/>
          <p:nvPr/>
        </p:nvSpPr>
        <p:spPr>
          <a:xfrm>
            <a:off x="14085990" y="6029732"/>
            <a:ext cx="334554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80" indent="-285780" algn="l" defTabSz="914490" rtl="0">
              <a:buFont typeface="Wingdings" panose="05000000000000000000" pitchFamily="2" charset="2"/>
              <a:buChar char="q"/>
            </a:pPr>
            <a:r>
              <a:rPr lang="es-MX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 Extra Light" panose="020B0204020104020204" pitchFamily="34" charset="0"/>
                <a:ea typeface="+mn-ea"/>
                <a:cs typeface="+mn-cs"/>
              </a:rPr>
              <a:t>5 </a:t>
            </a:r>
            <a:r>
              <a:rPr lang="es-MX" dirty="0">
                <a:latin typeface="Abadi Extra Light" panose="020B0204020104020204" pitchFamily="34" charset="0"/>
                <a:ea typeface="+mn-ea"/>
                <a:cs typeface="+mn-cs"/>
              </a:rPr>
              <a:t>servicios de Salud atendidos</a:t>
            </a:r>
            <a:endParaRPr lang="es-GT" dirty="0">
              <a:latin typeface="Abadi Extra Light" panose="020B0204020104020204" pitchFamily="34" charset="0"/>
              <a:ea typeface="+mn-ea"/>
              <a:cs typeface="+mn-cs"/>
            </a:endParaRPr>
          </a:p>
          <a:p>
            <a:pPr marL="285780" indent="-285780" algn="l" defTabSz="914490" rtl="0">
              <a:buFont typeface="Wingdings" panose="05000000000000000000" pitchFamily="2" charset="2"/>
              <a:buChar char="q"/>
            </a:pPr>
            <a:r>
              <a:rPr lang="es-MX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 Extra Light" panose="020B0204020104020204" pitchFamily="34" charset="0"/>
                <a:ea typeface="+mn-ea"/>
                <a:cs typeface="+mn-cs"/>
              </a:rPr>
              <a:t>12</a:t>
            </a:r>
            <a:r>
              <a:rPr lang="es-MX" dirty="0">
                <a:latin typeface="Abadi Extra Light" panose="020B0204020104020204" pitchFamily="34" charset="0"/>
                <a:ea typeface="+mn-ea"/>
                <a:cs typeface="+mn-cs"/>
              </a:rPr>
              <a:t> Salubristas formados </a:t>
            </a:r>
            <a:endParaRPr lang="es-GT" dirty="0">
              <a:latin typeface="Abadi Extra Light" panose="020B0204020104020204" pitchFamily="34" charset="0"/>
              <a:ea typeface="+mn-ea"/>
              <a:cs typeface="+mn-cs"/>
            </a:endParaRP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89B53831-346E-A83F-3DFA-16C2DF5F282D}"/>
              </a:ext>
            </a:extLst>
          </p:cNvPr>
          <p:cNvSpPr txBox="1"/>
          <p:nvPr/>
        </p:nvSpPr>
        <p:spPr>
          <a:xfrm>
            <a:off x="6583276" y="9029950"/>
            <a:ext cx="556909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defTabSz="1371669" rtl="0"/>
            <a:r>
              <a:rPr lang="es-MX" sz="2400" u="sng" kern="1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 Extra Light" panose="020B0204020104020204" pitchFamily="34" charset="0"/>
                <a:ea typeface="+mn-ea"/>
                <a:cs typeface="+mn-cs"/>
              </a:rPr>
              <a:t>Jornadas de saneamiento en comunidades</a:t>
            </a:r>
            <a:endParaRPr lang="es-GT" sz="2400" u="sng" kern="12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badi Extra Light" panose="020B0204020104020204" pitchFamily="34" charset="0"/>
              <a:ea typeface="+mn-ea"/>
              <a:cs typeface="+mn-cs"/>
            </a:endParaRP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A3712604-1D0E-BCBE-6D89-42B014502DBA}"/>
              </a:ext>
            </a:extLst>
          </p:cNvPr>
          <p:cNvSpPr txBox="1"/>
          <p:nvPr/>
        </p:nvSpPr>
        <p:spPr>
          <a:xfrm>
            <a:off x="6853555" y="9533978"/>
            <a:ext cx="437061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80" indent="-285780" algn="l" defTabSz="914490" rtl="0">
              <a:buFont typeface="Wingdings" panose="05000000000000000000" pitchFamily="2" charset="2"/>
              <a:buChar char="q"/>
            </a:pPr>
            <a:r>
              <a:rPr lang="es-MX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 Extra Light" panose="020B0204020104020204" pitchFamily="34" charset="0"/>
                <a:ea typeface="+mn-ea"/>
                <a:cs typeface="+mn-cs"/>
              </a:rPr>
              <a:t>43</a:t>
            </a:r>
            <a:r>
              <a:rPr lang="es-MX" dirty="0">
                <a:latin typeface="Abadi Extra Light" panose="020B0204020104020204" pitchFamily="34" charset="0"/>
                <a:ea typeface="+mn-ea"/>
                <a:cs typeface="+mn-cs"/>
              </a:rPr>
              <a:t> jornadas de saneamiento básico</a:t>
            </a:r>
            <a:endParaRPr lang="es-GT" dirty="0">
              <a:latin typeface="Abadi Extra Light" panose="020B0204020104020204" pitchFamily="34" charset="0"/>
              <a:ea typeface="+mn-ea"/>
              <a:cs typeface="+mn-cs"/>
            </a:endParaRPr>
          </a:p>
          <a:p>
            <a:pPr marL="285780" indent="-285780" algn="l" defTabSz="914490" rtl="0">
              <a:buFont typeface="Wingdings" panose="05000000000000000000" pitchFamily="2" charset="2"/>
              <a:buChar char="q"/>
            </a:pPr>
            <a:r>
              <a:rPr lang="es-MX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 Extra Light" panose="020B0204020104020204" pitchFamily="34" charset="0"/>
                <a:ea typeface="+mn-ea"/>
                <a:cs typeface="+mn-cs"/>
              </a:rPr>
              <a:t>5</a:t>
            </a:r>
            <a:r>
              <a:rPr lang="es-MX" dirty="0">
                <a:latin typeface="Abadi Extra Light" panose="020B0204020104020204" pitchFamily="34" charset="0"/>
                <a:ea typeface="+mn-ea"/>
                <a:cs typeface="+mn-cs"/>
              </a:rPr>
              <a:t> comunidades cubiertas</a:t>
            </a:r>
            <a:endParaRPr lang="es-GT" dirty="0">
              <a:latin typeface="Abadi Extra Light" panose="020B0204020104020204" pitchFamily="34" charset="0"/>
              <a:ea typeface="+mn-ea"/>
              <a:cs typeface="+mn-cs"/>
            </a:endParaRP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7EA6813D-1D32-F2D8-991F-93F5A0FCE717}"/>
              </a:ext>
            </a:extLst>
          </p:cNvPr>
          <p:cNvSpPr txBox="1"/>
          <p:nvPr/>
        </p:nvSpPr>
        <p:spPr>
          <a:xfrm>
            <a:off x="106007" y="5977492"/>
            <a:ext cx="544061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defTabSz="1371669" rtl="0"/>
            <a:r>
              <a:rPr lang="es-MX" sz="2400" u="sng" kern="1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 Extra Light" panose="020B0204020104020204" pitchFamily="34" charset="0"/>
                <a:ea typeface="+mn-ea"/>
                <a:cs typeface="+mn-cs"/>
              </a:rPr>
              <a:t>Entregas bimensuales de Equipo de Protección Personal, alcohol, mascarillas</a:t>
            </a:r>
            <a:endParaRPr lang="es-GT" sz="2400" u="sng" kern="12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badi Extra Light" panose="020B0204020104020204" pitchFamily="34" charset="0"/>
              <a:ea typeface="+mn-ea"/>
              <a:cs typeface="+mn-cs"/>
            </a:endParaRP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683B45AB-45B3-28FA-11AC-73ABB1D9AEC3}"/>
              </a:ext>
            </a:extLst>
          </p:cNvPr>
          <p:cNvSpPr txBox="1"/>
          <p:nvPr/>
        </p:nvSpPr>
        <p:spPr>
          <a:xfrm>
            <a:off x="551861" y="6976285"/>
            <a:ext cx="519130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80" indent="-285780" algn="l" defTabSz="914490" rtl="0">
              <a:buFont typeface="Wingdings" panose="05000000000000000000" pitchFamily="2" charset="2"/>
              <a:buChar char="q"/>
            </a:pPr>
            <a:r>
              <a:rPr lang="es-MX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 Extra Light" panose="020B0204020104020204" pitchFamily="34" charset="0"/>
                <a:ea typeface="+mn-ea"/>
                <a:cs typeface="+mn-cs"/>
              </a:rPr>
              <a:t>740</a:t>
            </a:r>
            <a:r>
              <a:rPr lang="es-MX" dirty="0">
                <a:latin typeface="Abadi Extra Light" panose="020B0204020104020204" pitchFamily="34" charset="0"/>
                <a:ea typeface="+mn-ea"/>
                <a:cs typeface="+mn-cs"/>
              </a:rPr>
              <a:t> mascarillas </a:t>
            </a:r>
            <a:r>
              <a:rPr lang="es-MX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 Extra Light" panose="020B0204020104020204" pitchFamily="34" charset="0"/>
                <a:ea typeface="+mn-ea"/>
                <a:cs typeface="+mn-cs"/>
              </a:rPr>
              <a:t>198</a:t>
            </a:r>
            <a:r>
              <a:rPr lang="es-MX" dirty="0">
                <a:latin typeface="Abadi Extra Light" panose="020B0204020104020204" pitchFamily="34" charset="0"/>
                <a:ea typeface="+mn-ea"/>
                <a:cs typeface="+mn-cs"/>
              </a:rPr>
              <a:t> galones de alcohol/mercados</a:t>
            </a:r>
          </a:p>
          <a:p>
            <a:pPr marL="285780" indent="-285780" algn="l" defTabSz="914490" rtl="0">
              <a:buFont typeface="Wingdings" panose="05000000000000000000" pitchFamily="2" charset="2"/>
              <a:buChar char="q"/>
            </a:pPr>
            <a:r>
              <a:rPr lang="es-MX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 Extra Light" panose="020B0204020104020204" pitchFamily="34" charset="0"/>
                <a:ea typeface="+mn-ea"/>
                <a:cs typeface="+mn-cs"/>
              </a:rPr>
              <a:t>657</a:t>
            </a:r>
            <a:r>
              <a:rPr lang="es-MX" dirty="0">
                <a:latin typeface="Abadi Extra Light" panose="020B0204020104020204" pitchFamily="34" charset="0"/>
                <a:ea typeface="+mn-ea"/>
                <a:cs typeface="+mn-cs"/>
              </a:rPr>
              <a:t> kits de </a:t>
            </a:r>
            <a:r>
              <a:rPr lang="es-MX" dirty="0" err="1">
                <a:latin typeface="Abadi Extra Light" panose="020B0204020104020204" pitchFamily="34" charset="0"/>
                <a:ea typeface="+mn-ea"/>
                <a:cs typeface="+mn-cs"/>
              </a:rPr>
              <a:t>EPPs</a:t>
            </a:r>
            <a:r>
              <a:rPr lang="es-MX" dirty="0">
                <a:latin typeface="Abadi Extra Light" panose="020B0204020104020204" pitchFamily="34" charset="0"/>
                <a:ea typeface="+mn-ea"/>
                <a:cs typeface="+mn-cs"/>
              </a:rPr>
              <a:t> para salubristas</a:t>
            </a:r>
            <a:endParaRPr lang="es-GT" dirty="0">
              <a:latin typeface="Abadi Extra Light" panose="020B0204020104020204" pitchFamily="34" charset="0"/>
              <a:ea typeface="+mn-ea"/>
              <a:cs typeface="+mn-cs"/>
            </a:endParaRPr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DE8B2B30-D6F1-6AE9-61B1-65F223C51994}"/>
              </a:ext>
            </a:extLst>
          </p:cNvPr>
          <p:cNvSpPr txBox="1"/>
          <p:nvPr/>
        </p:nvSpPr>
        <p:spPr>
          <a:xfrm>
            <a:off x="692823" y="606944"/>
            <a:ext cx="647757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1371669" rtl="0"/>
            <a:r>
              <a:rPr lang="es-MX" sz="2400" u="sng" kern="1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 Extra Light" panose="020B0204020104020204" pitchFamily="34" charset="0"/>
                <a:ea typeface="+mn-ea"/>
                <a:cs typeface="+mn-cs"/>
              </a:rPr>
              <a:t>Capacitación a encargados de mercados y plazas</a:t>
            </a:r>
            <a:endParaRPr lang="es-GT" sz="2400" u="sng" kern="12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badi Extra Light" panose="020B0204020104020204" pitchFamily="34" charset="0"/>
              <a:ea typeface="+mn-ea"/>
              <a:cs typeface="+mn-cs"/>
            </a:endParaRPr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C1DDB47A-AA02-2CBD-B4E9-E0B8A13C5A09}"/>
              </a:ext>
            </a:extLst>
          </p:cNvPr>
          <p:cNvSpPr txBox="1"/>
          <p:nvPr/>
        </p:nvSpPr>
        <p:spPr>
          <a:xfrm>
            <a:off x="2027489" y="1218628"/>
            <a:ext cx="501831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80" indent="-285780" algn="l" defTabSz="914490" rtl="0">
              <a:buFont typeface="Wingdings" panose="05000000000000000000" pitchFamily="2" charset="2"/>
              <a:buChar char="q"/>
            </a:pPr>
            <a:r>
              <a:rPr lang="es-MX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 Extra Light" panose="020B0204020104020204" pitchFamily="34" charset="0"/>
                <a:ea typeface="+mn-ea"/>
                <a:cs typeface="+mn-cs"/>
              </a:rPr>
              <a:t>10</a:t>
            </a:r>
            <a:r>
              <a:rPr lang="es-MX" dirty="0">
                <a:latin typeface="Abadi Extra Light" panose="020B0204020104020204" pitchFamily="34" charset="0"/>
                <a:ea typeface="+mn-ea"/>
                <a:cs typeface="+mn-cs"/>
              </a:rPr>
              <a:t> Servidores públicos de mercados capacitados</a:t>
            </a:r>
          </a:p>
          <a:p>
            <a:pPr marL="285780" indent="-285780" algn="l" defTabSz="914490" rtl="0">
              <a:buFont typeface="Wingdings" panose="05000000000000000000" pitchFamily="2" charset="2"/>
              <a:buChar char="q"/>
            </a:pPr>
            <a:r>
              <a:rPr lang="es-MX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 Extra Light" panose="020B0204020104020204" pitchFamily="34" charset="0"/>
                <a:ea typeface="+mn-ea"/>
                <a:cs typeface="+mn-cs"/>
              </a:rPr>
              <a:t>5</a:t>
            </a:r>
            <a:r>
              <a:rPr lang="es-MX" dirty="0">
                <a:latin typeface="Abadi Extra Light" panose="020B0204020104020204" pitchFamily="34" charset="0"/>
                <a:ea typeface="+mn-ea"/>
                <a:cs typeface="+mn-cs"/>
              </a:rPr>
              <a:t> mercados municipales monitoreados</a:t>
            </a:r>
            <a:endParaRPr lang="es-GT" dirty="0">
              <a:latin typeface="Abadi Extra Light" panose="020B0204020104020204" pitchFamily="34" charset="0"/>
              <a:ea typeface="+mn-ea"/>
              <a:cs typeface="+mn-cs"/>
            </a:endParaRPr>
          </a:p>
        </p:txBody>
      </p:sp>
      <p:pic>
        <p:nvPicPr>
          <p:cNvPr id="28" name="Imagen 27" descr="Personas sentadas en una mesa&#10;&#10;Descripción generada automáticamente con confianza media">
            <a:extLst>
              <a:ext uri="{FF2B5EF4-FFF2-40B4-BE49-F238E27FC236}">
                <a16:creationId xmlns:a16="http://schemas.microsoft.com/office/drawing/2014/main" id="{EED6F1A4-830B-2254-7545-9C02B263327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9210" y="-218900"/>
            <a:ext cx="3417659" cy="23342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317500"/>
          </a:effectLst>
        </p:spPr>
      </p:pic>
      <p:pic>
        <p:nvPicPr>
          <p:cNvPr id="30" name="Imagen 29">
            <a:extLst>
              <a:ext uri="{FF2B5EF4-FFF2-40B4-BE49-F238E27FC236}">
                <a16:creationId xmlns:a16="http://schemas.microsoft.com/office/drawing/2014/main" id="{7DC433A0-2581-0AAB-D0CB-4ADE3DF4DE2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rcRect r="36359" b="12084"/>
          <a:stretch/>
        </p:blipFill>
        <p:spPr>
          <a:xfrm>
            <a:off x="11387786" y="7960764"/>
            <a:ext cx="2204516" cy="22824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317500"/>
          </a:effectLst>
        </p:spPr>
      </p:pic>
      <p:pic>
        <p:nvPicPr>
          <p:cNvPr id="31" name="Imagen 30">
            <a:extLst>
              <a:ext uri="{FF2B5EF4-FFF2-40B4-BE49-F238E27FC236}">
                <a16:creationId xmlns:a16="http://schemas.microsoft.com/office/drawing/2014/main" id="{BA145AA8-A2AF-32F6-F9DE-25193EC44C6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977611" y="6583964"/>
            <a:ext cx="3970838" cy="24459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317500"/>
          </a:effectLst>
        </p:spPr>
      </p:pic>
      <p:pic>
        <p:nvPicPr>
          <p:cNvPr id="33" name="Imagen 32" descr="Imagen que contiene exterior, calle, camioneta, coche&#10;&#10;Descripción generada automáticamente">
            <a:extLst>
              <a:ext uri="{FF2B5EF4-FFF2-40B4-BE49-F238E27FC236}">
                <a16:creationId xmlns:a16="http://schemas.microsoft.com/office/drawing/2014/main" id="{7220FD17-8333-119E-E89A-0CA5C13BC8EC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1131" b="18868"/>
          <a:stretch/>
        </p:blipFill>
        <p:spPr>
          <a:xfrm>
            <a:off x="14482518" y="2620981"/>
            <a:ext cx="2657427" cy="24243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317500"/>
          </a:effectLst>
        </p:spPr>
      </p:pic>
      <p:pic>
        <p:nvPicPr>
          <p:cNvPr id="34" name="Imagen 33">
            <a:extLst>
              <a:ext uri="{FF2B5EF4-FFF2-40B4-BE49-F238E27FC236}">
                <a16:creationId xmlns:a16="http://schemas.microsoft.com/office/drawing/2014/main" id="{F5D3A295-6E37-62D7-634F-EE5CE56360C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34748" y="7696568"/>
            <a:ext cx="3657872" cy="24116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317500"/>
          </a:effectLst>
        </p:spPr>
      </p:pic>
      <p:grpSp>
        <p:nvGrpSpPr>
          <p:cNvPr id="29" name="Grupo 28">
            <a:extLst>
              <a:ext uri="{FF2B5EF4-FFF2-40B4-BE49-F238E27FC236}">
                <a16:creationId xmlns:a16="http://schemas.microsoft.com/office/drawing/2014/main" id="{BBF49D9A-94A0-E3A1-C4CE-F00475091737}"/>
              </a:ext>
            </a:extLst>
          </p:cNvPr>
          <p:cNvGrpSpPr/>
          <p:nvPr/>
        </p:nvGrpSpPr>
        <p:grpSpPr>
          <a:xfrm>
            <a:off x="5299042" y="1696540"/>
            <a:ext cx="7750157" cy="7224101"/>
            <a:chOff x="2061098" y="232384"/>
            <a:chExt cx="6275274" cy="6013709"/>
          </a:xfrm>
        </p:grpSpPr>
        <p:grpSp>
          <p:nvGrpSpPr>
            <p:cNvPr id="32" name="Grupo 31">
              <a:extLst>
                <a:ext uri="{FF2B5EF4-FFF2-40B4-BE49-F238E27FC236}">
                  <a16:creationId xmlns:a16="http://schemas.microsoft.com/office/drawing/2014/main" id="{1DC40A2E-68D1-C6CE-8A2C-6E9636104E37}"/>
                </a:ext>
              </a:extLst>
            </p:cNvPr>
            <p:cNvGrpSpPr/>
            <p:nvPr/>
          </p:nvGrpSpPr>
          <p:grpSpPr>
            <a:xfrm>
              <a:off x="3585653" y="232384"/>
              <a:ext cx="2679751" cy="1921217"/>
              <a:chOff x="3585653" y="232384"/>
              <a:chExt cx="2679751" cy="1921217"/>
            </a:xfrm>
            <a:solidFill>
              <a:srgbClr val="0070C0"/>
            </a:solidFill>
          </p:grpSpPr>
          <p:sp>
            <p:nvSpPr>
              <p:cNvPr id="68" name="Forma libre: forma 67">
                <a:extLst>
                  <a:ext uri="{FF2B5EF4-FFF2-40B4-BE49-F238E27FC236}">
                    <a16:creationId xmlns:a16="http://schemas.microsoft.com/office/drawing/2014/main" id="{6656E835-F4D9-1BFA-A7F8-56C7F2B70DF2}"/>
                  </a:ext>
                </a:extLst>
              </p:cNvPr>
              <p:cNvSpPr/>
              <p:nvPr/>
            </p:nvSpPr>
            <p:spPr>
              <a:xfrm rot="2373254">
                <a:off x="4869347" y="326210"/>
                <a:ext cx="1149379" cy="1138194"/>
              </a:xfrm>
              <a:custGeom>
                <a:avLst/>
                <a:gdLst>
                  <a:gd name="connsiteX0" fmla="*/ 138388 w 1149379"/>
                  <a:gd name="connsiteY0" fmla="*/ 511457 h 1138194"/>
                  <a:gd name="connsiteX1" fmla="*/ 1065408 w 1149379"/>
                  <a:gd name="connsiteY1" fmla="*/ 20019 h 1138194"/>
                  <a:gd name="connsiteX2" fmla="*/ 1149379 w 1149379"/>
                  <a:gd name="connsiteY2" fmla="*/ 0 h 1138194"/>
                  <a:gd name="connsiteX3" fmla="*/ 764837 w 1149379"/>
                  <a:gd name="connsiteY3" fmla="*/ 860230 h 1138194"/>
                  <a:gd name="connsiteX4" fmla="*/ 714997 w 1149379"/>
                  <a:gd name="connsiteY4" fmla="*/ 889777 h 1138194"/>
                  <a:gd name="connsiteX5" fmla="*/ 551256 w 1149379"/>
                  <a:gd name="connsiteY5" fmla="*/ 1011342 h 1138194"/>
                  <a:gd name="connsiteX6" fmla="*/ 412906 w 1149379"/>
                  <a:gd name="connsiteY6" fmla="*/ 1138194 h 1138194"/>
                  <a:gd name="connsiteX7" fmla="*/ 0 w 1149379"/>
                  <a:gd name="connsiteY7" fmla="*/ 638265 h 1138194"/>
                  <a:gd name="connsiteX8" fmla="*/ 138388 w 1149379"/>
                  <a:gd name="connsiteY8" fmla="*/ 511457 h 11381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49379" h="1138194">
                    <a:moveTo>
                      <a:pt x="138388" y="511457"/>
                    </a:moveTo>
                    <a:cubicBezTo>
                      <a:pt x="419458" y="279313"/>
                      <a:pt x="735165" y="116203"/>
                      <a:pt x="1065408" y="20019"/>
                    </a:cubicBezTo>
                    <a:lnTo>
                      <a:pt x="1149379" y="0"/>
                    </a:lnTo>
                    <a:lnTo>
                      <a:pt x="764837" y="860230"/>
                    </a:lnTo>
                    <a:lnTo>
                      <a:pt x="714997" y="889777"/>
                    </a:lnTo>
                    <a:cubicBezTo>
                      <a:pt x="658928" y="927044"/>
                      <a:pt x="604269" y="967557"/>
                      <a:pt x="551256" y="1011342"/>
                    </a:cubicBezTo>
                    <a:lnTo>
                      <a:pt x="412906" y="1138194"/>
                    </a:lnTo>
                    <a:lnTo>
                      <a:pt x="0" y="638265"/>
                    </a:lnTo>
                    <a:lnTo>
                      <a:pt x="138388" y="511457"/>
                    </a:lnTo>
                    <a:close/>
                  </a:path>
                </a:pathLst>
              </a:custGeom>
              <a:grpFill/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 defTabSz="1371600" rtl="0"/>
                <a:endParaRPr lang="es-GT" sz="2800" kern="12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69" name="Forma libre: forma 68">
                <a:extLst>
                  <a:ext uri="{FF2B5EF4-FFF2-40B4-BE49-F238E27FC236}">
                    <a16:creationId xmlns:a16="http://schemas.microsoft.com/office/drawing/2014/main" id="{0D2564D5-DAB3-2262-FECB-E0C25F4E08DC}"/>
                  </a:ext>
                </a:extLst>
              </p:cNvPr>
              <p:cNvSpPr/>
              <p:nvPr/>
            </p:nvSpPr>
            <p:spPr>
              <a:xfrm rot="2373254">
                <a:off x="4781670" y="232384"/>
                <a:ext cx="1483734" cy="712496"/>
              </a:xfrm>
              <a:custGeom>
                <a:avLst/>
                <a:gdLst>
                  <a:gd name="connsiteX0" fmla="*/ 0 w 1483734"/>
                  <a:gd name="connsiteY0" fmla="*/ 347848 h 712496"/>
                  <a:gd name="connsiteX1" fmla="*/ 1483734 w 1483734"/>
                  <a:gd name="connsiteY1" fmla="*/ 0 h 712496"/>
                  <a:gd name="connsiteX2" fmla="*/ 1450552 w 1483734"/>
                  <a:gd name="connsiteY2" fmla="*/ 74231 h 712496"/>
                  <a:gd name="connsiteX3" fmla="*/ 1366581 w 1483734"/>
                  <a:gd name="connsiteY3" fmla="*/ 94250 h 712496"/>
                  <a:gd name="connsiteX4" fmla="*/ 439561 w 1483734"/>
                  <a:gd name="connsiteY4" fmla="*/ 585688 h 712496"/>
                  <a:gd name="connsiteX5" fmla="*/ 301173 w 1483734"/>
                  <a:gd name="connsiteY5" fmla="*/ 712496 h 712496"/>
                  <a:gd name="connsiteX6" fmla="*/ 0 w 1483734"/>
                  <a:gd name="connsiteY6" fmla="*/ 347848 h 7124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83734" h="712496">
                    <a:moveTo>
                      <a:pt x="0" y="347848"/>
                    </a:moveTo>
                    <a:lnTo>
                      <a:pt x="1483734" y="0"/>
                    </a:lnTo>
                    <a:lnTo>
                      <a:pt x="1450552" y="74231"/>
                    </a:lnTo>
                    <a:lnTo>
                      <a:pt x="1366581" y="94250"/>
                    </a:lnTo>
                    <a:cubicBezTo>
                      <a:pt x="1036338" y="190434"/>
                      <a:pt x="720631" y="353544"/>
                      <a:pt x="439561" y="585688"/>
                    </a:cubicBezTo>
                    <a:lnTo>
                      <a:pt x="301173" y="712496"/>
                    </a:lnTo>
                    <a:lnTo>
                      <a:pt x="0" y="347848"/>
                    </a:lnTo>
                    <a:close/>
                  </a:path>
                </a:pathLst>
              </a:custGeom>
              <a:grpFill/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 defTabSz="1371600" rtl="0"/>
                <a:endParaRPr lang="es-GT" sz="2800" kern="12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70" name="Forma libre: forma 69">
                <a:extLst>
                  <a:ext uri="{FF2B5EF4-FFF2-40B4-BE49-F238E27FC236}">
                    <a16:creationId xmlns:a16="http://schemas.microsoft.com/office/drawing/2014/main" id="{40944C07-E983-D77D-8E12-5BD571DFB3CA}"/>
                  </a:ext>
                </a:extLst>
              </p:cNvPr>
              <p:cNvSpPr/>
              <p:nvPr/>
            </p:nvSpPr>
            <p:spPr>
              <a:xfrm rot="2373254">
                <a:off x="3585653" y="238081"/>
                <a:ext cx="1219282" cy="1915520"/>
              </a:xfrm>
              <a:custGeom>
                <a:avLst/>
                <a:gdLst>
                  <a:gd name="connsiteX0" fmla="*/ 806376 w 1219282"/>
                  <a:gd name="connsiteY0" fmla="*/ 0 h 1915520"/>
                  <a:gd name="connsiteX1" fmla="*/ 1219282 w 1219282"/>
                  <a:gd name="connsiteY1" fmla="*/ 499929 h 1915520"/>
                  <a:gd name="connsiteX2" fmla="*/ 1207319 w 1219282"/>
                  <a:gd name="connsiteY2" fmla="*/ 510898 h 1915520"/>
                  <a:gd name="connsiteX3" fmla="*/ 652529 w 1219282"/>
                  <a:gd name="connsiteY3" fmla="*/ 1731166 h 1915520"/>
                  <a:gd name="connsiteX4" fmla="*/ 646076 w 1219282"/>
                  <a:gd name="connsiteY4" fmla="*/ 1915520 h 1915520"/>
                  <a:gd name="connsiteX5" fmla="*/ 308502 w 1219282"/>
                  <a:gd name="connsiteY5" fmla="*/ 1234289 h 1915520"/>
                  <a:gd name="connsiteX6" fmla="*/ 0 w 1219282"/>
                  <a:gd name="connsiteY6" fmla="*/ 1856853 h 1915520"/>
                  <a:gd name="connsiteX7" fmla="*/ 7114 w 1219282"/>
                  <a:gd name="connsiteY7" fmla="*/ 1669636 h 1915520"/>
                  <a:gd name="connsiteX8" fmla="*/ 745472 w 1219282"/>
                  <a:gd name="connsiteY8" fmla="*/ 55808 h 1915520"/>
                  <a:gd name="connsiteX9" fmla="*/ 806376 w 1219282"/>
                  <a:gd name="connsiteY9" fmla="*/ 0 h 19155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219282" h="1915520">
                    <a:moveTo>
                      <a:pt x="806376" y="0"/>
                    </a:moveTo>
                    <a:lnTo>
                      <a:pt x="1219282" y="499929"/>
                    </a:lnTo>
                    <a:lnTo>
                      <a:pt x="1207319" y="510898"/>
                    </a:lnTo>
                    <a:cubicBezTo>
                      <a:pt x="876990" y="847019"/>
                      <a:pt x="689805" y="1281006"/>
                      <a:pt x="652529" y="1731166"/>
                    </a:cubicBezTo>
                    <a:lnTo>
                      <a:pt x="646076" y="1915520"/>
                    </a:lnTo>
                    <a:lnTo>
                      <a:pt x="308502" y="1234289"/>
                    </a:lnTo>
                    <a:lnTo>
                      <a:pt x="0" y="1856853"/>
                    </a:lnTo>
                    <a:lnTo>
                      <a:pt x="7114" y="1669636"/>
                    </a:lnTo>
                    <a:cubicBezTo>
                      <a:pt x="58170" y="1074947"/>
                      <a:pt x="307377" y="501031"/>
                      <a:pt x="745472" y="55808"/>
                    </a:cubicBezTo>
                    <a:lnTo>
                      <a:pt x="806376" y="0"/>
                    </a:lnTo>
                    <a:close/>
                  </a:path>
                </a:pathLst>
              </a:custGeom>
              <a:grpFill/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 defTabSz="1371600" rtl="0"/>
                <a:endParaRPr lang="es-GT" sz="2800" kern="12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71" name="Forma libre: forma 70">
                <a:extLst>
                  <a:ext uri="{FF2B5EF4-FFF2-40B4-BE49-F238E27FC236}">
                    <a16:creationId xmlns:a16="http://schemas.microsoft.com/office/drawing/2014/main" id="{7B3E86F7-0B72-E665-994F-69CC6837FDD3}"/>
                  </a:ext>
                </a:extLst>
              </p:cNvPr>
              <p:cNvSpPr/>
              <p:nvPr/>
            </p:nvSpPr>
            <p:spPr>
              <a:xfrm rot="2373254">
                <a:off x="4948157" y="1076507"/>
                <a:ext cx="351931" cy="456820"/>
              </a:xfrm>
              <a:custGeom>
                <a:avLst/>
                <a:gdLst>
                  <a:gd name="connsiteX0" fmla="*/ 138350 w 351931"/>
                  <a:gd name="connsiteY0" fmla="*/ 151112 h 456820"/>
                  <a:gd name="connsiteX1" fmla="*/ 302091 w 351931"/>
                  <a:gd name="connsiteY1" fmla="*/ 29547 h 456820"/>
                  <a:gd name="connsiteX2" fmla="*/ 351931 w 351931"/>
                  <a:gd name="connsiteY2" fmla="*/ 0 h 456820"/>
                  <a:gd name="connsiteX3" fmla="*/ 147722 w 351931"/>
                  <a:gd name="connsiteY3" fmla="*/ 456820 h 456820"/>
                  <a:gd name="connsiteX4" fmla="*/ 0 w 351931"/>
                  <a:gd name="connsiteY4" fmla="*/ 277964 h 456820"/>
                  <a:gd name="connsiteX5" fmla="*/ 138350 w 351931"/>
                  <a:gd name="connsiteY5" fmla="*/ 151112 h 4568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51931" h="456820">
                    <a:moveTo>
                      <a:pt x="138350" y="151112"/>
                    </a:moveTo>
                    <a:cubicBezTo>
                      <a:pt x="191363" y="107327"/>
                      <a:pt x="246022" y="66814"/>
                      <a:pt x="302091" y="29547"/>
                    </a:cubicBezTo>
                    <a:lnTo>
                      <a:pt x="351931" y="0"/>
                    </a:lnTo>
                    <a:lnTo>
                      <a:pt x="147722" y="456820"/>
                    </a:lnTo>
                    <a:lnTo>
                      <a:pt x="0" y="277964"/>
                    </a:lnTo>
                    <a:lnTo>
                      <a:pt x="138350" y="151112"/>
                    </a:lnTo>
                    <a:close/>
                  </a:path>
                </a:pathLst>
              </a:custGeom>
              <a:grpFill/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 defTabSz="1371600" rtl="0"/>
                <a:endParaRPr lang="es-GT" sz="2800" kern="120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grpSp>
          <p:nvGrpSpPr>
            <p:cNvPr id="35" name="Grupo 34">
              <a:extLst>
                <a:ext uri="{FF2B5EF4-FFF2-40B4-BE49-F238E27FC236}">
                  <a16:creationId xmlns:a16="http://schemas.microsoft.com/office/drawing/2014/main" id="{8483CFAE-A5D7-5AB5-CC84-2D66529F725D}"/>
                </a:ext>
              </a:extLst>
            </p:cNvPr>
            <p:cNvGrpSpPr/>
            <p:nvPr/>
          </p:nvGrpSpPr>
          <p:grpSpPr>
            <a:xfrm>
              <a:off x="2061098" y="1109348"/>
              <a:ext cx="1736846" cy="2942164"/>
              <a:chOff x="2061098" y="1109348"/>
              <a:chExt cx="1736846" cy="2942164"/>
            </a:xfrm>
          </p:grpSpPr>
          <p:sp>
            <p:nvSpPr>
              <p:cNvPr id="64" name="Forma libre: forma 63">
                <a:extLst>
                  <a:ext uri="{FF2B5EF4-FFF2-40B4-BE49-F238E27FC236}">
                    <a16:creationId xmlns:a16="http://schemas.microsoft.com/office/drawing/2014/main" id="{3334B22C-2DC8-0DB4-C79F-A1708F989BAB}"/>
                  </a:ext>
                </a:extLst>
              </p:cNvPr>
              <p:cNvSpPr/>
              <p:nvPr/>
            </p:nvSpPr>
            <p:spPr>
              <a:xfrm rot="2373254">
                <a:off x="3023718" y="1109348"/>
                <a:ext cx="774226" cy="1365504"/>
              </a:xfrm>
              <a:custGeom>
                <a:avLst/>
                <a:gdLst>
                  <a:gd name="connsiteX0" fmla="*/ 311110 w 774226"/>
                  <a:gd name="connsiteY0" fmla="*/ 0 h 1365504"/>
                  <a:gd name="connsiteX1" fmla="*/ 648684 w 774226"/>
                  <a:gd name="connsiteY1" fmla="*/ 681231 h 1365504"/>
                  <a:gd name="connsiteX2" fmla="*/ 648358 w 774226"/>
                  <a:gd name="connsiteY2" fmla="*/ 690554 h 1365504"/>
                  <a:gd name="connsiteX3" fmla="*/ 739344 w 774226"/>
                  <a:gd name="connsiteY3" fmla="*/ 1269180 h 1365504"/>
                  <a:gd name="connsiteX4" fmla="*/ 774226 w 774226"/>
                  <a:gd name="connsiteY4" fmla="*/ 1365504 h 1365504"/>
                  <a:gd name="connsiteX5" fmla="*/ 95297 w 774226"/>
                  <a:gd name="connsiteY5" fmla="*/ 1365504 h 1365504"/>
                  <a:gd name="connsiteX6" fmla="*/ 53995 w 774226"/>
                  <a:gd name="connsiteY6" fmla="*/ 1202897 h 1365504"/>
                  <a:gd name="connsiteX7" fmla="*/ 0 w 774226"/>
                  <a:gd name="connsiteY7" fmla="*/ 691170 h 1365504"/>
                  <a:gd name="connsiteX8" fmla="*/ 2608 w 774226"/>
                  <a:gd name="connsiteY8" fmla="*/ 622564 h 1365504"/>
                  <a:gd name="connsiteX9" fmla="*/ 311110 w 774226"/>
                  <a:gd name="connsiteY9" fmla="*/ 0 h 13655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774226" h="1365504">
                    <a:moveTo>
                      <a:pt x="311110" y="0"/>
                    </a:moveTo>
                    <a:lnTo>
                      <a:pt x="648684" y="681231"/>
                    </a:lnTo>
                    <a:lnTo>
                      <a:pt x="648358" y="690554"/>
                    </a:lnTo>
                    <a:cubicBezTo>
                      <a:pt x="650798" y="884746"/>
                      <a:pt x="680949" y="1079764"/>
                      <a:pt x="739344" y="1269180"/>
                    </a:cubicBezTo>
                    <a:lnTo>
                      <a:pt x="774226" y="1365504"/>
                    </a:lnTo>
                    <a:lnTo>
                      <a:pt x="95297" y="1365504"/>
                    </a:lnTo>
                    <a:lnTo>
                      <a:pt x="53995" y="1202897"/>
                    </a:lnTo>
                    <a:cubicBezTo>
                      <a:pt x="19569" y="1033562"/>
                      <a:pt x="1643" y="862148"/>
                      <a:pt x="0" y="691170"/>
                    </a:cubicBezTo>
                    <a:lnTo>
                      <a:pt x="2608" y="622564"/>
                    </a:lnTo>
                    <a:lnTo>
                      <a:pt x="311110" y="0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 defTabSz="1371600" rtl="0"/>
                <a:endParaRPr lang="es-GT" sz="2800" kern="12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65" name="Forma libre: forma 64">
                <a:extLst>
                  <a:ext uri="{FF2B5EF4-FFF2-40B4-BE49-F238E27FC236}">
                    <a16:creationId xmlns:a16="http://schemas.microsoft.com/office/drawing/2014/main" id="{265DA6A3-BD5D-7282-0EDC-89F28863445B}"/>
                  </a:ext>
                </a:extLst>
              </p:cNvPr>
              <p:cNvSpPr/>
              <p:nvPr/>
            </p:nvSpPr>
            <p:spPr>
              <a:xfrm rot="2373254">
                <a:off x="2579527" y="1328070"/>
                <a:ext cx="460843" cy="742940"/>
              </a:xfrm>
              <a:custGeom>
                <a:avLst/>
                <a:gdLst>
                  <a:gd name="connsiteX0" fmla="*/ 368154 w 460843"/>
                  <a:gd name="connsiteY0" fmla="*/ 0 h 742940"/>
                  <a:gd name="connsiteX1" fmla="*/ 365546 w 460843"/>
                  <a:gd name="connsiteY1" fmla="*/ 68606 h 742940"/>
                  <a:gd name="connsiteX2" fmla="*/ 419541 w 460843"/>
                  <a:gd name="connsiteY2" fmla="*/ 580333 h 742940"/>
                  <a:gd name="connsiteX3" fmla="*/ 460843 w 460843"/>
                  <a:gd name="connsiteY3" fmla="*/ 742940 h 742940"/>
                  <a:gd name="connsiteX4" fmla="*/ 0 w 460843"/>
                  <a:gd name="connsiteY4" fmla="*/ 742940 h 742940"/>
                  <a:gd name="connsiteX5" fmla="*/ 368154 w 460843"/>
                  <a:gd name="connsiteY5" fmla="*/ 0 h 742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60843" h="742940">
                    <a:moveTo>
                      <a:pt x="368154" y="0"/>
                    </a:moveTo>
                    <a:lnTo>
                      <a:pt x="365546" y="68606"/>
                    </a:lnTo>
                    <a:cubicBezTo>
                      <a:pt x="367189" y="239584"/>
                      <a:pt x="385115" y="410998"/>
                      <a:pt x="419541" y="580333"/>
                    </a:cubicBezTo>
                    <a:lnTo>
                      <a:pt x="460843" y="742940"/>
                    </a:lnTo>
                    <a:lnTo>
                      <a:pt x="0" y="742940"/>
                    </a:lnTo>
                    <a:lnTo>
                      <a:pt x="368154" y="0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 defTabSz="1371600" rtl="0"/>
                <a:endParaRPr lang="es-GT" sz="2800" kern="12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66" name="Forma libre: forma 65">
                <a:extLst>
                  <a:ext uri="{FF2B5EF4-FFF2-40B4-BE49-F238E27FC236}">
                    <a16:creationId xmlns:a16="http://schemas.microsoft.com/office/drawing/2014/main" id="{04684FC2-4873-CA2C-6044-DDD50A158A04}"/>
                  </a:ext>
                </a:extLst>
              </p:cNvPr>
              <p:cNvSpPr/>
              <p:nvPr/>
            </p:nvSpPr>
            <p:spPr>
              <a:xfrm rot="2373254">
                <a:off x="3356491" y="1987018"/>
                <a:ext cx="339408" cy="684273"/>
              </a:xfrm>
              <a:custGeom>
                <a:avLst/>
                <a:gdLst>
                  <a:gd name="connsiteX0" fmla="*/ 326 w 339408"/>
                  <a:gd name="connsiteY0" fmla="*/ 0 h 684273"/>
                  <a:gd name="connsiteX1" fmla="*/ 339408 w 339408"/>
                  <a:gd name="connsiteY1" fmla="*/ 684273 h 684273"/>
                  <a:gd name="connsiteX2" fmla="*/ 125868 w 339408"/>
                  <a:gd name="connsiteY2" fmla="*/ 684273 h 684273"/>
                  <a:gd name="connsiteX3" fmla="*/ 90986 w 339408"/>
                  <a:gd name="connsiteY3" fmla="*/ 587949 h 684273"/>
                  <a:gd name="connsiteX4" fmla="*/ 0 w 339408"/>
                  <a:gd name="connsiteY4" fmla="*/ 9323 h 684273"/>
                  <a:gd name="connsiteX5" fmla="*/ 326 w 339408"/>
                  <a:gd name="connsiteY5" fmla="*/ 0 h 6842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39408" h="684273">
                    <a:moveTo>
                      <a:pt x="326" y="0"/>
                    </a:moveTo>
                    <a:lnTo>
                      <a:pt x="339408" y="684273"/>
                    </a:lnTo>
                    <a:lnTo>
                      <a:pt x="125868" y="684273"/>
                    </a:lnTo>
                    <a:lnTo>
                      <a:pt x="90986" y="587949"/>
                    </a:lnTo>
                    <a:cubicBezTo>
                      <a:pt x="32591" y="398533"/>
                      <a:pt x="2440" y="203515"/>
                      <a:pt x="0" y="9323"/>
                    </a:cubicBezTo>
                    <a:lnTo>
                      <a:pt x="326" y="0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 defTabSz="1371600" rtl="0"/>
                <a:endParaRPr lang="es-GT" sz="2800" kern="12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67" name="Forma libre: forma 66">
                <a:extLst>
                  <a:ext uri="{FF2B5EF4-FFF2-40B4-BE49-F238E27FC236}">
                    <a16:creationId xmlns:a16="http://schemas.microsoft.com/office/drawing/2014/main" id="{7AFB5414-F49B-9106-288F-D811BA320CC7}"/>
                  </a:ext>
                </a:extLst>
              </p:cNvPr>
              <p:cNvSpPr/>
              <p:nvPr/>
            </p:nvSpPr>
            <p:spPr>
              <a:xfrm rot="2373254">
                <a:off x="2061098" y="2475737"/>
                <a:ext cx="1644013" cy="1575775"/>
              </a:xfrm>
              <a:custGeom>
                <a:avLst/>
                <a:gdLst>
                  <a:gd name="connsiteX0" fmla="*/ 0 w 1644013"/>
                  <a:gd name="connsiteY0" fmla="*/ 0 h 1575775"/>
                  <a:gd name="connsiteX1" fmla="*/ 678929 w 1644013"/>
                  <a:gd name="connsiteY1" fmla="*/ 0 h 1575775"/>
                  <a:gd name="connsiteX2" fmla="*/ 711877 w 1644013"/>
                  <a:gd name="connsiteY2" fmla="*/ 90985 h 1575775"/>
                  <a:gd name="connsiteX3" fmla="*/ 1029526 w 1644013"/>
                  <a:gd name="connsiteY3" fmla="*/ 616209 h 1575775"/>
                  <a:gd name="connsiteX4" fmla="*/ 1485269 w 1644013"/>
                  <a:gd name="connsiteY4" fmla="*/ 1027378 h 1575775"/>
                  <a:gd name="connsiteX5" fmla="*/ 1644013 w 1644013"/>
                  <a:gd name="connsiteY5" fmla="*/ 1122001 h 1575775"/>
                  <a:gd name="connsiteX6" fmla="*/ 794577 w 1644013"/>
                  <a:gd name="connsiteY6" fmla="*/ 1194405 h 1575775"/>
                  <a:gd name="connsiteX7" fmla="*/ 1139799 w 1644013"/>
                  <a:gd name="connsiteY7" fmla="*/ 1575775 h 1575775"/>
                  <a:gd name="connsiteX8" fmla="*/ 1130633 w 1644013"/>
                  <a:gd name="connsiteY8" fmla="*/ 1570335 h 1575775"/>
                  <a:gd name="connsiteX9" fmla="*/ 529642 w 1644013"/>
                  <a:gd name="connsiteY9" fmla="*/ 1029077 h 1575775"/>
                  <a:gd name="connsiteX10" fmla="*/ 22739 w 1644013"/>
                  <a:gd name="connsiteY10" fmla="*/ 89521 h 1575775"/>
                  <a:gd name="connsiteX11" fmla="*/ 0 w 1644013"/>
                  <a:gd name="connsiteY11" fmla="*/ 0 h 1575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644013" h="1575775">
                    <a:moveTo>
                      <a:pt x="0" y="0"/>
                    </a:moveTo>
                    <a:lnTo>
                      <a:pt x="678929" y="0"/>
                    </a:lnTo>
                    <a:lnTo>
                      <a:pt x="711877" y="90985"/>
                    </a:lnTo>
                    <a:cubicBezTo>
                      <a:pt x="789161" y="275950"/>
                      <a:pt x="894867" y="453168"/>
                      <a:pt x="1029526" y="616209"/>
                    </a:cubicBezTo>
                    <a:cubicBezTo>
                      <a:pt x="1164186" y="779250"/>
                      <a:pt x="1318239" y="916536"/>
                      <a:pt x="1485269" y="1027378"/>
                    </a:cubicBezTo>
                    <a:lnTo>
                      <a:pt x="1644013" y="1122001"/>
                    </a:lnTo>
                    <a:lnTo>
                      <a:pt x="794577" y="1194405"/>
                    </a:lnTo>
                    <a:lnTo>
                      <a:pt x="1139799" y="1575775"/>
                    </a:lnTo>
                    <a:lnTo>
                      <a:pt x="1130633" y="1570335"/>
                    </a:lnTo>
                    <a:cubicBezTo>
                      <a:pt x="910213" y="1424598"/>
                      <a:pt x="707056" y="1243883"/>
                      <a:pt x="529642" y="1029077"/>
                    </a:cubicBezTo>
                    <a:cubicBezTo>
                      <a:pt x="293090" y="742670"/>
                      <a:pt x="124699" y="422772"/>
                      <a:pt x="22739" y="8952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 defTabSz="1371600" rtl="0"/>
                <a:endParaRPr lang="es-GT" sz="2800" kern="120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grpSp>
          <p:nvGrpSpPr>
            <p:cNvPr id="41" name="Grupo 40">
              <a:extLst>
                <a:ext uri="{FF2B5EF4-FFF2-40B4-BE49-F238E27FC236}">
                  <a16:creationId xmlns:a16="http://schemas.microsoft.com/office/drawing/2014/main" id="{6918B57D-651A-15EC-A57F-8F8F8B2EBE23}"/>
                </a:ext>
              </a:extLst>
            </p:cNvPr>
            <p:cNvGrpSpPr/>
            <p:nvPr/>
          </p:nvGrpSpPr>
          <p:grpSpPr>
            <a:xfrm>
              <a:off x="5496072" y="988275"/>
              <a:ext cx="2840300" cy="1855997"/>
              <a:chOff x="5496072" y="988275"/>
              <a:chExt cx="2840300" cy="1855997"/>
            </a:xfrm>
          </p:grpSpPr>
          <p:sp>
            <p:nvSpPr>
              <p:cNvPr id="59" name="Forma libre: forma 58">
                <a:extLst>
                  <a:ext uri="{FF2B5EF4-FFF2-40B4-BE49-F238E27FC236}">
                    <a16:creationId xmlns:a16="http://schemas.microsoft.com/office/drawing/2014/main" id="{66C9BBB6-F1D8-00EC-FAE9-CE0FB0A673E2}"/>
                  </a:ext>
                </a:extLst>
              </p:cNvPr>
              <p:cNvSpPr/>
              <p:nvPr/>
            </p:nvSpPr>
            <p:spPr>
              <a:xfrm rot="2373254">
                <a:off x="7088148" y="1804070"/>
                <a:ext cx="1248224" cy="1007059"/>
              </a:xfrm>
              <a:custGeom>
                <a:avLst/>
                <a:gdLst>
                  <a:gd name="connsiteX0" fmla="*/ 78873 w 1248224"/>
                  <a:gd name="connsiteY0" fmla="*/ 0 h 1007059"/>
                  <a:gd name="connsiteX1" fmla="*/ 1248224 w 1248224"/>
                  <a:gd name="connsiteY1" fmla="*/ 977284 h 1007059"/>
                  <a:gd name="connsiteX2" fmla="*/ 1117520 w 1248224"/>
                  <a:gd name="connsiteY2" fmla="*/ 1007059 h 1007059"/>
                  <a:gd name="connsiteX3" fmla="*/ 1102868 w 1248224"/>
                  <a:gd name="connsiteY3" fmla="*/ 991007 h 1007059"/>
                  <a:gd name="connsiteX4" fmla="*/ 226210 w 1248224"/>
                  <a:gd name="connsiteY4" fmla="*/ 408588 h 1007059"/>
                  <a:gd name="connsiteX5" fmla="*/ 0 w 1248224"/>
                  <a:gd name="connsiteY5" fmla="*/ 327848 h 1007059"/>
                  <a:gd name="connsiteX6" fmla="*/ 78873 w 1248224"/>
                  <a:gd name="connsiteY6" fmla="*/ 0 h 10070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48224" h="1007059">
                    <a:moveTo>
                      <a:pt x="78873" y="0"/>
                    </a:moveTo>
                    <a:lnTo>
                      <a:pt x="1248224" y="977284"/>
                    </a:lnTo>
                    <a:lnTo>
                      <a:pt x="1117520" y="1007059"/>
                    </a:lnTo>
                    <a:lnTo>
                      <a:pt x="1102868" y="991007"/>
                    </a:lnTo>
                    <a:cubicBezTo>
                      <a:pt x="844689" y="735034"/>
                      <a:pt x="545770" y="540192"/>
                      <a:pt x="226210" y="408588"/>
                    </a:cubicBezTo>
                    <a:lnTo>
                      <a:pt x="0" y="327848"/>
                    </a:lnTo>
                    <a:lnTo>
                      <a:pt x="78873" y="0"/>
                    </a:lnTo>
                    <a:close/>
                  </a:path>
                </a:pathLst>
              </a:custGeom>
              <a:solidFill>
                <a:srgbClr val="00B050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 defTabSz="1371600" rtl="0"/>
                <a:endParaRPr lang="es-GT" sz="2800" kern="1200">
                  <a:solidFill>
                    <a:prstClr val="white"/>
                  </a:solidFill>
                  <a:latin typeface="Calibri"/>
                </a:endParaRPr>
              </a:p>
            </p:txBody>
          </p:sp>
          <p:grpSp>
            <p:nvGrpSpPr>
              <p:cNvPr id="60" name="Grupo 59">
                <a:extLst>
                  <a:ext uri="{FF2B5EF4-FFF2-40B4-BE49-F238E27FC236}">
                    <a16:creationId xmlns:a16="http://schemas.microsoft.com/office/drawing/2014/main" id="{F12F570A-9742-B75E-518A-3C8BD6490F6D}"/>
                  </a:ext>
                </a:extLst>
              </p:cNvPr>
              <p:cNvGrpSpPr/>
              <p:nvPr/>
            </p:nvGrpSpPr>
            <p:grpSpPr>
              <a:xfrm>
                <a:off x="5496072" y="988275"/>
                <a:ext cx="2579795" cy="1855997"/>
                <a:chOff x="5496072" y="988275"/>
                <a:chExt cx="2579795" cy="1855997"/>
              </a:xfrm>
            </p:grpSpPr>
            <p:sp>
              <p:nvSpPr>
                <p:cNvPr id="61" name="Forma libre: forma 60">
                  <a:extLst>
                    <a:ext uri="{FF2B5EF4-FFF2-40B4-BE49-F238E27FC236}">
                      <a16:creationId xmlns:a16="http://schemas.microsoft.com/office/drawing/2014/main" id="{117C9DE8-C390-31F7-00B7-40EA8CE3F11E}"/>
                    </a:ext>
                  </a:extLst>
                </p:cNvPr>
                <p:cNvSpPr/>
                <p:nvPr/>
              </p:nvSpPr>
              <p:spPr>
                <a:xfrm rot="2373254">
                  <a:off x="6806017" y="1983475"/>
                  <a:ext cx="1269850" cy="860797"/>
                </a:xfrm>
                <a:custGeom>
                  <a:avLst/>
                  <a:gdLst>
                    <a:gd name="connsiteX0" fmla="*/ 152330 w 1269850"/>
                    <a:gd name="connsiteY0" fmla="*/ 0 h 860797"/>
                    <a:gd name="connsiteX1" fmla="*/ 378540 w 1269850"/>
                    <a:gd name="connsiteY1" fmla="*/ 80740 h 860797"/>
                    <a:gd name="connsiteX2" fmla="*/ 1255198 w 1269850"/>
                    <a:gd name="connsiteY2" fmla="*/ 663159 h 860797"/>
                    <a:gd name="connsiteX3" fmla="*/ 1269850 w 1269850"/>
                    <a:gd name="connsiteY3" fmla="*/ 679211 h 860797"/>
                    <a:gd name="connsiteX4" fmla="*/ 472717 w 1269850"/>
                    <a:gd name="connsiteY4" fmla="*/ 860797 h 860797"/>
                    <a:gd name="connsiteX5" fmla="*/ 314132 w 1269850"/>
                    <a:gd name="connsiteY5" fmla="*/ 766268 h 860797"/>
                    <a:gd name="connsiteX6" fmla="*/ 135787 w 1269850"/>
                    <a:gd name="connsiteY6" fmla="*/ 682053 h 860797"/>
                    <a:gd name="connsiteX7" fmla="*/ 0 w 1269850"/>
                    <a:gd name="connsiteY7" fmla="*/ 633180 h 860797"/>
                    <a:gd name="connsiteX8" fmla="*/ 152330 w 1269850"/>
                    <a:gd name="connsiteY8" fmla="*/ 0 h 8607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269850" h="860797">
                      <a:moveTo>
                        <a:pt x="152330" y="0"/>
                      </a:moveTo>
                      <a:lnTo>
                        <a:pt x="378540" y="80740"/>
                      </a:lnTo>
                      <a:cubicBezTo>
                        <a:pt x="698100" y="212344"/>
                        <a:pt x="997019" y="407186"/>
                        <a:pt x="1255198" y="663159"/>
                      </a:cubicBezTo>
                      <a:lnTo>
                        <a:pt x="1269850" y="679211"/>
                      </a:lnTo>
                      <a:lnTo>
                        <a:pt x="472717" y="860797"/>
                      </a:lnTo>
                      <a:lnTo>
                        <a:pt x="314132" y="766268"/>
                      </a:lnTo>
                      <a:cubicBezTo>
                        <a:pt x="255809" y="735224"/>
                        <a:pt x="196281" y="707144"/>
                        <a:pt x="135787" y="682053"/>
                      </a:cubicBezTo>
                      <a:lnTo>
                        <a:pt x="0" y="633180"/>
                      </a:lnTo>
                      <a:lnTo>
                        <a:pt x="152330" y="0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 defTabSz="1371600" rtl="0"/>
                  <a:endParaRPr lang="es-GT" sz="2800" kern="12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62" name="Forma libre: forma 61">
                  <a:extLst>
                    <a:ext uri="{FF2B5EF4-FFF2-40B4-BE49-F238E27FC236}">
                      <a16:creationId xmlns:a16="http://schemas.microsoft.com/office/drawing/2014/main" id="{F17AAB13-3883-6440-7DAF-D403D2FED426}"/>
                    </a:ext>
                  </a:extLst>
                </p:cNvPr>
                <p:cNvSpPr/>
                <p:nvPr/>
              </p:nvSpPr>
              <p:spPr>
                <a:xfrm rot="2373254">
                  <a:off x="5496072" y="988275"/>
                  <a:ext cx="1833952" cy="944682"/>
                </a:xfrm>
                <a:custGeom>
                  <a:avLst/>
                  <a:gdLst>
                    <a:gd name="connsiteX0" fmla="*/ 384542 w 1833952"/>
                    <a:gd name="connsiteY0" fmla="*/ 84452 h 944682"/>
                    <a:gd name="connsiteX1" fmla="*/ 550663 w 1833952"/>
                    <a:gd name="connsiteY1" fmla="*/ 44848 h 944682"/>
                    <a:gd name="connsiteX2" fmla="*/ 1816937 w 1833952"/>
                    <a:gd name="connsiteY2" fmla="*/ 116280 h 944682"/>
                    <a:gd name="connsiteX3" fmla="*/ 1833952 w 1833952"/>
                    <a:gd name="connsiteY3" fmla="*/ 122352 h 944682"/>
                    <a:gd name="connsiteX4" fmla="*/ 1681622 w 1833952"/>
                    <a:gd name="connsiteY4" fmla="*/ 755532 h 944682"/>
                    <a:gd name="connsiteX5" fmla="*/ 1633264 w 1833952"/>
                    <a:gd name="connsiteY5" fmla="*/ 738127 h 944682"/>
                    <a:gd name="connsiteX6" fmla="*/ 122357 w 1833952"/>
                    <a:gd name="connsiteY6" fmla="*/ 872141 h 944682"/>
                    <a:gd name="connsiteX7" fmla="*/ 0 w 1833952"/>
                    <a:gd name="connsiteY7" fmla="*/ 944682 h 944682"/>
                    <a:gd name="connsiteX8" fmla="*/ 384542 w 1833952"/>
                    <a:gd name="connsiteY8" fmla="*/ 84452 h 9446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833952" h="944682">
                      <a:moveTo>
                        <a:pt x="384542" y="84452"/>
                      </a:moveTo>
                      <a:lnTo>
                        <a:pt x="550663" y="44848"/>
                      </a:lnTo>
                      <a:cubicBezTo>
                        <a:pt x="970980" y="-33718"/>
                        <a:pt x="1406158" y="-8536"/>
                        <a:pt x="1816937" y="116280"/>
                      </a:cubicBezTo>
                      <a:lnTo>
                        <a:pt x="1833952" y="122352"/>
                      </a:lnTo>
                      <a:lnTo>
                        <a:pt x="1681622" y="755532"/>
                      </a:lnTo>
                      <a:lnTo>
                        <a:pt x="1633264" y="738127"/>
                      </a:lnTo>
                      <a:cubicBezTo>
                        <a:pt x="1135743" y="585441"/>
                        <a:pt x="591556" y="625738"/>
                        <a:pt x="122357" y="872141"/>
                      </a:cubicBezTo>
                      <a:lnTo>
                        <a:pt x="0" y="944682"/>
                      </a:lnTo>
                      <a:lnTo>
                        <a:pt x="384542" y="84452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 defTabSz="1371600" rtl="0"/>
                  <a:endParaRPr lang="es-GT" sz="2800" kern="12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63" name="Forma libre: forma 62">
                  <a:extLst>
                    <a:ext uri="{FF2B5EF4-FFF2-40B4-BE49-F238E27FC236}">
                      <a16:creationId xmlns:a16="http://schemas.microsoft.com/office/drawing/2014/main" id="{D230F7EE-08FC-F98C-278B-36230A0DA65A}"/>
                    </a:ext>
                  </a:extLst>
                </p:cNvPr>
                <p:cNvSpPr/>
                <p:nvPr/>
              </p:nvSpPr>
              <p:spPr>
                <a:xfrm rot="2373254">
                  <a:off x="6579623" y="2248624"/>
                  <a:ext cx="558060" cy="354743"/>
                </a:xfrm>
                <a:custGeom>
                  <a:avLst/>
                  <a:gdLst>
                    <a:gd name="connsiteX0" fmla="*/ 85343 w 558060"/>
                    <a:gd name="connsiteY0" fmla="*/ 0 h 354743"/>
                    <a:gd name="connsiteX1" fmla="*/ 221130 w 558060"/>
                    <a:gd name="connsiteY1" fmla="*/ 48873 h 354743"/>
                    <a:gd name="connsiteX2" fmla="*/ 399475 w 558060"/>
                    <a:gd name="connsiteY2" fmla="*/ 133088 h 354743"/>
                    <a:gd name="connsiteX3" fmla="*/ 558060 w 558060"/>
                    <a:gd name="connsiteY3" fmla="*/ 227617 h 354743"/>
                    <a:gd name="connsiteX4" fmla="*/ 0 w 558060"/>
                    <a:gd name="connsiteY4" fmla="*/ 354743 h 354743"/>
                    <a:gd name="connsiteX5" fmla="*/ 85343 w 558060"/>
                    <a:gd name="connsiteY5" fmla="*/ 0 h 3547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558060" h="354743">
                      <a:moveTo>
                        <a:pt x="85343" y="0"/>
                      </a:moveTo>
                      <a:lnTo>
                        <a:pt x="221130" y="48873"/>
                      </a:lnTo>
                      <a:cubicBezTo>
                        <a:pt x="281624" y="73964"/>
                        <a:pt x="341152" y="102044"/>
                        <a:pt x="399475" y="133088"/>
                      </a:cubicBezTo>
                      <a:lnTo>
                        <a:pt x="558060" y="227617"/>
                      </a:lnTo>
                      <a:lnTo>
                        <a:pt x="0" y="354743"/>
                      </a:lnTo>
                      <a:lnTo>
                        <a:pt x="85343" y="0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 defTabSz="1371600" rtl="0"/>
                  <a:endParaRPr lang="es-GT" sz="2800" kern="12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</p:grpSp>
        </p:grpSp>
        <p:grpSp>
          <p:nvGrpSpPr>
            <p:cNvPr id="43" name="Grupo 42">
              <a:extLst>
                <a:ext uri="{FF2B5EF4-FFF2-40B4-BE49-F238E27FC236}">
                  <a16:creationId xmlns:a16="http://schemas.microsoft.com/office/drawing/2014/main" id="{D9B65FE2-5346-8030-C47B-B7A15C538BE3}"/>
                </a:ext>
              </a:extLst>
            </p:cNvPr>
            <p:cNvGrpSpPr/>
            <p:nvPr/>
          </p:nvGrpSpPr>
          <p:grpSpPr>
            <a:xfrm>
              <a:off x="2228093" y="3861062"/>
              <a:ext cx="2638865" cy="1758870"/>
              <a:chOff x="2228093" y="3861062"/>
              <a:chExt cx="2638865" cy="1758870"/>
            </a:xfrm>
          </p:grpSpPr>
          <p:sp>
            <p:nvSpPr>
              <p:cNvPr id="54" name="Forma libre: forma 53">
                <a:extLst>
                  <a:ext uri="{FF2B5EF4-FFF2-40B4-BE49-F238E27FC236}">
                    <a16:creationId xmlns:a16="http://schemas.microsoft.com/office/drawing/2014/main" id="{6A13A9A5-A6B1-2C86-39D1-C52F1AF37DE0}"/>
                  </a:ext>
                </a:extLst>
              </p:cNvPr>
              <p:cNvSpPr/>
              <p:nvPr/>
            </p:nvSpPr>
            <p:spPr>
              <a:xfrm rot="2373254">
                <a:off x="3179979" y="4183593"/>
                <a:ext cx="669022" cy="263385"/>
              </a:xfrm>
              <a:custGeom>
                <a:avLst/>
                <a:gdLst>
                  <a:gd name="connsiteX0" fmla="*/ 0 w 669022"/>
                  <a:gd name="connsiteY0" fmla="*/ 57025 h 263385"/>
                  <a:gd name="connsiteX1" fmla="*/ 669022 w 669022"/>
                  <a:gd name="connsiteY1" fmla="*/ 0 h 263385"/>
                  <a:gd name="connsiteX2" fmla="*/ 565335 w 669022"/>
                  <a:gd name="connsiteY2" fmla="*/ 263385 h 263385"/>
                  <a:gd name="connsiteX3" fmla="*/ 563385 w 669022"/>
                  <a:gd name="connsiteY3" fmla="*/ 263080 h 263385"/>
                  <a:gd name="connsiteX4" fmla="*/ 12375 w 669022"/>
                  <a:gd name="connsiteY4" fmla="*/ 64401 h 263385"/>
                  <a:gd name="connsiteX5" fmla="*/ 0 w 669022"/>
                  <a:gd name="connsiteY5" fmla="*/ 57025 h 2633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69022" h="263385">
                    <a:moveTo>
                      <a:pt x="0" y="57025"/>
                    </a:moveTo>
                    <a:lnTo>
                      <a:pt x="669022" y="0"/>
                    </a:lnTo>
                    <a:lnTo>
                      <a:pt x="565335" y="263385"/>
                    </a:lnTo>
                    <a:lnTo>
                      <a:pt x="563385" y="263080"/>
                    </a:lnTo>
                    <a:cubicBezTo>
                      <a:pt x="373153" y="223992"/>
                      <a:pt x="187344" y="157535"/>
                      <a:pt x="12375" y="64401"/>
                    </a:cubicBezTo>
                    <a:lnTo>
                      <a:pt x="0" y="5702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 defTabSz="1371600" rtl="0"/>
                <a:endParaRPr lang="es-GT" sz="2800" kern="1200">
                  <a:solidFill>
                    <a:prstClr val="white"/>
                  </a:solidFill>
                  <a:latin typeface="Calibri"/>
                </a:endParaRPr>
              </a:p>
            </p:txBody>
          </p:sp>
          <p:grpSp>
            <p:nvGrpSpPr>
              <p:cNvPr id="55" name="Grupo 54">
                <a:extLst>
                  <a:ext uri="{FF2B5EF4-FFF2-40B4-BE49-F238E27FC236}">
                    <a16:creationId xmlns:a16="http://schemas.microsoft.com/office/drawing/2014/main" id="{76E62B70-5985-6FE0-3F3A-D3A42152370C}"/>
                  </a:ext>
                </a:extLst>
              </p:cNvPr>
              <p:cNvGrpSpPr/>
              <p:nvPr/>
            </p:nvGrpSpPr>
            <p:grpSpPr>
              <a:xfrm>
                <a:off x="2228093" y="3861062"/>
                <a:ext cx="2638865" cy="1758870"/>
                <a:chOff x="2228093" y="3861062"/>
                <a:chExt cx="2638865" cy="1758870"/>
              </a:xfrm>
            </p:grpSpPr>
            <p:sp>
              <p:nvSpPr>
                <p:cNvPr id="56" name="Forma libre: forma 55">
                  <a:extLst>
                    <a:ext uri="{FF2B5EF4-FFF2-40B4-BE49-F238E27FC236}">
                      <a16:creationId xmlns:a16="http://schemas.microsoft.com/office/drawing/2014/main" id="{57E20470-774E-9810-6957-2115CC0437FC}"/>
                    </a:ext>
                  </a:extLst>
                </p:cNvPr>
                <p:cNvSpPr/>
                <p:nvPr/>
              </p:nvSpPr>
              <p:spPr>
                <a:xfrm rot="2373254">
                  <a:off x="2228093" y="3861062"/>
                  <a:ext cx="1414771" cy="813810"/>
                </a:xfrm>
                <a:custGeom>
                  <a:avLst/>
                  <a:gdLst>
                    <a:gd name="connsiteX0" fmla="*/ 0 w 1414771"/>
                    <a:gd name="connsiteY0" fmla="*/ 72404 h 813810"/>
                    <a:gd name="connsiteX1" fmla="*/ 849436 w 1414771"/>
                    <a:gd name="connsiteY1" fmla="*/ 0 h 813810"/>
                    <a:gd name="connsiteX2" fmla="*/ 861811 w 1414771"/>
                    <a:gd name="connsiteY2" fmla="*/ 7376 h 813810"/>
                    <a:gd name="connsiteX3" fmla="*/ 1412821 w 1414771"/>
                    <a:gd name="connsiteY3" fmla="*/ 206055 h 813810"/>
                    <a:gd name="connsiteX4" fmla="*/ 1414771 w 1414771"/>
                    <a:gd name="connsiteY4" fmla="*/ 206360 h 813810"/>
                    <a:gd name="connsiteX5" fmla="*/ 1175635 w 1414771"/>
                    <a:gd name="connsiteY5" fmla="*/ 813810 h 813810"/>
                    <a:gd name="connsiteX6" fmla="*/ 1040628 w 1414771"/>
                    <a:gd name="connsiteY6" fmla="*/ 779717 h 813810"/>
                    <a:gd name="connsiteX7" fmla="*/ 561917 w 1414771"/>
                    <a:gd name="connsiteY7" fmla="*/ 582378 h 813810"/>
                    <a:gd name="connsiteX8" fmla="*/ 345222 w 1414771"/>
                    <a:gd name="connsiteY8" fmla="*/ 453774 h 813810"/>
                    <a:gd name="connsiteX9" fmla="*/ 0 w 1414771"/>
                    <a:gd name="connsiteY9" fmla="*/ 72404 h 813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414771" h="813810">
                      <a:moveTo>
                        <a:pt x="0" y="72404"/>
                      </a:moveTo>
                      <a:lnTo>
                        <a:pt x="849436" y="0"/>
                      </a:lnTo>
                      <a:lnTo>
                        <a:pt x="861811" y="7376"/>
                      </a:lnTo>
                      <a:cubicBezTo>
                        <a:pt x="1036780" y="100510"/>
                        <a:pt x="1222589" y="166967"/>
                        <a:pt x="1412821" y="206055"/>
                      </a:cubicBezTo>
                      <a:lnTo>
                        <a:pt x="1414771" y="206360"/>
                      </a:lnTo>
                      <a:lnTo>
                        <a:pt x="1175635" y="813810"/>
                      </a:lnTo>
                      <a:lnTo>
                        <a:pt x="1040628" y="779717"/>
                      </a:lnTo>
                      <a:cubicBezTo>
                        <a:pt x="876316" y="729791"/>
                        <a:pt x="715908" y="663923"/>
                        <a:pt x="561917" y="582378"/>
                      </a:cubicBezTo>
                      <a:lnTo>
                        <a:pt x="345222" y="453774"/>
                      </a:lnTo>
                      <a:lnTo>
                        <a:pt x="0" y="72404"/>
                      </a:lnTo>
                      <a:close/>
                    </a:path>
                  </a:pathLst>
                </a:custGeom>
                <a:solidFill>
                  <a:srgbClr val="FFC000"/>
                </a:solidFill>
                <a:ln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 defTabSz="1371600" rtl="0"/>
                  <a:endParaRPr lang="es-GT" sz="2800" kern="12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57" name="Forma libre: forma 56">
                  <a:extLst>
                    <a:ext uri="{FF2B5EF4-FFF2-40B4-BE49-F238E27FC236}">
                      <a16:creationId xmlns:a16="http://schemas.microsoft.com/office/drawing/2014/main" id="{3251A2EA-A354-3A3F-FE31-CFD7227D3E19}"/>
                    </a:ext>
                  </a:extLst>
                </p:cNvPr>
                <p:cNvSpPr/>
                <p:nvPr/>
              </p:nvSpPr>
              <p:spPr>
                <a:xfrm rot="2373254">
                  <a:off x="2293015" y="4252195"/>
                  <a:ext cx="830413" cy="748449"/>
                </a:xfrm>
                <a:custGeom>
                  <a:avLst/>
                  <a:gdLst>
                    <a:gd name="connsiteX0" fmla="*/ 0 w 830413"/>
                    <a:gd name="connsiteY0" fmla="*/ 0 h 748449"/>
                    <a:gd name="connsiteX1" fmla="*/ 216695 w 830413"/>
                    <a:gd name="connsiteY1" fmla="*/ 128604 h 748449"/>
                    <a:gd name="connsiteX2" fmla="*/ 695406 w 830413"/>
                    <a:gd name="connsiteY2" fmla="*/ 325943 h 748449"/>
                    <a:gd name="connsiteX3" fmla="*/ 830413 w 830413"/>
                    <a:gd name="connsiteY3" fmla="*/ 360036 h 748449"/>
                    <a:gd name="connsiteX4" fmla="*/ 677507 w 830413"/>
                    <a:gd name="connsiteY4" fmla="*/ 748449 h 748449"/>
                    <a:gd name="connsiteX5" fmla="*/ 0 w 830413"/>
                    <a:gd name="connsiteY5" fmla="*/ 0 h 748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830413" h="748449">
                      <a:moveTo>
                        <a:pt x="0" y="0"/>
                      </a:moveTo>
                      <a:lnTo>
                        <a:pt x="216695" y="128604"/>
                      </a:lnTo>
                      <a:cubicBezTo>
                        <a:pt x="370686" y="210149"/>
                        <a:pt x="531094" y="276017"/>
                        <a:pt x="695406" y="325943"/>
                      </a:cubicBezTo>
                      <a:lnTo>
                        <a:pt x="830413" y="360036"/>
                      </a:lnTo>
                      <a:lnTo>
                        <a:pt x="677507" y="748449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C000"/>
                </a:solidFill>
                <a:ln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 defTabSz="1371600" rtl="0"/>
                  <a:endParaRPr lang="es-GT" sz="2800" kern="12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58" name="Forma libre: forma 57">
                  <a:extLst>
                    <a:ext uri="{FF2B5EF4-FFF2-40B4-BE49-F238E27FC236}">
                      <a16:creationId xmlns:a16="http://schemas.microsoft.com/office/drawing/2014/main" id="{E297802A-769A-1242-D47A-02160823A831}"/>
                    </a:ext>
                  </a:extLst>
                </p:cNvPr>
                <p:cNvSpPr/>
                <p:nvPr/>
              </p:nvSpPr>
              <p:spPr>
                <a:xfrm rot="2373254">
                  <a:off x="3096923" y="4632128"/>
                  <a:ext cx="1770035" cy="987804"/>
                </a:xfrm>
                <a:custGeom>
                  <a:avLst/>
                  <a:gdLst>
                    <a:gd name="connsiteX0" fmla="*/ 239136 w 1770035"/>
                    <a:gd name="connsiteY0" fmla="*/ 298167 h 987804"/>
                    <a:gd name="connsiteX1" fmla="*/ 428656 w 1770035"/>
                    <a:gd name="connsiteY1" fmla="*/ 327801 h 987804"/>
                    <a:gd name="connsiteX2" fmla="*/ 1731770 w 1770035"/>
                    <a:gd name="connsiteY2" fmla="*/ 13574 h 987804"/>
                    <a:gd name="connsiteX3" fmla="*/ 1750054 w 1770035"/>
                    <a:gd name="connsiteY3" fmla="*/ 0 h 987804"/>
                    <a:gd name="connsiteX4" fmla="*/ 1235584 w 1770035"/>
                    <a:gd name="connsiteY4" fmla="*/ 762341 h 987804"/>
                    <a:gd name="connsiteX5" fmla="*/ 1770035 w 1770035"/>
                    <a:gd name="connsiteY5" fmla="*/ 731841 h 987804"/>
                    <a:gd name="connsiteX6" fmla="*/ 1626002 w 1770035"/>
                    <a:gd name="connsiteY6" fmla="*/ 798614 h 987804"/>
                    <a:gd name="connsiteX7" fmla="*/ 114075 w 1770035"/>
                    <a:gd name="connsiteY7" fmla="*/ 934425 h 987804"/>
                    <a:gd name="connsiteX8" fmla="*/ 0 w 1770035"/>
                    <a:gd name="connsiteY8" fmla="*/ 905617 h 987804"/>
                    <a:gd name="connsiteX9" fmla="*/ 239136 w 1770035"/>
                    <a:gd name="connsiteY9" fmla="*/ 298167 h 9878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770035" h="987804">
                      <a:moveTo>
                        <a:pt x="239136" y="298167"/>
                      </a:moveTo>
                      <a:lnTo>
                        <a:pt x="428656" y="327801"/>
                      </a:lnTo>
                      <a:cubicBezTo>
                        <a:pt x="877751" y="376254"/>
                        <a:pt x="1339288" y="274443"/>
                        <a:pt x="1731770" y="13574"/>
                      </a:cubicBezTo>
                      <a:lnTo>
                        <a:pt x="1750054" y="0"/>
                      </a:lnTo>
                      <a:lnTo>
                        <a:pt x="1235584" y="762341"/>
                      </a:lnTo>
                      <a:lnTo>
                        <a:pt x="1770035" y="731841"/>
                      </a:lnTo>
                      <a:lnTo>
                        <a:pt x="1626002" y="798614"/>
                      </a:lnTo>
                      <a:cubicBezTo>
                        <a:pt x="1143425" y="993282"/>
                        <a:pt x="616836" y="1036182"/>
                        <a:pt x="114075" y="934425"/>
                      </a:cubicBezTo>
                      <a:lnTo>
                        <a:pt x="0" y="905617"/>
                      </a:lnTo>
                      <a:lnTo>
                        <a:pt x="239136" y="298167"/>
                      </a:lnTo>
                      <a:close/>
                    </a:path>
                  </a:pathLst>
                </a:custGeom>
                <a:solidFill>
                  <a:srgbClr val="FFC000"/>
                </a:solidFill>
                <a:ln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 defTabSz="1371600" rtl="0"/>
                  <a:endParaRPr lang="es-GT" sz="2800" kern="12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</p:grpSp>
        </p:grpSp>
        <p:grpSp>
          <p:nvGrpSpPr>
            <p:cNvPr id="44" name="Grupo 43">
              <a:extLst>
                <a:ext uri="{FF2B5EF4-FFF2-40B4-BE49-F238E27FC236}">
                  <a16:creationId xmlns:a16="http://schemas.microsoft.com/office/drawing/2014/main" id="{2BBC7FFB-C499-5B6A-F47C-482F0969C5CE}"/>
                </a:ext>
              </a:extLst>
            </p:cNvPr>
            <p:cNvGrpSpPr/>
            <p:nvPr/>
          </p:nvGrpSpPr>
          <p:grpSpPr>
            <a:xfrm>
              <a:off x="6451729" y="2819377"/>
              <a:ext cx="1587197" cy="3089619"/>
              <a:chOff x="6451729" y="2819377"/>
              <a:chExt cx="1587197" cy="3089619"/>
            </a:xfrm>
          </p:grpSpPr>
          <p:sp>
            <p:nvSpPr>
              <p:cNvPr id="50" name="Forma libre: forma 49">
                <a:extLst>
                  <a:ext uri="{FF2B5EF4-FFF2-40B4-BE49-F238E27FC236}">
                    <a16:creationId xmlns:a16="http://schemas.microsoft.com/office/drawing/2014/main" id="{AC300968-A8BC-039F-CDC0-222F477E47EE}"/>
                  </a:ext>
                </a:extLst>
              </p:cNvPr>
              <p:cNvSpPr/>
              <p:nvPr/>
            </p:nvSpPr>
            <p:spPr>
              <a:xfrm rot="2373254">
                <a:off x="6461616" y="4228939"/>
                <a:ext cx="687534" cy="1323566"/>
              </a:xfrm>
              <a:custGeom>
                <a:avLst/>
                <a:gdLst>
                  <a:gd name="connsiteX0" fmla="*/ 0 w 687534"/>
                  <a:gd name="connsiteY0" fmla="*/ 118691 h 1323566"/>
                  <a:gd name="connsiteX1" fmla="*/ 637233 w 687534"/>
                  <a:gd name="connsiteY1" fmla="*/ 0 h 1323566"/>
                  <a:gd name="connsiteX2" fmla="*/ 672707 w 687534"/>
                  <a:gd name="connsiteY2" fmla="*/ 230450 h 1323566"/>
                  <a:gd name="connsiteX3" fmla="*/ 585615 w 687534"/>
                  <a:gd name="connsiteY3" fmla="*/ 1244882 h 1323566"/>
                  <a:gd name="connsiteX4" fmla="*/ 559003 w 687534"/>
                  <a:gd name="connsiteY4" fmla="*/ 1323566 h 1323566"/>
                  <a:gd name="connsiteX5" fmla="*/ 34244 w 687534"/>
                  <a:gd name="connsiteY5" fmla="*/ 624933 h 1323566"/>
                  <a:gd name="connsiteX6" fmla="*/ 39052 w 687534"/>
                  <a:gd name="connsiteY6" fmla="*/ 487546 h 1323566"/>
                  <a:gd name="connsiteX7" fmla="*/ 27356 w 687534"/>
                  <a:gd name="connsiteY7" fmla="*/ 293317 h 1323566"/>
                  <a:gd name="connsiteX8" fmla="*/ 0 w 687534"/>
                  <a:gd name="connsiteY8" fmla="*/ 118691 h 13235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87534" h="1323566">
                    <a:moveTo>
                      <a:pt x="0" y="118691"/>
                    </a:moveTo>
                    <a:lnTo>
                      <a:pt x="637233" y="0"/>
                    </a:lnTo>
                    <a:lnTo>
                      <a:pt x="672707" y="230450"/>
                    </a:lnTo>
                    <a:cubicBezTo>
                      <a:pt x="708667" y="572021"/>
                      <a:pt x="679060" y="916877"/>
                      <a:pt x="585615" y="1244882"/>
                    </a:cubicBezTo>
                    <a:lnTo>
                      <a:pt x="559003" y="1323566"/>
                    </a:lnTo>
                    <a:lnTo>
                      <a:pt x="34244" y="624933"/>
                    </a:lnTo>
                    <a:lnTo>
                      <a:pt x="39052" y="487546"/>
                    </a:lnTo>
                    <a:cubicBezTo>
                      <a:pt x="38239" y="422815"/>
                      <a:pt x="34347" y="357993"/>
                      <a:pt x="27356" y="293317"/>
                    </a:cubicBezTo>
                    <a:lnTo>
                      <a:pt x="0" y="118691"/>
                    </a:lnTo>
                    <a:close/>
                  </a:path>
                </a:pathLst>
              </a:custGeom>
              <a:solidFill>
                <a:srgbClr val="9933FF"/>
              </a:solidFill>
              <a:ln>
                <a:solidFill>
                  <a:srgbClr val="9933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 defTabSz="1371600" rtl="0"/>
                <a:endParaRPr lang="es-GT" sz="2800" kern="12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51" name="Forma libre: forma 50">
                <a:extLst>
                  <a:ext uri="{FF2B5EF4-FFF2-40B4-BE49-F238E27FC236}">
                    <a16:creationId xmlns:a16="http://schemas.microsoft.com/office/drawing/2014/main" id="{B5CE54D3-2897-45D4-41CC-48B4D8038853}"/>
                  </a:ext>
                </a:extLst>
              </p:cNvPr>
              <p:cNvSpPr/>
              <p:nvPr/>
            </p:nvSpPr>
            <p:spPr>
              <a:xfrm rot="2373254">
                <a:off x="6496003" y="2819377"/>
                <a:ext cx="1542923" cy="1522530"/>
              </a:xfrm>
              <a:custGeom>
                <a:avLst/>
                <a:gdLst>
                  <a:gd name="connsiteX0" fmla="*/ 0 w 1542923"/>
                  <a:gd name="connsiteY0" fmla="*/ 181586 h 1522530"/>
                  <a:gd name="connsiteX1" fmla="*/ 797133 w 1542923"/>
                  <a:gd name="connsiteY1" fmla="*/ 0 h 1522530"/>
                  <a:gd name="connsiteX2" fmla="*/ 968161 w 1542923"/>
                  <a:gd name="connsiteY2" fmla="*/ 187358 h 1522530"/>
                  <a:gd name="connsiteX3" fmla="*/ 1539105 w 1542923"/>
                  <a:gd name="connsiteY3" fmla="*/ 1379042 h 1522530"/>
                  <a:gd name="connsiteX4" fmla="*/ 1542923 w 1542923"/>
                  <a:gd name="connsiteY4" fmla="*/ 1403839 h 1522530"/>
                  <a:gd name="connsiteX5" fmla="*/ 905690 w 1542923"/>
                  <a:gd name="connsiteY5" fmla="*/ 1522530 h 1522530"/>
                  <a:gd name="connsiteX6" fmla="*/ 902756 w 1542923"/>
                  <a:gd name="connsiteY6" fmla="*/ 1503804 h 1522530"/>
                  <a:gd name="connsiteX7" fmla="*/ 468277 w 1542923"/>
                  <a:gd name="connsiteY7" fmla="*/ 600226 h 1522530"/>
                  <a:gd name="connsiteX8" fmla="*/ 12534 w 1542923"/>
                  <a:gd name="connsiteY8" fmla="*/ 189057 h 1522530"/>
                  <a:gd name="connsiteX9" fmla="*/ 0 w 1542923"/>
                  <a:gd name="connsiteY9" fmla="*/ 181586 h 15225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542923" h="1522530">
                    <a:moveTo>
                      <a:pt x="0" y="181586"/>
                    </a:moveTo>
                    <a:lnTo>
                      <a:pt x="797133" y="0"/>
                    </a:lnTo>
                    <a:lnTo>
                      <a:pt x="968161" y="187358"/>
                    </a:lnTo>
                    <a:cubicBezTo>
                      <a:pt x="1263851" y="545367"/>
                      <a:pt x="1453040" y="955705"/>
                      <a:pt x="1539105" y="1379042"/>
                    </a:cubicBezTo>
                    <a:lnTo>
                      <a:pt x="1542923" y="1403839"/>
                    </a:lnTo>
                    <a:lnTo>
                      <a:pt x="905690" y="1522530"/>
                    </a:lnTo>
                    <a:lnTo>
                      <a:pt x="902756" y="1503804"/>
                    </a:lnTo>
                    <a:cubicBezTo>
                      <a:pt x="836715" y="1183077"/>
                      <a:pt x="692710" y="871961"/>
                      <a:pt x="468277" y="600226"/>
                    </a:cubicBezTo>
                    <a:cubicBezTo>
                      <a:pt x="333617" y="437185"/>
                      <a:pt x="179564" y="299898"/>
                      <a:pt x="12534" y="189057"/>
                    </a:cubicBezTo>
                    <a:lnTo>
                      <a:pt x="0" y="181586"/>
                    </a:lnTo>
                    <a:close/>
                  </a:path>
                </a:pathLst>
              </a:custGeom>
              <a:solidFill>
                <a:srgbClr val="9933FF"/>
              </a:solidFill>
              <a:ln>
                <a:solidFill>
                  <a:srgbClr val="9933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 defTabSz="1371600" rtl="0"/>
                <a:endParaRPr lang="es-GT" sz="2800" kern="12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52" name="Forma libre: forma 51">
                <a:extLst>
                  <a:ext uri="{FF2B5EF4-FFF2-40B4-BE49-F238E27FC236}">
                    <a16:creationId xmlns:a16="http://schemas.microsoft.com/office/drawing/2014/main" id="{53F70D2E-BA00-9284-E936-808F9055A0C9}"/>
                  </a:ext>
                </a:extLst>
              </p:cNvPr>
              <p:cNvSpPr/>
              <p:nvPr/>
            </p:nvSpPr>
            <p:spPr>
              <a:xfrm rot="2373254">
                <a:off x="6451729" y="4110899"/>
                <a:ext cx="342592" cy="506242"/>
              </a:xfrm>
              <a:custGeom>
                <a:avLst/>
                <a:gdLst>
                  <a:gd name="connsiteX0" fmla="*/ 0 w 342592"/>
                  <a:gd name="connsiteY0" fmla="*/ 56537 h 506242"/>
                  <a:gd name="connsiteX1" fmla="*/ 303540 w 342592"/>
                  <a:gd name="connsiteY1" fmla="*/ 0 h 506242"/>
                  <a:gd name="connsiteX2" fmla="*/ 330896 w 342592"/>
                  <a:gd name="connsiteY2" fmla="*/ 174626 h 506242"/>
                  <a:gd name="connsiteX3" fmla="*/ 342592 w 342592"/>
                  <a:gd name="connsiteY3" fmla="*/ 368855 h 506242"/>
                  <a:gd name="connsiteX4" fmla="*/ 337784 w 342592"/>
                  <a:gd name="connsiteY4" fmla="*/ 506242 h 506242"/>
                  <a:gd name="connsiteX5" fmla="*/ 0 w 342592"/>
                  <a:gd name="connsiteY5" fmla="*/ 56537 h 5062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42592" h="506242">
                    <a:moveTo>
                      <a:pt x="0" y="56537"/>
                    </a:moveTo>
                    <a:lnTo>
                      <a:pt x="303540" y="0"/>
                    </a:lnTo>
                    <a:lnTo>
                      <a:pt x="330896" y="174626"/>
                    </a:lnTo>
                    <a:cubicBezTo>
                      <a:pt x="337887" y="239302"/>
                      <a:pt x="341779" y="304124"/>
                      <a:pt x="342592" y="368855"/>
                    </a:cubicBezTo>
                    <a:lnTo>
                      <a:pt x="337784" y="506242"/>
                    </a:lnTo>
                    <a:lnTo>
                      <a:pt x="0" y="56537"/>
                    </a:lnTo>
                    <a:close/>
                  </a:path>
                </a:pathLst>
              </a:custGeom>
              <a:solidFill>
                <a:srgbClr val="9933FF"/>
              </a:solidFill>
              <a:ln>
                <a:solidFill>
                  <a:srgbClr val="9933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 defTabSz="1371600" rtl="0"/>
                <a:endParaRPr lang="es-GT" sz="2800" kern="12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53" name="Forma libre: forma 52">
                <a:extLst>
                  <a:ext uri="{FF2B5EF4-FFF2-40B4-BE49-F238E27FC236}">
                    <a16:creationId xmlns:a16="http://schemas.microsoft.com/office/drawing/2014/main" id="{FDBA8648-DA6B-8951-57A5-52A02A2791B0}"/>
                  </a:ext>
                </a:extLst>
              </p:cNvPr>
              <p:cNvSpPr/>
              <p:nvPr/>
            </p:nvSpPr>
            <p:spPr>
              <a:xfrm rot="2373254">
                <a:off x="6918534" y="4442677"/>
                <a:ext cx="467887" cy="1466319"/>
              </a:xfrm>
              <a:custGeom>
                <a:avLst/>
                <a:gdLst>
                  <a:gd name="connsiteX0" fmla="*/ 78230 w 467887"/>
                  <a:gd name="connsiteY0" fmla="*/ 72578 h 1466319"/>
                  <a:gd name="connsiteX1" fmla="*/ 467887 w 467887"/>
                  <a:gd name="connsiteY1" fmla="*/ 0 h 1466319"/>
                  <a:gd name="connsiteX2" fmla="*/ 52710 w 467887"/>
                  <a:gd name="connsiteY2" fmla="*/ 1466319 h 1466319"/>
                  <a:gd name="connsiteX3" fmla="*/ 0 w 467887"/>
                  <a:gd name="connsiteY3" fmla="*/ 1396144 h 1466319"/>
                  <a:gd name="connsiteX4" fmla="*/ 26612 w 467887"/>
                  <a:gd name="connsiteY4" fmla="*/ 1317460 h 1466319"/>
                  <a:gd name="connsiteX5" fmla="*/ 113704 w 467887"/>
                  <a:gd name="connsiteY5" fmla="*/ 303028 h 1466319"/>
                  <a:gd name="connsiteX6" fmla="*/ 78230 w 467887"/>
                  <a:gd name="connsiteY6" fmla="*/ 72578 h 14663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67887" h="1466319">
                    <a:moveTo>
                      <a:pt x="78230" y="72578"/>
                    </a:moveTo>
                    <a:lnTo>
                      <a:pt x="467887" y="0"/>
                    </a:lnTo>
                    <a:lnTo>
                      <a:pt x="52710" y="1466319"/>
                    </a:lnTo>
                    <a:lnTo>
                      <a:pt x="0" y="1396144"/>
                    </a:lnTo>
                    <a:lnTo>
                      <a:pt x="26612" y="1317460"/>
                    </a:lnTo>
                    <a:cubicBezTo>
                      <a:pt x="120057" y="989455"/>
                      <a:pt x="149664" y="644599"/>
                      <a:pt x="113704" y="303028"/>
                    </a:cubicBezTo>
                    <a:lnTo>
                      <a:pt x="78230" y="72578"/>
                    </a:lnTo>
                    <a:close/>
                  </a:path>
                </a:pathLst>
              </a:custGeom>
              <a:solidFill>
                <a:srgbClr val="9933FF"/>
              </a:solidFill>
              <a:ln>
                <a:solidFill>
                  <a:srgbClr val="9933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 defTabSz="1371600" rtl="0"/>
                <a:endParaRPr lang="es-GT" sz="2800" kern="120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grpSp>
          <p:nvGrpSpPr>
            <p:cNvPr id="45" name="Grupo 44">
              <a:extLst>
                <a:ext uri="{FF2B5EF4-FFF2-40B4-BE49-F238E27FC236}">
                  <a16:creationId xmlns:a16="http://schemas.microsoft.com/office/drawing/2014/main" id="{355E993E-D0E2-983C-C6DA-46CA6F9E5327}"/>
                </a:ext>
              </a:extLst>
            </p:cNvPr>
            <p:cNvGrpSpPr/>
            <p:nvPr/>
          </p:nvGrpSpPr>
          <p:grpSpPr>
            <a:xfrm>
              <a:off x="4298821" y="4492003"/>
              <a:ext cx="2252356" cy="1754090"/>
              <a:chOff x="4298821" y="4492003"/>
              <a:chExt cx="2252356" cy="1754090"/>
            </a:xfrm>
            <a:solidFill>
              <a:schemeClr val="accent2"/>
            </a:solidFill>
          </p:grpSpPr>
          <p:sp>
            <p:nvSpPr>
              <p:cNvPr id="46" name="Forma libre: forma 45">
                <a:extLst>
                  <a:ext uri="{FF2B5EF4-FFF2-40B4-BE49-F238E27FC236}">
                    <a16:creationId xmlns:a16="http://schemas.microsoft.com/office/drawing/2014/main" id="{2780B4C5-FB89-EEB1-7A54-F935FFD1FCD8}"/>
                  </a:ext>
                </a:extLst>
              </p:cNvPr>
              <p:cNvSpPr/>
              <p:nvPr/>
            </p:nvSpPr>
            <p:spPr>
              <a:xfrm rot="2373254">
                <a:off x="4298821" y="4951274"/>
                <a:ext cx="1261740" cy="1136877"/>
              </a:xfrm>
              <a:custGeom>
                <a:avLst/>
                <a:gdLst>
                  <a:gd name="connsiteX0" fmla="*/ 924340 w 1261740"/>
                  <a:gd name="connsiteY0" fmla="*/ 0 h 1136877"/>
                  <a:gd name="connsiteX1" fmla="*/ 1261740 w 1261740"/>
                  <a:gd name="connsiteY1" fmla="*/ 593297 h 1136877"/>
                  <a:gd name="connsiteX2" fmla="*/ 1072795 w 1261740"/>
                  <a:gd name="connsiteY2" fmla="*/ 766431 h 1136877"/>
                  <a:gd name="connsiteX3" fmla="*/ 627725 w 1261740"/>
                  <a:gd name="connsiteY3" fmla="*/ 1063135 h 1136877"/>
                  <a:gd name="connsiteX4" fmla="*/ 534451 w 1261740"/>
                  <a:gd name="connsiteY4" fmla="*/ 1106377 h 1136877"/>
                  <a:gd name="connsiteX5" fmla="*/ 0 w 1261740"/>
                  <a:gd name="connsiteY5" fmla="*/ 1136877 h 1136877"/>
                  <a:gd name="connsiteX6" fmla="*/ 514470 w 1261740"/>
                  <a:gd name="connsiteY6" fmla="*/ 374536 h 1136877"/>
                  <a:gd name="connsiteX7" fmla="*/ 659927 w 1261740"/>
                  <a:gd name="connsiteY7" fmla="*/ 266546 h 1136877"/>
                  <a:gd name="connsiteX8" fmla="*/ 810240 w 1261740"/>
                  <a:gd name="connsiteY8" fmla="*/ 128724 h 1136877"/>
                  <a:gd name="connsiteX9" fmla="*/ 924340 w 1261740"/>
                  <a:gd name="connsiteY9" fmla="*/ 0 h 11368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261740" h="1136877">
                    <a:moveTo>
                      <a:pt x="924340" y="0"/>
                    </a:moveTo>
                    <a:lnTo>
                      <a:pt x="1261740" y="593297"/>
                    </a:lnTo>
                    <a:lnTo>
                      <a:pt x="1072795" y="766431"/>
                    </a:lnTo>
                    <a:cubicBezTo>
                      <a:pt x="932260" y="882503"/>
                      <a:pt x="783066" y="981316"/>
                      <a:pt x="627725" y="1063135"/>
                    </a:cubicBezTo>
                    <a:lnTo>
                      <a:pt x="534451" y="1106377"/>
                    </a:lnTo>
                    <a:lnTo>
                      <a:pt x="0" y="1136877"/>
                    </a:lnTo>
                    <a:lnTo>
                      <a:pt x="514470" y="374536"/>
                    </a:lnTo>
                    <a:lnTo>
                      <a:pt x="659927" y="266546"/>
                    </a:lnTo>
                    <a:cubicBezTo>
                      <a:pt x="712940" y="222762"/>
                      <a:pt x="763051" y="176742"/>
                      <a:pt x="810240" y="128724"/>
                    </a:cubicBezTo>
                    <a:lnTo>
                      <a:pt x="924340" y="0"/>
                    </a:lnTo>
                    <a:close/>
                  </a:path>
                </a:pathLst>
              </a:custGeom>
              <a:grpFill/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 defTabSz="1371600" rtl="0"/>
                <a:endParaRPr lang="es-GT" sz="2800" kern="12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47" name="Forma libre: forma 46">
                <a:extLst>
                  <a:ext uri="{FF2B5EF4-FFF2-40B4-BE49-F238E27FC236}">
                    <a16:creationId xmlns:a16="http://schemas.microsoft.com/office/drawing/2014/main" id="{874E64A1-B117-9358-DD2B-F2AEF9106EAB}"/>
                  </a:ext>
                </a:extLst>
              </p:cNvPr>
              <p:cNvSpPr/>
              <p:nvPr/>
            </p:nvSpPr>
            <p:spPr>
              <a:xfrm rot="2373254">
                <a:off x="5583757" y="4492003"/>
                <a:ext cx="967420" cy="1741130"/>
              </a:xfrm>
              <a:custGeom>
                <a:avLst/>
                <a:gdLst>
                  <a:gd name="connsiteX0" fmla="*/ 442661 w 967420"/>
                  <a:gd name="connsiteY0" fmla="*/ 0 h 1741130"/>
                  <a:gd name="connsiteX1" fmla="*/ 967420 w 967420"/>
                  <a:gd name="connsiteY1" fmla="*/ 698633 h 1741130"/>
                  <a:gd name="connsiteX2" fmla="*/ 912006 w 967420"/>
                  <a:gd name="connsiteY2" fmla="*/ 862478 h 1741130"/>
                  <a:gd name="connsiteX3" fmla="*/ 347748 w 967420"/>
                  <a:gd name="connsiteY3" fmla="*/ 1731648 h 1741130"/>
                  <a:gd name="connsiteX4" fmla="*/ 337400 w 967420"/>
                  <a:gd name="connsiteY4" fmla="*/ 1741130 h 1741130"/>
                  <a:gd name="connsiteX5" fmla="*/ 0 w 967420"/>
                  <a:gd name="connsiteY5" fmla="*/ 1147833 h 1741130"/>
                  <a:gd name="connsiteX6" fmla="*/ 18686 w 967420"/>
                  <a:gd name="connsiteY6" fmla="*/ 1126752 h 1741130"/>
                  <a:gd name="connsiteX7" fmla="*/ 440691 w 967420"/>
                  <a:gd name="connsiteY7" fmla="*/ 56290 h 1741130"/>
                  <a:gd name="connsiteX8" fmla="*/ 442661 w 967420"/>
                  <a:gd name="connsiteY8" fmla="*/ 0 h 17411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67420" h="1741130">
                    <a:moveTo>
                      <a:pt x="442661" y="0"/>
                    </a:moveTo>
                    <a:lnTo>
                      <a:pt x="967420" y="698633"/>
                    </a:lnTo>
                    <a:lnTo>
                      <a:pt x="912006" y="862478"/>
                    </a:lnTo>
                    <a:cubicBezTo>
                      <a:pt x="786750" y="1180799"/>
                      <a:pt x="598087" y="1477235"/>
                      <a:pt x="347748" y="1731648"/>
                    </a:cubicBezTo>
                    <a:lnTo>
                      <a:pt x="337400" y="1741130"/>
                    </a:lnTo>
                    <a:lnTo>
                      <a:pt x="0" y="1147833"/>
                    </a:lnTo>
                    <a:lnTo>
                      <a:pt x="18686" y="1126752"/>
                    </a:lnTo>
                    <a:cubicBezTo>
                      <a:pt x="266651" y="816110"/>
                      <a:pt x="408739" y="442141"/>
                      <a:pt x="440691" y="56290"/>
                    </a:cubicBezTo>
                    <a:lnTo>
                      <a:pt x="442661" y="0"/>
                    </a:lnTo>
                    <a:close/>
                  </a:path>
                </a:pathLst>
              </a:custGeom>
              <a:grpFill/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 defTabSz="1371600" rtl="0"/>
                <a:endParaRPr lang="es-GT" sz="2800" kern="12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48" name="Forma libre: forma 47">
                <a:extLst>
                  <a:ext uri="{FF2B5EF4-FFF2-40B4-BE49-F238E27FC236}">
                    <a16:creationId xmlns:a16="http://schemas.microsoft.com/office/drawing/2014/main" id="{B71C4538-A966-337D-FDB7-0434F6C2C2AC}"/>
                  </a:ext>
                </a:extLst>
              </p:cNvPr>
              <p:cNvSpPr/>
              <p:nvPr/>
            </p:nvSpPr>
            <p:spPr>
              <a:xfrm rot="2373254">
                <a:off x="5075980" y="4983055"/>
                <a:ext cx="409870" cy="500879"/>
              </a:xfrm>
              <a:custGeom>
                <a:avLst/>
                <a:gdLst>
                  <a:gd name="connsiteX0" fmla="*/ 338021 w 409870"/>
                  <a:gd name="connsiteY0" fmla="*/ 0 h 500879"/>
                  <a:gd name="connsiteX1" fmla="*/ 409870 w 409870"/>
                  <a:gd name="connsiteY1" fmla="*/ 126343 h 500879"/>
                  <a:gd name="connsiteX2" fmla="*/ 295770 w 409870"/>
                  <a:gd name="connsiteY2" fmla="*/ 255067 h 500879"/>
                  <a:gd name="connsiteX3" fmla="*/ 145457 w 409870"/>
                  <a:gd name="connsiteY3" fmla="*/ 392889 h 500879"/>
                  <a:gd name="connsiteX4" fmla="*/ 0 w 409870"/>
                  <a:gd name="connsiteY4" fmla="*/ 500879 h 500879"/>
                  <a:gd name="connsiteX5" fmla="*/ 338021 w 409870"/>
                  <a:gd name="connsiteY5" fmla="*/ 0 h 500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09870" h="500879">
                    <a:moveTo>
                      <a:pt x="338021" y="0"/>
                    </a:moveTo>
                    <a:lnTo>
                      <a:pt x="409870" y="126343"/>
                    </a:lnTo>
                    <a:lnTo>
                      <a:pt x="295770" y="255067"/>
                    </a:lnTo>
                    <a:cubicBezTo>
                      <a:pt x="248581" y="303085"/>
                      <a:pt x="198470" y="349105"/>
                      <a:pt x="145457" y="392889"/>
                    </a:cubicBezTo>
                    <a:lnTo>
                      <a:pt x="0" y="500879"/>
                    </a:lnTo>
                    <a:lnTo>
                      <a:pt x="338021" y="0"/>
                    </a:lnTo>
                    <a:close/>
                  </a:path>
                </a:pathLst>
              </a:custGeom>
              <a:grpFill/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 defTabSz="1371600" rtl="0"/>
                <a:endParaRPr lang="es-GT" sz="2800" kern="12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49" name="Forma libre: forma 48">
                <a:extLst>
                  <a:ext uri="{FF2B5EF4-FFF2-40B4-BE49-F238E27FC236}">
                    <a16:creationId xmlns:a16="http://schemas.microsoft.com/office/drawing/2014/main" id="{F0931A08-18A4-8845-CDCC-4E7CE762D760}"/>
                  </a:ext>
                </a:extLst>
              </p:cNvPr>
              <p:cNvSpPr/>
              <p:nvPr/>
            </p:nvSpPr>
            <p:spPr>
              <a:xfrm rot="2373254">
                <a:off x="4563150" y="5733013"/>
                <a:ext cx="987037" cy="513080"/>
              </a:xfrm>
              <a:custGeom>
                <a:avLst/>
                <a:gdLst>
                  <a:gd name="connsiteX0" fmla="*/ 0 w 987037"/>
                  <a:gd name="connsiteY0" fmla="*/ 513080 h 513080"/>
                  <a:gd name="connsiteX1" fmla="*/ 93274 w 987037"/>
                  <a:gd name="connsiteY1" fmla="*/ 469838 h 513080"/>
                  <a:gd name="connsiteX2" fmla="*/ 538344 w 987037"/>
                  <a:gd name="connsiteY2" fmla="*/ 173134 h 513080"/>
                  <a:gd name="connsiteX3" fmla="*/ 727289 w 987037"/>
                  <a:gd name="connsiteY3" fmla="*/ 0 h 513080"/>
                  <a:gd name="connsiteX4" fmla="*/ 987037 w 987037"/>
                  <a:gd name="connsiteY4" fmla="*/ 456752 h 513080"/>
                  <a:gd name="connsiteX5" fmla="*/ 0 w 987037"/>
                  <a:gd name="connsiteY5" fmla="*/ 513080 h 5130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87037" h="513080">
                    <a:moveTo>
                      <a:pt x="0" y="513080"/>
                    </a:moveTo>
                    <a:lnTo>
                      <a:pt x="93274" y="469838"/>
                    </a:lnTo>
                    <a:cubicBezTo>
                      <a:pt x="248615" y="388019"/>
                      <a:pt x="397809" y="289206"/>
                      <a:pt x="538344" y="173134"/>
                    </a:cubicBezTo>
                    <a:lnTo>
                      <a:pt x="727289" y="0"/>
                    </a:lnTo>
                    <a:lnTo>
                      <a:pt x="987037" y="456752"/>
                    </a:lnTo>
                    <a:lnTo>
                      <a:pt x="0" y="513080"/>
                    </a:lnTo>
                    <a:close/>
                  </a:path>
                </a:pathLst>
              </a:custGeom>
              <a:grpFill/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 defTabSz="1371600" rtl="0"/>
                <a:endParaRPr lang="es-GT" sz="2800" kern="120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</p:grpSp>
      <p:sp>
        <p:nvSpPr>
          <p:cNvPr id="72" name="CuadroTexto 71">
            <a:extLst>
              <a:ext uri="{FF2B5EF4-FFF2-40B4-BE49-F238E27FC236}">
                <a16:creationId xmlns:a16="http://schemas.microsoft.com/office/drawing/2014/main" id="{79976050-1F2B-251B-27B4-170EC0524545}"/>
              </a:ext>
            </a:extLst>
          </p:cNvPr>
          <p:cNvSpPr txBox="1"/>
          <p:nvPr/>
        </p:nvSpPr>
        <p:spPr>
          <a:xfrm>
            <a:off x="626166" y="2404066"/>
            <a:ext cx="487517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1371669" rtl="0"/>
            <a:r>
              <a:rPr lang="es-MX" sz="2400" u="sng" kern="1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 Extra Light" panose="020B0204020104020204" pitchFamily="34" charset="0"/>
                <a:ea typeface="+mn-ea"/>
                <a:cs typeface="+mn-cs"/>
              </a:rPr>
              <a:t>Vacunación </a:t>
            </a:r>
            <a:r>
              <a:rPr lang="es-MX" sz="2400" u="sng" kern="120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 Extra Light" panose="020B0204020104020204" pitchFamily="34" charset="0"/>
                <a:ea typeface="+mn-ea"/>
                <a:cs typeface="+mn-cs"/>
              </a:rPr>
              <a:t>Covid</a:t>
            </a:r>
            <a:r>
              <a:rPr lang="es-MX" sz="2400" u="sng" kern="1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 Extra Light" panose="020B0204020104020204" pitchFamily="34" charset="0"/>
                <a:ea typeface="+mn-ea"/>
                <a:cs typeface="+mn-cs"/>
              </a:rPr>
              <a:t> 19 en comunidades</a:t>
            </a:r>
            <a:endParaRPr lang="es-GT" sz="2400" u="sng" kern="12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badi Extra Light" panose="020B0204020104020204" pitchFamily="34" charset="0"/>
              <a:ea typeface="+mn-ea"/>
              <a:cs typeface="+mn-cs"/>
            </a:endParaRPr>
          </a:p>
        </p:txBody>
      </p:sp>
      <p:sp>
        <p:nvSpPr>
          <p:cNvPr id="73" name="CuadroTexto 72">
            <a:extLst>
              <a:ext uri="{FF2B5EF4-FFF2-40B4-BE49-F238E27FC236}">
                <a16:creationId xmlns:a16="http://schemas.microsoft.com/office/drawing/2014/main" id="{FDF8E642-64CE-CE10-5311-73CA7C9E6243}"/>
              </a:ext>
            </a:extLst>
          </p:cNvPr>
          <p:cNvSpPr txBox="1"/>
          <p:nvPr/>
        </p:nvSpPr>
        <p:spPr>
          <a:xfrm>
            <a:off x="1737908" y="2999926"/>
            <a:ext cx="369153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80" indent="-285780" algn="l" defTabSz="914490" rtl="0">
              <a:buFont typeface="Wingdings" panose="05000000000000000000" pitchFamily="2" charset="2"/>
              <a:buChar char="q"/>
            </a:pPr>
            <a:r>
              <a:rPr lang="es-MX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 Extra Light" panose="020B0204020104020204" pitchFamily="34" charset="0"/>
                <a:ea typeface="+mn-ea"/>
                <a:cs typeface="+mn-cs"/>
              </a:rPr>
              <a:t>3,217</a:t>
            </a:r>
            <a:r>
              <a:rPr lang="es-MX" dirty="0">
                <a:latin typeface="Abadi Extra Light" panose="020B0204020104020204" pitchFamily="34" charset="0"/>
                <a:ea typeface="+mn-ea"/>
                <a:cs typeface="+mn-cs"/>
              </a:rPr>
              <a:t> Personas vacunadas en el departamento de Escuintla</a:t>
            </a:r>
            <a:endParaRPr lang="es-GT" dirty="0">
              <a:latin typeface="Abadi Extra Light" panose="020B0204020104020204" pitchFamily="34" charset="0"/>
              <a:ea typeface="+mn-ea"/>
              <a:cs typeface="+mn-cs"/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57221BE3-E212-CF68-1194-16F9CD4C53F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64826" y="3685934"/>
            <a:ext cx="2800674" cy="22307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2442869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1" grpId="0"/>
      <p:bldP spid="23" grpId="0"/>
      <p:bldP spid="24" grpId="0"/>
      <p:bldP spid="26" grpId="0"/>
      <p:bldP spid="27" grpId="0"/>
      <p:bldP spid="72" grpId="0"/>
      <p:bldP spid="7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544" y="116376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182953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3" name="Grupo 12">
            <a:extLst>
              <a:ext uri="{FF2B5EF4-FFF2-40B4-BE49-F238E27FC236}">
                <a16:creationId xmlns:a16="http://schemas.microsoft.com/office/drawing/2014/main" id="{AFD33EAB-BBCA-4DA7-84B9-958B97929241}"/>
              </a:ext>
            </a:extLst>
          </p:cNvPr>
          <p:cNvGrpSpPr/>
          <p:nvPr/>
        </p:nvGrpSpPr>
        <p:grpSpPr>
          <a:xfrm>
            <a:off x="762000" y="6505275"/>
            <a:ext cx="17865709" cy="2918746"/>
            <a:chOff x="762000" y="6505275"/>
            <a:chExt cx="17865709" cy="2918746"/>
          </a:xfrm>
        </p:grpSpPr>
        <p:grpSp>
          <p:nvGrpSpPr>
            <p:cNvPr id="10" name="Grupo 9">
              <a:extLst>
                <a:ext uri="{FF2B5EF4-FFF2-40B4-BE49-F238E27FC236}">
                  <a16:creationId xmlns:a16="http://schemas.microsoft.com/office/drawing/2014/main" id="{A87854C2-8933-46CF-8730-074525CB3405}"/>
                </a:ext>
              </a:extLst>
            </p:cNvPr>
            <p:cNvGrpSpPr/>
            <p:nvPr/>
          </p:nvGrpSpPr>
          <p:grpSpPr>
            <a:xfrm>
              <a:off x="762000" y="6505275"/>
              <a:ext cx="9117576" cy="2918746"/>
              <a:chOff x="10277477" y="6166786"/>
              <a:chExt cx="7526900" cy="3343260"/>
            </a:xfrm>
          </p:grpSpPr>
          <p:sp>
            <p:nvSpPr>
              <p:cNvPr id="3" name="object 3"/>
              <p:cNvSpPr txBox="1"/>
              <p:nvPr/>
            </p:nvSpPr>
            <p:spPr>
              <a:xfrm>
                <a:off x="10277477" y="6166786"/>
                <a:ext cx="3214370" cy="855344"/>
              </a:xfrm>
              <a:prstGeom prst="rect">
                <a:avLst/>
              </a:prstGeom>
            </p:spPr>
            <p:txBody>
              <a:bodyPr vert="horz" wrap="square" lIns="0" tIns="11430" rIns="0" bIns="0" rtlCol="0">
                <a:spAutoFit/>
              </a:bodyPr>
              <a:lstStyle/>
              <a:p>
                <a:pPr marL="12700">
                  <a:lnSpc>
                    <a:spcPct val="100000"/>
                  </a:lnSpc>
                  <a:spcBef>
                    <a:spcPts val="90"/>
                  </a:spcBef>
                </a:pPr>
                <a:r>
                  <a:rPr sz="5450" spc="135" dirty="0">
                    <a:solidFill>
                      <a:srgbClr val="F1EFE1"/>
                    </a:solidFill>
                    <a:latin typeface="Lucida Sans"/>
                    <a:cs typeface="Lucida Sans"/>
                  </a:rPr>
                  <a:t>Contacto</a:t>
                </a:r>
                <a:endParaRPr sz="5450" dirty="0">
                  <a:latin typeface="Lucida Sans"/>
                  <a:cs typeface="Lucida Sans"/>
                </a:endParaRPr>
              </a:p>
            </p:txBody>
          </p:sp>
          <p:sp>
            <p:nvSpPr>
              <p:cNvPr id="4" name="object 4"/>
              <p:cNvSpPr txBox="1"/>
              <p:nvPr/>
            </p:nvSpPr>
            <p:spPr>
              <a:xfrm>
                <a:off x="10277477" y="6972300"/>
                <a:ext cx="7526900" cy="2537746"/>
              </a:xfrm>
              <a:prstGeom prst="rect">
                <a:avLst/>
              </a:prstGeom>
            </p:spPr>
            <p:txBody>
              <a:bodyPr vert="horz" wrap="square" lIns="0" tIns="119380" rIns="0" bIns="0" rtlCol="0">
                <a:spAutoFit/>
              </a:bodyPr>
              <a:lstStyle/>
              <a:p>
                <a:pPr marL="12700" algn="just">
                  <a:lnSpc>
                    <a:spcPct val="100000"/>
                  </a:lnSpc>
                  <a:spcBef>
                    <a:spcPts val="940"/>
                  </a:spcBef>
                </a:pPr>
                <a:r>
                  <a:rPr lang="es-MX" sz="3200" b="1" spc="-40" dirty="0">
                    <a:solidFill>
                      <a:srgbClr val="F1EFE1"/>
                    </a:solidFill>
                    <a:latin typeface="Tahoma"/>
                    <a:cs typeface="Tahoma"/>
                  </a:rPr>
                  <a:t>Abraham Rivera Estévez</a:t>
                </a:r>
                <a:endParaRPr sz="3200" dirty="0">
                  <a:latin typeface="Tahoma"/>
                  <a:cs typeface="Tahoma"/>
                </a:endParaRPr>
              </a:p>
              <a:p>
                <a:pPr marL="12700" marR="5080" algn="just">
                  <a:lnSpc>
                    <a:spcPct val="130400"/>
                  </a:lnSpc>
                </a:pPr>
                <a:r>
                  <a:rPr lang="es-MX" sz="3200" b="1" spc="-25" dirty="0">
                    <a:solidFill>
                      <a:srgbClr val="F1EFE1"/>
                    </a:solidFill>
                    <a:latin typeface="Tahoma"/>
                    <a:cs typeface="Tahoma"/>
                  </a:rPr>
                  <a:t>Alcalde Municipal de Escuintla </a:t>
                </a:r>
              </a:p>
              <a:p>
                <a:pPr marL="12700" marR="5080" algn="just">
                  <a:lnSpc>
                    <a:spcPct val="130400"/>
                  </a:lnSpc>
                </a:pPr>
                <a:r>
                  <a:rPr lang="es-GT" sz="3600" dirty="0">
                    <a:solidFill>
                      <a:srgbClr val="FF0000"/>
                    </a:solidFill>
                    <a:latin typeface="Tahoma"/>
                    <a:cs typeface="Tahoma"/>
                  </a:rPr>
                  <a:t>https://muniescuintla.gob.gt/</a:t>
                </a:r>
                <a:endParaRPr sz="3600" dirty="0">
                  <a:solidFill>
                    <a:srgbClr val="FF0000"/>
                  </a:solidFill>
                  <a:latin typeface="Tahoma"/>
                  <a:cs typeface="Tahoma"/>
                </a:endParaRPr>
              </a:p>
              <a:p>
                <a:pPr marL="12700" marR="1773555" algn="just">
                  <a:lnSpc>
                    <a:spcPct val="130400"/>
                  </a:lnSpc>
                </a:pPr>
                <a:r>
                  <a:rPr lang="es-GT" sz="3200" dirty="0">
                    <a:solidFill>
                      <a:srgbClr val="FF0000"/>
                    </a:solidFill>
                    <a:latin typeface="Tahoma"/>
                    <a:cs typeface="Tahoma"/>
                  </a:rPr>
                  <a:t>Email: abrarivera@gmail.com</a:t>
                </a:r>
                <a:endParaRPr sz="3200" dirty="0">
                  <a:solidFill>
                    <a:srgbClr val="FF0000"/>
                  </a:solidFill>
                  <a:latin typeface="Tahoma"/>
                  <a:cs typeface="Tahoma"/>
                </a:endParaRPr>
              </a:p>
            </p:txBody>
          </p:sp>
        </p:grpSp>
        <p:sp>
          <p:nvSpPr>
            <p:cNvPr id="5" name="object 5"/>
            <p:cNvSpPr txBox="1"/>
            <p:nvPr/>
          </p:nvSpPr>
          <p:spPr>
            <a:xfrm>
              <a:off x="11607784" y="8307577"/>
              <a:ext cx="7019925" cy="588944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pPr marL="12700" marR="5080">
                <a:lnSpc>
                  <a:spcPct val="116100"/>
                </a:lnSpc>
                <a:spcBef>
                  <a:spcPts val="95"/>
                </a:spcBef>
              </a:pPr>
              <a:r>
                <a:rPr sz="3600" b="1" spc="-50" dirty="0">
                  <a:solidFill>
                    <a:srgbClr val="F1EFE1"/>
                  </a:solidFill>
                  <a:latin typeface="Tahoma"/>
                  <a:cs typeface="Tahoma"/>
                </a:rPr>
                <a:t>Gracias</a:t>
              </a:r>
              <a:r>
                <a:rPr sz="3600" b="1" spc="-175" dirty="0">
                  <a:solidFill>
                    <a:srgbClr val="F1EFE1"/>
                  </a:solidFill>
                  <a:latin typeface="Tahoma"/>
                  <a:cs typeface="Tahoma"/>
                </a:rPr>
                <a:t> </a:t>
              </a:r>
              <a:r>
                <a:rPr lang="es-MX" sz="3600" b="1" spc="-40" dirty="0">
                  <a:solidFill>
                    <a:srgbClr val="F1EFE1"/>
                  </a:solidFill>
                  <a:latin typeface="Tahoma"/>
                  <a:cs typeface="Tahoma"/>
                </a:rPr>
                <a:t>p</a:t>
              </a:r>
              <a:r>
                <a:rPr sz="3600" b="1" spc="-40" dirty="0">
                  <a:solidFill>
                    <a:srgbClr val="F1EFE1"/>
                  </a:solidFill>
                  <a:latin typeface="Tahoma"/>
                  <a:cs typeface="Tahoma"/>
                </a:rPr>
                <a:t>or</a:t>
              </a:r>
              <a:r>
                <a:rPr sz="3600" b="1" spc="-175" dirty="0">
                  <a:solidFill>
                    <a:srgbClr val="F1EFE1"/>
                  </a:solidFill>
                  <a:latin typeface="Tahoma"/>
                  <a:cs typeface="Tahoma"/>
                </a:rPr>
                <a:t> </a:t>
              </a:r>
              <a:r>
                <a:rPr lang="es-MX" sz="3600" b="1" spc="-35" dirty="0">
                  <a:solidFill>
                    <a:srgbClr val="F1EFE1"/>
                  </a:solidFill>
                  <a:latin typeface="Tahoma"/>
                  <a:cs typeface="Tahoma"/>
                </a:rPr>
                <a:t>su atención.</a:t>
              </a:r>
              <a:endParaRPr sz="3600" dirty="0">
                <a:latin typeface="Tahoma"/>
                <a:cs typeface="Tahoma"/>
              </a:endParaRPr>
            </a:p>
          </p:txBody>
        </p:sp>
      </p:grpSp>
      <p:grpSp>
        <p:nvGrpSpPr>
          <p:cNvPr id="6" name="Grupo 5">
            <a:extLst>
              <a:ext uri="{FF2B5EF4-FFF2-40B4-BE49-F238E27FC236}">
                <a16:creationId xmlns:a16="http://schemas.microsoft.com/office/drawing/2014/main" id="{9B467EC7-B71F-4558-9A40-DB385CC8D5DE}"/>
              </a:ext>
            </a:extLst>
          </p:cNvPr>
          <p:cNvGrpSpPr/>
          <p:nvPr/>
        </p:nvGrpSpPr>
        <p:grpSpPr>
          <a:xfrm>
            <a:off x="533400" y="477883"/>
            <a:ext cx="3061968" cy="3213721"/>
            <a:chOff x="3200400" y="3390900"/>
            <a:chExt cx="2971800" cy="3757281"/>
          </a:xfrm>
        </p:grpSpPr>
        <p:pic>
          <p:nvPicPr>
            <p:cNvPr id="7" name="Imagen 6">
              <a:extLst>
                <a:ext uri="{FF2B5EF4-FFF2-40B4-BE49-F238E27FC236}">
                  <a16:creationId xmlns:a16="http://schemas.microsoft.com/office/drawing/2014/main" id="{1E9552FB-8805-417B-9EDF-9779C265242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biLevel thresh="25000"/>
            </a:blip>
            <a:stretch>
              <a:fillRect/>
            </a:stretch>
          </p:blipFill>
          <p:spPr>
            <a:xfrm>
              <a:off x="3200400" y="3390900"/>
              <a:ext cx="2971800" cy="3757281"/>
            </a:xfrm>
            <a:prstGeom prst="rect">
              <a:avLst/>
            </a:prstGeom>
          </p:spPr>
        </p:pic>
        <p:pic>
          <p:nvPicPr>
            <p:cNvPr id="8" name="Imagen 7">
              <a:extLst>
                <a:ext uri="{FF2B5EF4-FFF2-40B4-BE49-F238E27FC236}">
                  <a16:creationId xmlns:a16="http://schemas.microsoft.com/office/drawing/2014/main" id="{6D2FB73F-E250-4BBB-B721-3BBB6EA402F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15395" r="-754" b="9306"/>
            <a:stretch/>
          </p:blipFill>
          <p:spPr>
            <a:xfrm>
              <a:off x="3276600" y="4000500"/>
              <a:ext cx="2877062" cy="2751972"/>
            </a:xfrm>
            <a:prstGeom prst="rect">
              <a:avLst/>
            </a:prstGeom>
          </p:spPr>
        </p:pic>
      </p:grpSp>
      <p:grpSp>
        <p:nvGrpSpPr>
          <p:cNvPr id="11" name="Grupo 10">
            <a:extLst>
              <a:ext uri="{FF2B5EF4-FFF2-40B4-BE49-F238E27FC236}">
                <a16:creationId xmlns:a16="http://schemas.microsoft.com/office/drawing/2014/main" id="{59994CB9-0492-4D0A-836F-CF13961DE127}"/>
              </a:ext>
            </a:extLst>
          </p:cNvPr>
          <p:cNvGrpSpPr/>
          <p:nvPr/>
        </p:nvGrpSpPr>
        <p:grpSpPr>
          <a:xfrm>
            <a:off x="4655670" y="477883"/>
            <a:ext cx="12975706" cy="6755188"/>
            <a:chOff x="4655670" y="477883"/>
            <a:chExt cx="12975706" cy="6755188"/>
          </a:xfrm>
        </p:grpSpPr>
        <p:pic>
          <p:nvPicPr>
            <p:cNvPr id="1026" name="Picture 2" descr="Frases motivacionales de trabajo en equipo">
              <a:extLst>
                <a:ext uri="{FF2B5EF4-FFF2-40B4-BE49-F238E27FC236}">
                  <a16:creationId xmlns:a16="http://schemas.microsoft.com/office/drawing/2014/main" id="{7A4FD5B5-81B4-4833-9564-20F029BB150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55670" y="477883"/>
              <a:ext cx="7620000" cy="46700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Rectángulo: esquinas redondeadas 8">
              <a:extLst>
                <a:ext uri="{FF2B5EF4-FFF2-40B4-BE49-F238E27FC236}">
                  <a16:creationId xmlns:a16="http://schemas.microsoft.com/office/drawing/2014/main" id="{669592EB-BF84-44DC-B6AC-FF094218BE72}"/>
                </a:ext>
              </a:extLst>
            </p:cNvPr>
            <p:cNvSpPr/>
            <p:nvPr/>
          </p:nvSpPr>
          <p:spPr>
            <a:xfrm>
              <a:off x="10611451" y="3813896"/>
              <a:ext cx="7019925" cy="3419175"/>
            </a:xfrm>
            <a:prstGeom prst="roundRect">
              <a:avLst/>
            </a:prstGeom>
            <a:gradFill flip="none" rotWithShape="1">
              <a:gsLst>
                <a:gs pos="0">
                  <a:schemeClr val="accent1">
                    <a:lumMod val="20000"/>
                    <a:lumOff val="80000"/>
                    <a:shade val="30000"/>
                    <a:satMod val="115000"/>
                  </a:schemeClr>
                </a:gs>
                <a:gs pos="50000">
                  <a:schemeClr val="accent1">
                    <a:lumMod val="20000"/>
                    <a:lumOff val="80000"/>
                    <a:shade val="67500"/>
                    <a:satMod val="115000"/>
                  </a:schemeClr>
                </a:gs>
                <a:gs pos="100000">
                  <a:schemeClr val="accent1">
                    <a:lumMod val="20000"/>
                    <a:lumOff val="80000"/>
                    <a:shade val="100000"/>
                    <a:satMod val="11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GT" sz="3600" b="1" dirty="0">
                  <a:solidFill>
                    <a:schemeClr val="tx1"/>
                  </a:solidFill>
                </a:rPr>
                <a:t>Mismos intereses, diferentes posiciones…</a:t>
              </a:r>
            </a:p>
            <a:p>
              <a:pPr algn="ctr"/>
              <a:endParaRPr lang="es-GT" sz="3600" b="1" dirty="0">
                <a:solidFill>
                  <a:schemeClr val="tx1"/>
                </a:solidFill>
              </a:endParaRPr>
            </a:p>
            <a:p>
              <a:pPr algn="ctr"/>
              <a:r>
                <a:rPr lang="es-GT" sz="3600" b="1" dirty="0">
                  <a:solidFill>
                    <a:schemeClr val="tx1"/>
                  </a:solidFill>
                </a:rPr>
                <a:t>Trabajo     Alianzas      Resultados     Impacto</a:t>
              </a:r>
            </a:p>
          </p:txBody>
        </p:sp>
      </p:grpSp>
      <p:pic>
        <p:nvPicPr>
          <p:cNvPr id="15" name="Imagen 14" descr="Logotipo&#10;&#10;Descripción generada automáticamente">
            <a:extLst>
              <a:ext uri="{FF2B5EF4-FFF2-40B4-BE49-F238E27FC236}">
                <a16:creationId xmlns:a16="http://schemas.microsoft.com/office/drawing/2014/main" id="{F3902CB8-F90E-4843-AD71-8DFFA5F6BF1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0735" y="403723"/>
            <a:ext cx="2872920" cy="28729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object 68"/>
          <p:cNvSpPr/>
          <p:nvPr/>
        </p:nvSpPr>
        <p:spPr>
          <a:xfrm>
            <a:off x="434916" y="9917715"/>
            <a:ext cx="14907260" cy="0"/>
          </a:xfrm>
          <a:custGeom>
            <a:avLst/>
            <a:gdLst/>
            <a:ahLst/>
            <a:cxnLst/>
            <a:rect l="l" t="t" r="r" b="b"/>
            <a:pathLst>
              <a:path w="14907260">
                <a:moveTo>
                  <a:pt x="0" y="0"/>
                </a:moveTo>
                <a:lnTo>
                  <a:pt x="14906735" y="0"/>
                </a:lnTo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73" name="Imagen 72">
            <a:extLst>
              <a:ext uri="{FF2B5EF4-FFF2-40B4-BE49-F238E27FC236}">
                <a16:creationId xmlns:a16="http://schemas.microsoft.com/office/drawing/2014/main" id="{A9506154-E8A2-41AA-B07C-288438AD27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455" b="98303" l="8963" r="89885">
                        <a14:foregroundMark x1="22535" y1="8000" x2="22535" y2="8000"/>
                        <a14:foregroundMark x1="61972" y1="7394" x2="61972" y2="7394"/>
                        <a14:foregroundMark x1="21639" y1="5455" x2="21639" y2="5455"/>
                        <a14:foregroundMark x1="8963" y1="58424" x2="8963" y2="58424"/>
                        <a14:foregroundMark x1="73624" y1="92970" x2="73624" y2="92970"/>
                        <a14:foregroundMark x1="76312" y1="98303" x2="76312" y2="9830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66582" y="8414786"/>
            <a:ext cx="526875" cy="556559"/>
          </a:xfrm>
          <a:prstGeom prst="rect">
            <a:avLst/>
          </a:prstGeom>
        </p:spPr>
      </p:pic>
      <p:sp>
        <p:nvSpPr>
          <p:cNvPr id="74" name="CuadroTexto 73">
            <a:extLst>
              <a:ext uri="{FF2B5EF4-FFF2-40B4-BE49-F238E27FC236}">
                <a16:creationId xmlns:a16="http://schemas.microsoft.com/office/drawing/2014/main" id="{B22ACEB1-BA1A-4307-8DEB-DFBCD15C90C1}"/>
              </a:ext>
            </a:extLst>
          </p:cNvPr>
          <p:cNvSpPr txBox="1"/>
          <p:nvPr/>
        </p:nvSpPr>
        <p:spPr>
          <a:xfrm>
            <a:off x="1681055" y="7356440"/>
            <a:ext cx="947311" cy="3462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1371600" rtl="0"/>
            <a:r>
              <a:rPr lang="es-ES" sz="165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Escuintla</a:t>
            </a:r>
            <a:endParaRPr lang="es-GT" sz="1650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6" name="CuadroTexto 75">
            <a:extLst>
              <a:ext uri="{FF2B5EF4-FFF2-40B4-BE49-F238E27FC236}">
                <a16:creationId xmlns:a16="http://schemas.microsoft.com/office/drawing/2014/main" id="{3F23648F-0760-421D-B2BE-F714B7390510}"/>
              </a:ext>
            </a:extLst>
          </p:cNvPr>
          <p:cNvSpPr txBox="1"/>
          <p:nvPr/>
        </p:nvSpPr>
        <p:spPr>
          <a:xfrm>
            <a:off x="2727651" y="1841152"/>
            <a:ext cx="21882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 rtl="0"/>
            <a:r>
              <a:rPr lang="es-ES" sz="2700" b="1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Guatemala</a:t>
            </a:r>
          </a:p>
          <a:p>
            <a:pPr algn="ctr" defTabSz="1371600" rtl="0"/>
            <a:r>
              <a:rPr lang="es-ES" sz="2700" b="1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108,889 Km2</a:t>
            </a:r>
            <a:endParaRPr lang="es-GT" sz="2700" b="1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0" name="Imagen 79">
            <a:extLst>
              <a:ext uri="{FF2B5EF4-FFF2-40B4-BE49-F238E27FC236}">
                <a16:creationId xmlns:a16="http://schemas.microsoft.com/office/drawing/2014/main" id="{4302C7D7-28BB-4C4F-8B3E-F029BB967B8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0200"/>
          <a:stretch/>
        </p:blipFill>
        <p:spPr>
          <a:xfrm>
            <a:off x="6302132" y="4033577"/>
            <a:ext cx="5613005" cy="3356412"/>
          </a:xfrm>
          <a:prstGeom prst="rect">
            <a:avLst/>
          </a:prstGeom>
        </p:spPr>
      </p:pic>
      <p:grpSp>
        <p:nvGrpSpPr>
          <p:cNvPr id="11" name="Grupo 10">
            <a:extLst>
              <a:ext uri="{FF2B5EF4-FFF2-40B4-BE49-F238E27FC236}">
                <a16:creationId xmlns:a16="http://schemas.microsoft.com/office/drawing/2014/main" id="{D6162B2F-F773-7920-DD01-7D69F9CCEDDC}"/>
              </a:ext>
            </a:extLst>
          </p:cNvPr>
          <p:cNvGrpSpPr/>
          <p:nvPr/>
        </p:nvGrpSpPr>
        <p:grpSpPr>
          <a:xfrm>
            <a:off x="6339935" y="5886687"/>
            <a:ext cx="11838119" cy="4238217"/>
            <a:chOff x="6339935" y="5886687"/>
            <a:chExt cx="11838119" cy="4238217"/>
          </a:xfrm>
        </p:grpSpPr>
        <p:sp>
          <p:nvSpPr>
            <p:cNvPr id="77" name="CuadroTexto 76">
              <a:extLst>
                <a:ext uri="{FF2B5EF4-FFF2-40B4-BE49-F238E27FC236}">
                  <a16:creationId xmlns:a16="http://schemas.microsoft.com/office/drawing/2014/main" id="{90B1C3E4-53AF-4DDB-81F2-1B898CD03391}"/>
                </a:ext>
              </a:extLst>
            </p:cNvPr>
            <p:cNvSpPr txBox="1"/>
            <p:nvPr/>
          </p:nvSpPr>
          <p:spPr>
            <a:xfrm>
              <a:off x="6339935" y="7729367"/>
              <a:ext cx="6383055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 rtl="0"/>
              <a:r>
                <a:rPr lang="es-ES" sz="3200" b="1" kern="1200" dirty="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rPr>
                <a:t>Municipio de Escuintla</a:t>
              </a:r>
            </a:p>
            <a:p>
              <a:pPr algn="ctr" defTabSz="1371600" rtl="0"/>
              <a:r>
                <a:rPr lang="es-ES" sz="3200" b="1" kern="1200" dirty="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rPr>
                <a:t>Área: 545 Km2</a:t>
              </a:r>
            </a:p>
            <a:p>
              <a:pPr algn="ctr" defTabSz="1371600" rtl="0"/>
              <a:r>
                <a:rPr lang="es-ES" sz="3200" b="1" kern="1200" dirty="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rPr>
                <a:t>248 Lugares poblados:</a:t>
              </a:r>
              <a:endParaRPr lang="es-GT" sz="3200" b="1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78" name="Imagen 77">
              <a:extLst>
                <a:ext uri="{FF2B5EF4-FFF2-40B4-BE49-F238E27FC236}">
                  <a16:creationId xmlns:a16="http://schemas.microsoft.com/office/drawing/2014/main" id="{2052BDE1-8C4B-4203-966F-7444B867F47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249345" y="5886687"/>
              <a:ext cx="2782400" cy="4238217"/>
            </a:xfrm>
            <a:prstGeom prst="rect">
              <a:avLst/>
            </a:prstGeom>
          </p:spPr>
        </p:pic>
        <p:sp>
          <p:nvSpPr>
            <p:cNvPr id="81" name="CuadroTexto 80">
              <a:extLst>
                <a:ext uri="{FF2B5EF4-FFF2-40B4-BE49-F238E27FC236}">
                  <a16:creationId xmlns:a16="http://schemas.microsoft.com/office/drawing/2014/main" id="{D1125028-5379-4A1E-B346-5507A5110095}"/>
                </a:ext>
              </a:extLst>
            </p:cNvPr>
            <p:cNvSpPr txBox="1"/>
            <p:nvPr/>
          </p:nvSpPr>
          <p:spPr>
            <a:xfrm>
              <a:off x="14761069" y="7615847"/>
              <a:ext cx="3416985" cy="1077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 Black" panose="020B0A04020102020204" pitchFamily="34" charset="0"/>
                </a:rPr>
                <a:t>156,313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b="1" kern="1200" dirty="0">
                  <a:solidFill>
                    <a:schemeClr val="tx1"/>
                  </a:solidFill>
                  <a:latin typeface="Arial Black" panose="020B0A04020102020204" pitchFamily="34" charset="0"/>
                </a:rPr>
                <a:t>Habitantes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Black" panose="020B0A04020102020204" pitchFamily="34" charset="0"/>
              </a:endParaRPr>
            </a:p>
          </p:txBody>
        </p:sp>
      </p:grpSp>
      <p:sp>
        <p:nvSpPr>
          <p:cNvPr id="86" name="Título 85">
            <a:extLst>
              <a:ext uri="{FF2B5EF4-FFF2-40B4-BE49-F238E27FC236}">
                <a16:creationId xmlns:a16="http://schemas.microsoft.com/office/drawing/2014/main" id="{21F7743B-F463-4772-A2B1-8B5C72FD59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8811" y="407990"/>
            <a:ext cx="9596915" cy="878839"/>
          </a:xfrm>
        </p:spPr>
        <p:txBody>
          <a:bodyPr/>
          <a:lstStyle/>
          <a:p>
            <a:r>
              <a:rPr lang="es-MX" dirty="0"/>
              <a:t>Ubicación geográfica</a:t>
            </a:r>
            <a:endParaRPr lang="es-GT" dirty="0"/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id="{58BEE53C-641F-41EB-918F-FB9A5C15630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461" b="94536" l="8804" r="89761">
                        <a14:foregroundMark x1="22584" y1="7468" x2="22584" y2="7468"/>
                        <a14:foregroundMark x1="20000" y1="3461" x2="20000" y2="3461"/>
                        <a14:foregroundMark x1="8804" y1="57468" x2="8804" y2="57468"/>
                        <a14:foregroundMark x1="74641" y1="94536" x2="74641" y2="94536"/>
                        <a14:foregroundMark x1="88230" y1="68124" x2="88230" y2="6812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304956" y="-170219"/>
            <a:ext cx="6466956" cy="6794946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0B96DA66-65A8-45A3-B8DE-BFFB534FDA1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9676" y="224864"/>
            <a:ext cx="1598509" cy="2045873"/>
          </a:xfrm>
          <a:prstGeom prst="rect">
            <a:avLst/>
          </a:prstGeom>
        </p:spPr>
      </p:pic>
      <p:sp>
        <p:nvSpPr>
          <p:cNvPr id="17" name="CuadroTexto 16">
            <a:extLst>
              <a:ext uri="{FF2B5EF4-FFF2-40B4-BE49-F238E27FC236}">
                <a16:creationId xmlns:a16="http://schemas.microsoft.com/office/drawing/2014/main" id="{DC4F9DDF-DE34-F451-358D-6138DD315721}"/>
              </a:ext>
            </a:extLst>
          </p:cNvPr>
          <p:cNvSpPr txBox="1"/>
          <p:nvPr/>
        </p:nvSpPr>
        <p:spPr>
          <a:xfrm>
            <a:off x="3534742" y="1517996"/>
            <a:ext cx="10701809" cy="16251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 marR="5080" indent="1116965" algn="ctr">
              <a:lnSpc>
                <a:spcPts val="6070"/>
              </a:lnSpc>
              <a:spcBef>
                <a:spcPts val="265"/>
              </a:spcBef>
            </a:pPr>
            <a:r>
              <a:rPr lang="es-MX" sz="4400" spc="-484" dirty="0">
                <a:solidFill>
                  <a:srgbClr val="14374C"/>
                </a:solidFill>
                <a:latin typeface="Lucida Sans"/>
                <a:ea typeface="+mj-ea"/>
              </a:rPr>
              <a:t>Administración pública </a:t>
            </a:r>
          </a:p>
          <a:p>
            <a:pPr marL="12700" marR="5080" indent="1116965" algn="ctr">
              <a:lnSpc>
                <a:spcPts val="6070"/>
              </a:lnSpc>
              <a:spcBef>
                <a:spcPts val="265"/>
              </a:spcBef>
            </a:pPr>
            <a:r>
              <a:rPr lang="es-MX" sz="4400" spc="-484" dirty="0">
                <a:solidFill>
                  <a:srgbClr val="14374C"/>
                </a:solidFill>
                <a:latin typeface="Lucida Sans"/>
                <a:ea typeface="+mj-ea"/>
              </a:rPr>
              <a:t>Centrada en la persona</a:t>
            </a:r>
          </a:p>
        </p:txBody>
      </p:sp>
      <p:cxnSp>
        <p:nvCxnSpPr>
          <p:cNvPr id="3" name="Conector recto de flecha 2">
            <a:extLst>
              <a:ext uri="{FF2B5EF4-FFF2-40B4-BE49-F238E27FC236}">
                <a16:creationId xmlns:a16="http://schemas.microsoft.com/office/drawing/2014/main" id="{E197BEAF-2DDD-FAD4-301A-7A653FC1FD2D}"/>
              </a:ext>
            </a:extLst>
          </p:cNvPr>
          <p:cNvCxnSpPr>
            <a:cxnSpLocks/>
          </p:cNvCxnSpPr>
          <p:nvPr/>
        </p:nvCxnSpPr>
        <p:spPr>
          <a:xfrm flipV="1">
            <a:off x="2893457" y="5778340"/>
            <a:ext cx="6860143" cy="2636445"/>
          </a:xfrm>
          <a:prstGeom prst="straightConnector1">
            <a:avLst/>
          </a:prstGeom>
          <a:ln w="95250">
            <a:solidFill>
              <a:srgbClr val="FF0000"/>
            </a:solidFill>
            <a:headEnd w="lg" len="sm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Grupo 9">
            <a:extLst>
              <a:ext uri="{FF2B5EF4-FFF2-40B4-BE49-F238E27FC236}">
                <a16:creationId xmlns:a16="http://schemas.microsoft.com/office/drawing/2014/main" id="{1A25A75C-6DC8-021B-28D1-28CEA4888B0B}"/>
              </a:ext>
            </a:extLst>
          </p:cNvPr>
          <p:cNvGrpSpPr/>
          <p:nvPr/>
        </p:nvGrpSpPr>
        <p:grpSpPr>
          <a:xfrm>
            <a:off x="-348860" y="1841151"/>
            <a:ext cx="8022879" cy="8022879"/>
            <a:chOff x="-348860" y="1841151"/>
            <a:chExt cx="8022879" cy="8022879"/>
          </a:xfrm>
        </p:grpSpPr>
        <p:grpSp>
          <p:nvGrpSpPr>
            <p:cNvPr id="7" name="Grupo 6">
              <a:extLst>
                <a:ext uri="{FF2B5EF4-FFF2-40B4-BE49-F238E27FC236}">
                  <a16:creationId xmlns:a16="http://schemas.microsoft.com/office/drawing/2014/main" id="{7DFE5C7E-0A3F-379C-FC84-E053C6C3EDA4}"/>
                </a:ext>
              </a:extLst>
            </p:cNvPr>
            <p:cNvGrpSpPr/>
            <p:nvPr/>
          </p:nvGrpSpPr>
          <p:grpSpPr>
            <a:xfrm>
              <a:off x="-348860" y="1841151"/>
              <a:ext cx="8022879" cy="8022879"/>
              <a:chOff x="-348860" y="1841151"/>
              <a:chExt cx="8022879" cy="8022879"/>
            </a:xfrm>
          </p:grpSpPr>
          <p:pic>
            <p:nvPicPr>
              <p:cNvPr id="72" name="Imagen 71">
                <a:extLst>
                  <a:ext uri="{FF2B5EF4-FFF2-40B4-BE49-F238E27FC236}">
                    <a16:creationId xmlns:a16="http://schemas.microsoft.com/office/drawing/2014/main" id="{83E1DA74-302C-4013-ABCB-F759B3781EF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3594" b="90954" l="9665" r="89963">
                            <a14:foregroundMark x1="50434" y1="15985" x2="50434" y2="15985"/>
                            <a14:foregroundMark x1="81413" y1="7063" x2="81413" y2="7063"/>
                            <a14:foregroundMark x1="80421" y1="3594" x2="80421" y2="3594"/>
                            <a14:foregroundMark x1="48575" y1="90954" x2="48575" y2="90954"/>
                            <a14:foregroundMark x1="66047" y1="59108" x2="66047" y2="59108"/>
                            <a14:foregroundMark x1="67658" y1="58736" x2="67658" y2="58736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-348860" y="1841151"/>
                <a:ext cx="8022879" cy="8022879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79" name="Imagen 78">
                <a:extLst>
                  <a:ext uri="{FF2B5EF4-FFF2-40B4-BE49-F238E27FC236}">
                    <a16:creationId xmlns:a16="http://schemas.microsoft.com/office/drawing/2014/main" id="{FB4CDB55-7267-4AEC-876B-FC91E96A662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336568" y="7926394"/>
                <a:ext cx="1598555" cy="1197861"/>
              </a:xfrm>
              <a:prstGeom prst="rect">
                <a:avLst/>
              </a:prstGeom>
            </p:spPr>
          </p:pic>
        </p:grpSp>
        <p:sp>
          <p:nvSpPr>
            <p:cNvPr id="9" name="Rectángulo 8">
              <a:extLst>
                <a:ext uri="{FF2B5EF4-FFF2-40B4-BE49-F238E27FC236}">
                  <a16:creationId xmlns:a16="http://schemas.microsoft.com/office/drawing/2014/main" id="{FA580D2E-6F97-7C48-85F0-09AFAE0AB7CE}"/>
                </a:ext>
              </a:extLst>
            </p:cNvPr>
            <p:cNvSpPr/>
            <p:nvPr/>
          </p:nvSpPr>
          <p:spPr>
            <a:xfrm>
              <a:off x="342843" y="9144148"/>
              <a:ext cx="3191899" cy="58477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s-ES" sz="32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Océano Pacífico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ángulo: esquinas redondeadas 48">
            <a:extLst>
              <a:ext uri="{FF2B5EF4-FFF2-40B4-BE49-F238E27FC236}">
                <a16:creationId xmlns:a16="http://schemas.microsoft.com/office/drawing/2014/main" id="{9A83A923-75E5-EB8F-B146-0F22263E09F2}"/>
              </a:ext>
            </a:extLst>
          </p:cNvPr>
          <p:cNvSpPr/>
          <p:nvPr/>
        </p:nvSpPr>
        <p:spPr>
          <a:xfrm>
            <a:off x="2406777" y="2267133"/>
            <a:ext cx="12528423" cy="6502638"/>
          </a:xfrm>
          <a:custGeom>
            <a:avLst/>
            <a:gdLst>
              <a:gd name="connsiteX0" fmla="*/ 0 w 12528423"/>
              <a:gd name="connsiteY0" fmla="*/ 1447357 h 6502638"/>
              <a:gd name="connsiteX1" fmla="*/ 1447357 w 12528423"/>
              <a:gd name="connsiteY1" fmla="*/ 0 h 6502638"/>
              <a:gd name="connsiteX2" fmla="*/ 11081066 w 12528423"/>
              <a:gd name="connsiteY2" fmla="*/ 0 h 6502638"/>
              <a:gd name="connsiteX3" fmla="*/ 12528423 w 12528423"/>
              <a:gd name="connsiteY3" fmla="*/ 1447357 h 6502638"/>
              <a:gd name="connsiteX4" fmla="*/ 12528423 w 12528423"/>
              <a:gd name="connsiteY4" fmla="*/ 5055281 h 6502638"/>
              <a:gd name="connsiteX5" fmla="*/ 11081066 w 12528423"/>
              <a:gd name="connsiteY5" fmla="*/ 6502638 h 6502638"/>
              <a:gd name="connsiteX6" fmla="*/ 1447357 w 12528423"/>
              <a:gd name="connsiteY6" fmla="*/ 6502638 h 6502638"/>
              <a:gd name="connsiteX7" fmla="*/ 0 w 12528423"/>
              <a:gd name="connsiteY7" fmla="*/ 5055281 h 6502638"/>
              <a:gd name="connsiteX8" fmla="*/ 0 w 12528423"/>
              <a:gd name="connsiteY8" fmla="*/ 1447357 h 6502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528423" h="6502638" extrusionOk="0">
                <a:moveTo>
                  <a:pt x="0" y="1447357"/>
                </a:moveTo>
                <a:cubicBezTo>
                  <a:pt x="78255" y="701848"/>
                  <a:pt x="563678" y="-83120"/>
                  <a:pt x="1447357" y="0"/>
                </a:cubicBezTo>
                <a:cubicBezTo>
                  <a:pt x="5081901" y="-55838"/>
                  <a:pt x="8841796" y="23789"/>
                  <a:pt x="11081066" y="0"/>
                </a:cubicBezTo>
                <a:cubicBezTo>
                  <a:pt x="11841320" y="-24238"/>
                  <a:pt x="12506122" y="769783"/>
                  <a:pt x="12528423" y="1447357"/>
                </a:cubicBezTo>
                <a:cubicBezTo>
                  <a:pt x="12500731" y="2027235"/>
                  <a:pt x="12656395" y="3293444"/>
                  <a:pt x="12528423" y="5055281"/>
                </a:cubicBezTo>
                <a:cubicBezTo>
                  <a:pt x="12513893" y="5840478"/>
                  <a:pt x="11955617" y="6485120"/>
                  <a:pt x="11081066" y="6502638"/>
                </a:cubicBezTo>
                <a:cubicBezTo>
                  <a:pt x="7910573" y="6478913"/>
                  <a:pt x="4649213" y="6454941"/>
                  <a:pt x="1447357" y="6502638"/>
                </a:cubicBezTo>
                <a:cubicBezTo>
                  <a:pt x="803170" y="6489761"/>
                  <a:pt x="-121047" y="5791359"/>
                  <a:pt x="0" y="5055281"/>
                </a:cubicBezTo>
                <a:cubicBezTo>
                  <a:pt x="-48695" y="3720427"/>
                  <a:pt x="-31016" y="2079349"/>
                  <a:pt x="0" y="1447357"/>
                </a:cubicBezTo>
                <a:close/>
              </a:path>
            </a:pathLst>
          </a:custGeom>
          <a:noFill/>
          <a:ln>
            <a:prstDash val="dashDot"/>
            <a:extLst>
              <a:ext uri="{C807C97D-BFC1-408E-A445-0C87EB9F89A2}">
                <ask:lineSketchStyleProps xmlns:ask="http://schemas.microsoft.com/office/drawing/2018/sketchyshapes" sd="3249246018">
                  <a:prstGeom prst="roundRect">
                    <a:avLst>
                      <a:gd name="adj" fmla="val 22258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GT"/>
          </a:p>
        </p:txBody>
      </p:sp>
      <p:grpSp>
        <p:nvGrpSpPr>
          <p:cNvPr id="20" name="Grupo 19">
            <a:extLst>
              <a:ext uri="{FF2B5EF4-FFF2-40B4-BE49-F238E27FC236}">
                <a16:creationId xmlns:a16="http://schemas.microsoft.com/office/drawing/2014/main" id="{FFB71733-024E-DAB1-F6AE-275B3F3137F9}"/>
              </a:ext>
            </a:extLst>
          </p:cNvPr>
          <p:cNvGrpSpPr/>
          <p:nvPr/>
        </p:nvGrpSpPr>
        <p:grpSpPr>
          <a:xfrm>
            <a:off x="818952" y="8487608"/>
            <a:ext cx="6831045" cy="915851"/>
            <a:chOff x="818952" y="8487608"/>
            <a:chExt cx="6831045" cy="915851"/>
          </a:xfrm>
        </p:grpSpPr>
        <p:sp>
          <p:nvSpPr>
            <p:cNvPr id="47" name="CuadroTexto 46">
              <a:extLst>
                <a:ext uri="{FF2B5EF4-FFF2-40B4-BE49-F238E27FC236}">
                  <a16:creationId xmlns:a16="http://schemas.microsoft.com/office/drawing/2014/main" id="{F25775CB-E5D5-D335-A754-C7DFC5C65FE4}"/>
                </a:ext>
              </a:extLst>
            </p:cNvPr>
            <p:cNvSpPr txBox="1"/>
            <p:nvPr/>
          </p:nvSpPr>
          <p:spPr>
            <a:xfrm>
              <a:off x="2675273" y="8487608"/>
              <a:ext cx="4974724" cy="553998"/>
            </a:xfrm>
            <a:prstGeom prst="rect">
              <a:avLst/>
            </a:prstGeom>
            <a:solidFill>
              <a:srgbClr val="CDDB9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s-GT" sz="3000" b="1" dirty="0">
                  <a:latin typeface="Poppins SemiBold" pitchFamily="2" charset="77"/>
                  <a:cs typeface="Poppins SemiBold" pitchFamily="2" charset="77"/>
                </a:rPr>
                <a:t>Municipalidad</a:t>
              </a:r>
            </a:p>
          </p:txBody>
        </p:sp>
        <p:sp>
          <p:nvSpPr>
            <p:cNvPr id="62" name="CuadroTexto 61">
              <a:extLst>
                <a:ext uri="{FF2B5EF4-FFF2-40B4-BE49-F238E27FC236}">
                  <a16:creationId xmlns:a16="http://schemas.microsoft.com/office/drawing/2014/main" id="{2E35E82E-9C8F-DFF5-FCF1-375FB2C7FE33}"/>
                </a:ext>
              </a:extLst>
            </p:cNvPr>
            <p:cNvSpPr txBox="1"/>
            <p:nvPr/>
          </p:nvSpPr>
          <p:spPr>
            <a:xfrm rot="20178380">
              <a:off x="818952" y="8849461"/>
              <a:ext cx="2423437" cy="553998"/>
            </a:xfrm>
            <a:prstGeom prst="rect">
              <a:avLst/>
            </a:prstGeom>
            <a:solidFill>
              <a:srgbClr val="CDDB91"/>
            </a:solidFill>
          </p:spPr>
          <p:txBody>
            <a:bodyPr wrap="square" rtlCol="0">
              <a:spAutoFit/>
            </a:bodyPr>
            <a:lstStyle>
              <a:defPPr>
                <a:defRPr kern="0"/>
              </a:defPPr>
              <a:lvl1pPr algn="ctr">
                <a:defRPr sz="3000" b="1">
                  <a:latin typeface="Poppins SemiBold" pitchFamily="2" charset="77"/>
                  <a:cs typeface="Poppins SemiBold" pitchFamily="2" charset="77"/>
                </a:defRPr>
              </a:lvl1pPr>
            </a:lstStyle>
            <a:p>
              <a:r>
                <a:rPr lang="es-GT" dirty="0"/>
                <a:t>Articulador </a:t>
              </a:r>
            </a:p>
          </p:txBody>
        </p:sp>
      </p:grpSp>
      <p:pic>
        <p:nvPicPr>
          <p:cNvPr id="65" name="Imagen 64">
            <a:extLst>
              <a:ext uri="{FF2B5EF4-FFF2-40B4-BE49-F238E27FC236}">
                <a16:creationId xmlns:a16="http://schemas.microsoft.com/office/drawing/2014/main" id="{CC1A571A-DC1B-6C47-63B6-8ADCC56A97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748" y="47473"/>
            <a:ext cx="1371600" cy="1752005"/>
          </a:xfrm>
          <a:prstGeom prst="rect">
            <a:avLst/>
          </a:prstGeom>
        </p:spPr>
      </p:pic>
      <p:grpSp>
        <p:nvGrpSpPr>
          <p:cNvPr id="21" name="Grupo 20">
            <a:extLst>
              <a:ext uri="{FF2B5EF4-FFF2-40B4-BE49-F238E27FC236}">
                <a16:creationId xmlns:a16="http://schemas.microsoft.com/office/drawing/2014/main" id="{DC119A57-72EB-FFB3-8319-E7D7FAAB547A}"/>
              </a:ext>
            </a:extLst>
          </p:cNvPr>
          <p:cNvGrpSpPr/>
          <p:nvPr/>
        </p:nvGrpSpPr>
        <p:grpSpPr>
          <a:xfrm>
            <a:off x="2514600" y="2043348"/>
            <a:ext cx="12648391" cy="5793325"/>
            <a:chOff x="2675273" y="2043348"/>
            <a:chExt cx="12648391" cy="5793325"/>
          </a:xfrm>
        </p:grpSpPr>
        <p:grpSp>
          <p:nvGrpSpPr>
            <p:cNvPr id="4" name="Grupo 3">
              <a:extLst>
                <a:ext uri="{FF2B5EF4-FFF2-40B4-BE49-F238E27FC236}">
                  <a16:creationId xmlns:a16="http://schemas.microsoft.com/office/drawing/2014/main" id="{F95E44CE-3704-9F44-F1F8-466D5DDCE91C}"/>
                </a:ext>
              </a:extLst>
            </p:cNvPr>
            <p:cNvGrpSpPr/>
            <p:nvPr/>
          </p:nvGrpSpPr>
          <p:grpSpPr>
            <a:xfrm>
              <a:off x="4078793" y="3339460"/>
              <a:ext cx="10780207" cy="4497213"/>
              <a:chOff x="3258006" y="2719682"/>
              <a:chExt cx="11652686" cy="4838452"/>
            </a:xfrm>
          </p:grpSpPr>
          <p:sp>
            <p:nvSpPr>
              <p:cNvPr id="7" name="CuadroTexto 6">
                <a:extLst>
                  <a:ext uri="{FF2B5EF4-FFF2-40B4-BE49-F238E27FC236}">
                    <a16:creationId xmlns:a16="http://schemas.microsoft.com/office/drawing/2014/main" id="{8D777736-FF1B-0D53-ABA7-745EB362C8CF}"/>
                  </a:ext>
                </a:extLst>
              </p:cNvPr>
              <p:cNvSpPr txBox="1"/>
              <p:nvPr/>
            </p:nvSpPr>
            <p:spPr>
              <a:xfrm>
                <a:off x="3258006" y="6536525"/>
                <a:ext cx="2218523" cy="56292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SV" sz="2800" b="1" dirty="0">
                    <a:latin typeface="Poppins SemiBold" pitchFamily="2" charset="77"/>
                    <a:ea typeface="League Spartan" charset="0"/>
                    <a:cs typeface="Poppins SemiBold" pitchFamily="2" charset="77"/>
                  </a:rPr>
                  <a:t>Agua</a:t>
                </a:r>
                <a:endParaRPr lang="en-US" b="1" dirty="0">
                  <a:latin typeface="Poppins SemiBold" pitchFamily="2" charset="77"/>
                  <a:ea typeface="League Spartan" charset="0"/>
                  <a:cs typeface="Poppins SemiBold" pitchFamily="2" charset="77"/>
                </a:endParaRPr>
              </a:p>
            </p:txBody>
          </p:sp>
          <p:grpSp>
            <p:nvGrpSpPr>
              <p:cNvPr id="3" name="Grupo 2">
                <a:extLst>
                  <a:ext uri="{FF2B5EF4-FFF2-40B4-BE49-F238E27FC236}">
                    <a16:creationId xmlns:a16="http://schemas.microsoft.com/office/drawing/2014/main" id="{1B8D755D-7025-4370-CC29-8F28F5778613}"/>
                  </a:ext>
                </a:extLst>
              </p:cNvPr>
              <p:cNvGrpSpPr/>
              <p:nvPr/>
            </p:nvGrpSpPr>
            <p:grpSpPr>
              <a:xfrm>
                <a:off x="3406012" y="2719682"/>
                <a:ext cx="11504680" cy="4838452"/>
                <a:chOff x="2859849" y="2730088"/>
                <a:chExt cx="12050843" cy="5068147"/>
              </a:xfrm>
            </p:grpSpPr>
            <p:sp>
              <p:nvSpPr>
                <p:cNvPr id="6" name="CuadroTexto 5">
                  <a:extLst>
                    <a:ext uri="{FF2B5EF4-FFF2-40B4-BE49-F238E27FC236}">
                      <a16:creationId xmlns:a16="http://schemas.microsoft.com/office/drawing/2014/main" id="{FA3D1C90-7824-7777-257C-BAE3A728283B}"/>
                    </a:ext>
                  </a:extLst>
                </p:cNvPr>
                <p:cNvSpPr txBox="1"/>
                <p:nvPr/>
              </p:nvSpPr>
              <p:spPr>
                <a:xfrm>
                  <a:off x="11004666" y="6724715"/>
                  <a:ext cx="3906026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>
                  <a:defPPr>
                    <a:defRPr kern="0"/>
                  </a:defPPr>
                  <a:lvl1pPr algn="ctr">
                    <a:defRPr sz="2800" b="1">
                      <a:latin typeface="Poppins SemiBold" pitchFamily="2" charset="77"/>
                      <a:ea typeface="League Spartan" charset="0"/>
                      <a:cs typeface="Poppins SemiBold" pitchFamily="2" charset="77"/>
                    </a:defRPr>
                  </a:lvl1pPr>
                </a:lstStyle>
                <a:p>
                  <a:r>
                    <a:rPr lang="es-SV" dirty="0"/>
                    <a:t>Fomento económico</a:t>
                  </a:r>
                  <a:endParaRPr lang="en-US" dirty="0"/>
                </a:p>
              </p:txBody>
            </p:sp>
            <p:grpSp>
              <p:nvGrpSpPr>
                <p:cNvPr id="2" name="Grupo 1">
                  <a:extLst>
                    <a:ext uri="{FF2B5EF4-FFF2-40B4-BE49-F238E27FC236}">
                      <a16:creationId xmlns:a16="http://schemas.microsoft.com/office/drawing/2014/main" id="{00DD4677-3244-D736-C8EA-92388E8596FF}"/>
                    </a:ext>
                  </a:extLst>
                </p:cNvPr>
                <p:cNvGrpSpPr/>
                <p:nvPr/>
              </p:nvGrpSpPr>
              <p:grpSpPr>
                <a:xfrm>
                  <a:off x="2859849" y="2730088"/>
                  <a:ext cx="10927318" cy="5068147"/>
                  <a:chOff x="2859849" y="2730866"/>
                  <a:chExt cx="11128220" cy="5067257"/>
                </a:xfrm>
              </p:grpSpPr>
              <p:sp>
                <p:nvSpPr>
                  <p:cNvPr id="8" name="CuadroTexto 7">
                    <a:extLst>
                      <a:ext uri="{FF2B5EF4-FFF2-40B4-BE49-F238E27FC236}">
                        <a16:creationId xmlns:a16="http://schemas.microsoft.com/office/drawing/2014/main" id="{648A91C7-B577-9B70-0286-D2BA78B89730}"/>
                      </a:ext>
                    </a:extLst>
                  </p:cNvPr>
                  <p:cNvSpPr txBox="1"/>
                  <p:nvPr/>
                </p:nvSpPr>
                <p:spPr>
                  <a:xfrm>
                    <a:off x="5339926" y="6756953"/>
                    <a:ext cx="3234587" cy="589541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 algn="ctr"/>
                    <a:r>
                      <a:rPr lang="es-SV" sz="2800" b="1" dirty="0">
                        <a:latin typeface="Poppins SemiBold" pitchFamily="2" charset="77"/>
                        <a:ea typeface="League Spartan" charset="0"/>
                        <a:cs typeface="Poppins SemiBold" pitchFamily="2" charset="77"/>
                      </a:rPr>
                      <a:t>Saneamiento</a:t>
                    </a:r>
                    <a:endParaRPr lang="en-US" sz="2800" b="1" dirty="0">
                      <a:latin typeface="Poppins SemiBold" pitchFamily="2" charset="77"/>
                      <a:ea typeface="League Spartan" charset="0"/>
                      <a:cs typeface="Poppins SemiBold" pitchFamily="2" charset="77"/>
                    </a:endParaRPr>
                  </a:p>
                </p:txBody>
              </p:sp>
              <p:sp>
                <p:nvSpPr>
                  <p:cNvPr id="9" name="CuadroTexto 8">
                    <a:extLst>
                      <a:ext uri="{FF2B5EF4-FFF2-40B4-BE49-F238E27FC236}">
                        <a16:creationId xmlns:a16="http://schemas.microsoft.com/office/drawing/2014/main" id="{E3433406-EDF0-E838-CD83-0A51D33B10C1}"/>
                      </a:ext>
                    </a:extLst>
                  </p:cNvPr>
                  <p:cNvSpPr txBox="1"/>
                  <p:nvPr/>
                </p:nvSpPr>
                <p:spPr>
                  <a:xfrm>
                    <a:off x="8855888" y="6723078"/>
                    <a:ext cx="2498990" cy="1075045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>
                    <a:defPPr>
                      <a:defRPr kern="0"/>
                    </a:defPPr>
                    <a:lvl1pPr algn="ctr">
                      <a:defRPr sz="2800" b="1">
                        <a:latin typeface="Poppins SemiBold" pitchFamily="2" charset="77"/>
                        <a:ea typeface="League Spartan" charset="0"/>
                        <a:cs typeface="Poppins SemiBold" pitchFamily="2" charset="77"/>
                      </a:defRPr>
                    </a:lvl1pPr>
                  </a:lstStyle>
                  <a:p>
                    <a:r>
                      <a:rPr lang="es-SV" dirty="0"/>
                      <a:t>Salud y Nutrición </a:t>
                    </a:r>
                    <a:endParaRPr lang="en-US" dirty="0"/>
                  </a:p>
                </p:txBody>
              </p:sp>
              <p:pic>
                <p:nvPicPr>
                  <p:cNvPr id="23" name="Picture 2" descr="Gifs Animados de Grifos de Agua">
                    <a:extLst>
                      <a:ext uri="{FF2B5EF4-FFF2-40B4-BE49-F238E27FC236}">
                        <a16:creationId xmlns:a16="http://schemas.microsoft.com/office/drawing/2014/main" id="{DA3561E4-9195-0D6C-4F12-F11EEECA449E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4"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backgroundRemoval t="4000" b="95000" l="5747" r="94828">
                                <a14:foregroundMark x1="79877" y1="6440" x2="87356" y2="4000"/>
                                <a14:foregroundMark x1="68966" y1="10000" x2="70264" y2="9576"/>
                                <a14:foregroundMark x1="62644" y1="5500" x2="48851" y2="5500"/>
                                <a14:foregroundMark x1="89080" y1="29000" x2="95402" y2="25000"/>
                                <a14:foregroundMark x1="33333" y1="82000" x2="64368" y2="92500"/>
                                <a14:foregroundMark x1="64368" y1="92500" x2="43103" y2="81500"/>
                                <a14:foregroundMark x1="47701" y1="81000" x2="68966" y2="85000"/>
                                <a14:foregroundMark x1="30460" y1="82000" x2="13218" y2="86500"/>
                                <a14:foregroundMark x1="12069" y1="86000" x2="17241" y2="93000"/>
                                <a14:foregroundMark x1="29310" y1="95000" x2="51149" y2="94500"/>
                                <a14:foregroundMark x1="66667" y1="93000" x2="68391" y2="84500"/>
                                <a14:foregroundMark x1="71839" y1="87000" x2="73563" y2="86000"/>
                                <a14:foregroundMark x1="68966" y1="93000" x2="73563" y2="90500"/>
                                <a14:foregroundMark x1="10345" y1="87000" x2="16667" y2="93000"/>
                                <a14:foregroundMark x1="8046" y1="87000" x2="12069" y2="92000"/>
                                <a14:foregroundMark x1="5747" y1="86000" x2="13793" y2="85000"/>
                                <a14:backgroundMark x1="73563" y1="7500" x2="76437" y2="9000"/>
                                <a14:backgroundMark x1="77586" y1="8000" x2="78736" y2="8000"/>
                                <a14:backgroundMark x1="71839" y1="8500" x2="73563" y2="10000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859849" y="2807405"/>
                    <a:ext cx="2019357" cy="1876661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24" name="Gráfico 23" descr="Inodoro contorno">
                    <a:extLst>
                      <a:ext uri="{FF2B5EF4-FFF2-40B4-BE49-F238E27FC236}">
                        <a16:creationId xmlns:a16="http://schemas.microsoft.com/office/drawing/2014/main" id="{432A6480-B8EC-CD64-309A-BB464474A96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  <a:ext uri="{96DAC541-7B7A-43D3-8B79-37D633B846F1}">
                        <asvg:svgBlip xmlns:asvg="http://schemas.microsoft.com/office/drawing/2016/SVG/main" r:embed="rId7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5891345" y="2730866"/>
                    <a:ext cx="2029742" cy="2029742"/>
                  </a:xfrm>
                  <a:prstGeom prst="rect">
                    <a:avLst/>
                  </a:prstGeom>
                </p:spPr>
              </p:pic>
              <p:pic>
                <p:nvPicPr>
                  <p:cNvPr id="25" name="Gráfico 24" descr="Frutero contorno">
                    <a:extLst>
                      <a:ext uri="{FF2B5EF4-FFF2-40B4-BE49-F238E27FC236}">
                        <a16:creationId xmlns:a16="http://schemas.microsoft.com/office/drawing/2014/main" id="{45B72F70-87A5-EDE5-7534-CEC9E9F49418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8">
                    <a:extLst>
                      <a:ext uri="{28A0092B-C50C-407E-A947-70E740481C1C}">
                        <a14:useLocalDpi xmlns:a14="http://schemas.microsoft.com/office/drawing/2010/main" val="0"/>
                      </a:ext>
                      <a:ext uri="{96DAC541-7B7A-43D3-8B79-37D633B846F1}">
                        <asvg:svgBlip xmlns:asvg="http://schemas.microsoft.com/office/drawing/2016/SVG/main" r:embed="rId9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9266045" y="2841068"/>
                    <a:ext cx="1678677" cy="1678677"/>
                  </a:xfrm>
                  <a:prstGeom prst="rect">
                    <a:avLst/>
                  </a:prstGeom>
                </p:spPr>
              </p:pic>
              <p:pic>
                <p:nvPicPr>
                  <p:cNvPr id="26" name="Gráfico 25" descr="Dinero contorno">
                    <a:extLst>
                      <a:ext uri="{FF2B5EF4-FFF2-40B4-BE49-F238E27FC236}">
                        <a16:creationId xmlns:a16="http://schemas.microsoft.com/office/drawing/2014/main" id="{2AEECB0A-BCB3-C987-E606-980D71063E93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0">
                    <a:extLst>
                      <a:ext uri="{28A0092B-C50C-407E-A947-70E740481C1C}">
                        <a14:useLocalDpi xmlns:a14="http://schemas.microsoft.com/office/drawing/2010/main" val="0"/>
                      </a:ext>
                      <a:ext uri="{96DAC541-7B7A-43D3-8B79-37D633B846F1}">
                        <asvg:svgBlip xmlns:asvg="http://schemas.microsoft.com/office/drawing/2016/SVG/main" r:embed="rId11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2122738" y="2898244"/>
                    <a:ext cx="1865331" cy="1865332"/>
                  </a:xfrm>
                  <a:prstGeom prst="rect">
                    <a:avLst/>
                  </a:prstGeom>
                </p:spPr>
              </p:pic>
              <p:pic>
                <p:nvPicPr>
                  <p:cNvPr id="41" name="Imagen 40">
                    <a:extLst>
                      <a:ext uri="{FF2B5EF4-FFF2-40B4-BE49-F238E27FC236}">
                        <a16:creationId xmlns:a16="http://schemas.microsoft.com/office/drawing/2014/main" id="{78DE0414-2968-4162-A037-72A26947C5CD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2">
                    <a:duotone>
                      <a:prstClr val="black"/>
                      <a:schemeClr val="accent1">
                        <a:tint val="45000"/>
                        <a:satMod val="400000"/>
                      </a:schemeClr>
                    </a:duotone>
                  </a:blip>
                  <a:stretch>
                    <a:fillRect/>
                  </a:stretch>
                </p:blipFill>
                <p:spPr>
                  <a:xfrm rot="16200000" flipV="1">
                    <a:off x="2870373" y="5273529"/>
                    <a:ext cx="2031685" cy="1005842"/>
                  </a:xfrm>
                  <a:prstGeom prst="rect">
                    <a:avLst/>
                  </a:prstGeom>
                </p:spPr>
              </p:pic>
              <p:pic>
                <p:nvPicPr>
                  <p:cNvPr id="42" name="Imagen 41">
                    <a:extLst>
                      <a:ext uri="{FF2B5EF4-FFF2-40B4-BE49-F238E27FC236}">
                        <a16:creationId xmlns:a16="http://schemas.microsoft.com/office/drawing/2014/main" id="{9846A0F8-151E-09C2-E099-832BB5EAE9E5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2">
                    <a:duotone>
                      <a:prstClr val="black"/>
                      <a:schemeClr val="accent1">
                        <a:tint val="45000"/>
                        <a:satMod val="400000"/>
                      </a:schemeClr>
                    </a:duotone>
                  </a:blip>
                  <a:stretch>
                    <a:fillRect/>
                  </a:stretch>
                </p:blipFill>
                <p:spPr>
                  <a:xfrm rot="16200000" flipV="1">
                    <a:off x="11955444" y="5261284"/>
                    <a:ext cx="2004471" cy="1005842"/>
                  </a:xfrm>
                  <a:prstGeom prst="rect">
                    <a:avLst/>
                  </a:prstGeom>
                </p:spPr>
              </p:pic>
              <p:pic>
                <p:nvPicPr>
                  <p:cNvPr id="43" name="Imagen 42">
                    <a:extLst>
                      <a:ext uri="{FF2B5EF4-FFF2-40B4-BE49-F238E27FC236}">
                        <a16:creationId xmlns:a16="http://schemas.microsoft.com/office/drawing/2014/main" id="{C10B38C6-89D6-9348-CB2A-7EB579EF11AF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2">
                    <a:duotone>
                      <a:prstClr val="black"/>
                      <a:schemeClr val="accent1">
                        <a:tint val="45000"/>
                        <a:satMod val="400000"/>
                      </a:schemeClr>
                    </a:duotone>
                  </a:blip>
                  <a:stretch>
                    <a:fillRect/>
                  </a:stretch>
                </p:blipFill>
                <p:spPr>
                  <a:xfrm rot="16200000" flipV="1">
                    <a:off x="9175289" y="5287135"/>
                    <a:ext cx="2004471" cy="1005842"/>
                  </a:xfrm>
                  <a:prstGeom prst="rect">
                    <a:avLst/>
                  </a:prstGeom>
                </p:spPr>
              </p:pic>
              <p:pic>
                <p:nvPicPr>
                  <p:cNvPr id="44" name="Imagen 43">
                    <a:extLst>
                      <a:ext uri="{FF2B5EF4-FFF2-40B4-BE49-F238E27FC236}">
                        <a16:creationId xmlns:a16="http://schemas.microsoft.com/office/drawing/2014/main" id="{B4C50DEB-BC5B-26E5-5CF8-BEAAD50BFAB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2">
                    <a:duotone>
                      <a:prstClr val="black"/>
                      <a:schemeClr val="accent1">
                        <a:tint val="45000"/>
                        <a:satMod val="400000"/>
                      </a:schemeClr>
                    </a:duotone>
                  </a:blip>
                  <a:stretch>
                    <a:fillRect/>
                  </a:stretch>
                </p:blipFill>
                <p:spPr>
                  <a:xfrm rot="16200000" flipV="1">
                    <a:off x="5855331" y="5308569"/>
                    <a:ext cx="2101765" cy="1005842"/>
                  </a:xfrm>
                  <a:prstGeom prst="rect">
                    <a:avLst/>
                  </a:prstGeom>
                </p:spPr>
              </p:pic>
            </p:grpSp>
          </p:grpSp>
        </p:grpSp>
        <p:grpSp>
          <p:nvGrpSpPr>
            <p:cNvPr id="10" name="Grupo 9">
              <a:extLst>
                <a:ext uri="{FF2B5EF4-FFF2-40B4-BE49-F238E27FC236}">
                  <a16:creationId xmlns:a16="http://schemas.microsoft.com/office/drawing/2014/main" id="{2B38F962-FC0A-DD3A-5D4E-3D9F6BD4FD13}"/>
                </a:ext>
              </a:extLst>
            </p:cNvPr>
            <p:cNvGrpSpPr/>
            <p:nvPr/>
          </p:nvGrpSpPr>
          <p:grpSpPr>
            <a:xfrm>
              <a:off x="2675273" y="2043348"/>
              <a:ext cx="12648391" cy="1006615"/>
              <a:chOff x="3166121" y="354674"/>
              <a:chExt cx="13484912" cy="1136566"/>
            </a:xfrm>
          </p:grpSpPr>
          <p:sp>
            <p:nvSpPr>
              <p:cNvPr id="5" name="Rectángulo: esquinas superiores cortadas 4">
                <a:extLst>
                  <a:ext uri="{FF2B5EF4-FFF2-40B4-BE49-F238E27FC236}">
                    <a16:creationId xmlns:a16="http://schemas.microsoft.com/office/drawing/2014/main" id="{747DD7DC-74FD-476F-44D8-1622D6B12484}"/>
                  </a:ext>
                </a:extLst>
              </p:cNvPr>
              <p:cNvSpPr/>
              <p:nvPr/>
            </p:nvSpPr>
            <p:spPr>
              <a:xfrm rot="10800000">
                <a:off x="3166121" y="354674"/>
                <a:ext cx="13484912" cy="1136566"/>
              </a:xfrm>
              <a:prstGeom prst="snip2Same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GT"/>
              </a:p>
            </p:txBody>
          </p:sp>
          <p:sp>
            <p:nvSpPr>
              <p:cNvPr id="51" name="CuadroTexto 50">
                <a:extLst>
                  <a:ext uri="{FF2B5EF4-FFF2-40B4-BE49-F238E27FC236}">
                    <a16:creationId xmlns:a16="http://schemas.microsoft.com/office/drawing/2014/main" id="{6333FAAC-E101-F8D9-0829-3EAC064AC23B}"/>
                  </a:ext>
                </a:extLst>
              </p:cNvPr>
              <p:cNvSpPr txBox="1"/>
              <p:nvPr/>
            </p:nvSpPr>
            <p:spPr>
              <a:xfrm>
                <a:off x="3412539" y="641570"/>
                <a:ext cx="12756473" cy="58477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 algn="ctr" defTabSz="914445"/>
                <a:r>
                  <a:rPr lang="es-GT" sz="3200" b="1" dirty="0">
                    <a:latin typeface="Poppins SemiBold" pitchFamily="2" charset="77"/>
                    <a:cs typeface="Poppins SemiBold" pitchFamily="2" charset="77"/>
                  </a:rPr>
                  <a:t>MEJORA CONTINUA DE LOS INDICADORES SOCIALES y ODS</a:t>
                </a:r>
              </a:p>
            </p:txBody>
          </p:sp>
        </p:grpSp>
      </p:grpSp>
      <p:grpSp>
        <p:nvGrpSpPr>
          <p:cNvPr id="19" name="Grupo 18">
            <a:extLst>
              <a:ext uri="{FF2B5EF4-FFF2-40B4-BE49-F238E27FC236}">
                <a16:creationId xmlns:a16="http://schemas.microsoft.com/office/drawing/2014/main" id="{DF99278C-17B2-7D83-037F-C239103DF52C}"/>
              </a:ext>
            </a:extLst>
          </p:cNvPr>
          <p:cNvGrpSpPr/>
          <p:nvPr/>
        </p:nvGrpSpPr>
        <p:grpSpPr>
          <a:xfrm>
            <a:off x="2999870" y="7973942"/>
            <a:ext cx="14992902" cy="2186455"/>
            <a:chOff x="2999870" y="7973942"/>
            <a:chExt cx="14992902" cy="2186455"/>
          </a:xfrm>
        </p:grpSpPr>
        <p:sp>
          <p:nvSpPr>
            <p:cNvPr id="63" name="Rectángulo: esquinas redondeadas 62">
              <a:extLst>
                <a:ext uri="{FF2B5EF4-FFF2-40B4-BE49-F238E27FC236}">
                  <a16:creationId xmlns:a16="http://schemas.microsoft.com/office/drawing/2014/main" id="{40B4B3AB-6B18-1E18-BA01-77524B7CAC42}"/>
                </a:ext>
              </a:extLst>
            </p:cNvPr>
            <p:cNvSpPr/>
            <p:nvPr/>
          </p:nvSpPr>
          <p:spPr>
            <a:xfrm>
              <a:off x="2999870" y="9220478"/>
              <a:ext cx="11449191" cy="835922"/>
            </a:xfrm>
            <a:prstGeom prst="roundRect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GT" sz="4800" b="1" dirty="0">
                <a:solidFill>
                  <a:schemeClr val="tx1"/>
                </a:solidFill>
                <a:latin typeface="Poppins SemiBold" pitchFamily="2" charset="77"/>
                <a:cs typeface="Poppins SemiBold" pitchFamily="2" charset="77"/>
              </a:endParaRPr>
            </a:p>
            <a:p>
              <a:pPr algn="ctr"/>
              <a:r>
                <a:rPr lang="es-GT" sz="4800" b="1" dirty="0">
                  <a:solidFill>
                    <a:schemeClr val="bg1"/>
                  </a:solidFill>
                  <a:latin typeface="Poppins SemiBold" pitchFamily="2" charset="77"/>
                  <a:cs typeface="Poppins SemiBold" pitchFamily="2" charset="77"/>
                </a:rPr>
                <a:t>COCODE - PDIC</a:t>
              </a:r>
            </a:p>
            <a:p>
              <a:pPr algn="ctr"/>
              <a:endParaRPr lang="es-GT" sz="4800" dirty="0">
                <a:solidFill>
                  <a:schemeClr val="tx1"/>
                </a:solidFill>
              </a:endParaRPr>
            </a:p>
          </p:txBody>
        </p:sp>
        <p:pic>
          <p:nvPicPr>
            <p:cNvPr id="64" name="Imagen 2">
              <a:extLst>
                <a:ext uri="{FF2B5EF4-FFF2-40B4-BE49-F238E27FC236}">
                  <a16:creationId xmlns:a16="http://schemas.microsoft.com/office/drawing/2014/main" id="{747B8059-4CC7-D4A2-297D-E055EB48BD0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278075">
              <a:off x="14939382" y="7973942"/>
              <a:ext cx="1701612" cy="21864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Imagen 11" descr="Imagen que contiene parado&#10;&#10;Descripción generada automáticamente">
              <a:extLst>
                <a:ext uri="{FF2B5EF4-FFF2-40B4-BE49-F238E27FC236}">
                  <a16:creationId xmlns:a16="http://schemas.microsoft.com/office/drawing/2014/main" id="{5367B153-9654-AEF4-3DC4-6534EDB0C5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5"/>
                </a:ext>
              </a:extLst>
            </a:blip>
            <a:stretch>
              <a:fillRect/>
            </a:stretch>
          </p:blipFill>
          <p:spPr>
            <a:xfrm>
              <a:off x="16532196" y="8574844"/>
              <a:ext cx="1460576" cy="1555643"/>
            </a:xfrm>
            <a:prstGeom prst="rect">
              <a:avLst/>
            </a:prstGeom>
          </p:spPr>
        </p:pic>
      </p:grpSp>
      <p:grpSp>
        <p:nvGrpSpPr>
          <p:cNvPr id="22" name="Grupo 21">
            <a:extLst>
              <a:ext uri="{FF2B5EF4-FFF2-40B4-BE49-F238E27FC236}">
                <a16:creationId xmlns:a16="http://schemas.microsoft.com/office/drawing/2014/main" id="{9A1D042B-FC1B-56D0-3CF4-364D2F07C170}"/>
              </a:ext>
            </a:extLst>
          </p:cNvPr>
          <p:cNvGrpSpPr/>
          <p:nvPr/>
        </p:nvGrpSpPr>
        <p:grpSpPr>
          <a:xfrm>
            <a:off x="187810" y="2164195"/>
            <a:ext cx="17845105" cy="6221690"/>
            <a:chOff x="187810" y="2164195"/>
            <a:chExt cx="17845105" cy="6221690"/>
          </a:xfrm>
        </p:grpSpPr>
        <p:sp>
          <p:nvSpPr>
            <p:cNvPr id="48" name="CuadroTexto 47">
              <a:extLst>
                <a:ext uri="{FF2B5EF4-FFF2-40B4-BE49-F238E27FC236}">
                  <a16:creationId xmlns:a16="http://schemas.microsoft.com/office/drawing/2014/main" id="{B3BE8E98-6563-254C-0360-92B264F1C02C}"/>
                </a:ext>
              </a:extLst>
            </p:cNvPr>
            <p:cNvSpPr txBox="1"/>
            <p:nvPr/>
          </p:nvSpPr>
          <p:spPr>
            <a:xfrm>
              <a:off x="4275698" y="7739554"/>
              <a:ext cx="9433533" cy="646331"/>
            </a:xfrm>
            <a:prstGeom prst="rect">
              <a:avLst/>
            </a:prstGeom>
            <a:solidFill>
              <a:schemeClr val="tx2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s-GT" sz="3600" b="1" dirty="0">
                  <a:solidFill>
                    <a:schemeClr val="bg1"/>
                  </a:solidFill>
                  <a:latin typeface="Poppins SemiBold" pitchFamily="2" charset="77"/>
                  <a:cs typeface="Poppins SemiBold" pitchFamily="2" charset="77"/>
                </a:rPr>
                <a:t>GOBIERNO MUNICIPAL // COMUDE</a:t>
              </a:r>
            </a:p>
          </p:txBody>
        </p:sp>
        <p:grpSp>
          <p:nvGrpSpPr>
            <p:cNvPr id="14" name="Grupo 13">
              <a:extLst>
                <a:ext uri="{FF2B5EF4-FFF2-40B4-BE49-F238E27FC236}">
                  <a16:creationId xmlns:a16="http://schemas.microsoft.com/office/drawing/2014/main" id="{F4409EB6-49C3-6D1A-873F-385ABAC83B7B}"/>
                </a:ext>
              </a:extLst>
            </p:cNvPr>
            <p:cNvGrpSpPr/>
            <p:nvPr/>
          </p:nvGrpSpPr>
          <p:grpSpPr>
            <a:xfrm>
              <a:off x="14271098" y="2164195"/>
              <a:ext cx="3761817" cy="6046720"/>
              <a:chOff x="13461225" y="1114607"/>
              <a:chExt cx="3757860" cy="6553633"/>
            </a:xfrm>
          </p:grpSpPr>
          <p:sp>
            <p:nvSpPr>
              <p:cNvPr id="45" name="Flecha: pentágono 44">
                <a:extLst>
                  <a:ext uri="{FF2B5EF4-FFF2-40B4-BE49-F238E27FC236}">
                    <a16:creationId xmlns:a16="http://schemas.microsoft.com/office/drawing/2014/main" id="{83C3CC32-BEF0-5051-8F8C-B37590CC8A53}"/>
                  </a:ext>
                </a:extLst>
              </p:cNvPr>
              <p:cNvSpPr/>
              <p:nvPr/>
            </p:nvSpPr>
            <p:spPr>
              <a:xfrm rot="10800000">
                <a:off x="13461225" y="1114607"/>
                <a:ext cx="3449794" cy="6135149"/>
              </a:xfrm>
              <a:prstGeom prst="homePlat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GT"/>
              </a:p>
            </p:txBody>
          </p:sp>
          <p:sp>
            <p:nvSpPr>
              <p:cNvPr id="32" name="CuadroTexto 31">
                <a:extLst>
                  <a:ext uri="{FF2B5EF4-FFF2-40B4-BE49-F238E27FC236}">
                    <a16:creationId xmlns:a16="http://schemas.microsoft.com/office/drawing/2014/main" id="{8CE14B21-150C-23A9-CFEC-168D197A001A}"/>
                  </a:ext>
                </a:extLst>
              </p:cNvPr>
              <p:cNvSpPr txBox="1"/>
              <p:nvPr/>
            </p:nvSpPr>
            <p:spPr>
              <a:xfrm>
                <a:off x="14622910" y="1563757"/>
                <a:ext cx="2596175" cy="610448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defTabSz="914445"/>
                <a:r>
                  <a:rPr lang="es-GT" sz="2400" b="1" u="sng" dirty="0">
                    <a:solidFill>
                      <a:schemeClr val="bg1"/>
                    </a:solidFill>
                    <a:latin typeface="Poppins SemiBold" pitchFamily="2" charset="77"/>
                    <a:cs typeface="Poppins SemiBold" pitchFamily="2" charset="77"/>
                  </a:rPr>
                  <a:t>MINISTERIOS</a:t>
                </a:r>
                <a:r>
                  <a:rPr lang="es-GT" sz="2400" b="1" dirty="0">
                    <a:solidFill>
                      <a:schemeClr val="bg1"/>
                    </a:solidFill>
                    <a:latin typeface="Poppins SemiBold" pitchFamily="2" charset="77"/>
                    <a:cs typeface="Poppins SemiBold" pitchFamily="2" charset="77"/>
                  </a:rPr>
                  <a:t> </a:t>
                </a:r>
              </a:p>
              <a:p>
                <a:pPr algn="ctr" defTabSz="914445"/>
                <a:endParaRPr lang="es-GT" sz="2400" b="1" dirty="0">
                  <a:solidFill>
                    <a:schemeClr val="bg1"/>
                  </a:solidFill>
                  <a:latin typeface="Poppins SemiBold" pitchFamily="2" charset="77"/>
                  <a:cs typeface="Poppins SemiBold" pitchFamily="2" charset="77"/>
                </a:endParaRPr>
              </a:p>
              <a:p>
                <a:pPr algn="ctr" defTabSz="914445"/>
                <a:r>
                  <a:rPr lang="es-GT" sz="2400" b="1" dirty="0">
                    <a:solidFill>
                      <a:schemeClr val="bg1"/>
                    </a:solidFill>
                    <a:latin typeface="Poppins SemiBold" pitchFamily="2" charset="77"/>
                    <a:cs typeface="Poppins SemiBold" pitchFamily="2" charset="77"/>
                  </a:rPr>
                  <a:t>Defensa</a:t>
                </a:r>
              </a:p>
              <a:p>
                <a:pPr algn="ctr" defTabSz="914445"/>
                <a:endParaRPr lang="es-GT" sz="2400" b="1" dirty="0">
                  <a:solidFill>
                    <a:schemeClr val="bg1"/>
                  </a:solidFill>
                  <a:latin typeface="Poppins SemiBold" pitchFamily="2" charset="77"/>
                  <a:cs typeface="Poppins SemiBold" pitchFamily="2" charset="77"/>
                </a:endParaRPr>
              </a:p>
              <a:p>
                <a:pPr algn="ctr" defTabSz="914445"/>
                <a:r>
                  <a:rPr lang="es-GT" sz="2400" b="1" dirty="0">
                    <a:solidFill>
                      <a:schemeClr val="bg1"/>
                    </a:solidFill>
                    <a:latin typeface="Poppins SemiBold" pitchFamily="2" charset="77"/>
                    <a:cs typeface="Poppins SemiBold" pitchFamily="2" charset="77"/>
                  </a:rPr>
                  <a:t>Gobernación</a:t>
                </a:r>
              </a:p>
              <a:p>
                <a:pPr algn="ctr" defTabSz="914445"/>
                <a:endParaRPr lang="es-GT" sz="2400" b="1" dirty="0">
                  <a:solidFill>
                    <a:schemeClr val="bg1"/>
                  </a:solidFill>
                  <a:latin typeface="Poppins SemiBold" pitchFamily="2" charset="77"/>
                  <a:cs typeface="Poppins SemiBold" pitchFamily="2" charset="77"/>
                </a:endParaRPr>
              </a:p>
              <a:p>
                <a:pPr algn="ctr" defTabSz="914445"/>
                <a:r>
                  <a:rPr lang="es-GT" sz="2400" b="1" dirty="0">
                    <a:solidFill>
                      <a:schemeClr val="bg1"/>
                    </a:solidFill>
                    <a:latin typeface="Poppins SemiBold" pitchFamily="2" charset="77"/>
                    <a:cs typeface="Poppins SemiBold" pitchFamily="2" charset="77"/>
                  </a:rPr>
                  <a:t>Sector Productivo</a:t>
                </a:r>
              </a:p>
              <a:p>
                <a:pPr algn="ctr" defTabSz="914445"/>
                <a:endParaRPr lang="es-GT" sz="2400" b="1" dirty="0">
                  <a:solidFill>
                    <a:schemeClr val="bg1"/>
                  </a:solidFill>
                  <a:latin typeface="Poppins SemiBold" pitchFamily="2" charset="77"/>
                  <a:cs typeface="Poppins SemiBold" pitchFamily="2" charset="77"/>
                </a:endParaRPr>
              </a:p>
              <a:p>
                <a:pPr algn="ctr" defTabSz="914445"/>
                <a:r>
                  <a:rPr lang="es-GT" sz="2400" b="1" dirty="0">
                    <a:solidFill>
                      <a:schemeClr val="bg1"/>
                    </a:solidFill>
                    <a:latin typeface="Poppins SemiBold" pitchFamily="2" charset="77"/>
                    <a:cs typeface="Poppins SemiBold" pitchFamily="2" charset="77"/>
                  </a:rPr>
                  <a:t>Economía</a:t>
                </a:r>
              </a:p>
              <a:p>
                <a:pPr algn="ctr" defTabSz="914445"/>
                <a:endParaRPr lang="es-GT" sz="2400" b="1" dirty="0">
                  <a:solidFill>
                    <a:schemeClr val="bg1"/>
                  </a:solidFill>
                  <a:latin typeface="Poppins SemiBold" pitchFamily="2" charset="77"/>
                  <a:cs typeface="Poppins SemiBold" pitchFamily="2" charset="77"/>
                </a:endParaRPr>
              </a:p>
              <a:p>
                <a:pPr algn="ctr" defTabSz="914445"/>
                <a:r>
                  <a:rPr lang="es-GT" sz="2400" b="1" dirty="0">
                    <a:solidFill>
                      <a:schemeClr val="bg1"/>
                    </a:solidFill>
                    <a:latin typeface="Poppins SemiBold" pitchFamily="2" charset="77"/>
                    <a:cs typeface="Poppins SemiBold" pitchFamily="2" charset="77"/>
                  </a:rPr>
                  <a:t>Trabajo</a:t>
                </a:r>
              </a:p>
              <a:p>
                <a:pPr algn="ctr" defTabSz="914445"/>
                <a:endParaRPr lang="es-GT" sz="2400" b="1" dirty="0">
                  <a:solidFill>
                    <a:schemeClr val="bg1"/>
                  </a:solidFill>
                  <a:latin typeface="Poppins SemiBold" pitchFamily="2" charset="77"/>
                  <a:cs typeface="Poppins SemiBold" pitchFamily="2" charset="77"/>
                </a:endParaRPr>
              </a:p>
              <a:p>
                <a:pPr algn="ctr" defTabSz="914445"/>
                <a:r>
                  <a:rPr lang="es-GT" sz="2400" b="1" dirty="0">
                    <a:solidFill>
                      <a:schemeClr val="bg1"/>
                    </a:solidFill>
                    <a:latin typeface="Poppins SemiBold" pitchFamily="2" charset="77"/>
                    <a:cs typeface="Poppins SemiBold" pitchFamily="2" charset="77"/>
                  </a:rPr>
                  <a:t>Educación</a:t>
                </a:r>
              </a:p>
              <a:p>
                <a:pPr algn="ctr" defTabSz="914445"/>
                <a:endParaRPr lang="es-GT" sz="2400" b="1" dirty="0">
                  <a:solidFill>
                    <a:schemeClr val="bg1"/>
                  </a:solidFill>
                  <a:latin typeface="Poppins SemiBold" pitchFamily="2" charset="77"/>
                  <a:cs typeface="Poppins SemiBold" pitchFamily="2" charset="77"/>
                </a:endParaRPr>
              </a:p>
            </p:txBody>
          </p:sp>
        </p:grpSp>
        <p:grpSp>
          <p:nvGrpSpPr>
            <p:cNvPr id="15" name="Grupo 14">
              <a:extLst>
                <a:ext uri="{FF2B5EF4-FFF2-40B4-BE49-F238E27FC236}">
                  <a16:creationId xmlns:a16="http://schemas.microsoft.com/office/drawing/2014/main" id="{2D702215-AA73-F037-ED1D-F7EBD0BE345C}"/>
                </a:ext>
              </a:extLst>
            </p:cNvPr>
            <p:cNvGrpSpPr/>
            <p:nvPr/>
          </p:nvGrpSpPr>
          <p:grpSpPr>
            <a:xfrm>
              <a:off x="187810" y="2486021"/>
              <a:ext cx="3484698" cy="5564185"/>
              <a:chOff x="183858" y="1841861"/>
              <a:chExt cx="3513053" cy="5817477"/>
            </a:xfrm>
          </p:grpSpPr>
          <p:sp>
            <p:nvSpPr>
              <p:cNvPr id="13" name="Flecha: pentágono 12">
                <a:extLst>
                  <a:ext uri="{FF2B5EF4-FFF2-40B4-BE49-F238E27FC236}">
                    <a16:creationId xmlns:a16="http://schemas.microsoft.com/office/drawing/2014/main" id="{06E689DB-816B-1B3F-A6DB-9B73F2CADFD9}"/>
                  </a:ext>
                </a:extLst>
              </p:cNvPr>
              <p:cNvSpPr/>
              <p:nvPr/>
            </p:nvSpPr>
            <p:spPr>
              <a:xfrm>
                <a:off x="442110" y="1841861"/>
                <a:ext cx="3254801" cy="5817477"/>
              </a:xfrm>
              <a:prstGeom prst="homePlat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GT"/>
              </a:p>
            </p:txBody>
          </p:sp>
          <p:sp>
            <p:nvSpPr>
              <p:cNvPr id="40" name="CuadroTexto 39">
                <a:extLst>
                  <a:ext uri="{FF2B5EF4-FFF2-40B4-BE49-F238E27FC236}">
                    <a16:creationId xmlns:a16="http://schemas.microsoft.com/office/drawing/2014/main" id="{5240E11F-DB94-F627-ACBB-BA75DAFB656C}"/>
                  </a:ext>
                </a:extLst>
              </p:cNvPr>
              <p:cNvSpPr txBox="1"/>
              <p:nvPr/>
            </p:nvSpPr>
            <p:spPr>
              <a:xfrm>
                <a:off x="183858" y="2665705"/>
                <a:ext cx="2596175" cy="415498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defTabSz="914445"/>
                <a:r>
                  <a:rPr lang="es-GT" sz="2400" b="1" u="sng" dirty="0">
                    <a:solidFill>
                      <a:schemeClr val="bg1"/>
                    </a:solidFill>
                    <a:latin typeface="Poppins SemiBold" pitchFamily="2" charset="77"/>
                    <a:cs typeface="Poppins SemiBold" pitchFamily="2" charset="77"/>
                  </a:rPr>
                  <a:t>MINISTERIOS</a:t>
                </a:r>
                <a:r>
                  <a:rPr lang="es-GT" sz="2400" b="1" dirty="0">
                    <a:solidFill>
                      <a:schemeClr val="bg1"/>
                    </a:solidFill>
                    <a:latin typeface="Poppins SemiBold" pitchFamily="2" charset="77"/>
                    <a:cs typeface="Poppins SemiBold" pitchFamily="2" charset="77"/>
                  </a:rPr>
                  <a:t> </a:t>
                </a:r>
              </a:p>
              <a:p>
                <a:pPr algn="ctr" defTabSz="914445"/>
                <a:endParaRPr lang="es-GT" sz="2400" b="1" dirty="0">
                  <a:solidFill>
                    <a:schemeClr val="bg1"/>
                  </a:solidFill>
                  <a:latin typeface="Poppins SemiBold" pitchFamily="2" charset="77"/>
                  <a:cs typeface="Poppins SemiBold" pitchFamily="2" charset="77"/>
                </a:endParaRPr>
              </a:p>
              <a:p>
                <a:pPr algn="ctr" defTabSz="914445"/>
                <a:r>
                  <a:rPr lang="es-GT" sz="2400" b="1" dirty="0">
                    <a:solidFill>
                      <a:schemeClr val="bg1"/>
                    </a:solidFill>
                    <a:latin typeface="Poppins SemiBold" pitchFamily="2" charset="77"/>
                    <a:cs typeface="Poppins SemiBold" pitchFamily="2" charset="77"/>
                  </a:rPr>
                  <a:t>Ambiente</a:t>
                </a:r>
              </a:p>
              <a:p>
                <a:pPr algn="ctr" defTabSz="914445"/>
                <a:endParaRPr lang="es-GT" sz="2400" b="1" dirty="0">
                  <a:solidFill>
                    <a:schemeClr val="bg1"/>
                  </a:solidFill>
                  <a:latin typeface="Poppins SemiBold" pitchFamily="2" charset="77"/>
                  <a:cs typeface="Poppins SemiBold" pitchFamily="2" charset="77"/>
                </a:endParaRPr>
              </a:p>
              <a:p>
                <a:pPr algn="ctr" defTabSz="914445"/>
                <a:r>
                  <a:rPr lang="es-GT" sz="2400" b="1" dirty="0">
                    <a:solidFill>
                      <a:schemeClr val="bg1"/>
                    </a:solidFill>
                    <a:latin typeface="Poppins SemiBold" pitchFamily="2" charset="77"/>
                    <a:cs typeface="Poppins SemiBold" pitchFamily="2" charset="77"/>
                  </a:rPr>
                  <a:t>Desarrollo</a:t>
                </a:r>
              </a:p>
              <a:p>
                <a:pPr algn="ctr" defTabSz="914445"/>
                <a:endParaRPr lang="es-GT" sz="2400" b="1" dirty="0">
                  <a:solidFill>
                    <a:schemeClr val="bg1"/>
                  </a:solidFill>
                  <a:latin typeface="Poppins SemiBold" pitchFamily="2" charset="77"/>
                  <a:cs typeface="Poppins SemiBold" pitchFamily="2" charset="77"/>
                </a:endParaRPr>
              </a:p>
              <a:p>
                <a:pPr algn="ctr" defTabSz="914445"/>
                <a:r>
                  <a:rPr lang="es-GT" sz="2400" b="1" dirty="0">
                    <a:solidFill>
                      <a:schemeClr val="bg1"/>
                    </a:solidFill>
                    <a:latin typeface="Poppins SemiBold" pitchFamily="2" charset="77"/>
                    <a:cs typeface="Poppins SemiBold" pitchFamily="2" charset="77"/>
                  </a:rPr>
                  <a:t>Agricultura</a:t>
                </a:r>
              </a:p>
              <a:p>
                <a:pPr algn="ctr" defTabSz="914445"/>
                <a:endParaRPr lang="es-GT" sz="2400" b="1" dirty="0">
                  <a:solidFill>
                    <a:schemeClr val="bg1"/>
                  </a:solidFill>
                  <a:latin typeface="Poppins SemiBold" pitchFamily="2" charset="77"/>
                  <a:cs typeface="Poppins SemiBold" pitchFamily="2" charset="77"/>
                </a:endParaRPr>
              </a:p>
              <a:p>
                <a:pPr algn="ctr" defTabSz="914445"/>
                <a:r>
                  <a:rPr lang="es-GT" sz="2400" b="1" dirty="0">
                    <a:solidFill>
                      <a:schemeClr val="bg1"/>
                    </a:solidFill>
                    <a:latin typeface="Poppins SemiBold" pitchFamily="2" charset="77"/>
                    <a:cs typeface="Poppins SemiBold" pitchFamily="2" charset="77"/>
                  </a:rPr>
                  <a:t>SESAN</a:t>
                </a:r>
              </a:p>
              <a:p>
                <a:pPr algn="ctr" defTabSz="914445"/>
                <a:endParaRPr lang="es-GT" sz="2400" b="1" dirty="0">
                  <a:solidFill>
                    <a:schemeClr val="bg1"/>
                  </a:solidFill>
                  <a:latin typeface="Poppins SemiBold" pitchFamily="2" charset="77"/>
                  <a:cs typeface="Poppins SemiBold" pitchFamily="2" charset="77"/>
                </a:endParaRPr>
              </a:p>
              <a:p>
                <a:pPr algn="ctr" defTabSz="914445"/>
                <a:r>
                  <a:rPr lang="es-GT" sz="2400" b="1" dirty="0">
                    <a:solidFill>
                      <a:schemeClr val="bg1"/>
                    </a:solidFill>
                    <a:latin typeface="Poppins SemiBold" pitchFamily="2" charset="77"/>
                    <a:cs typeface="Poppins SemiBold" pitchFamily="2" charset="77"/>
                  </a:rPr>
                  <a:t>Salud</a:t>
                </a:r>
              </a:p>
            </p:txBody>
          </p:sp>
        </p:grpSp>
      </p:grpSp>
      <p:grpSp>
        <p:nvGrpSpPr>
          <p:cNvPr id="27" name="Grupo 26">
            <a:extLst>
              <a:ext uri="{FF2B5EF4-FFF2-40B4-BE49-F238E27FC236}">
                <a16:creationId xmlns:a16="http://schemas.microsoft.com/office/drawing/2014/main" id="{D7BD72B2-8365-0FF9-C835-5AF593FFDFD9}"/>
              </a:ext>
            </a:extLst>
          </p:cNvPr>
          <p:cNvGrpSpPr/>
          <p:nvPr/>
        </p:nvGrpSpPr>
        <p:grpSpPr>
          <a:xfrm>
            <a:off x="2860050" y="272178"/>
            <a:ext cx="12306652" cy="1659276"/>
            <a:chOff x="2860050" y="272178"/>
            <a:chExt cx="12306652" cy="1659276"/>
          </a:xfrm>
        </p:grpSpPr>
        <p:sp>
          <p:nvSpPr>
            <p:cNvPr id="59" name="CuadroTexto 58">
              <a:extLst>
                <a:ext uri="{FF2B5EF4-FFF2-40B4-BE49-F238E27FC236}">
                  <a16:creationId xmlns:a16="http://schemas.microsoft.com/office/drawing/2014/main" id="{EC27A087-6086-4E13-2549-E0BDFDA73468}"/>
                </a:ext>
              </a:extLst>
            </p:cNvPr>
            <p:cNvSpPr txBox="1"/>
            <p:nvPr/>
          </p:nvSpPr>
          <p:spPr>
            <a:xfrm>
              <a:off x="3934864" y="462430"/>
              <a:ext cx="10115200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914445"/>
              <a:r>
                <a:rPr lang="es-GT" sz="36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Poppins SemiBold" pitchFamily="2" charset="77"/>
                  <a:cs typeface="Poppins SemiBold" pitchFamily="2" charset="77"/>
                </a:rPr>
                <a:t>Administración centrada en la PERSONA</a:t>
              </a:r>
            </a:p>
            <a:p>
              <a:pPr algn="ctr" defTabSz="914445"/>
              <a:r>
                <a:rPr lang="es-GT" sz="36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Poppins SemiBold" pitchFamily="2" charset="77"/>
                  <a:cs typeface="Poppins SemiBold" pitchFamily="2" charset="77"/>
                </a:rPr>
                <a:t> dentro del marco de las Políticas Públicas</a:t>
              </a:r>
            </a:p>
          </p:txBody>
        </p:sp>
        <p:sp>
          <p:nvSpPr>
            <p:cNvPr id="16" name="Flecha: curvada hacia la derecha 15">
              <a:extLst>
                <a:ext uri="{FF2B5EF4-FFF2-40B4-BE49-F238E27FC236}">
                  <a16:creationId xmlns:a16="http://schemas.microsoft.com/office/drawing/2014/main" id="{BBA0E090-A19E-9F29-0557-D84341D45A8C}"/>
                </a:ext>
              </a:extLst>
            </p:cNvPr>
            <p:cNvSpPr/>
            <p:nvPr/>
          </p:nvSpPr>
          <p:spPr>
            <a:xfrm>
              <a:off x="2860050" y="284650"/>
              <a:ext cx="783022" cy="1646804"/>
            </a:xfrm>
            <a:prstGeom prst="curvedRightArrow">
              <a:avLst>
                <a:gd name="adj1" fmla="val 25000"/>
                <a:gd name="adj2" fmla="val 50000"/>
                <a:gd name="adj3" fmla="val 73611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GT">
                <a:solidFill>
                  <a:schemeClr val="tx1"/>
                </a:solidFill>
              </a:endParaRPr>
            </a:p>
          </p:txBody>
        </p:sp>
        <p:pic>
          <p:nvPicPr>
            <p:cNvPr id="18" name="Imagen 17">
              <a:extLst>
                <a:ext uri="{FF2B5EF4-FFF2-40B4-BE49-F238E27FC236}">
                  <a16:creationId xmlns:a16="http://schemas.microsoft.com/office/drawing/2014/main" id="{7B0F13E2-A736-C0E1-D0A5-DB614FFBAE4B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 rot="10018452">
              <a:off x="14355864" y="272178"/>
              <a:ext cx="810838" cy="14753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41618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DEFA090D-6B16-CA22-76C7-C3E17C7E7FA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9000"/>
          </a:blip>
          <a:stretch>
            <a:fillRect/>
          </a:stretch>
        </p:blipFill>
        <p:spPr>
          <a:xfrm>
            <a:off x="9634575" y="41417"/>
            <a:ext cx="8122104" cy="4568684"/>
          </a:xfrm>
          <a:prstGeom prst="rect">
            <a:avLst/>
          </a:prstGeom>
        </p:spPr>
      </p:pic>
      <p:grpSp>
        <p:nvGrpSpPr>
          <p:cNvPr id="3" name="Grupo 2">
            <a:extLst>
              <a:ext uri="{FF2B5EF4-FFF2-40B4-BE49-F238E27FC236}">
                <a16:creationId xmlns:a16="http://schemas.microsoft.com/office/drawing/2014/main" id="{6E8B8674-C57C-439E-85E6-F443C911D66B}"/>
              </a:ext>
            </a:extLst>
          </p:cNvPr>
          <p:cNvGrpSpPr/>
          <p:nvPr/>
        </p:nvGrpSpPr>
        <p:grpSpPr>
          <a:xfrm>
            <a:off x="539406" y="1005228"/>
            <a:ext cx="17217273" cy="9153660"/>
            <a:chOff x="539406" y="1005228"/>
            <a:chExt cx="16238485" cy="9153660"/>
          </a:xfrm>
        </p:grpSpPr>
        <p:sp>
          <p:nvSpPr>
            <p:cNvPr id="14" name="CuadroTexto 13">
              <a:extLst>
                <a:ext uri="{FF2B5EF4-FFF2-40B4-BE49-F238E27FC236}">
                  <a16:creationId xmlns:a16="http://schemas.microsoft.com/office/drawing/2014/main" id="{05C9F757-0C10-300B-EC0A-0E96AD4F8FCB}"/>
                </a:ext>
              </a:extLst>
            </p:cNvPr>
            <p:cNvSpPr txBox="1"/>
            <p:nvPr/>
          </p:nvSpPr>
          <p:spPr>
            <a:xfrm rot="20250864">
              <a:off x="539406" y="1005228"/>
              <a:ext cx="8138228" cy="4893647"/>
            </a:xfrm>
            <a:custGeom>
              <a:avLst/>
              <a:gdLst>
                <a:gd name="connsiteX0" fmla="*/ 0 w 8138228"/>
                <a:gd name="connsiteY0" fmla="*/ 0 h 4893647"/>
                <a:gd name="connsiteX1" fmla="*/ 840950 w 8138228"/>
                <a:gd name="connsiteY1" fmla="*/ 0 h 4893647"/>
                <a:gd name="connsiteX2" fmla="*/ 1600518 w 8138228"/>
                <a:gd name="connsiteY2" fmla="*/ 0 h 4893647"/>
                <a:gd name="connsiteX3" fmla="*/ 2441468 w 8138228"/>
                <a:gd name="connsiteY3" fmla="*/ 0 h 4893647"/>
                <a:gd name="connsiteX4" fmla="*/ 3038272 w 8138228"/>
                <a:gd name="connsiteY4" fmla="*/ 0 h 4893647"/>
                <a:gd name="connsiteX5" fmla="*/ 3716457 w 8138228"/>
                <a:gd name="connsiteY5" fmla="*/ 0 h 4893647"/>
                <a:gd name="connsiteX6" fmla="*/ 4231879 w 8138228"/>
                <a:gd name="connsiteY6" fmla="*/ 0 h 4893647"/>
                <a:gd name="connsiteX7" fmla="*/ 4991447 w 8138228"/>
                <a:gd name="connsiteY7" fmla="*/ 0 h 4893647"/>
                <a:gd name="connsiteX8" fmla="*/ 5669632 w 8138228"/>
                <a:gd name="connsiteY8" fmla="*/ 0 h 4893647"/>
                <a:gd name="connsiteX9" fmla="*/ 6510582 w 8138228"/>
                <a:gd name="connsiteY9" fmla="*/ 0 h 4893647"/>
                <a:gd name="connsiteX10" fmla="*/ 7270150 w 8138228"/>
                <a:gd name="connsiteY10" fmla="*/ 0 h 4893647"/>
                <a:gd name="connsiteX11" fmla="*/ 8138228 w 8138228"/>
                <a:gd name="connsiteY11" fmla="*/ 0 h 4893647"/>
                <a:gd name="connsiteX12" fmla="*/ 8138228 w 8138228"/>
                <a:gd name="connsiteY12" fmla="*/ 796965 h 4893647"/>
                <a:gd name="connsiteX13" fmla="*/ 8138228 w 8138228"/>
                <a:gd name="connsiteY13" fmla="*/ 1447121 h 4893647"/>
                <a:gd name="connsiteX14" fmla="*/ 8138228 w 8138228"/>
                <a:gd name="connsiteY14" fmla="*/ 1999404 h 4893647"/>
                <a:gd name="connsiteX15" fmla="*/ 8138228 w 8138228"/>
                <a:gd name="connsiteY15" fmla="*/ 2796370 h 4893647"/>
                <a:gd name="connsiteX16" fmla="*/ 8138228 w 8138228"/>
                <a:gd name="connsiteY16" fmla="*/ 3593335 h 4893647"/>
                <a:gd name="connsiteX17" fmla="*/ 8138228 w 8138228"/>
                <a:gd name="connsiteY17" fmla="*/ 4194555 h 4893647"/>
                <a:gd name="connsiteX18" fmla="*/ 8138228 w 8138228"/>
                <a:gd name="connsiteY18" fmla="*/ 4893647 h 4893647"/>
                <a:gd name="connsiteX19" fmla="*/ 7378660 w 8138228"/>
                <a:gd name="connsiteY19" fmla="*/ 4893647 h 4893647"/>
                <a:gd name="connsiteX20" fmla="*/ 6700474 w 8138228"/>
                <a:gd name="connsiteY20" fmla="*/ 4893647 h 4893647"/>
                <a:gd name="connsiteX21" fmla="*/ 5940906 w 8138228"/>
                <a:gd name="connsiteY21" fmla="*/ 4893647 h 4893647"/>
                <a:gd name="connsiteX22" fmla="*/ 5506868 w 8138228"/>
                <a:gd name="connsiteY22" fmla="*/ 4893647 h 4893647"/>
                <a:gd name="connsiteX23" fmla="*/ 4828682 w 8138228"/>
                <a:gd name="connsiteY23" fmla="*/ 4893647 h 4893647"/>
                <a:gd name="connsiteX24" fmla="*/ 4394643 w 8138228"/>
                <a:gd name="connsiteY24" fmla="*/ 4893647 h 4893647"/>
                <a:gd name="connsiteX25" fmla="*/ 3553693 w 8138228"/>
                <a:gd name="connsiteY25" fmla="*/ 4893647 h 4893647"/>
                <a:gd name="connsiteX26" fmla="*/ 2875507 w 8138228"/>
                <a:gd name="connsiteY26" fmla="*/ 4893647 h 4893647"/>
                <a:gd name="connsiteX27" fmla="*/ 2278704 w 8138228"/>
                <a:gd name="connsiteY27" fmla="*/ 4893647 h 4893647"/>
                <a:gd name="connsiteX28" fmla="*/ 1681900 w 8138228"/>
                <a:gd name="connsiteY28" fmla="*/ 4893647 h 4893647"/>
                <a:gd name="connsiteX29" fmla="*/ 922333 w 8138228"/>
                <a:gd name="connsiteY29" fmla="*/ 4893647 h 4893647"/>
                <a:gd name="connsiteX30" fmla="*/ 0 w 8138228"/>
                <a:gd name="connsiteY30" fmla="*/ 4893647 h 4893647"/>
                <a:gd name="connsiteX31" fmla="*/ 0 w 8138228"/>
                <a:gd name="connsiteY31" fmla="*/ 4292428 h 4893647"/>
                <a:gd name="connsiteX32" fmla="*/ 0 w 8138228"/>
                <a:gd name="connsiteY32" fmla="*/ 3495462 h 4893647"/>
                <a:gd name="connsiteX33" fmla="*/ 0 w 8138228"/>
                <a:gd name="connsiteY33" fmla="*/ 2747433 h 4893647"/>
                <a:gd name="connsiteX34" fmla="*/ 0 w 8138228"/>
                <a:gd name="connsiteY34" fmla="*/ 1999404 h 4893647"/>
                <a:gd name="connsiteX35" fmla="*/ 0 w 8138228"/>
                <a:gd name="connsiteY35" fmla="*/ 1447121 h 4893647"/>
                <a:gd name="connsiteX36" fmla="*/ 0 w 8138228"/>
                <a:gd name="connsiteY36" fmla="*/ 796965 h 4893647"/>
                <a:gd name="connsiteX37" fmla="*/ 0 w 8138228"/>
                <a:gd name="connsiteY37" fmla="*/ 0 h 48936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8138228" h="4893647" extrusionOk="0">
                  <a:moveTo>
                    <a:pt x="0" y="0"/>
                  </a:moveTo>
                  <a:cubicBezTo>
                    <a:pt x="235686" y="29412"/>
                    <a:pt x="568664" y="26020"/>
                    <a:pt x="840950" y="0"/>
                  </a:cubicBezTo>
                  <a:cubicBezTo>
                    <a:pt x="1113236" y="-26020"/>
                    <a:pt x="1391486" y="13063"/>
                    <a:pt x="1600518" y="0"/>
                  </a:cubicBezTo>
                  <a:cubicBezTo>
                    <a:pt x="1809550" y="-13063"/>
                    <a:pt x="2154753" y="16756"/>
                    <a:pt x="2441468" y="0"/>
                  </a:cubicBezTo>
                  <a:cubicBezTo>
                    <a:pt x="2728183" y="-16756"/>
                    <a:pt x="2903687" y="17942"/>
                    <a:pt x="3038272" y="0"/>
                  </a:cubicBezTo>
                  <a:cubicBezTo>
                    <a:pt x="3172857" y="-17942"/>
                    <a:pt x="3530734" y="5037"/>
                    <a:pt x="3716457" y="0"/>
                  </a:cubicBezTo>
                  <a:cubicBezTo>
                    <a:pt x="3902180" y="-5037"/>
                    <a:pt x="4010693" y="7007"/>
                    <a:pt x="4231879" y="0"/>
                  </a:cubicBezTo>
                  <a:cubicBezTo>
                    <a:pt x="4453065" y="-7007"/>
                    <a:pt x="4625744" y="31720"/>
                    <a:pt x="4991447" y="0"/>
                  </a:cubicBezTo>
                  <a:cubicBezTo>
                    <a:pt x="5357150" y="-31720"/>
                    <a:pt x="5432748" y="28887"/>
                    <a:pt x="5669632" y="0"/>
                  </a:cubicBezTo>
                  <a:cubicBezTo>
                    <a:pt x="5906516" y="-28887"/>
                    <a:pt x="6279996" y="-38414"/>
                    <a:pt x="6510582" y="0"/>
                  </a:cubicBezTo>
                  <a:cubicBezTo>
                    <a:pt x="6741168" y="38414"/>
                    <a:pt x="6956584" y="-774"/>
                    <a:pt x="7270150" y="0"/>
                  </a:cubicBezTo>
                  <a:cubicBezTo>
                    <a:pt x="7583716" y="774"/>
                    <a:pt x="7933645" y="19056"/>
                    <a:pt x="8138228" y="0"/>
                  </a:cubicBezTo>
                  <a:cubicBezTo>
                    <a:pt x="8157843" y="223642"/>
                    <a:pt x="8151292" y="400488"/>
                    <a:pt x="8138228" y="796965"/>
                  </a:cubicBezTo>
                  <a:cubicBezTo>
                    <a:pt x="8125164" y="1193443"/>
                    <a:pt x="8117828" y="1201239"/>
                    <a:pt x="8138228" y="1447121"/>
                  </a:cubicBezTo>
                  <a:cubicBezTo>
                    <a:pt x="8158628" y="1693003"/>
                    <a:pt x="8151834" y="1840303"/>
                    <a:pt x="8138228" y="1999404"/>
                  </a:cubicBezTo>
                  <a:cubicBezTo>
                    <a:pt x="8124622" y="2158505"/>
                    <a:pt x="8167344" y="2452615"/>
                    <a:pt x="8138228" y="2796370"/>
                  </a:cubicBezTo>
                  <a:cubicBezTo>
                    <a:pt x="8109112" y="3140125"/>
                    <a:pt x="8161168" y="3286219"/>
                    <a:pt x="8138228" y="3593335"/>
                  </a:cubicBezTo>
                  <a:cubicBezTo>
                    <a:pt x="8115288" y="3900452"/>
                    <a:pt x="8130438" y="3937405"/>
                    <a:pt x="8138228" y="4194555"/>
                  </a:cubicBezTo>
                  <a:cubicBezTo>
                    <a:pt x="8146018" y="4451705"/>
                    <a:pt x="8132609" y="4547535"/>
                    <a:pt x="8138228" y="4893647"/>
                  </a:cubicBezTo>
                  <a:cubicBezTo>
                    <a:pt x="7896810" y="4924861"/>
                    <a:pt x="7720906" y="4915396"/>
                    <a:pt x="7378660" y="4893647"/>
                  </a:cubicBezTo>
                  <a:cubicBezTo>
                    <a:pt x="7036414" y="4871898"/>
                    <a:pt x="6884537" y="4902536"/>
                    <a:pt x="6700474" y="4893647"/>
                  </a:cubicBezTo>
                  <a:cubicBezTo>
                    <a:pt x="6516411" y="4884758"/>
                    <a:pt x="6200970" y="4869530"/>
                    <a:pt x="5940906" y="4893647"/>
                  </a:cubicBezTo>
                  <a:cubicBezTo>
                    <a:pt x="5680842" y="4917764"/>
                    <a:pt x="5704424" y="4910162"/>
                    <a:pt x="5506868" y="4893647"/>
                  </a:cubicBezTo>
                  <a:cubicBezTo>
                    <a:pt x="5309312" y="4877132"/>
                    <a:pt x="5044918" y="4908424"/>
                    <a:pt x="4828682" y="4893647"/>
                  </a:cubicBezTo>
                  <a:cubicBezTo>
                    <a:pt x="4612446" y="4878870"/>
                    <a:pt x="4492391" y="4911254"/>
                    <a:pt x="4394643" y="4893647"/>
                  </a:cubicBezTo>
                  <a:cubicBezTo>
                    <a:pt x="4296895" y="4876040"/>
                    <a:pt x="3755458" y="4881147"/>
                    <a:pt x="3553693" y="4893647"/>
                  </a:cubicBezTo>
                  <a:cubicBezTo>
                    <a:pt x="3351928" y="4906148"/>
                    <a:pt x="3050004" y="4877110"/>
                    <a:pt x="2875507" y="4893647"/>
                  </a:cubicBezTo>
                  <a:cubicBezTo>
                    <a:pt x="2701010" y="4910184"/>
                    <a:pt x="2503288" y="4869294"/>
                    <a:pt x="2278704" y="4893647"/>
                  </a:cubicBezTo>
                  <a:cubicBezTo>
                    <a:pt x="2054120" y="4918000"/>
                    <a:pt x="1882599" y="4884175"/>
                    <a:pt x="1681900" y="4893647"/>
                  </a:cubicBezTo>
                  <a:cubicBezTo>
                    <a:pt x="1481201" y="4903119"/>
                    <a:pt x="1251530" y="4860934"/>
                    <a:pt x="922333" y="4893647"/>
                  </a:cubicBezTo>
                  <a:cubicBezTo>
                    <a:pt x="593136" y="4926360"/>
                    <a:pt x="388776" y="4857933"/>
                    <a:pt x="0" y="4893647"/>
                  </a:cubicBezTo>
                  <a:cubicBezTo>
                    <a:pt x="-13180" y="4752947"/>
                    <a:pt x="14023" y="4457670"/>
                    <a:pt x="0" y="4292428"/>
                  </a:cubicBezTo>
                  <a:cubicBezTo>
                    <a:pt x="-14023" y="4127186"/>
                    <a:pt x="27162" y="3861793"/>
                    <a:pt x="0" y="3495462"/>
                  </a:cubicBezTo>
                  <a:cubicBezTo>
                    <a:pt x="-27162" y="3129131"/>
                    <a:pt x="-2836" y="3084403"/>
                    <a:pt x="0" y="2747433"/>
                  </a:cubicBezTo>
                  <a:cubicBezTo>
                    <a:pt x="2836" y="2410463"/>
                    <a:pt x="16064" y="2182959"/>
                    <a:pt x="0" y="1999404"/>
                  </a:cubicBezTo>
                  <a:cubicBezTo>
                    <a:pt x="-16064" y="1815849"/>
                    <a:pt x="-13409" y="1674409"/>
                    <a:pt x="0" y="1447121"/>
                  </a:cubicBezTo>
                  <a:cubicBezTo>
                    <a:pt x="13409" y="1219833"/>
                    <a:pt x="12249" y="1120012"/>
                    <a:pt x="0" y="796965"/>
                  </a:cubicBezTo>
                  <a:cubicBezTo>
                    <a:pt x="-12249" y="473918"/>
                    <a:pt x="7861" y="265798"/>
                    <a:pt x="0" y="0"/>
                  </a:cubicBezTo>
                  <a:close/>
                </a:path>
              </a:pathLst>
            </a:custGeom>
            <a:noFill/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2659636256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MX" sz="4400" b="1" dirty="0">
                  <a:latin typeface="Amasis MT Pro" panose="020B0604020202020204" pitchFamily="18" charset="0"/>
                </a:rPr>
                <a:t>Alianzas</a:t>
              </a:r>
            </a:p>
            <a:p>
              <a:pPr algn="ctr"/>
              <a:r>
                <a:rPr lang="es-MX" sz="4400" b="1" dirty="0">
                  <a:latin typeface="Amasis MT Pro" panose="020B0604020202020204" pitchFamily="18" charset="0"/>
                </a:rPr>
                <a:t>Público-Privadas</a:t>
              </a:r>
            </a:p>
            <a:p>
              <a:pPr algn="ctr"/>
              <a:endParaRPr lang="es-MX" sz="3200" dirty="0">
                <a:latin typeface="Amasis MT Pro" panose="020B0604020202020204" pitchFamily="18" charset="0"/>
              </a:endParaRPr>
            </a:p>
            <a:p>
              <a:pPr algn="ctr"/>
              <a:r>
                <a:rPr lang="es-MX" sz="3200" dirty="0">
                  <a:latin typeface="Amasis MT Pro" panose="020B0604020202020204" pitchFamily="18" charset="0"/>
                </a:rPr>
                <a:t>Transparencia</a:t>
              </a:r>
            </a:p>
            <a:p>
              <a:pPr algn="ctr"/>
              <a:r>
                <a:rPr lang="es-MX" sz="3200" dirty="0">
                  <a:latin typeface="Amasis MT Pro" panose="020B0604020202020204" pitchFamily="18" charset="0"/>
                </a:rPr>
                <a:t>Rendición de cuentas</a:t>
              </a:r>
            </a:p>
            <a:p>
              <a:pPr algn="ctr"/>
              <a:r>
                <a:rPr lang="es-MX" sz="3200" dirty="0">
                  <a:latin typeface="Amasis MT Pro" panose="020B0604020202020204" pitchFamily="18" charset="0"/>
                </a:rPr>
                <a:t>Medible </a:t>
              </a:r>
            </a:p>
            <a:p>
              <a:pPr algn="ctr"/>
              <a:r>
                <a:rPr lang="es-MX" sz="3200" dirty="0">
                  <a:latin typeface="Amasis MT Pro" panose="020B0604020202020204" pitchFamily="18" charset="0"/>
                </a:rPr>
                <a:t>Verificable</a:t>
              </a:r>
            </a:p>
            <a:p>
              <a:pPr algn="ctr"/>
              <a:r>
                <a:rPr lang="es-MX" sz="3200" dirty="0">
                  <a:latin typeface="Amasis MT Pro" panose="020B0604020202020204" pitchFamily="18" charset="0"/>
                </a:rPr>
                <a:t>Fortalecimiento institucionalidad pública</a:t>
              </a:r>
            </a:p>
            <a:p>
              <a:pPr algn="ctr"/>
              <a:r>
                <a:rPr lang="es-MX" sz="3200" dirty="0">
                  <a:latin typeface="Amasis MT Pro" panose="020B0604020202020204" pitchFamily="18" charset="0"/>
                </a:rPr>
                <a:t>Ciudadanía formada e informada</a:t>
              </a:r>
              <a:endParaRPr lang="es-GT" sz="3200" dirty="0">
                <a:latin typeface="Amasis MT Pro" panose="020B0604020202020204" pitchFamily="18" charset="0"/>
              </a:endParaRPr>
            </a:p>
          </p:txBody>
        </p:sp>
        <p:grpSp>
          <p:nvGrpSpPr>
            <p:cNvPr id="17" name="Grupo 16">
              <a:extLst>
                <a:ext uri="{FF2B5EF4-FFF2-40B4-BE49-F238E27FC236}">
                  <a16:creationId xmlns:a16="http://schemas.microsoft.com/office/drawing/2014/main" id="{49B76E36-CF85-F2D5-71F0-0FB0C8382B9B}"/>
                </a:ext>
              </a:extLst>
            </p:cNvPr>
            <p:cNvGrpSpPr/>
            <p:nvPr/>
          </p:nvGrpSpPr>
          <p:grpSpPr>
            <a:xfrm>
              <a:off x="1031916" y="5657851"/>
              <a:ext cx="15745975" cy="4501037"/>
              <a:chOff x="1025762" y="5399900"/>
              <a:chExt cx="15896325" cy="4785823"/>
            </a:xfrm>
          </p:grpSpPr>
          <p:pic>
            <p:nvPicPr>
              <p:cNvPr id="4" name="Imagen 3" descr="Logotipo, nombre de la empresa&#10;&#10;Descripción generada automáticamente">
                <a:extLst>
                  <a:ext uri="{FF2B5EF4-FFF2-40B4-BE49-F238E27FC236}">
                    <a16:creationId xmlns:a16="http://schemas.microsoft.com/office/drawing/2014/main" id="{D2F0F4A1-7F9F-FCE2-8E44-FA8BB381A5B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25762" y="7426682"/>
                <a:ext cx="3243329" cy="2378441"/>
              </a:xfrm>
              <a:prstGeom prst="rect">
                <a:avLst/>
              </a:prstGeom>
            </p:spPr>
          </p:pic>
          <p:pic>
            <p:nvPicPr>
              <p:cNvPr id="12" name="Imagen 11" descr="Interfaz de usuario gráfica&#10;&#10;Descripción generada automáticamente con confianza media">
                <a:extLst>
                  <a:ext uri="{FF2B5EF4-FFF2-40B4-BE49-F238E27FC236}">
                    <a16:creationId xmlns:a16="http://schemas.microsoft.com/office/drawing/2014/main" id="{6855B467-BE6A-5853-9AC8-1A704E998D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36517" y="8139612"/>
                <a:ext cx="9525000" cy="2046111"/>
              </a:xfrm>
              <a:prstGeom prst="rect">
                <a:avLst/>
              </a:prstGeom>
            </p:spPr>
          </p:pic>
          <p:sp>
            <p:nvSpPr>
              <p:cNvPr id="15" name="Rectángulo 14">
                <a:extLst>
                  <a:ext uri="{FF2B5EF4-FFF2-40B4-BE49-F238E27FC236}">
                    <a16:creationId xmlns:a16="http://schemas.microsoft.com/office/drawing/2014/main" id="{B52CCCAF-EEB8-CE0E-CEBB-3E8CEFBBA27C}"/>
                  </a:ext>
                </a:extLst>
              </p:cNvPr>
              <p:cNvSpPr/>
              <p:nvPr/>
            </p:nvSpPr>
            <p:spPr>
              <a:xfrm>
                <a:off x="6133770" y="5399900"/>
                <a:ext cx="6629796" cy="1865324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es-ES" sz="5400" b="0" cap="none" spc="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GOBERNANZA</a:t>
                </a:r>
              </a:p>
              <a:p>
                <a:pPr algn="ctr"/>
                <a:r>
                  <a:rPr lang="es-ES" sz="54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GOBERNABILIDAD</a:t>
                </a:r>
                <a:endParaRPr lang="es-ES" sz="5400" b="0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pic>
            <p:nvPicPr>
              <p:cNvPr id="16" name="Imagen 15">
                <a:extLst>
                  <a:ext uri="{FF2B5EF4-FFF2-40B4-BE49-F238E27FC236}">
                    <a16:creationId xmlns:a16="http://schemas.microsoft.com/office/drawing/2014/main" id="{17036343-2BFC-B13D-316B-8E78F070B3C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4677163" y="7193996"/>
                <a:ext cx="2244924" cy="2873197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068703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-8391"/>
            <a:ext cx="18288000" cy="10287212"/>
            <a:chOff x="-1" y="0"/>
            <a:chExt cx="18288000" cy="10287212"/>
          </a:xfrm>
        </p:grpSpPr>
        <p:sp>
          <p:nvSpPr>
            <p:cNvPr id="3" name="object 3"/>
            <p:cNvSpPr/>
            <p:nvPr/>
          </p:nvSpPr>
          <p:spPr>
            <a:xfrm>
              <a:off x="-1" y="0"/>
              <a:ext cx="18288000" cy="8373745"/>
            </a:xfrm>
            <a:custGeom>
              <a:avLst/>
              <a:gdLst/>
              <a:ahLst/>
              <a:cxnLst/>
              <a:rect l="l" t="t" r="r" b="b"/>
              <a:pathLst>
                <a:path w="18288000" h="8373745">
                  <a:moveTo>
                    <a:pt x="18287999" y="0"/>
                  </a:moveTo>
                  <a:lnTo>
                    <a:pt x="18287999" y="8373245"/>
                  </a:lnTo>
                  <a:lnTo>
                    <a:pt x="0" y="1854598"/>
                  </a:lnTo>
                  <a:lnTo>
                    <a:pt x="0" y="0"/>
                  </a:lnTo>
                  <a:lnTo>
                    <a:pt x="18287999" y="0"/>
                  </a:lnTo>
                  <a:close/>
                </a:path>
              </a:pathLst>
            </a:custGeom>
            <a:solidFill>
              <a:srgbClr val="99B950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4" name="object 4"/>
            <p:cNvSpPr/>
            <p:nvPr/>
          </p:nvSpPr>
          <p:spPr>
            <a:xfrm>
              <a:off x="0" y="6914727"/>
              <a:ext cx="9461500" cy="3372485"/>
            </a:xfrm>
            <a:custGeom>
              <a:avLst/>
              <a:gdLst/>
              <a:ahLst/>
              <a:cxnLst/>
              <a:rect l="l" t="t" r="r" b="b"/>
              <a:pathLst>
                <a:path w="9461500" h="3372484">
                  <a:moveTo>
                    <a:pt x="0" y="0"/>
                  </a:moveTo>
                  <a:lnTo>
                    <a:pt x="9460876" y="3372271"/>
                  </a:lnTo>
                  <a:lnTo>
                    <a:pt x="0" y="337227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8295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8305800" y="266213"/>
            <a:ext cx="5838051" cy="185948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MX" sz="6000" spc="-484" dirty="0">
                <a:solidFill>
                  <a:schemeClr val="tx2"/>
                </a:solidFill>
              </a:rPr>
              <a:t>Alianza </a:t>
            </a:r>
            <a:br>
              <a:rPr lang="es-MX" sz="6000" spc="-484" dirty="0">
                <a:solidFill>
                  <a:schemeClr val="tx2"/>
                </a:solidFill>
              </a:rPr>
            </a:br>
            <a:r>
              <a:rPr lang="es-MX" sz="6000" spc="-484" dirty="0">
                <a:solidFill>
                  <a:schemeClr val="tx2"/>
                </a:solidFill>
              </a:rPr>
              <a:t>Público/Privada</a:t>
            </a:r>
            <a:endParaRPr sz="6000" spc="-345" dirty="0">
              <a:solidFill>
                <a:schemeClr val="tx2"/>
              </a:solidFill>
            </a:endParaRPr>
          </a:p>
        </p:txBody>
      </p:sp>
      <p:pic>
        <p:nvPicPr>
          <p:cNvPr id="26" name="Picture 2" descr="Imagen">
            <a:extLst>
              <a:ext uri="{FF2B5EF4-FFF2-40B4-BE49-F238E27FC236}">
                <a16:creationId xmlns:a16="http://schemas.microsoft.com/office/drawing/2014/main" id="{B0570FDC-B90F-4442-A39E-B150EBA8C2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84" t="13610" b="28862"/>
          <a:stretch/>
        </p:blipFill>
        <p:spPr bwMode="auto">
          <a:xfrm>
            <a:off x="409630" y="2036917"/>
            <a:ext cx="7645668" cy="4876800"/>
          </a:xfrm>
          <a:prstGeom prst="flowChartPreparation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Imagen 28">
            <a:extLst>
              <a:ext uri="{FF2B5EF4-FFF2-40B4-BE49-F238E27FC236}">
                <a16:creationId xmlns:a16="http://schemas.microsoft.com/office/drawing/2014/main" id="{E932041D-74C6-44B1-A951-4E1C9B0E18F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8307" y="6913717"/>
            <a:ext cx="2689124" cy="207650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Imagen 29">
            <a:extLst>
              <a:ext uri="{FF2B5EF4-FFF2-40B4-BE49-F238E27FC236}">
                <a16:creationId xmlns:a16="http://schemas.microsoft.com/office/drawing/2014/main" id="{CE7725A7-C2CA-4F38-A4CC-9724791DC4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91800" y="7087833"/>
            <a:ext cx="1676400" cy="2045873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29D212C7-75AE-538D-5586-5160972E39BB}"/>
              </a:ext>
            </a:extLst>
          </p:cNvPr>
          <p:cNvSpPr txBox="1"/>
          <p:nvPr/>
        </p:nvSpPr>
        <p:spPr>
          <a:xfrm>
            <a:off x="10574867" y="2400300"/>
            <a:ext cx="8458200" cy="3313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lnSpc>
                <a:spcPct val="150000"/>
              </a:lnSpc>
              <a:buAutoNum type="arabicPeriod"/>
            </a:pPr>
            <a:r>
              <a:rPr lang="es-MX" sz="3600" dirty="0"/>
              <a:t>Mejores Familias</a:t>
            </a:r>
          </a:p>
          <a:p>
            <a:pPr marL="742950" indent="-742950">
              <a:lnSpc>
                <a:spcPct val="150000"/>
              </a:lnSpc>
              <a:buAutoNum type="arabicPeriod"/>
            </a:pPr>
            <a:r>
              <a:rPr lang="es-MX" sz="3600" dirty="0"/>
              <a:t>Planificación desde lo local</a:t>
            </a:r>
          </a:p>
          <a:p>
            <a:pPr marL="742950" indent="-742950">
              <a:lnSpc>
                <a:spcPct val="150000"/>
              </a:lnSpc>
              <a:buAutoNum type="arabicPeriod"/>
            </a:pPr>
            <a:r>
              <a:rPr lang="es-MX" sz="3600" dirty="0"/>
              <a:t>Enfrentando Juntos la Pandemia    </a:t>
            </a:r>
            <a:r>
              <a:rPr lang="es-MX" sz="3600" dirty="0" err="1"/>
              <a:t>Covid</a:t>
            </a:r>
            <a:r>
              <a:rPr lang="es-MX" sz="3600" dirty="0"/>
              <a:t> 19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2">
            <a:extLst>
              <a:ext uri="{FF2B5EF4-FFF2-40B4-BE49-F238E27FC236}">
                <a16:creationId xmlns:a16="http://schemas.microsoft.com/office/drawing/2014/main" id="{F503D67D-7857-4D81-43E5-4DEFCFFC3F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304077"/>
            <a:ext cx="6277350" cy="8065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9F8EC955-0FD0-7E02-6967-CE316BAA961B}"/>
              </a:ext>
            </a:extLst>
          </p:cNvPr>
          <p:cNvSpPr/>
          <p:nvPr/>
        </p:nvSpPr>
        <p:spPr>
          <a:xfrm>
            <a:off x="8153400" y="1301740"/>
            <a:ext cx="7994497" cy="34163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Planificación desde</a:t>
            </a:r>
          </a:p>
          <a:p>
            <a:pPr algn="ctr"/>
            <a:r>
              <a:rPr lang="es-ES" sz="5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lo local</a:t>
            </a:r>
          </a:p>
          <a:p>
            <a:pPr algn="ctr"/>
            <a:endParaRPr lang="es-ES" sz="54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algn="ctr"/>
            <a:r>
              <a:rPr lang="es-ES" sz="5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Aldea San Andrés Osuna</a:t>
            </a:r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5" name="Vista general de diapositiva 4">
                <a:extLst>
                  <a:ext uri="{FF2B5EF4-FFF2-40B4-BE49-F238E27FC236}">
                    <a16:creationId xmlns:a16="http://schemas.microsoft.com/office/drawing/2014/main" id="{07976D75-9ECF-B94D-0AD0-3B1E721C7A31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47260636"/>
                  </p:ext>
                </p:extLst>
              </p:nvPr>
            </p:nvGraphicFramePr>
            <p:xfrm>
              <a:off x="9525000" y="5549920"/>
              <a:ext cx="6858000" cy="3857625"/>
            </p:xfrm>
            <a:graphic>
              <a:graphicData uri="http://schemas.microsoft.com/office/powerpoint/2016/slidezoom">
                <pslz:sldZm>
                  <pslz:sldZmObj sldId="284" cId="2291457582">
                    <pslz:zmPr id="{778BBE66-4CBC-4844-9C06-62DADDFD4E1F}" returnToParent="0" transitionDur="1000">
                      <p166:blipFill xmlns:p166="http://schemas.microsoft.com/office/powerpoint/2016/6/main">
                        <a:blip r:embed="rId3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6858000" cy="3857625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5" name="Vista general de diapositiva 4">
                <a:hlinkClick r:id="rId4" action="ppaction://hlinksldjump"/>
                <a:extLst>
                  <a:ext uri="{FF2B5EF4-FFF2-40B4-BE49-F238E27FC236}">
                    <a16:creationId xmlns:a16="http://schemas.microsoft.com/office/drawing/2014/main" id="{07976D75-9ECF-B94D-0AD0-3B1E721C7A3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525000" y="5549920"/>
                <a:ext cx="6858000" cy="3857625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868061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E70086A-45E3-86FA-50C9-EE3ED969D0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7929" y="129863"/>
            <a:ext cx="16687800" cy="677108"/>
          </a:xfrm>
        </p:spPr>
        <p:txBody>
          <a:bodyPr/>
          <a:lstStyle/>
          <a:p>
            <a:r>
              <a:rPr lang="es-MX" sz="4400" dirty="0"/>
              <a:t>Ejemplo de Proceso de formulación de proyectos</a:t>
            </a:r>
            <a:endParaRPr lang="es-GT" sz="4400" dirty="0"/>
          </a:p>
        </p:txBody>
      </p:sp>
      <p:grpSp>
        <p:nvGrpSpPr>
          <p:cNvPr id="17" name="Grupo 16">
            <a:extLst>
              <a:ext uri="{FF2B5EF4-FFF2-40B4-BE49-F238E27FC236}">
                <a16:creationId xmlns:a16="http://schemas.microsoft.com/office/drawing/2014/main" id="{28AC35FF-9667-FCA2-8B0D-C1E68C1C1A24}"/>
              </a:ext>
            </a:extLst>
          </p:cNvPr>
          <p:cNvGrpSpPr/>
          <p:nvPr/>
        </p:nvGrpSpPr>
        <p:grpSpPr>
          <a:xfrm>
            <a:off x="432923" y="6135585"/>
            <a:ext cx="3375340" cy="3858340"/>
            <a:chOff x="432923" y="6135585"/>
            <a:chExt cx="3375340" cy="3858340"/>
          </a:xfrm>
        </p:grpSpPr>
        <p:grpSp>
          <p:nvGrpSpPr>
            <p:cNvPr id="29" name="Grupo 28">
              <a:extLst>
                <a:ext uri="{FF2B5EF4-FFF2-40B4-BE49-F238E27FC236}">
                  <a16:creationId xmlns:a16="http://schemas.microsoft.com/office/drawing/2014/main" id="{6477B945-CF71-43BD-84C0-BC4286777D2C}"/>
                </a:ext>
              </a:extLst>
            </p:cNvPr>
            <p:cNvGrpSpPr/>
            <p:nvPr/>
          </p:nvGrpSpPr>
          <p:grpSpPr>
            <a:xfrm>
              <a:off x="432923" y="6869725"/>
              <a:ext cx="3375340" cy="3124200"/>
              <a:chOff x="174399" y="1790700"/>
              <a:chExt cx="2971800" cy="1981200"/>
            </a:xfrm>
          </p:grpSpPr>
          <p:sp>
            <p:nvSpPr>
              <p:cNvPr id="9" name="Rectángulo: esquinas redondeadas 8">
                <a:extLst>
                  <a:ext uri="{FF2B5EF4-FFF2-40B4-BE49-F238E27FC236}">
                    <a16:creationId xmlns:a16="http://schemas.microsoft.com/office/drawing/2014/main" id="{072F9E4A-CE13-4D94-8E79-C83632E33A7E}"/>
                  </a:ext>
                </a:extLst>
              </p:cNvPr>
              <p:cNvSpPr/>
              <p:nvPr/>
            </p:nvSpPr>
            <p:spPr>
              <a:xfrm>
                <a:off x="174399" y="1790700"/>
                <a:ext cx="2971800" cy="1981200"/>
              </a:xfrm>
              <a:prstGeom prst="round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GT"/>
              </a:p>
            </p:txBody>
          </p:sp>
          <p:pic>
            <p:nvPicPr>
              <p:cNvPr id="6" name="Gráfico 5" descr="Abrir sobre contorno">
                <a:extLst>
                  <a:ext uri="{FF2B5EF4-FFF2-40B4-BE49-F238E27FC236}">
                    <a16:creationId xmlns:a16="http://schemas.microsoft.com/office/drawing/2014/main" id="{BD7D7A56-D546-408E-B9F1-6F86ED2412D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984397" y="2061124"/>
                <a:ext cx="1377335" cy="914400"/>
              </a:xfrm>
              <a:prstGeom prst="rect">
                <a:avLst/>
              </a:prstGeom>
            </p:spPr>
          </p:pic>
          <p:sp>
            <p:nvSpPr>
              <p:cNvPr id="7" name="CuadroTexto 6">
                <a:extLst>
                  <a:ext uri="{FF2B5EF4-FFF2-40B4-BE49-F238E27FC236}">
                    <a16:creationId xmlns:a16="http://schemas.microsoft.com/office/drawing/2014/main" id="{19B09B10-4CD9-4046-A69D-8CEB845D1B1B}"/>
                  </a:ext>
                </a:extLst>
              </p:cNvPr>
              <p:cNvSpPr txBox="1"/>
              <p:nvPr/>
            </p:nvSpPr>
            <p:spPr>
              <a:xfrm>
                <a:off x="465854" y="3062968"/>
                <a:ext cx="2680345" cy="4098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GT" b="1" dirty="0">
                    <a:solidFill>
                      <a:schemeClr val="bg1"/>
                    </a:solidFill>
                  </a:rPr>
                  <a:t>Solicitud del COCODE</a:t>
                </a:r>
              </a:p>
              <a:p>
                <a:r>
                  <a:rPr lang="es-GT" b="1" dirty="0">
                    <a:solidFill>
                      <a:schemeClr val="bg1"/>
                    </a:solidFill>
                  </a:rPr>
                  <a:t>Con </a:t>
                </a:r>
                <a:r>
                  <a:rPr lang="es-GT" b="1" dirty="0" err="1">
                    <a:solidFill>
                      <a:schemeClr val="bg1"/>
                    </a:solidFill>
                  </a:rPr>
                  <a:t>Vo.Bo</a:t>
                </a:r>
                <a:r>
                  <a:rPr lang="es-GT" b="1" dirty="0">
                    <a:solidFill>
                      <a:schemeClr val="bg1"/>
                    </a:solidFill>
                  </a:rPr>
                  <a:t>. del Alcalde</a:t>
                </a:r>
              </a:p>
            </p:txBody>
          </p:sp>
        </p:grpSp>
        <p:cxnSp>
          <p:nvCxnSpPr>
            <p:cNvPr id="48" name="Conector recto de flecha 47">
              <a:extLst>
                <a:ext uri="{FF2B5EF4-FFF2-40B4-BE49-F238E27FC236}">
                  <a16:creationId xmlns:a16="http://schemas.microsoft.com/office/drawing/2014/main" id="{8D0A592D-D266-49B9-ABD3-50C093443FFA}"/>
                </a:ext>
              </a:extLst>
            </p:cNvPr>
            <p:cNvCxnSpPr>
              <a:endCxn id="9" idx="0"/>
            </p:cNvCxnSpPr>
            <p:nvPr/>
          </p:nvCxnSpPr>
          <p:spPr>
            <a:xfrm>
              <a:off x="2120593" y="6135585"/>
              <a:ext cx="0" cy="734140"/>
            </a:xfrm>
            <a:prstGeom prst="straightConnector1">
              <a:avLst/>
            </a:prstGeom>
            <a:ln w="762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upo 17">
            <a:extLst>
              <a:ext uri="{FF2B5EF4-FFF2-40B4-BE49-F238E27FC236}">
                <a16:creationId xmlns:a16="http://schemas.microsoft.com/office/drawing/2014/main" id="{B283462E-238D-8E7D-50C5-7DB945CC304F}"/>
              </a:ext>
            </a:extLst>
          </p:cNvPr>
          <p:cNvGrpSpPr/>
          <p:nvPr/>
        </p:nvGrpSpPr>
        <p:grpSpPr>
          <a:xfrm>
            <a:off x="3807372" y="1895970"/>
            <a:ext cx="4705807" cy="6535855"/>
            <a:chOff x="3807372" y="1895970"/>
            <a:chExt cx="4705807" cy="6535855"/>
          </a:xfrm>
        </p:grpSpPr>
        <p:grpSp>
          <p:nvGrpSpPr>
            <p:cNvPr id="30" name="Grupo 29">
              <a:extLst>
                <a:ext uri="{FF2B5EF4-FFF2-40B4-BE49-F238E27FC236}">
                  <a16:creationId xmlns:a16="http://schemas.microsoft.com/office/drawing/2014/main" id="{A76F658E-AB4D-4BB3-924D-488DB95C9DA8}"/>
                </a:ext>
              </a:extLst>
            </p:cNvPr>
            <p:cNvGrpSpPr/>
            <p:nvPr/>
          </p:nvGrpSpPr>
          <p:grpSpPr>
            <a:xfrm>
              <a:off x="4701036" y="1895970"/>
              <a:ext cx="3812143" cy="3416902"/>
              <a:chOff x="1665554" y="4422172"/>
              <a:chExt cx="2971800" cy="1981200"/>
            </a:xfrm>
          </p:grpSpPr>
          <p:sp>
            <p:nvSpPr>
              <p:cNvPr id="10" name="Rectángulo: esquinas redondeadas 9">
                <a:extLst>
                  <a:ext uri="{FF2B5EF4-FFF2-40B4-BE49-F238E27FC236}">
                    <a16:creationId xmlns:a16="http://schemas.microsoft.com/office/drawing/2014/main" id="{FE6F1528-5072-4101-BF50-22472DF02929}"/>
                  </a:ext>
                </a:extLst>
              </p:cNvPr>
              <p:cNvSpPr/>
              <p:nvPr/>
            </p:nvSpPr>
            <p:spPr>
              <a:xfrm>
                <a:off x="1665554" y="4422172"/>
                <a:ext cx="2971800" cy="1981200"/>
              </a:xfrm>
              <a:prstGeom prst="round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GT"/>
              </a:p>
            </p:txBody>
          </p:sp>
          <p:pic>
            <p:nvPicPr>
              <p:cNvPr id="12" name="Imagen 11" descr="Logotipo&#10;&#10;Descripción generada automáticamente">
                <a:extLst>
                  <a:ext uri="{FF2B5EF4-FFF2-40B4-BE49-F238E27FC236}">
                    <a16:creationId xmlns:a16="http://schemas.microsoft.com/office/drawing/2014/main" id="{3774784B-C8F9-42FF-A6B3-25F87D4642D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72029" y="4696487"/>
                <a:ext cx="1791845" cy="1030069"/>
              </a:xfrm>
              <a:prstGeom prst="rect">
                <a:avLst/>
              </a:prstGeom>
            </p:spPr>
          </p:pic>
          <p:sp>
            <p:nvSpPr>
              <p:cNvPr id="13" name="CuadroTexto 12">
                <a:extLst>
                  <a:ext uri="{FF2B5EF4-FFF2-40B4-BE49-F238E27FC236}">
                    <a16:creationId xmlns:a16="http://schemas.microsoft.com/office/drawing/2014/main" id="{ACB4AF40-078E-4001-989D-793D2F0EB580}"/>
                  </a:ext>
                </a:extLst>
              </p:cNvPr>
              <p:cNvSpPr txBox="1"/>
              <p:nvPr/>
            </p:nvSpPr>
            <p:spPr>
              <a:xfrm>
                <a:off x="1753239" y="5957891"/>
                <a:ext cx="2822555" cy="2141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GT" b="1" dirty="0">
                    <a:solidFill>
                      <a:schemeClr val="bg1"/>
                    </a:solidFill>
                  </a:rPr>
                  <a:t>Evalúa factibilidad y viabilidad</a:t>
                </a:r>
              </a:p>
            </p:txBody>
          </p:sp>
        </p:grpSp>
        <p:cxnSp>
          <p:nvCxnSpPr>
            <p:cNvPr id="50" name="Conector: angular 49">
              <a:extLst>
                <a:ext uri="{FF2B5EF4-FFF2-40B4-BE49-F238E27FC236}">
                  <a16:creationId xmlns:a16="http://schemas.microsoft.com/office/drawing/2014/main" id="{E23D3C19-9F82-41AC-A2E4-5B40A9670FF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07372" y="3604421"/>
              <a:ext cx="892773" cy="4827404"/>
            </a:xfrm>
            <a:prstGeom prst="bentConnector3">
              <a:avLst/>
            </a:prstGeom>
            <a:ln w="571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Grupo 22">
            <a:extLst>
              <a:ext uri="{FF2B5EF4-FFF2-40B4-BE49-F238E27FC236}">
                <a16:creationId xmlns:a16="http://schemas.microsoft.com/office/drawing/2014/main" id="{210CDAEA-EBFA-956E-78B8-28813D472B27}"/>
              </a:ext>
            </a:extLst>
          </p:cNvPr>
          <p:cNvGrpSpPr/>
          <p:nvPr/>
        </p:nvGrpSpPr>
        <p:grpSpPr>
          <a:xfrm>
            <a:off x="8507266" y="1860942"/>
            <a:ext cx="4708621" cy="6717607"/>
            <a:chOff x="8507266" y="1860942"/>
            <a:chExt cx="4708621" cy="6717607"/>
          </a:xfrm>
        </p:grpSpPr>
        <p:grpSp>
          <p:nvGrpSpPr>
            <p:cNvPr id="31" name="Grupo 30">
              <a:extLst>
                <a:ext uri="{FF2B5EF4-FFF2-40B4-BE49-F238E27FC236}">
                  <a16:creationId xmlns:a16="http://schemas.microsoft.com/office/drawing/2014/main" id="{8B28F0F8-271B-40B3-89DF-484440D95E93}"/>
                </a:ext>
              </a:extLst>
            </p:cNvPr>
            <p:cNvGrpSpPr/>
            <p:nvPr/>
          </p:nvGrpSpPr>
          <p:grpSpPr>
            <a:xfrm>
              <a:off x="9403744" y="1860942"/>
              <a:ext cx="3812143" cy="3416902"/>
              <a:chOff x="5754630" y="4393598"/>
              <a:chExt cx="2971800" cy="1981200"/>
            </a:xfrm>
          </p:grpSpPr>
          <p:sp>
            <p:nvSpPr>
              <p:cNvPr id="20" name="Rectángulo: esquinas redondeadas 19">
                <a:extLst>
                  <a:ext uri="{FF2B5EF4-FFF2-40B4-BE49-F238E27FC236}">
                    <a16:creationId xmlns:a16="http://schemas.microsoft.com/office/drawing/2014/main" id="{9AF6BCB3-F688-4DCC-83CC-D0A390370810}"/>
                  </a:ext>
                </a:extLst>
              </p:cNvPr>
              <p:cNvSpPr/>
              <p:nvPr/>
            </p:nvSpPr>
            <p:spPr>
              <a:xfrm>
                <a:off x="5754630" y="4393598"/>
                <a:ext cx="2971800" cy="1981200"/>
              </a:xfrm>
              <a:prstGeom prst="round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GT"/>
              </a:p>
            </p:txBody>
          </p:sp>
          <p:sp>
            <p:nvSpPr>
              <p:cNvPr id="21" name="CuadroTexto 20">
                <a:extLst>
                  <a:ext uri="{FF2B5EF4-FFF2-40B4-BE49-F238E27FC236}">
                    <a16:creationId xmlns:a16="http://schemas.microsoft.com/office/drawing/2014/main" id="{0636DE89-62A1-471F-85A8-6BDCB01605C9}"/>
                  </a:ext>
                </a:extLst>
              </p:cNvPr>
              <p:cNvSpPr txBox="1"/>
              <p:nvPr/>
            </p:nvSpPr>
            <p:spPr>
              <a:xfrm>
                <a:off x="5908223" y="5915114"/>
                <a:ext cx="266460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GT" b="1" dirty="0">
                    <a:solidFill>
                      <a:schemeClr val="bg1"/>
                    </a:solidFill>
                  </a:rPr>
                  <a:t>Diseño del Proyecto</a:t>
                </a:r>
              </a:p>
            </p:txBody>
          </p:sp>
          <p:pic>
            <p:nvPicPr>
              <p:cNvPr id="25" name="Imagen 24">
                <a:extLst>
                  <a:ext uri="{FF2B5EF4-FFF2-40B4-BE49-F238E27FC236}">
                    <a16:creationId xmlns:a16="http://schemas.microsoft.com/office/drawing/2014/main" id="{EC192A53-D481-465D-A189-D42EED49BB1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090955" y="4482116"/>
                <a:ext cx="2299144" cy="1367422"/>
              </a:xfrm>
              <a:prstGeom prst="rect">
                <a:avLst/>
              </a:prstGeom>
            </p:spPr>
          </p:pic>
        </p:grpSp>
        <p:cxnSp>
          <p:nvCxnSpPr>
            <p:cNvPr id="53" name="Conector: angular 52">
              <a:extLst>
                <a:ext uri="{FF2B5EF4-FFF2-40B4-BE49-F238E27FC236}">
                  <a16:creationId xmlns:a16="http://schemas.microsoft.com/office/drawing/2014/main" id="{CDAC2514-D1D9-4161-8DC5-DBE12B7D7A14}"/>
                </a:ext>
              </a:extLst>
            </p:cNvPr>
            <p:cNvCxnSpPr>
              <a:cxnSpLocks/>
              <a:endCxn id="20" idx="1"/>
            </p:cNvCxnSpPr>
            <p:nvPr/>
          </p:nvCxnSpPr>
          <p:spPr>
            <a:xfrm flipV="1">
              <a:off x="8507266" y="3569393"/>
              <a:ext cx="896478" cy="5009156"/>
            </a:xfrm>
            <a:prstGeom prst="bentConnector3">
              <a:avLst>
                <a:gd name="adj1" fmla="val 50000"/>
              </a:avLst>
            </a:prstGeom>
            <a:ln w="571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" name="Grupo 31">
            <a:extLst>
              <a:ext uri="{FF2B5EF4-FFF2-40B4-BE49-F238E27FC236}">
                <a16:creationId xmlns:a16="http://schemas.microsoft.com/office/drawing/2014/main" id="{D2A98B1C-5BD9-38C0-E696-77418470C5EC}"/>
              </a:ext>
            </a:extLst>
          </p:cNvPr>
          <p:cNvGrpSpPr/>
          <p:nvPr/>
        </p:nvGrpSpPr>
        <p:grpSpPr>
          <a:xfrm>
            <a:off x="14170043" y="5260707"/>
            <a:ext cx="3774280" cy="4879569"/>
            <a:chOff x="14170043" y="5260707"/>
            <a:chExt cx="3774280" cy="4879569"/>
          </a:xfrm>
        </p:grpSpPr>
        <p:grpSp>
          <p:nvGrpSpPr>
            <p:cNvPr id="45" name="Grupo 44">
              <a:extLst>
                <a:ext uri="{FF2B5EF4-FFF2-40B4-BE49-F238E27FC236}">
                  <a16:creationId xmlns:a16="http://schemas.microsoft.com/office/drawing/2014/main" id="{C71B7C45-636B-4060-AEB3-89B280E0035D}"/>
                </a:ext>
              </a:extLst>
            </p:cNvPr>
            <p:cNvGrpSpPr/>
            <p:nvPr/>
          </p:nvGrpSpPr>
          <p:grpSpPr>
            <a:xfrm>
              <a:off x="14170043" y="6723374"/>
              <a:ext cx="3774280" cy="3416902"/>
              <a:chOff x="14555221" y="2107925"/>
              <a:chExt cx="3774280" cy="3416902"/>
            </a:xfrm>
          </p:grpSpPr>
          <p:sp>
            <p:nvSpPr>
              <p:cNvPr id="41" name="Rectángulo: esquinas redondeadas 40">
                <a:extLst>
                  <a:ext uri="{FF2B5EF4-FFF2-40B4-BE49-F238E27FC236}">
                    <a16:creationId xmlns:a16="http://schemas.microsoft.com/office/drawing/2014/main" id="{975A9B6D-DE0A-4BB8-BECA-DF85A740A16E}"/>
                  </a:ext>
                </a:extLst>
              </p:cNvPr>
              <p:cNvSpPr/>
              <p:nvPr/>
            </p:nvSpPr>
            <p:spPr>
              <a:xfrm>
                <a:off x="14555221" y="2107925"/>
                <a:ext cx="3774280" cy="3416902"/>
              </a:xfrm>
              <a:prstGeom prst="round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GT"/>
              </a:p>
            </p:txBody>
          </p:sp>
          <p:sp>
            <p:nvSpPr>
              <p:cNvPr id="42" name="CuadroTexto 41">
                <a:extLst>
                  <a:ext uri="{FF2B5EF4-FFF2-40B4-BE49-F238E27FC236}">
                    <a16:creationId xmlns:a16="http://schemas.microsoft.com/office/drawing/2014/main" id="{210CAC1A-2FE5-4B0C-BAD5-E9D592D13051}"/>
                  </a:ext>
                </a:extLst>
              </p:cNvPr>
              <p:cNvSpPr txBox="1"/>
              <p:nvPr/>
            </p:nvSpPr>
            <p:spPr>
              <a:xfrm>
                <a:off x="14898196" y="4550557"/>
                <a:ext cx="3117605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GT" b="1" dirty="0">
                    <a:solidFill>
                      <a:schemeClr val="bg1"/>
                    </a:solidFill>
                  </a:rPr>
                  <a:t>Ejecución del Proyecto con acompañamiento técnico</a:t>
                </a:r>
              </a:p>
            </p:txBody>
          </p:sp>
          <p:pic>
            <p:nvPicPr>
              <p:cNvPr id="1026" name="Picture 2" descr="Gifs Animados de Grifos de Agua">
                <a:extLst>
                  <a:ext uri="{FF2B5EF4-FFF2-40B4-BE49-F238E27FC236}">
                    <a16:creationId xmlns:a16="http://schemas.microsoft.com/office/drawing/2014/main" id="{79623F35-8150-4BFA-B8C5-857B5492B56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4000" b="95000" l="5747" r="94828">
                            <a14:foregroundMark x1="79877" y1="6440" x2="87356" y2="4000"/>
                            <a14:foregroundMark x1="68966" y1="10000" x2="70264" y2="9576"/>
                            <a14:foregroundMark x1="62644" y1="5500" x2="48851" y2="5500"/>
                            <a14:foregroundMark x1="89080" y1="29000" x2="95402" y2="25000"/>
                            <a14:foregroundMark x1="33333" y1="82000" x2="64368" y2="92500"/>
                            <a14:foregroundMark x1="64368" y1="92500" x2="43103" y2="81500"/>
                            <a14:foregroundMark x1="47701" y1="81000" x2="68966" y2="85000"/>
                            <a14:foregroundMark x1="30460" y1="82000" x2="13218" y2="86500"/>
                            <a14:foregroundMark x1="12069" y1="86000" x2="17241" y2="93000"/>
                            <a14:foregroundMark x1="29310" y1="95000" x2="51149" y2="94500"/>
                            <a14:foregroundMark x1="66667" y1="93000" x2="68391" y2="84500"/>
                            <a14:foregroundMark x1="71839" y1="87000" x2="73563" y2="86000"/>
                            <a14:foregroundMark x1="68966" y1="93000" x2="73563" y2="90500"/>
                            <a14:foregroundMark x1="10345" y1="87000" x2="16667" y2="93000"/>
                            <a14:foregroundMark x1="8046" y1="87000" x2="12069" y2="92000"/>
                            <a14:foregroundMark x1="5747" y1="86000" x2="13793" y2="85000"/>
                            <a14:backgroundMark x1="73563" y1="7500" x2="76437" y2="9000"/>
                            <a14:backgroundMark x1="77586" y1="8000" x2="78736" y2="8000"/>
                            <a14:backgroundMark x1="71839" y1="8500" x2="73563" y2="1000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171817" y="2230229"/>
                <a:ext cx="2367786" cy="220046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cxnSp>
          <p:nvCxnSpPr>
            <p:cNvPr id="74" name="Conector recto de flecha 73">
              <a:extLst>
                <a:ext uri="{FF2B5EF4-FFF2-40B4-BE49-F238E27FC236}">
                  <a16:creationId xmlns:a16="http://schemas.microsoft.com/office/drawing/2014/main" id="{2A019B4E-D61E-463B-B05D-3D9228867170}"/>
                </a:ext>
              </a:extLst>
            </p:cNvPr>
            <p:cNvCxnSpPr>
              <a:cxnSpLocks/>
              <a:endCxn id="41" idx="0"/>
            </p:cNvCxnSpPr>
            <p:nvPr/>
          </p:nvCxnSpPr>
          <p:spPr>
            <a:xfrm>
              <a:off x="16015920" y="5260707"/>
              <a:ext cx="41263" cy="1462667"/>
            </a:xfrm>
            <a:prstGeom prst="straightConnector1">
              <a:avLst/>
            </a:prstGeom>
            <a:ln w="762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CuadroTexto 3">
            <a:extLst>
              <a:ext uri="{FF2B5EF4-FFF2-40B4-BE49-F238E27FC236}">
                <a16:creationId xmlns:a16="http://schemas.microsoft.com/office/drawing/2014/main" id="{D2CA4DC4-8C9D-4D19-5E4C-ACB549CFC00C}"/>
              </a:ext>
            </a:extLst>
          </p:cNvPr>
          <p:cNvSpPr txBox="1"/>
          <p:nvPr/>
        </p:nvSpPr>
        <p:spPr>
          <a:xfrm>
            <a:off x="7613292" y="848241"/>
            <a:ext cx="106577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b="1" dirty="0">
                <a:latin typeface="Bradley Hand ITC" panose="03070402050302030203" pitchFamily="66" charset="0"/>
              </a:rPr>
              <a:t>Aldea San Andrés Osuna Construyendo el Desarrollo</a:t>
            </a:r>
            <a:endParaRPr lang="es-GT" sz="2800" b="1" dirty="0">
              <a:latin typeface="Bradley Hand ITC" panose="03070402050302030203" pitchFamily="66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B6F6324A-7B8A-E8E5-CAA8-92F43C983DB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430350" y="29630"/>
            <a:ext cx="2555121" cy="688641"/>
          </a:xfrm>
          <a:prstGeom prst="rect">
            <a:avLst/>
          </a:prstGeom>
        </p:spPr>
      </p:pic>
      <p:grpSp>
        <p:nvGrpSpPr>
          <p:cNvPr id="22" name="Grupo 21">
            <a:extLst>
              <a:ext uri="{FF2B5EF4-FFF2-40B4-BE49-F238E27FC236}">
                <a16:creationId xmlns:a16="http://schemas.microsoft.com/office/drawing/2014/main" id="{D9D80E76-DE3A-192C-2158-8B70DF7637A3}"/>
              </a:ext>
            </a:extLst>
          </p:cNvPr>
          <p:cNvGrpSpPr/>
          <p:nvPr/>
        </p:nvGrpSpPr>
        <p:grpSpPr>
          <a:xfrm>
            <a:off x="4588857" y="5312872"/>
            <a:ext cx="3812143" cy="4974128"/>
            <a:chOff x="4696014" y="5329805"/>
            <a:chExt cx="3812143" cy="4974128"/>
          </a:xfrm>
        </p:grpSpPr>
        <p:grpSp>
          <p:nvGrpSpPr>
            <p:cNvPr id="51" name="Grupo 50">
              <a:extLst>
                <a:ext uri="{FF2B5EF4-FFF2-40B4-BE49-F238E27FC236}">
                  <a16:creationId xmlns:a16="http://schemas.microsoft.com/office/drawing/2014/main" id="{C908CF37-73FD-0D11-CEEA-E31D780D0743}"/>
                </a:ext>
              </a:extLst>
            </p:cNvPr>
            <p:cNvGrpSpPr/>
            <p:nvPr/>
          </p:nvGrpSpPr>
          <p:grpSpPr>
            <a:xfrm>
              <a:off x="4696014" y="6887031"/>
              <a:ext cx="3812143" cy="3416902"/>
              <a:chOff x="5777844" y="2016253"/>
              <a:chExt cx="3812143" cy="3416902"/>
            </a:xfrm>
          </p:grpSpPr>
          <p:sp>
            <p:nvSpPr>
              <p:cNvPr id="52" name="Rectángulo: esquinas redondeadas 51">
                <a:extLst>
                  <a:ext uri="{FF2B5EF4-FFF2-40B4-BE49-F238E27FC236}">
                    <a16:creationId xmlns:a16="http://schemas.microsoft.com/office/drawing/2014/main" id="{A9F326CF-2C9D-4FFF-BFF9-72A9C42A79CB}"/>
                  </a:ext>
                </a:extLst>
              </p:cNvPr>
              <p:cNvSpPr/>
              <p:nvPr/>
            </p:nvSpPr>
            <p:spPr>
              <a:xfrm>
                <a:off x="5777844" y="2016253"/>
                <a:ext cx="3812143" cy="3416902"/>
              </a:xfrm>
              <a:prstGeom prst="round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GT"/>
              </a:p>
            </p:txBody>
          </p:sp>
          <p:sp>
            <p:nvSpPr>
              <p:cNvPr id="54" name="CuadroTexto 53">
                <a:extLst>
                  <a:ext uri="{FF2B5EF4-FFF2-40B4-BE49-F238E27FC236}">
                    <a16:creationId xmlns:a16="http://schemas.microsoft.com/office/drawing/2014/main" id="{FB5D7CB2-BB3D-7A87-02E0-E684D3EED7DB}"/>
                  </a:ext>
                </a:extLst>
              </p:cNvPr>
              <p:cNvSpPr txBox="1"/>
              <p:nvPr/>
            </p:nvSpPr>
            <p:spPr>
              <a:xfrm>
                <a:off x="5988896" y="4421343"/>
                <a:ext cx="3418087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GT" b="1">
                    <a:solidFill>
                      <a:schemeClr val="bg1"/>
                    </a:solidFill>
                  </a:rPr>
                  <a:t>Levantamiento topográfico</a:t>
                </a:r>
              </a:p>
              <a:p>
                <a:pPr algn="ctr"/>
                <a:r>
                  <a:rPr lang="es-GT" b="1">
                    <a:solidFill>
                      <a:schemeClr val="bg1"/>
                    </a:solidFill>
                  </a:rPr>
                  <a:t>Con acompañamiento comunitario</a:t>
                </a:r>
                <a:endParaRPr lang="es-GT" b="1" dirty="0">
                  <a:solidFill>
                    <a:schemeClr val="bg1"/>
                  </a:solidFill>
                </a:endParaRPr>
              </a:p>
            </p:txBody>
          </p:sp>
          <p:pic>
            <p:nvPicPr>
              <p:cNvPr id="55" name="Gráfico 54" descr="Giroteodolito contorno">
                <a:extLst>
                  <a:ext uri="{FF2B5EF4-FFF2-40B4-BE49-F238E27FC236}">
                    <a16:creationId xmlns:a16="http://schemas.microsoft.com/office/drawing/2014/main" id="{08E617B3-F3F5-44E9-C63C-8AE240177FC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6452713" y="2491422"/>
                <a:ext cx="2387949" cy="1701714"/>
              </a:xfrm>
              <a:prstGeom prst="rect">
                <a:avLst/>
              </a:prstGeom>
            </p:spPr>
          </p:pic>
        </p:grpSp>
        <p:cxnSp>
          <p:nvCxnSpPr>
            <p:cNvPr id="56" name="Conector recto de flecha 55">
              <a:extLst>
                <a:ext uri="{FF2B5EF4-FFF2-40B4-BE49-F238E27FC236}">
                  <a16:creationId xmlns:a16="http://schemas.microsoft.com/office/drawing/2014/main" id="{57994878-B160-9E34-C2FF-1E4C27C57198}"/>
                </a:ext>
              </a:extLst>
            </p:cNvPr>
            <p:cNvCxnSpPr>
              <a:cxnSpLocks/>
              <a:endCxn id="52" idx="0"/>
            </p:cNvCxnSpPr>
            <p:nvPr/>
          </p:nvCxnSpPr>
          <p:spPr>
            <a:xfrm flipH="1">
              <a:off x="6602086" y="5329805"/>
              <a:ext cx="5022" cy="1557226"/>
            </a:xfrm>
            <a:prstGeom prst="straightConnector1">
              <a:avLst/>
            </a:prstGeom>
            <a:ln w="762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Grupo 23">
            <a:extLst>
              <a:ext uri="{FF2B5EF4-FFF2-40B4-BE49-F238E27FC236}">
                <a16:creationId xmlns:a16="http://schemas.microsoft.com/office/drawing/2014/main" id="{9ECD3E89-960E-BBA4-7AF4-7345696D87CB}"/>
              </a:ext>
            </a:extLst>
          </p:cNvPr>
          <p:cNvGrpSpPr/>
          <p:nvPr/>
        </p:nvGrpSpPr>
        <p:grpSpPr>
          <a:xfrm>
            <a:off x="9322311" y="5263436"/>
            <a:ext cx="3812143" cy="4989140"/>
            <a:chOff x="9442421" y="5282078"/>
            <a:chExt cx="3812143" cy="4989140"/>
          </a:xfrm>
        </p:grpSpPr>
        <p:grpSp>
          <p:nvGrpSpPr>
            <p:cNvPr id="57" name="Grupo 56">
              <a:extLst>
                <a:ext uri="{FF2B5EF4-FFF2-40B4-BE49-F238E27FC236}">
                  <a16:creationId xmlns:a16="http://schemas.microsoft.com/office/drawing/2014/main" id="{EB442106-7085-6E8B-4AF5-CC06F8254F72}"/>
                </a:ext>
              </a:extLst>
            </p:cNvPr>
            <p:cNvGrpSpPr/>
            <p:nvPr/>
          </p:nvGrpSpPr>
          <p:grpSpPr>
            <a:xfrm>
              <a:off x="9442421" y="6854316"/>
              <a:ext cx="3812143" cy="3416902"/>
              <a:chOff x="10017113" y="2001204"/>
              <a:chExt cx="3812143" cy="3416902"/>
            </a:xfrm>
          </p:grpSpPr>
          <p:sp>
            <p:nvSpPr>
              <p:cNvPr id="58" name="Rectángulo: esquinas redondeadas 57">
                <a:extLst>
                  <a:ext uri="{FF2B5EF4-FFF2-40B4-BE49-F238E27FC236}">
                    <a16:creationId xmlns:a16="http://schemas.microsoft.com/office/drawing/2014/main" id="{8843B805-7D30-A122-8205-EB0FEA9CD6D9}"/>
                  </a:ext>
                </a:extLst>
              </p:cNvPr>
              <p:cNvSpPr/>
              <p:nvPr/>
            </p:nvSpPr>
            <p:spPr>
              <a:xfrm>
                <a:off x="10017113" y="2001204"/>
                <a:ext cx="3812143" cy="3416902"/>
              </a:xfrm>
              <a:prstGeom prst="round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GT"/>
              </a:p>
            </p:txBody>
          </p:sp>
          <p:pic>
            <p:nvPicPr>
              <p:cNvPr id="59" name="Imagen 58">
                <a:extLst>
                  <a:ext uri="{FF2B5EF4-FFF2-40B4-BE49-F238E27FC236}">
                    <a16:creationId xmlns:a16="http://schemas.microsoft.com/office/drawing/2014/main" id="{4F351CFF-3E5A-C7EF-0F29-40E8B848959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0264856" y="2283779"/>
                <a:ext cx="3408949" cy="2070163"/>
              </a:xfrm>
              <a:prstGeom prst="roundRect">
                <a:avLst/>
              </a:prstGeom>
            </p:spPr>
          </p:pic>
          <p:sp>
            <p:nvSpPr>
              <p:cNvPr id="60" name="CuadroTexto 59">
                <a:extLst>
                  <a:ext uri="{FF2B5EF4-FFF2-40B4-BE49-F238E27FC236}">
                    <a16:creationId xmlns:a16="http://schemas.microsoft.com/office/drawing/2014/main" id="{56CC92D0-9E4B-ABA3-18BE-D7F0E5156506}"/>
                  </a:ext>
                </a:extLst>
              </p:cNvPr>
              <p:cNvSpPr txBox="1"/>
              <p:nvPr/>
            </p:nvSpPr>
            <p:spPr>
              <a:xfrm>
                <a:off x="10279373" y="4414436"/>
                <a:ext cx="3208698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GT" b="1" dirty="0">
                    <a:solidFill>
                      <a:schemeClr val="bg1"/>
                    </a:solidFill>
                  </a:rPr>
                  <a:t>Entrega del Diseño al COCODE y Alcalde Municipal</a:t>
                </a:r>
              </a:p>
            </p:txBody>
          </p:sp>
        </p:grpSp>
        <p:cxnSp>
          <p:nvCxnSpPr>
            <p:cNvPr id="61" name="Conector recto de flecha 60">
              <a:extLst>
                <a:ext uri="{FF2B5EF4-FFF2-40B4-BE49-F238E27FC236}">
                  <a16:creationId xmlns:a16="http://schemas.microsoft.com/office/drawing/2014/main" id="{1E8BBE35-A815-0A7E-D165-71C931E1C08F}"/>
                </a:ext>
              </a:extLst>
            </p:cNvPr>
            <p:cNvCxnSpPr>
              <a:cxnSpLocks/>
            </p:cNvCxnSpPr>
            <p:nvPr/>
          </p:nvCxnSpPr>
          <p:spPr>
            <a:xfrm>
              <a:off x="11305579" y="5282078"/>
              <a:ext cx="42913" cy="1572238"/>
            </a:xfrm>
            <a:prstGeom prst="straightConnector1">
              <a:avLst/>
            </a:prstGeom>
            <a:ln w="762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Grupo 26">
            <a:extLst>
              <a:ext uri="{FF2B5EF4-FFF2-40B4-BE49-F238E27FC236}">
                <a16:creationId xmlns:a16="http://schemas.microsoft.com/office/drawing/2014/main" id="{557405A1-4ADF-CCD7-7B7F-5F5ACE886FB8}"/>
              </a:ext>
            </a:extLst>
          </p:cNvPr>
          <p:cNvGrpSpPr/>
          <p:nvPr/>
        </p:nvGrpSpPr>
        <p:grpSpPr>
          <a:xfrm>
            <a:off x="13288351" y="1853067"/>
            <a:ext cx="4642610" cy="6712782"/>
            <a:chOff x="13258800" y="1851302"/>
            <a:chExt cx="4642610" cy="6712782"/>
          </a:xfrm>
        </p:grpSpPr>
        <p:grpSp>
          <p:nvGrpSpPr>
            <p:cNvPr id="63" name="Grupo 62">
              <a:extLst>
                <a:ext uri="{FF2B5EF4-FFF2-40B4-BE49-F238E27FC236}">
                  <a16:creationId xmlns:a16="http://schemas.microsoft.com/office/drawing/2014/main" id="{384939A4-1184-D783-BC0B-A529C46F7849}"/>
                </a:ext>
              </a:extLst>
            </p:cNvPr>
            <p:cNvGrpSpPr/>
            <p:nvPr/>
          </p:nvGrpSpPr>
          <p:grpSpPr>
            <a:xfrm>
              <a:off x="14127130" y="1851302"/>
              <a:ext cx="3774280" cy="3416902"/>
              <a:chOff x="11942370" y="5861971"/>
              <a:chExt cx="3774280" cy="3416902"/>
            </a:xfrm>
          </p:grpSpPr>
          <p:sp>
            <p:nvSpPr>
              <p:cNvPr id="65" name="Rectángulo: esquinas redondeadas 64">
                <a:extLst>
                  <a:ext uri="{FF2B5EF4-FFF2-40B4-BE49-F238E27FC236}">
                    <a16:creationId xmlns:a16="http://schemas.microsoft.com/office/drawing/2014/main" id="{0C27BC10-C919-E502-43E4-85F130AE0907}"/>
                  </a:ext>
                </a:extLst>
              </p:cNvPr>
              <p:cNvSpPr/>
              <p:nvPr/>
            </p:nvSpPr>
            <p:spPr>
              <a:xfrm>
                <a:off x="11942370" y="5861971"/>
                <a:ext cx="3774280" cy="3416902"/>
              </a:xfrm>
              <a:prstGeom prst="round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GT"/>
              </a:p>
            </p:txBody>
          </p:sp>
          <p:sp>
            <p:nvSpPr>
              <p:cNvPr id="66" name="CuadroTexto 65">
                <a:extLst>
                  <a:ext uri="{FF2B5EF4-FFF2-40B4-BE49-F238E27FC236}">
                    <a16:creationId xmlns:a16="http://schemas.microsoft.com/office/drawing/2014/main" id="{A8C66973-1D78-AC7B-C18F-D8DC05F79CAE}"/>
                  </a:ext>
                </a:extLst>
              </p:cNvPr>
              <p:cNvSpPr txBox="1"/>
              <p:nvPr/>
            </p:nvSpPr>
            <p:spPr>
              <a:xfrm>
                <a:off x="12349570" y="8529742"/>
                <a:ext cx="311760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GT" b="1" dirty="0">
                    <a:solidFill>
                      <a:schemeClr val="bg1"/>
                    </a:solidFill>
                  </a:rPr>
                  <a:t>Gestión de Fondos</a:t>
                </a:r>
              </a:p>
            </p:txBody>
          </p:sp>
          <p:pic>
            <p:nvPicPr>
              <p:cNvPr id="67" name="Gráfico 66" descr="Dinero contorno">
                <a:extLst>
                  <a:ext uri="{FF2B5EF4-FFF2-40B4-BE49-F238E27FC236}">
                    <a16:creationId xmlns:a16="http://schemas.microsoft.com/office/drawing/2014/main" id="{01E986DD-8380-565B-679A-27ED55C8CC9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p:blipFill>
            <p:spPr>
              <a:xfrm>
                <a:off x="12681502" y="6005411"/>
                <a:ext cx="1892769" cy="1892769"/>
              </a:xfrm>
              <a:prstGeom prst="rect">
                <a:avLst/>
              </a:prstGeom>
            </p:spPr>
          </p:pic>
          <p:pic>
            <p:nvPicPr>
              <p:cNvPr id="69" name="Gráfico 68" descr="Monedas contorno">
                <a:extLst>
                  <a:ext uri="{FF2B5EF4-FFF2-40B4-BE49-F238E27FC236}">
                    <a16:creationId xmlns:a16="http://schemas.microsoft.com/office/drawing/2014/main" id="{FAB00A6C-C1B5-177E-7C23-2E0FAC89688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p:blipFill>
            <p:spPr>
              <a:xfrm>
                <a:off x="14272068" y="6443496"/>
                <a:ext cx="1176057" cy="1176057"/>
              </a:xfrm>
              <a:prstGeom prst="rect">
                <a:avLst/>
              </a:prstGeom>
            </p:spPr>
          </p:pic>
        </p:grpSp>
        <p:cxnSp>
          <p:nvCxnSpPr>
            <p:cNvPr id="70" name="Conector: angular 69">
              <a:extLst>
                <a:ext uri="{FF2B5EF4-FFF2-40B4-BE49-F238E27FC236}">
                  <a16:creationId xmlns:a16="http://schemas.microsoft.com/office/drawing/2014/main" id="{5E0509A0-7695-7CA8-C0F3-3BB02B42F378}"/>
                </a:ext>
              </a:extLst>
            </p:cNvPr>
            <p:cNvCxnSpPr>
              <a:cxnSpLocks/>
              <a:endCxn id="65" idx="1"/>
            </p:cNvCxnSpPr>
            <p:nvPr/>
          </p:nvCxnSpPr>
          <p:spPr>
            <a:xfrm flipV="1">
              <a:off x="13258800" y="3559753"/>
              <a:ext cx="868330" cy="5004331"/>
            </a:xfrm>
            <a:prstGeom prst="bentConnector3">
              <a:avLst>
                <a:gd name="adj1" fmla="val 50000"/>
              </a:avLst>
            </a:prstGeom>
            <a:ln w="571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9" name="Grupo 38">
            <a:extLst>
              <a:ext uri="{FF2B5EF4-FFF2-40B4-BE49-F238E27FC236}">
                <a16:creationId xmlns:a16="http://schemas.microsoft.com/office/drawing/2014/main" id="{AD850A80-8F0F-40CD-6768-8D3E93CC8F92}"/>
              </a:ext>
            </a:extLst>
          </p:cNvPr>
          <p:cNvGrpSpPr/>
          <p:nvPr/>
        </p:nvGrpSpPr>
        <p:grpSpPr>
          <a:xfrm>
            <a:off x="89498" y="1038229"/>
            <a:ext cx="3994286" cy="5132384"/>
            <a:chOff x="123450" y="997262"/>
            <a:chExt cx="3994286" cy="5132384"/>
          </a:xfrm>
        </p:grpSpPr>
        <p:pic>
          <p:nvPicPr>
            <p:cNvPr id="73" name="Imagen 2">
              <a:extLst>
                <a:ext uri="{FF2B5EF4-FFF2-40B4-BE49-F238E27FC236}">
                  <a16:creationId xmlns:a16="http://schemas.microsoft.com/office/drawing/2014/main" id="{BB043C0E-6342-1843-49CD-AD6A0C7E370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3450" y="997262"/>
              <a:ext cx="3994286" cy="5132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5" name="Estrella: 5 puntas 74">
              <a:extLst>
                <a:ext uri="{FF2B5EF4-FFF2-40B4-BE49-F238E27FC236}">
                  <a16:creationId xmlns:a16="http://schemas.microsoft.com/office/drawing/2014/main" id="{835672C7-C0BE-F9AE-CF24-946C8375B2CB}"/>
                </a:ext>
              </a:extLst>
            </p:cNvPr>
            <p:cNvSpPr/>
            <p:nvPr/>
          </p:nvSpPr>
          <p:spPr>
            <a:xfrm>
              <a:off x="123450" y="997262"/>
              <a:ext cx="640505" cy="551637"/>
            </a:xfrm>
            <a:prstGeom prst="star5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GT"/>
            </a:p>
          </p:txBody>
        </p:sp>
      </p:grpSp>
    </p:spTree>
    <p:extLst>
      <p:ext uri="{BB962C8B-B14F-4D97-AF65-F5344CB8AC3E}">
        <p14:creationId xmlns:p14="http://schemas.microsoft.com/office/powerpoint/2010/main" val="2291457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10391613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99B950"/>
          </a:solidFill>
        </p:spPr>
        <p:txBody>
          <a:bodyPr wrap="square" lIns="0" tIns="0" rIns="0" bIns="0" rtlCol="0"/>
          <a:lstStyle/>
          <a:p>
            <a:pPr marL="12700">
              <a:spcBef>
                <a:spcPts val="100"/>
              </a:spcBef>
            </a:pPr>
            <a:endParaRPr lang="es-MX" sz="5600" b="1" spc="-484" dirty="0">
              <a:solidFill>
                <a:srgbClr val="14374C"/>
              </a:solidFill>
              <a:latin typeface="Lucida Sans"/>
              <a:ea typeface="+mj-ea"/>
            </a:endParaRPr>
          </a:p>
          <a:p>
            <a:pPr marL="12700">
              <a:spcBef>
                <a:spcPts val="100"/>
              </a:spcBef>
            </a:pPr>
            <a:r>
              <a:rPr lang="es-MX" sz="5600" b="1" spc="-484" dirty="0">
                <a:solidFill>
                  <a:srgbClr val="14374C"/>
                </a:solidFill>
                <a:latin typeface="Lucida Sans"/>
                <a:ea typeface="+mj-ea"/>
              </a:rPr>
              <a:t>     </a:t>
            </a:r>
          </a:p>
        </p:txBody>
      </p:sp>
      <p:sp>
        <p:nvSpPr>
          <p:cNvPr id="15" name="object 15"/>
          <p:cNvSpPr/>
          <p:nvPr/>
        </p:nvSpPr>
        <p:spPr>
          <a:xfrm>
            <a:off x="1689737" y="8404262"/>
            <a:ext cx="14907260" cy="0"/>
          </a:xfrm>
          <a:custGeom>
            <a:avLst/>
            <a:gdLst/>
            <a:ahLst/>
            <a:cxnLst/>
            <a:rect l="l" t="t" r="r" b="b"/>
            <a:pathLst>
              <a:path w="14907260">
                <a:moveTo>
                  <a:pt x="0" y="0"/>
                </a:moveTo>
                <a:lnTo>
                  <a:pt x="14906735" y="0"/>
                </a:lnTo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3" name="Imagen 22">
            <a:extLst>
              <a:ext uri="{FF2B5EF4-FFF2-40B4-BE49-F238E27FC236}">
                <a16:creationId xmlns:a16="http://schemas.microsoft.com/office/drawing/2014/main" id="{E9D4D1E8-9AA1-43E3-9DB5-DD4476542A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78199" y="123838"/>
            <a:ext cx="1739499" cy="2226321"/>
          </a:xfrm>
          <a:prstGeom prst="rect">
            <a:avLst/>
          </a:prstGeom>
        </p:spPr>
      </p:pic>
      <p:sp>
        <p:nvSpPr>
          <p:cNvPr id="26" name="object 6">
            <a:extLst>
              <a:ext uri="{FF2B5EF4-FFF2-40B4-BE49-F238E27FC236}">
                <a16:creationId xmlns:a16="http://schemas.microsoft.com/office/drawing/2014/main" id="{2D25983D-DD97-499E-A252-81CFD16903EE}"/>
              </a:ext>
            </a:extLst>
          </p:cNvPr>
          <p:cNvSpPr/>
          <p:nvPr/>
        </p:nvSpPr>
        <p:spPr>
          <a:xfrm>
            <a:off x="19079112" y="1866900"/>
            <a:ext cx="1857375" cy="1857375"/>
          </a:xfrm>
          <a:custGeom>
            <a:avLst/>
            <a:gdLst/>
            <a:ahLst/>
            <a:cxnLst/>
            <a:rect l="l" t="t" r="r" b="b"/>
            <a:pathLst>
              <a:path w="1857375" h="1857375">
                <a:moveTo>
                  <a:pt x="0" y="0"/>
                </a:moveTo>
                <a:lnTo>
                  <a:pt x="1857373" y="0"/>
                </a:lnTo>
                <a:lnTo>
                  <a:pt x="1857373" y="1857375"/>
                </a:lnTo>
                <a:lnTo>
                  <a:pt x="0" y="0"/>
                </a:lnTo>
                <a:close/>
              </a:path>
            </a:pathLst>
          </a:custGeom>
          <a:solidFill>
            <a:srgbClr val="31346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7">
            <a:extLst>
              <a:ext uri="{FF2B5EF4-FFF2-40B4-BE49-F238E27FC236}">
                <a16:creationId xmlns:a16="http://schemas.microsoft.com/office/drawing/2014/main" id="{88B1CA06-F923-49B6-916A-9E1C29319980}"/>
              </a:ext>
            </a:extLst>
          </p:cNvPr>
          <p:cNvSpPr/>
          <p:nvPr/>
        </p:nvSpPr>
        <p:spPr>
          <a:xfrm>
            <a:off x="0" y="8474215"/>
            <a:ext cx="1857375" cy="1857375"/>
          </a:xfrm>
          <a:custGeom>
            <a:avLst/>
            <a:gdLst/>
            <a:ahLst/>
            <a:cxnLst/>
            <a:rect l="l" t="t" r="r" b="b"/>
            <a:pathLst>
              <a:path w="1857375" h="1857375">
                <a:moveTo>
                  <a:pt x="1857373" y="1857375"/>
                </a:moveTo>
                <a:lnTo>
                  <a:pt x="0" y="1857375"/>
                </a:lnTo>
                <a:lnTo>
                  <a:pt x="0" y="0"/>
                </a:lnTo>
                <a:lnTo>
                  <a:pt x="1857373" y="1857375"/>
                </a:lnTo>
                <a:close/>
              </a:path>
            </a:pathLst>
          </a:custGeom>
          <a:solidFill>
            <a:srgbClr val="31346E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6" name="Grupo 5">
            <a:extLst>
              <a:ext uri="{FF2B5EF4-FFF2-40B4-BE49-F238E27FC236}">
                <a16:creationId xmlns:a16="http://schemas.microsoft.com/office/drawing/2014/main" id="{EA6CD470-F750-15DA-428A-AF3A56F86CC1}"/>
              </a:ext>
            </a:extLst>
          </p:cNvPr>
          <p:cNvGrpSpPr/>
          <p:nvPr/>
        </p:nvGrpSpPr>
        <p:grpSpPr>
          <a:xfrm>
            <a:off x="1606310" y="7711860"/>
            <a:ext cx="15930004" cy="2409485"/>
            <a:chOff x="1606310" y="7711860"/>
            <a:chExt cx="15930004" cy="2409485"/>
          </a:xfrm>
        </p:grpSpPr>
        <p:sp>
          <p:nvSpPr>
            <p:cNvPr id="30" name="object 8">
              <a:extLst>
                <a:ext uri="{FF2B5EF4-FFF2-40B4-BE49-F238E27FC236}">
                  <a16:creationId xmlns:a16="http://schemas.microsoft.com/office/drawing/2014/main" id="{745E20F4-6788-436E-A101-888EBD7019C7}"/>
                </a:ext>
              </a:extLst>
            </p:cNvPr>
            <p:cNvSpPr txBox="1"/>
            <p:nvPr/>
          </p:nvSpPr>
          <p:spPr>
            <a:xfrm>
              <a:off x="8185283" y="8655751"/>
              <a:ext cx="9351031" cy="1465594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marR="60960" algn="ctr">
                <a:lnSpc>
                  <a:spcPct val="116100"/>
                </a:lnSpc>
                <a:spcBef>
                  <a:spcPts val="4184"/>
                </a:spcBef>
              </a:pPr>
              <a:r>
                <a:rPr lang="es-MX" sz="2800" b="1" dirty="0">
                  <a:solidFill>
                    <a:schemeClr val="bg1"/>
                  </a:solidFill>
                  <a:latin typeface="Century Gothic"/>
                  <a:cs typeface="Century Gothic"/>
                </a:rPr>
                <a:t>Ejes Programáticos : Autoestima, Salud Preventiva, Alimentación, Maternidad y Paternidad Responsable y Salud Sexual y Reproductiva</a:t>
              </a:r>
            </a:p>
          </p:txBody>
        </p:sp>
        <p:sp>
          <p:nvSpPr>
            <p:cNvPr id="3" name="CuadroTexto 2">
              <a:extLst>
                <a:ext uri="{FF2B5EF4-FFF2-40B4-BE49-F238E27FC236}">
                  <a16:creationId xmlns:a16="http://schemas.microsoft.com/office/drawing/2014/main" id="{FB54F5C0-9681-B439-EDFF-FF0824C8E6F0}"/>
                </a:ext>
              </a:extLst>
            </p:cNvPr>
            <p:cNvSpPr txBox="1"/>
            <p:nvPr/>
          </p:nvSpPr>
          <p:spPr>
            <a:xfrm>
              <a:off x="1606310" y="7711860"/>
              <a:ext cx="7871458" cy="22467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endParaRPr lang="es-GT" sz="4000" dirty="0"/>
            </a:p>
            <a:p>
              <a:r>
                <a:rPr lang="es-GT" sz="4000" dirty="0"/>
                <a:t>Seguridad alimentaria</a:t>
              </a:r>
            </a:p>
            <a:p>
              <a:r>
                <a:rPr lang="es-GT" sz="4000" dirty="0"/>
                <a:t> nutricional/A&amp;S</a:t>
              </a:r>
            </a:p>
          </p:txBody>
        </p:sp>
      </p:grpSp>
      <p:grpSp>
        <p:nvGrpSpPr>
          <p:cNvPr id="4" name="Grupo 3">
            <a:extLst>
              <a:ext uri="{FF2B5EF4-FFF2-40B4-BE49-F238E27FC236}">
                <a16:creationId xmlns:a16="http://schemas.microsoft.com/office/drawing/2014/main" id="{3BAC6B81-9986-13D1-04D3-FAB3211A13A9}"/>
              </a:ext>
            </a:extLst>
          </p:cNvPr>
          <p:cNvGrpSpPr/>
          <p:nvPr/>
        </p:nvGrpSpPr>
        <p:grpSpPr>
          <a:xfrm>
            <a:off x="-1375521" y="-13104"/>
            <a:ext cx="17828032" cy="6317696"/>
            <a:chOff x="-2989956" y="-1122535"/>
            <a:chExt cx="17828032" cy="6317696"/>
          </a:xfrm>
        </p:grpSpPr>
        <p:sp>
          <p:nvSpPr>
            <p:cNvPr id="20" name="object 3">
              <a:extLst>
                <a:ext uri="{FF2B5EF4-FFF2-40B4-BE49-F238E27FC236}">
                  <a16:creationId xmlns:a16="http://schemas.microsoft.com/office/drawing/2014/main" id="{2567E95F-8E5B-F0E1-218A-D74F8781F6C4}"/>
                </a:ext>
              </a:extLst>
            </p:cNvPr>
            <p:cNvSpPr txBox="1">
              <a:spLocks/>
            </p:cNvSpPr>
            <p:nvPr/>
          </p:nvSpPr>
          <p:spPr>
            <a:xfrm>
              <a:off x="-2989956" y="-781060"/>
              <a:ext cx="11775139" cy="1502976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>
              <a:lvl1pPr>
                <a:defRPr sz="5600" b="1" i="0">
                  <a:solidFill>
                    <a:srgbClr val="182953"/>
                  </a:solidFill>
                  <a:latin typeface="Lucida Sans"/>
                  <a:ea typeface="+mj-ea"/>
                  <a:cs typeface="Lucida Sans"/>
                </a:defRPr>
              </a:lvl1pPr>
            </a:lstStyle>
            <a:p>
              <a:pPr marL="12700" marR="5080" algn="ctr">
                <a:spcBef>
                  <a:spcPts val="100"/>
                </a:spcBef>
              </a:pPr>
              <a:r>
                <a:rPr lang="es-MX" sz="4800" spc="160" dirty="0"/>
                <a:t>Programa </a:t>
              </a:r>
            </a:p>
            <a:p>
              <a:pPr marL="12700" marR="5080" algn="ctr">
                <a:spcBef>
                  <a:spcPts val="100"/>
                </a:spcBef>
              </a:pPr>
              <a:r>
                <a:rPr lang="es-MX" sz="4800" spc="160" dirty="0"/>
                <a:t>MEJORES FAMILIAS</a:t>
              </a:r>
              <a:endParaRPr lang="es-MX" sz="4800" spc="295" dirty="0"/>
            </a:p>
          </p:txBody>
        </p:sp>
        <p:pic>
          <p:nvPicPr>
            <p:cNvPr id="21" name="Imagen 20" descr="Un grupo de personas sentadas alrededor de una mesa&#10;&#10;Descripción generada automáticamente con confianza media">
              <a:extLst>
                <a:ext uri="{FF2B5EF4-FFF2-40B4-BE49-F238E27FC236}">
                  <a16:creationId xmlns:a16="http://schemas.microsoft.com/office/drawing/2014/main" id="{A072C274-0364-7C85-56DD-2FECD290F6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847" t="19644"/>
            <a:stretch/>
          </p:blipFill>
          <p:spPr>
            <a:xfrm>
              <a:off x="7654653" y="-1122535"/>
              <a:ext cx="7183423" cy="6317696"/>
            </a:xfrm>
            <a:prstGeom prst="hexagon">
              <a:avLst/>
            </a:prstGeom>
          </p:spPr>
        </p:pic>
      </p:grpSp>
      <p:grpSp>
        <p:nvGrpSpPr>
          <p:cNvPr id="5" name="Grupo 4">
            <a:extLst>
              <a:ext uri="{FF2B5EF4-FFF2-40B4-BE49-F238E27FC236}">
                <a16:creationId xmlns:a16="http://schemas.microsoft.com/office/drawing/2014/main" id="{A9434A34-F3D8-DD10-3892-7221AF2B1882}"/>
              </a:ext>
            </a:extLst>
          </p:cNvPr>
          <p:cNvGrpSpPr/>
          <p:nvPr/>
        </p:nvGrpSpPr>
        <p:grpSpPr>
          <a:xfrm>
            <a:off x="1245310" y="2171655"/>
            <a:ext cx="13317182" cy="6317687"/>
            <a:chOff x="1389418" y="2286007"/>
            <a:chExt cx="13622798" cy="6061270"/>
          </a:xfrm>
        </p:grpSpPr>
        <p:pic>
          <p:nvPicPr>
            <p:cNvPr id="29" name="Imagen 28">
              <a:extLst>
                <a:ext uri="{FF2B5EF4-FFF2-40B4-BE49-F238E27FC236}">
                  <a16:creationId xmlns:a16="http://schemas.microsoft.com/office/drawing/2014/main" id="{776D867E-8023-45D1-A638-F9E788E149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8836" t="20333" r="6965" b="16463"/>
            <a:stretch/>
          </p:blipFill>
          <p:spPr>
            <a:xfrm>
              <a:off x="9511634" y="5352515"/>
              <a:ext cx="5500582" cy="2994762"/>
            </a:xfrm>
            <a:prstGeom prst="cube">
              <a:avLst/>
            </a:prstGeom>
          </p:spPr>
        </p:pic>
        <p:sp>
          <p:nvSpPr>
            <p:cNvPr id="19" name="object 8">
              <a:extLst>
                <a:ext uri="{FF2B5EF4-FFF2-40B4-BE49-F238E27FC236}">
                  <a16:creationId xmlns:a16="http://schemas.microsoft.com/office/drawing/2014/main" id="{880BC817-D73F-A55E-4E31-3DA54630281A}"/>
                </a:ext>
              </a:extLst>
            </p:cNvPr>
            <p:cNvSpPr txBox="1"/>
            <p:nvPr/>
          </p:nvSpPr>
          <p:spPr>
            <a:xfrm>
              <a:off x="1389418" y="2286007"/>
              <a:ext cx="8305241" cy="4279168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marR="60960">
                <a:spcBef>
                  <a:spcPts val="4184"/>
                </a:spcBef>
              </a:pPr>
              <a:r>
                <a:rPr lang="es-MX" sz="2800" b="1" dirty="0">
                  <a:solidFill>
                    <a:schemeClr val="tx2">
                      <a:lumMod val="75000"/>
                    </a:schemeClr>
                  </a:solidFill>
                  <a:latin typeface="Century Gothic"/>
                  <a:cs typeface="Century Gothic"/>
                </a:rPr>
                <a:t>INICIO</a:t>
              </a:r>
              <a:r>
                <a:rPr lang="es-MX" sz="2800" dirty="0">
                  <a:solidFill>
                    <a:schemeClr val="tx2">
                      <a:lumMod val="75000"/>
                    </a:schemeClr>
                  </a:solidFill>
                  <a:latin typeface="Century Gothic"/>
                  <a:cs typeface="Century Gothic"/>
                </a:rPr>
                <a:t>:  Junio 2021</a:t>
              </a:r>
            </a:p>
            <a:p>
              <a:pPr marL="12700" marR="60960">
                <a:spcBef>
                  <a:spcPts val="4184"/>
                </a:spcBef>
              </a:pPr>
              <a:r>
                <a:rPr lang="es-MX" sz="2800" b="1" dirty="0">
                  <a:solidFill>
                    <a:schemeClr val="tx2">
                      <a:lumMod val="75000"/>
                    </a:schemeClr>
                  </a:solidFill>
                  <a:latin typeface="Century Gothic"/>
                  <a:cs typeface="Century Gothic"/>
                </a:rPr>
                <a:t>COBERTURA</a:t>
              </a:r>
              <a:r>
                <a:rPr lang="es-MX" sz="2800" dirty="0">
                  <a:solidFill>
                    <a:schemeClr val="tx2">
                      <a:lumMod val="75000"/>
                    </a:schemeClr>
                  </a:solidFill>
                  <a:latin typeface="Century Gothic"/>
                  <a:cs typeface="Century Gothic"/>
                </a:rPr>
                <a:t>: 21 Comunidades</a:t>
              </a:r>
            </a:p>
            <a:p>
              <a:pPr marR="60960" indent="12700">
                <a:spcBef>
                  <a:spcPts val="4184"/>
                </a:spcBef>
              </a:pPr>
              <a:r>
                <a:rPr lang="es-MX" sz="2800" b="1" dirty="0">
                  <a:solidFill>
                    <a:schemeClr val="tx2">
                      <a:lumMod val="75000"/>
                    </a:schemeClr>
                  </a:solidFill>
                  <a:latin typeface="Century Gothic"/>
                  <a:cs typeface="Century Gothic"/>
                </a:rPr>
                <a:t>STAFF</a:t>
              </a:r>
              <a:r>
                <a:rPr lang="es-MX" sz="2800" dirty="0">
                  <a:solidFill>
                    <a:schemeClr val="tx2">
                      <a:lumMod val="75000"/>
                    </a:schemeClr>
                  </a:solidFill>
                  <a:latin typeface="Century Gothic"/>
                  <a:cs typeface="Century Gothic"/>
                </a:rPr>
                <a:t>: 6 profesionales de Municipalidad de Escuintla</a:t>
              </a:r>
            </a:p>
            <a:p>
              <a:pPr marR="60960" indent="12700">
                <a:spcBef>
                  <a:spcPts val="4184"/>
                </a:spcBef>
              </a:pPr>
              <a:r>
                <a:rPr lang="es-MX" sz="2800" b="1" dirty="0">
                  <a:solidFill>
                    <a:schemeClr val="tx2">
                      <a:lumMod val="75000"/>
                    </a:schemeClr>
                  </a:solidFill>
                  <a:latin typeface="Century Gothic"/>
                  <a:cs typeface="Century Gothic"/>
                </a:rPr>
                <a:t>RESULTADO ESPERADO</a:t>
              </a:r>
              <a:r>
                <a:rPr lang="es-MX" sz="2800" dirty="0">
                  <a:solidFill>
                    <a:schemeClr val="tx2">
                      <a:lumMod val="75000"/>
                    </a:schemeClr>
                  </a:solidFill>
                  <a:latin typeface="Century Gothic"/>
                  <a:cs typeface="Century Gothic"/>
                </a:rPr>
                <a:t>: </a:t>
              </a:r>
              <a:r>
                <a:rPr lang="es-MX" sz="3600" b="1" u="sng" dirty="0">
                  <a:solidFill>
                    <a:schemeClr val="tx2">
                      <a:lumMod val="75000"/>
                    </a:schemeClr>
                  </a:solidFill>
                  <a:latin typeface="Century Gothic"/>
                  <a:cs typeface="Century Gothic"/>
                </a:rPr>
                <a:t>2,500 mujeres empoderadas</a:t>
              </a:r>
              <a:endParaRPr lang="es-MX" sz="2800" dirty="0">
                <a:solidFill>
                  <a:schemeClr val="tx2">
                    <a:lumMod val="75000"/>
                  </a:schemeClr>
                </a:solidFill>
                <a:latin typeface="Century Gothic"/>
                <a:cs typeface="Century Gothic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87791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808" y="-26186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99B95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18727" y="26186"/>
            <a:ext cx="16596997" cy="10287000"/>
            <a:chOff x="0" y="0"/>
            <a:chExt cx="16596997" cy="10287000"/>
          </a:xfrm>
        </p:grpSpPr>
        <p:sp>
          <p:nvSpPr>
            <p:cNvPr id="4" name="object 4"/>
            <p:cNvSpPr/>
            <p:nvPr/>
          </p:nvSpPr>
          <p:spPr>
            <a:xfrm>
              <a:off x="0" y="0"/>
              <a:ext cx="11294745" cy="10287000"/>
            </a:xfrm>
            <a:custGeom>
              <a:avLst/>
              <a:gdLst/>
              <a:ahLst/>
              <a:cxnLst/>
              <a:rect l="l" t="t" r="r" b="b"/>
              <a:pathLst>
                <a:path w="11294745" h="10287000">
                  <a:moveTo>
                    <a:pt x="0" y="0"/>
                  </a:moveTo>
                  <a:lnTo>
                    <a:pt x="11294674" y="0"/>
                  </a:lnTo>
                  <a:lnTo>
                    <a:pt x="6723633" y="10286998"/>
                  </a:lnTo>
                  <a:lnTo>
                    <a:pt x="0" y="1028699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82953"/>
            </a:solidFill>
          </p:spPr>
          <p:txBody>
            <a:bodyPr wrap="square" lIns="0" tIns="0" rIns="0" bIns="0" rtlCol="0"/>
            <a:lstStyle/>
            <a:p>
              <a:endParaRPr sz="1400" dirty="0"/>
            </a:p>
          </p:txBody>
        </p:sp>
        <p:sp>
          <p:nvSpPr>
            <p:cNvPr id="5" name="object 5"/>
            <p:cNvSpPr/>
            <p:nvPr/>
          </p:nvSpPr>
          <p:spPr>
            <a:xfrm>
              <a:off x="1689737" y="8663046"/>
              <a:ext cx="14907260" cy="0"/>
            </a:xfrm>
            <a:custGeom>
              <a:avLst/>
              <a:gdLst/>
              <a:ahLst/>
              <a:cxnLst/>
              <a:rect l="l" t="t" r="r" b="b"/>
              <a:pathLst>
                <a:path w="14907260">
                  <a:moveTo>
                    <a:pt x="0" y="0"/>
                  </a:moveTo>
                  <a:lnTo>
                    <a:pt x="14906735" y="0"/>
                  </a:lnTo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400"/>
            </a:p>
          </p:txBody>
        </p:sp>
      </p:grpSp>
      <p:sp>
        <p:nvSpPr>
          <p:cNvPr id="23" name="object 23"/>
          <p:cNvSpPr txBox="1"/>
          <p:nvPr/>
        </p:nvSpPr>
        <p:spPr>
          <a:xfrm>
            <a:off x="1672276" y="8964358"/>
            <a:ext cx="1767205" cy="5607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795"/>
              </a:lnSpc>
            </a:pPr>
            <a:r>
              <a:rPr sz="1700" dirty="0">
                <a:solidFill>
                  <a:srgbClr val="182953"/>
                </a:solidFill>
                <a:latin typeface="Arial"/>
                <a:cs typeface="Arial"/>
              </a:rPr>
              <a:t>El </a:t>
            </a:r>
            <a:r>
              <a:rPr sz="1700" spc="114" dirty="0">
                <a:solidFill>
                  <a:srgbClr val="182953"/>
                </a:solidFill>
                <a:latin typeface="Arial"/>
                <a:cs typeface="Arial"/>
              </a:rPr>
              <a:t>nombre</a:t>
            </a:r>
            <a:r>
              <a:rPr sz="1700" dirty="0">
                <a:solidFill>
                  <a:srgbClr val="182953"/>
                </a:solidFill>
                <a:latin typeface="Arial"/>
                <a:cs typeface="Arial"/>
              </a:rPr>
              <a:t> </a:t>
            </a:r>
            <a:r>
              <a:rPr sz="1700" spc="114" dirty="0">
                <a:solidFill>
                  <a:srgbClr val="182953"/>
                </a:solidFill>
                <a:latin typeface="Arial"/>
                <a:cs typeface="Arial"/>
              </a:rPr>
              <a:t>de</a:t>
            </a:r>
            <a:r>
              <a:rPr sz="1700" spc="5" dirty="0">
                <a:solidFill>
                  <a:srgbClr val="182953"/>
                </a:solidFill>
                <a:latin typeface="Arial"/>
                <a:cs typeface="Arial"/>
              </a:rPr>
              <a:t> </a:t>
            </a:r>
            <a:r>
              <a:rPr sz="1700" spc="90" dirty="0">
                <a:solidFill>
                  <a:srgbClr val="182953"/>
                </a:solidFill>
                <a:latin typeface="Arial"/>
                <a:cs typeface="Arial"/>
              </a:rPr>
              <a:t>tu</a:t>
            </a:r>
            <a:endParaRPr sz="17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34"/>
              </a:spcBef>
            </a:pPr>
            <a:r>
              <a:rPr sz="1700" spc="75" dirty="0">
                <a:solidFill>
                  <a:srgbClr val="182953"/>
                </a:solidFill>
                <a:latin typeface="Arial"/>
                <a:cs typeface="Arial"/>
              </a:rPr>
              <a:t>empresa</a:t>
            </a:r>
            <a:r>
              <a:rPr sz="1700" dirty="0">
                <a:solidFill>
                  <a:srgbClr val="182953"/>
                </a:solidFill>
                <a:latin typeface="Arial"/>
                <a:cs typeface="Arial"/>
              </a:rPr>
              <a:t> </a:t>
            </a:r>
            <a:r>
              <a:rPr sz="1700" spc="55" dirty="0">
                <a:solidFill>
                  <a:srgbClr val="182953"/>
                </a:solidFill>
                <a:latin typeface="Arial"/>
                <a:cs typeface="Arial"/>
              </a:rPr>
              <a:t>va</a:t>
            </a:r>
            <a:r>
              <a:rPr sz="1700" dirty="0">
                <a:solidFill>
                  <a:srgbClr val="182953"/>
                </a:solidFill>
                <a:latin typeface="Arial"/>
                <a:cs typeface="Arial"/>
              </a:rPr>
              <a:t> </a:t>
            </a:r>
            <a:r>
              <a:rPr sz="1700" spc="65" dirty="0">
                <a:solidFill>
                  <a:srgbClr val="182953"/>
                </a:solidFill>
                <a:latin typeface="Arial"/>
                <a:cs typeface="Arial"/>
              </a:rPr>
              <a:t>aquí</a:t>
            </a:r>
            <a:endParaRPr sz="1700" dirty="0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4118691" y="8964358"/>
            <a:ext cx="1777364" cy="5607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795"/>
              </a:lnSpc>
            </a:pPr>
            <a:r>
              <a:rPr sz="1700" spc="75" dirty="0">
                <a:solidFill>
                  <a:srgbClr val="182953"/>
                </a:solidFill>
                <a:latin typeface="Arial"/>
                <a:cs typeface="Arial"/>
              </a:rPr>
              <a:t>Progreso</a:t>
            </a:r>
            <a:r>
              <a:rPr sz="1700" spc="-15" dirty="0">
                <a:solidFill>
                  <a:srgbClr val="182953"/>
                </a:solidFill>
                <a:latin typeface="Arial"/>
                <a:cs typeface="Arial"/>
              </a:rPr>
              <a:t> </a:t>
            </a:r>
            <a:r>
              <a:rPr sz="1700" spc="-25" dirty="0">
                <a:solidFill>
                  <a:srgbClr val="182953"/>
                </a:solidFill>
                <a:latin typeface="Arial"/>
                <a:cs typeface="Arial"/>
              </a:rPr>
              <a:t>ODS</a:t>
            </a:r>
            <a:endParaRPr sz="17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34"/>
              </a:spcBef>
            </a:pPr>
            <a:r>
              <a:rPr sz="1700" spc="90" dirty="0">
                <a:solidFill>
                  <a:srgbClr val="182953"/>
                </a:solidFill>
                <a:latin typeface="Arial"/>
                <a:cs typeface="Arial"/>
              </a:rPr>
              <a:t>Informe</a:t>
            </a:r>
            <a:r>
              <a:rPr sz="1700" spc="-5" dirty="0">
                <a:solidFill>
                  <a:srgbClr val="182953"/>
                </a:solidFill>
                <a:latin typeface="Arial"/>
                <a:cs typeface="Arial"/>
              </a:rPr>
              <a:t> </a:t>
            </a:r>
            <a:r>
              <a:rPr sz="1700" spc="114" dirty="0">
                <a:solidFill>
                  <a:srgbClr val="182953"/>
                </a:solidFill>
                <a:latin typeface="Arial"/>
                <a:cs typeface="Arial"/>
              </a:rPr>
              <a:t>de</a:t>
            </a:r>
            <a:r>
              <a:rPr sz="1700" spc="-5" dirty="0">
                <a:solidFill>
                  <a:srgbClr val="182953"/>
                </a:solidFill>
                <a:latin typeface="Arial"/>
                <a:cs typeface="Arial"/>
              </a:rPr>
              <a:t> </a:t>
            </a:r>
            <a:r>
              <a:rPr sz="1700" spc="100" dirty="0">
                <a:solidFill>
                  <a:srgbClr val="182953"/>
                </a:solidFill>
                <a:latin typeface="Arial"/>
                <a:cs typeface="Arial"/>
              </a:rPr>
              <a:t>2025</a:t>
            </a:r>
            <a:endParaRPr sz="1700" dirty="0">
              <a:latin typeface="Arial"/>
              <a:cs typeface="Arial"/>
            </a:endParaRPr>
          </a:p>
        </p:txBody>
      </p:sp>
      <p:sp>
        <p:nvSpPr>
          <p:cNvPr id="35" name="object 8">
            <a:extLst>
              <a:ext uri="{FF2B5EF4-FFF2-40B4-BE49-F238E27FC236}">
                <a16:creationId xmlns:a16="http://schemas.microsoft.com/office/drawing/2014/main" id="{0041C230-39E5-4AF9-A7D9-0B7A23D0F95D}"/>
              </a:ext>
            </a:extLst>
          </p:cNvPr>
          <p:cNvSpPr txBox="1"/>
          <p:nvPr/>
        </p:nvSpPr>
        <p:spPr>
          <a:xfrm>
            <a:off x="648256" y="1704978"/>
            <a:ext cx="8305241" cy="57635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60960">
              <a:lnSpc>
                <a:spcPct val="116100"/>
              </a:lnSpc>
              <a:spcBef>
                <a:spcPts val="4184"/>
              </a:spcBef>
            </a:pPr>
            <a:r>
              <a:rPr lang="es-MX" sz="2800" b="1" dirty="0">
                <a:solidFill>
                  <a:schemeClr val="bg1"/>
                </a:solidFill>
                <a:latin typeface="Century Gothic"/>
                <a:cs typeface="Century Gothic"/>
              </a:rPr>
              <a:t>INICIO</a:t>
            </a:r>
            <a:r>
              <a:rPr lang="es-MX" sz="2800" dirty="0">
                <a:solidFill>
                  <a:schemeClr val="bg1"/>
                </a:solidFill>
                <a:latin typeface="Century Gothic"/>
                <a:cs typeface="Century Gothic"/>
              </a:rPr>
              <a:t>:  Diciembre 2019 </a:t>
            </a:r>
          </a:p>
          <a:p>
            <a:pPr marL="12700" marR="60960">
              <a:lnSpc>
                <a:spcPct val="116100"/>
              </a:lnSpc>
              <a:spcBef>
                <a:spcPts val="4184"/>
              </a:spcBef>
            </a:pPr>
            <a:r>
              <a:rPr lang="es-MX" sz="2800" b="1" dirty="0">
                <a:solidFill>
                  <a:schemeClr val="bg1"/>
                </a:solidFill>
                <a:latin typeface="Century Gothic"/>
                <a:cs typeface="Century Gothic"/>
              </a:rPr>
              <a:t>COBERTURA</a:t>
            </a:r>
            <a:r>
              <a:rPr lang="es-MX" sz="2800" dirty="0">
                <a:solidFill>
                  <a:schemeClr val="bg1"/>
                </a:solidFill>
                <a:latin typeface="Century Gothic"/>
                <a:cs typeface="Century Gothic"/>
              </a:rPr>
              <a:t>: 72 COCODES </a:t>
            </a:r>
          </a:p>
          <a:p>
            <a:pPr marR="60960" indent="12700">
              <a:lnSpc>
                <a:spcPct val="116100"/>
              </a:lnSpc>
              <a:spcBef>
                <a:spcPts val="4184"/>
              </a:spcBef>
            </a:pPr>
            <a:r>
              <a:rPr lang="es-MX" sz="2800" b="1" dirty="0">
                <a:solidFill>
                  <a:schemeClr val="bg1"/>
                </a:solidFill>
                <a:latin typeface="Century Gothic"/>
                <a:cs typeface="Century Gothic"/>
              </a:rPr>
              <a:t>STAFF</a:t>
            </a:r>
            <a:r>
              <a:rPr lang="es-MX" sz="2800" dirty="0">
                <a:solidFill>
                  <a:schemeClr val="bg1"/>
                </a:solidFill>
                <a:latin typeface="Century Gothic"/>
                <a:cs typeface="Century Gothic"/>
              </a:rPr>
              <a:t>: 15 profesionales de Municipalidad de Escuintla</a:t>
            </a:r>
          </a:p>
          <a:p>
            <a:pPr marR="60960" indent="12700">
              <a:lnSpc>
                <a:spcPct val="116100"/>
              </a:lnSpc>
              <a:spcBef>
                <a:spcPts val="4184"/>
              </a:spcBef>
            </a:pPr>
            <a:r>
              <a:rPr lang="es-MX" sz="2800" b="1" dirty="0">
                <a:solidFill>
                  <a:schemeClr val="bg1"/>
                </a:solidFill>
                <a:latin typeface="Century Gothic"/>
                <a:cs typeface="Century Gothic"/>
              </a:rPr>
              <a:t>RESULTADO ESPERADO</a:t>
            </a:r>
            <a:r>
              <a:rPr lang="es-MX" sz="2800" dirty="0">
                <a:solidFill>
                  <a:schemeClr val="bg1"/>
                </a:solidFill>
                <a:latin typeface="Century Gothic"/>
                <a:cs typeface="Century Gothic"/>
              </a:rPr>
              <a:t>:  </a:t>
            </a:r>
          </a:p>
          <a:p>
            <a:pPr marR="60960" indent="12700">
              <a:lnSpc>
                <a:spcPct val="116100"/>
              </a:lnSpc>
              <a:spcBef>
                <a:spcPts val="4184"/>
              </a:spcBef>
            </a:pPr>
            <a:r>
              <a:rPr lang="es-MX" sz="2800" b="1" dirty="0">
                <a:solidFill>
                  <a:schemeClr val="bg1"/>
                </a:solidFill>
                <a:latin typeface="Century Gothic"/>
                <a:cs typeface="Century Gothic"/>
              </a:rPr>
              <a:t>	</a:t>
            </a:r>
            <a:r>
              <a:rPr lang="es-MX" sz="3600" b="1" dirty="0">
                <a:solidFill>
                  <a:schemeClr val="bg1"/>
                </a:solidFill>
                <a:latin typeface="Century Gothic"/>
                <a:cs typeface="Century Gothic"/>
              </a:rPr>
              <a:t>72</a:t>
            </a:r>
            <a:r>
              <a:rPr lang="es-MX" sz="2800" dirty="0">
                <a:solidFill>
                  <a:schemeClr val="bg1"/>
                </a:solidFill>
                <a:latin typeface="Century Gothic"/>
                <a:cs typeface="Century Gothic"/>
              </a:rPr>
              <a:t>  PLANES </a:t>
            </a:r>
            <a:r>
              <a:rPr lang="es-MX" sz="2800" dirty="0" err="1">
                <a:solidFill>
                  <a:schemeClr val="bg1"/>
                </a:solidFill>
                <a:latin typeface="Century Gothic"/>
                <a:cs typeface="Century Gothic"/>
              </a:rPr>
              <a:t>PDICs</a:t>
            </a:r>
            <a:r>
              <a:rPr lang="es-MX" sz="2800" dirty="0">
                <a:solidFill>
                  <a:schemeClr val="bg1"/>
                </a:solidFill>
                <a:latin typeface="Century Gothic"/>
                <a:cs typeface="Century Gothic"/>
              </a:rPr>
              <a:t>  a </a:t>
            </a:r>
          </a:p>
          <a:p>
            <a:pPr marR="60960" indent="12700">
              <a:lnSpc>
                <a:spcPct val="116100"/>
              </a:lnSpc>
            </a:pPr>
            <a:r>
              <a:rPr lang="es-MX" sz="2800" dirty="0">
                <a:solidFill>
                  <a:schemeClr val="bg1"/>
                </a:solidFill>
                <a:latin typeface="Century Gothic"/>
                <a:cs typeface="Century Gothic"/>
              </a:rPr>
              <a:t>	10 años plazo con POA cada año</a:t>
            </a:r>
          </a:p>
        </p:txBody>
      </p:sp>
      <p:grpSp>
        <p:nvGrpSpPr>
          <p:cNvPr id="14" name="Grupo 13">
            <a:extLst>
              <a:ext uri="{FF2B5EF4-FFF2-40B4-BE49-F238E27FC236}">
                <a16:creationId xmlns:a16="http://schemas.microsoft.com/office/drawing/2014/main" id="{B711D1F1-1004-EB00-D32F-4D380958F9B8}"/>
              </a:ext>
            </a:extLst>
          </p:cNvPr>
          <p:cNvGrpSpPr/>
          <p:nvPr/>
        </p:nvGrpSpPr>
        <p:grpSpPr>
          <a:xfrm>
            <a:off x="-914400" y="159336"/>
            <a:ext cx="14909475" cy="9127361"/>
            <a:chOff x="-1048732" y="162046"/>
            <a:chExt cx="14909475" cy="9127361"/>
          </a:xfrm>
        </p:grpSpPr>
        <p:sp>
          <p:nvSpPr>
            <p:cNvPr id="43" name="object 9">
              <a:extLst>
                <a:ext uri="{FF2B5EF4-FFF2-40B4-BE49-F238E27FC236}">
                  <a16:creationId xmlns:a16="http://schemas.microsoft.com/office/drawing/2014/main" id="{DA51430D-6AE8-0662-DA79-33EC2B4B21E1}"/>
                </a:ext>
              </a:extLst>
            </p:cNvPr>
            <p:cNvSpPr txBox="1">
              <a:spLocks/>
            </p:cNvSpPr>
            <p:nvPr/>
          </p:nvSpPr>
          <p:spPr>
            <a:xfrm>
              <a:off x="-1048732" y="162046"/>
              <a:ext cx="11699216" cy="751488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>
              <a:lvl1pPr>
                <a:defRPr sz="5600" b="1" i="0">
                  <a:solidFill>
                    <a:srgbClr val="182953"/>
                  </a:solidFill>
                  <a:latin typeface="Lucida Sans"/>
                  <a:ea typeface="+mj-ea"/>
                  <a:cs typeface="Lucida Sans"/>
                </a:defRPr>
              </a:lvl1pPr>
            </a:lstStyle>
            <a:p>
              <a:pPr marL="12700" algn="ctr">
                <a:spcBef>
                  <a:spcPts val="100"/>
                </a:spcBef>
              </a:pPr>
              <a:r>
                <a:rPr lang="es-MX" sz="4800" spc="-484" dirty="0">
                  <a:solidFill>
                    <a:srgbClr val="F4F4F4"/>
                  </a:solidFill>
                </a:rPr>
                <a:t>Planificación  local  del  desarrollo</a:t>
              </a:r>
            </a:p>
          </p:txBody>
        </p:sp>
        <p:grpSp>
          <p:nvGrpSpPr>
            <p:cNvPr id="13" name="Grupo 12">
              <a:extLst>
                <a:ext uri="{FF2B5EF4-FFF2-40B4-BE49-F238E27FC236}">
                  <a16:creationId xmlns:a16="http://schemas.microsoft.com/office/drawing/2014/main" id="{506C2A1B-48C0-E3F3-6B2D-BF583737D594}"/>
                </a:ext>
              </a:extLst>
            </p:cNvPr>
            <p:cNvGrpSpPr/>
            <p:nvPr/>
          </p:nvGrpSpPr>
          <p:grpSpPr>
            <a:xfrm>
              <a:off x="6960549" y="1035681"/>
              <a:ext cx="6900194" cy="8253726"/>
              <a:chOff x="7434658" y="218742"/>
              <a:chExt cx="6900194" cy="8253726"/>
            </a:xfrm>
          </p:grpSpPr>
          <p:grpSp>
            <p:nvGrpSpPr>
              <p:cNvPr id="83" name="Grupo 82">
                <a:extLst>
                  <a:ext uri="{FF2B5EF4-FFF2-40B4-BE49-F238E27FC236}">
                    <a16:creationId xmlns:a16="http://schemas.microsoft.com/office/drawing/2014/main" id="{D8D329AE-D4F2-C35B-5F40-7E2E96EB8703}"/>
                  </a:ext>
                </a:extLst>
              </p:cNvPr>
              <p:cNvGrpSpPr/>
              <p:nvPr/>
            </p:nvGrpSpPr>
            <p:grpSpPr>
              <a:xfrm>
                <a:off x="7434658" y="7687608"/>
                <a:ext cx="810807" cy="784860"/>
                <a:chOff x="7412743" y="7468118"/>
                <a:chExt cx="810807" cy="784860"/>
              </a:xfrm>
            </p:grpSpPr>
            <p:sp>
              <p:nvSpPr>
                <p:cNvPr id="84" name="object 21">
                  <a:extLst>
                    <a:ext uri="{FF2B5EF4-FFF2-40B4-BE49-F238E27FC236}">
                      <a16:creationId xmlns:a16="http://schemas.microsoft.com/office/drawing/2014/main" id="{6A285C0C-F37B-023D-87CA-78CC1BF2682C}"/>
                    </a:ext>
                  </a:extLst>
                </p:cNvPr>
                <p:cNvSpPr/>
                <p:nvPr/>
              </p:nvSpPr>
              <p:spPr>
                <a:xfrm>
                  <a:off x="7438690" y="7468118"/>
                  <a:ext cx="784860" cy="7848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4859" h="784860">
                      <a:moveTo>
                        <a:pt x="392354" y="784709"/>
                      </a:moveTo>
                      <a:lnTo>
                        <a:pt x="343138" y="781652"/>
                      </a:lnTo>
                      <a:lnTo>
                        <a:pt x="295746" y="772726"/>
                      </a:lnTo>
                      <a:lnTo>
                        <a:pt x="250546" y="758299"/>
                      </a:lnTo>
                      <a:lnTo>
                        <a:pt x="207906" y="738738"/>
                      </a:lnTo>
                      <a:lnTo>
                        <a:pt x="168193" y="714412"/>
                      </a:lnTo>
                      <a:lnTo>
                        <a:pt x="131776" y="685687"/>
                      </a:lnTo>
                      <a:lnTo>
                        <a:pt x="99021" y="652932"/>
                      </a:lnTo>
                      <a:lnTo>
                        <a:pt x="70296" y="616515"/>
                      </a:lnTo>
                      <a:lnTo>
                        <a:pt x="45970" y="576802"/>
                      </a:lnTo>
                      <a:lnTo>
                        <a:pt x="26409" y="534162"/>
                      </a:lnTo>
                      <a:lnTo>
                        <a:pt x="11982" y="488962"/>
                      </a:lnTo>
                      <a:lnTo>
                        <a:pt x="3056" y="441570"/>
                      </a:lnTo>
                      <a:lnTo>
                        <a:pt x="0" y="392354"/>
                      </a:lnTo>
                      <a:lnTo>
                        <a:pt x="3056" y="343138"/>
                      </a:lnTo>
                      <a:lnTo>
                        <a:pt x="11982" y="295746"/>
                      </a:lnTo>
                      <a:lnTo>
                        <a:pt x="26409" y="250546"/>
                      </a:lnTo>
                      <a:lnTo>
                        <a:pt x="45970" y="207906"/>
                      </a:lnTo>
                      <a:lnTo>
                        <a:pt x="70296" y="168193"/>
                      </a:lnTo>
                      <a:lnTo>
                        <a:pt x="99021" y="131776"/>
                      </a:lnTo>
                      <a:lnTo>
                        <a:pt x="131776" y="99021"/>
                      </a:lnTo>
                      <a:lnTo>
                        <a:pt x="168193" y="70296"/>
                      </a:lnTo>
                      <a:lnTo>
                        <a:pt x="207906" y="45970"/>
                      </a:lnTo>
                      <a:lnTo>
                        <a:pt x="250546" y="26409"/>
                      </a:lnTo>
                      <a:lnTo>
                        <a:pt x="295746" y="11982"/>
                      </a:lnTo>
                      <a:lnTo>
                        <a:pt x="343138" y="3056"/>
                      </a:lnTo>
                      <a:lnTo>
                        <a:pt x="392354" y="0"/>
                      </a:lnTo>
                      <a:lnTo>
                        <a:pt x="441570" y="3056"/>
                      </a:lnTo>
                      <a:lnTo>
                        <a:pt x="488962" y="11982"/>
                      </a:lnTo>
                      <a:lnTo>
                        <a:pt x="534162" y="26409"/>
                      </a:lnTo>
                      <a:lnTo>
                        <a:pt x="576802" y="45970"/>
                      </a:lnTo>
                      <a:lnTo>
                        <a:pt x="616515" y="70296"/>
                      </a:lnTo>
                      <a:lnTo>
                        <a:pt x="652932" y="99021"/>
                      </a:lnTo>
                      <a:lnTo>
                        <a:pt x="685687" y="131776"/>
                      </a:lnTo>
                      <a:lnTo>
                        <a:pt x="714412" y="168193"/>
                      </a:lnTo>
                      <a:lnTo>
                        <a:pt x="738738" y="207906"/>
                      </a:lnTo>
                      <a:lnTo>
                        <a:pt x="758299" y="250546"/>
                      </a:lnTo>
                      <a:lnTo>
                        <a:pt x="772726" y="295746"/>
                      </a:lnTo>
                      <a:lnTo>
                        <a:pt x="781652" y="343138"/>
                      </a:lnTo>
                      <a:lnTo>
                        <a:pt x="784709" y="392354"/>
                      </a:lnTo>
                      <a:lnTo>
                        <a:pt x="781652" y="441570"/>
                      </a:lnTo>
                      <a:lnTo>
                        <a:pt x="772726" y="488962"/>
                      </a:lnTo>
                      <a:lnTo>
                        <a:pt x="758299" y="534162"/>
                      </a:lnTo>
                      <a:lnTo>
                        <a:pt x="738738" y="576802"/>
                      </a:lnTo>
                      <a:lnTo>
                        <a:pt x="714412" y="616515"/>
                      </a:lnTo>
                      <a:lnTo>
                        <a:pt x="685687" y="652932"/>
                      </a:lnTo>
                      <a:lnTo>
                        <a:pt x="652932" y="685687"/>
                      </a:lnTo>
                      <a:lnTo>
                        <a:pt x="616515" y="714412"/>
                      </a:lnTo>
                      <a:lnTo>
                        <a:pt x="576802" y="738738"/>
                      </a:lnTo>
                      <a:lnTo>
                        <a:pt x="534162" y="758299"/>
                      </a:lnTo>
                      <a:lnTo>
                        <a:pt x="488962" y="772726"/>
                      </a:lnTo>
                      <a:lnTo>
                        <a:pt x="441570" y="781652"/>
                      </a:lnTo>
                      <a:lnTo>
                        <a:pt x="392354" y="784709"/>
                      </a:lnTo>
                      <a:close/>
                    </a:path>
                  </a:pathLst>
                </a:custGeom>
                <a:solidFill>
                  <a:srgbClr val="00B0F0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pic>
              <p:nvPicPr>
                <p:cNvPr id="85" name="Gráfico 84" descr="Barrio contorno">
                  <a:extLst>
                    <a:ext uri="{FF2B5EF4-FFF2-40B4-BE49-F238E27FC236}">
                      <a16:creationId xmlns:a16="http://schemas.microsoft.com/office/drawing/2014/main" id="{9A394EF6-E2F0-6DC3-F1FE-6621706A1A0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412743" y="7594963"/>
                  <a:ext cx="617163" cy="617163"/>
                </a:xfrm>
                <a:prstGeom prst="rect">
                  <a:avLst/>
                </a:prstGeom>
              </p:spPr>
            </p:pic>
          </p:grpSp>
          <p:grpSp>
            <p:nvGrpSpPr>
              <p:cNvPr id="86" name="Grupo 85">
                <a:extLst>
                  <a:ext uri="{FF2B5EF4-FFF2-40B4-BE49-F238E27FC236}">
                    <a16:creationId xmlns:a16="http://schemas.microsoft.com/office/drawing/2014/main" id="{DA3599F4-11F2-4614-AC6C-A3469BA7E772}"/>
                  </a:ext>
                </a:extLst>
              </p:cNvPr>
              <p:cNvGrpSpPr/>
              <p:nvPr/>
            </p:nvGrpSpPr>
            <p:grpSpPr>
              <a:xfrm>
                <a:off x="8041657" y="329479"/>
                <a:ext cx="3398825" cy="6668702"/>
                <a:chOff x="7932296" y="534394"/>
                <a:chExt cx="3398825" cy="6668702"/>
              </a:xfrm>
            </p:grpSpPr>
            <p:sp>
              <p:nvSpPr>
                <p:cNvPr id="87" name="object 17">
                  <a:extLst>
                    <a:ext uri="{FF2B5EF4-FFF2-40B4-BE49-F238E27FC236}">
                      <a16:creationId xmlns:a16="http://schemas.microsoft.com/office/drawing/2014/main" id="{B62584F6-0AA1-E394-9CDA-329B21371F86}"/>
                    </a:ext>
                  </a:extLst>
                </p:cNvPr>
                <p:cNvSpPr/>
                <p:nvPr/>
              </p:nvSpPr>
              <p:spPr>
                <a:xfrm>
                  <a:off x="7932296" y="6418236"/>
                  <a:ext cx="784860" cy="7848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4859" h="784859">
                      <a:moveTo>
                        <a:pt x="392354" y="784709"/>
                      </a:moveTo>
                      <a:lnTo>
                        <a:pt x="343138" y="781652"/>
                      </a:lnTo>
                      <a:lnTo>
                        <a:pt x="295746" y="772726"/>
                      </a:lnTo>
                      <a:lnTo>
                        <a:pt x="250546" y="758299"/>
                      </a:lnTo>
                      <a:lnTo>
                        <a:pt x="207906" y="738738"/>
                      </a:lnTo>
                      <a:lnTo>
                        <a:pt x="168193" y="714412"/>
                      </a:lnTo>
                      <a:lnTo>
                        <a:pt x="131776" y="685687"/>
                      </a:lnTo>
                      <a:lnTo>
                        <a:pt x="99021" y="652932"/>
                      </a:lnTo>
                      <a:lnTo>
                        <a:pt x="70296" y="616515"/>
                      </a:lnTo>
                      <a:lnTo>
                        <a:pt x="45970" y="576802"/>
                      </a:lnTo>
                      <a:lnTo>
                        <a:pt x="26409" y="534162"/>
                      </a:lnTo>
                      <a:lnTo>
                        <a:pt x="11982" y="488962"/>
                      </a:lnTo>
                      <a:lnTo>
                        <a:pt x="3056" y="441570"/>
                      </a:lnTo>
                      <a:lnTo>
                        <a:pt x="0" y="392354"/>
                      </a:lnTo>
                      <a:lnTo>
                        <a:pt x="3056" y="343138"/>
                      </a:lnTo>
                      <a:lnTo>
                        <a:pt x="11982" y="295746"/>
                      </a:lnTo>
                      <a:lnTo>
                        <a:pt x="26409" y="250546"/>
                      </a:lnTo>
                      <a:lnTo>
                        <a:pt x="45970" y="207906"/>
                      </a:lnTo>
                      <a:lnTo>
                        <a:pt x="70296" y="168193"/>
                      </a:lnTo>
                      <a:lnTo>
                        <a:pt x="99021" y="131776"/>
                      </a:lnTo>
                      <a:lnTo>
                        <a:pt x="131776" y="99021"/>
                      </a:lnTo>
                      <a:lnTo>
                        <a:pt x="168193" y="70296"/>
                      </a:lnTo>
                      <a:lnTo>
                        <a:pt x="207906" y="45970"/>
                      </a:lnTo>
                      <a:lnTo>
                        <a:pt x="250546" y="26409"/>
                      </a:lnTo>
                      <a:lnTo>
                        <a:pt x="295746" y="11982"/>
                      </a:lnTo>
                      <a:lnTo>
                        <a:pt x="343138" y="3056"/>
                      </a:lnTo>
                      <a:lnTo>
                        <a:pt x="392354" y="0"/>
                      </a:lnTo>
                      <a:lnTo>
                        <a:pt x="441570" y="3056"/>
                      </a:lnTo>
                      <a:lnTo>
                        <a:pt x="488962" y="11982"/>
                      </a:lnTo>
                      <a:lnTo>
                        <a:pt x="534162" y="26409"/>
                      </a:lnTo>
                      <a:lnTo>
                        <a:pt x="576802" y="45970"/>
                      </a:lnTo>
                      <a:lnTo>
                        <a:pt x="616515" y="70296"/>
                      </a:lnTo>
                      <a:lnTo>
                        <a:pt x="652932" y="99021"/>
                      </a:lnTo>
                      <a:lnTo>
                        <a:pt x="685687" y="131776"/>
                      </a:lnTo>
                      <a:lnTo>
                        <a:pt x="714412" y="168193"/>
                      </a:lnTo>
                      <a:lnTo>
                        <a:pt x="738738" y="207906"/>
                      </a:lnTo>
                      <a:lnTo>
                        <a:pt x="758299" y="250546"/>
                      </a:lnTo>
                      <a:lnTo>
                        <a:pt x="772726" y="295746"/>
                      </a:lnTo>
                      <a:lnTo>
                        <a:pt x="781652" y="343138"/>
                      </a:lnTo>
                      <a:lnTo>
                        <a:pt x="784709" y="392354"/>
                      </a:lnTo>
                      <a:lnTo>
                        <a:pt x="781652" y="441570"/>
                      </a:lnTo>
                      <a:lnTo>
                        <a:pt x="772726" y="488962"/>
                      </a:lnTo>
                      <a:lnTo>
                        <a:pt x="758299" y="534162"/>
                      </a:lnTo>
                      <a:lnTo>
                        <a:pt x="738738" y="576802"/>
                      </a:lnTo>
                      <a:lnTo>
                        <a:pt x="714412" y="616515"/>
                      </a:lnTo>
                      <a:lnTo>
                        <a:pt x="685687" y="652932"/>
                      </a:lnTo>
                      <a:lnTo>
                        <a:pt x="652932" y="685687"/>
                      </a:lnTo>
                      <a:lnTo>
                        <a:pt x="616515" y="714412"/>
                      </a:lnTo>
                      <a:lnTo>
                        <a:pt x="576802" y="738738"/>
                      </a:lnTo>
                      <a:lnTo>
                        <a:pt x="534162" y="758299"/>
                      </a:lnTo>
                      <a:lnTo>
                        <a:pt x="488962" y="772726"/>
                      </a:lnTo>
                      <a:lnTo>
                        <a:pt x="441570" y="781652"/>
                      </a:lnTo>
                      <a:lnTo>
                        <a:pt x="392354" y="784709"/>
                      </a:lnTo>
                      <a:close/>
                    </a:path>
                  </a:pathLst>
                </a:custGeom>
                <a:solidFill>
                  <a:srgbClr val="FBC20A"/>
                </a:solidFill>
              </p:spPr>
              <p:txBody>
                <a:bodyPr wrap="square" lIns="0" tIns="0" rIns="0" bIns="0" rtlCol="0"/>
                <a:lstStyle/>
                <a:p>
                  <a:endParaRPr dirty="0"/>
                </a:p>
              </p:txBody>
            </p:sp>
            <p:sp>
              <p:nvSpPr>
                <p:cNvPr id="88" name="object 19">
                  <a:extLst>
                    <a:ext uri="{FF2B5EF4-FFF2-40B4-BE49-F238E27FC236}">
                      <a16:creationId xmlns:a16="http://schemas.microsoft.com/office/drawing/2014/main" id="{276AD765-8FC1-0C41-23C4-47482EDB5CDE}"/>
                    </a:ext>
                  </a:extLst>
                </p:cNvPr>
                <p:cNvSpPr/>
                <p:nvPr/>
              </p:nvSpPr>
              <p:spPr>
                <a:xfrm>
                  <a:off x="8719168" y="4810893"/>
                  <a:ext cx="784860" cy="7848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4859" h="784860">
                      <a:moveTo>
                        <a:pt x="392354" y="784709"/>
                      </a:moveTo>
                      <a:lnTo>
                        <a:pt x="343138" y="781652"/>
                      </a:lnTo>
                      <a:lnTo>
                        <a:pt x="295746" y="772726"/>
                      </a:lnTo>
                      <a:lnTo>
                        <a:pt x="250546" y="758299"/>
                      </a:lnTo>
                      <a:lnTo>
                        <a:pt x="207906" y="738738"/>
                      </a:lnTo>
                      <a:lnTo>
                        <a:pt x="168193" y="714412"/>
                      </a:lnTo>
                      <a:lnTo>
                        <a:pt x="131776" y="685687"/>
                      </a:lnTo>
                      <a:lnTo>
                        <a:pt x="99021" y="652932"/>
                      </a:lnTo>
                      <a:lnTo>
                        <a:pt x="70296" y="616515"/>
                      </a:lnTo>
                      <a:lnTo>
                        <a:pt x="45970" y="576802"/>
                      </a:lnTo>
                      <a:lnTo>
                        <a:pt x="26409" y="534162"/>
                      </a:lnTo>
                      <a:lnTo>
                        <a:pt x="11982" y="488962"/>
                      </a:lnTo>
                      <a:lnTo>
                        <a:pt x="3056" y="441570"/>
                      </a:lnTo>
                      <a:lnTo>
                        <a:pt x="0" y="392354"/>
                      </a:lnTo>
                      <a:lnTo>
                        <a:pt x="3056" y="343138"/>
                      </a:lnTo>
                      <a:lnTo>
                        <a:pt x="11982" y="295746"/>
                      </a:lnTo>
                      <a:lnTo>
                        <a:pt x="26409" y="250546"/>
                      </a:lnTo>
                      <a:lnTo>
                        <a:pt x="45970" y="207906"/>
                      </a:lnTo>
                      <a:lnTo>
                        <a:pt x="70296" y="168193"/>
                      </a:lnTo>
                      <a:lnTo>
                        <a:pt x="99021" y="131776"/>
                      </a:lnTo>
                      <a:lnTo>
                        <a:pt x="131776" y="99021"/>
                      </a:lnTo>
                      <a:lnTo>
                        <a:pt x="168193" y="70296"/>
                      </a:lnTo>
                      <a:lnTo>
                        <a:pt x="207906" y="45970"/>
                      </a:lnTo>
                      <a:lnTo>
                        <a:pt x="250546" y="26409"/>
                      </a:lnTo>
                      <a:lnTo>
                        <a:pt x="295746" y="11982"/>
                      </a:lnTo>
                      <a:lnTo>
                        <a:pt x="343138" y="3056"/>
                      </a:lnTo>
                      <a:lnTo>
                        <a:pt x="392354" y="0"/>
                      </a:lnTo>
                      <a:lnTo>
                        <a:pt x="441570" y="3056"/>
                      </a:lnTo>
                      <a:lnTo>
                        <a:pt x="488962" y="11982"/>
                      </a:lnTo>
                      <a:lnTo>
                        <a:pt x="534162" y="26409"/>
                      </a:lnTo>
                      <a:lnTo>
                        <a:pt x="576802" y="45970"/>
                      </a:lnTo>
                      <a:lnTo>
                        <a:pt x="616515" y="70296"/>
                      </a:lnTo>
                      <a:lnTo>
                        <a:pt x="652932" y="99021"/>
                      </a:lnTo>
                      <a:lnTo>
                        <a:pt x="685687" y="131776"/>
                      </a:lnTo>
                      <a:lnTo>
                        <a:pt x="714412" y="168193"/>
                      </a:lnTo>
                      <a:lnTo>
                        <a:pt x="738738" y="207906"/>
                      </a:lnTo>
                      <a:lnTo>
                        <a:pt x="758299" y="250546"/>
                      </a:lnTo>
                      <a:lnTo>
                        <a:pt x="772726" y="295746"/>
                      </a:lnTo>
                      <a:lnTo>
                        <a:pt x="781652" y="343138"/>
                      </a:lnTo>
                      <a:lnTo>
                        <a:pt x="784709" y="392354"/>
                      </a:lnTo>
                      <a:lnTo>
                        <a:pt x="781652" y="441570"/>
                      </a:lnTo>
                      <a:lnTo>
                        <a:pt x="772726" y="488962"/>
                      </a:lnTo>
                      <a:lnTo>
                        <a:pt x="758299" y="534162"/>
                      </a:lnTo>
                      <a:lnTo>
                        <a:pt x="738738" y="576802"/>
                      </a:lnTo>
                      <a:lnTo>
                        <a:pt x="714412" y="616515"/>
                      </a:lnTo>
                      <a:lnTo>
                        <a:pt x="685687" y="652932"/>
                      </a:lnTo>
                      <a:lnTo>
                        <a:pt x="652932" y="685687"/>
                      </a:lnTo>
                      <a:lnTo>
                        <a:pt x="616515" y="714412"/>
                      </a:lnTo>
                      <a:lnTo>
                        <a:pt x="576802" y="738738"/>
                      </a:lnTo>
                      <a:lnTo>
                        <a:pt x="534162" y="758299"/>
                      </a:lnTo>
                      <a:lnTo>
                        <a:pt x="488962" y="772726"/>
                      </a:lnTo>
                      <a:lnTo>
                        <a:pt x="441570" y="781652"/>
                      </a:lnTo>
                      <a:lnTo>
                        <a:pt x="392354" y="784709"/>
                      </a:lnTo>
                      <a:close/>
                    </a:path>
                  </a:pathLst>
                </a:custGeom>
                <a:solidFill>
                  <a:srgbClr val="FD6925"/>
                </a:solidFill>
              </p:spPr>
              <p:txBody>
                <a:bodyPr wrap="square" lIns="0" tIns="0" rIns="0" bIns="0" rtlCol="0"/>
                <a:lstStyle/>
                <a:p>
                  <a:endParaRPr dirty="0"/>
                </a:p>
              </p:txBody>
            </p:sp>
            <p:sp>
              <p:nvSpPr>
                <p:cNvPr id="89" name="object 21">
                  <a:extLst>
                    <a:ext uri="{FF2B5EF4-FFF2-40B4-BE49-F238E27FC236}">
                      <a16:creationId xmlns:a16="http://schemas.microsoft.com/office/drawing/2014/main" id="{65A91173-B864-05C2-5719-25439FCA952F}"/>
                    </a:ext>
                  </a:extLst>
                </p:cNvPr>
                <p:cNvSpPr/>
                <p:nvPr/>
              </p:nvSpPr>
              <p:spPr>
                <a:xfrm>
                  <a:off x="9283501" y="3203537"/>
                  <a:ext cx="784860" cy="7848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4859" h="784860">
                      <a:moveTo>
                        <a:pt x="392354" y="784709"/>
                      </a:moveTo>
                      <a:lnTo>
                        <a:pt x="343138" y="781652"/>
                      </a:lnTo>
                      <a:lnTo>
                        <a:pt x="295746" y="772726"/>
                      </a:lnTo>
                      <a:lnTo>
                        <a:pt x="250546" y="758299"/>
                      </a:lnTo>
                      <a:lnTo>
                        <a:pt x="207906" y="738738"/>
                      </a:lnTo>
                      <a:lnTo>
                        <a:pt x="168193" y="714412"/>
                      </a:lnTo>
                      <a:lnTo>
                        <a:pt x="131776" y="685687"/>
                      </a:lnTo>
                      <a:lnTo>
                        <a:pt x="99021" y="652932"/>
                      </a:lnTo>
                      <a:lnTo>
                        <a:pt x="70296" y="616515"/>
                      </a:lnTo>
                      <a:lnTo>
                        <a:pt x="45970" y="576802"/>
                      </a:lnTo>
                      <a:lnTo>
                        <a:pt x="26409" y="534162"/>
                      </a:lnTo>
                      <a:lnTo>
                        <a:pt x="11982" y="488962"/>
                      </a:lnTo>
                      <a:lnTo>
                        <a:pt x="3056" y="441570"/>
                      </a:lnTo>
                      <a:lnTo>
                        <a:pt x="0" y="392354"/>
                      </a:lnTo>
                      <a:lnTo>
                        <a:pt x="3056" y="343138"/>
                      </a:lnTo>
                      <a:lnTo>
                        <a:pt x="11982" y="295746"/>
                      </a:lnTo>
                      <a:lnTo>
                        <a:pt x="26409" y="250546"/>
                      </a:lnTo>
                      <a:lnTo>
                        <a:pt x="45970" y="207906"/>
                      </a:lnTo>
                      <a:lnTo>
                        <a:pt x="70296" y="168193"/>
                      </a:lnTo>
                      <a:lnTo>
                        <a:pt x="99021" y="131776"/>
                      </a:lnTo>
                      <a:lnTo>
                        <a:pt x="131776" y="99021"/>
                      </a:lnTo>
                      <a:lnTo>
                        <a:pt x="168193" y="70296"/>
                      </a:lnTo>
                      <a:lnTo>
                        <a:pt x="207906" y="45970"/>
                      </a:lnTo>
                      <a:lnTo>
                        <a:pt x="250546" y="26409"/>
                      </a:lnTo>
                      <a:lnTo>
                        <a:pt x="295746" y="11982"/>
                      </a:lnTo>
                      <a:lnTo>
                        <a:pt x="343138" y="3056"/>
                      </a:lnTo>
                      <a:lnTo>
                        <a:pt x="392354" y="0"/>
                      </a:lnTo>
                      <a:lnTo>
                        <a:pt x="441570" y="3056"/>
                      </a:lnTo>
                      <a:lnTo>
                        <a:pt x="488962" y="11982"/>
                      </a:lnTo>
                      <a:lnTo>
                        <a:pt x="534162" y="26409"/>
                      </a:lnTo>
                      <a:lnTo>
                        <a:pt x="576802" y="45970"/>
                      </a:lnTo>
                      <a:lnTo>
                        <a:pt x="616515" y="70296"/>
                      </a:lnTo>
                      <a:lnTo>
                        <a:pt x="652932" y="99021"/>
                      </a:lnTo>
                      <a:lnTo>
                        <a:pt x="685687" y="131776"/>
                      </a:lnTo>
                      <a:lnTo>
                        <a:pt x="714412" y="168193"/>
                      </a:lnTo>
                      <a:lnTo>
                        <a:pt x="738738" y="207906"/>
                      </a:lnTo>
                      <a:lnTo>
                        <a:pt x="758299" y="250546"/>
                      </a:lnTo>
                      <a:lnTo>
                        <a:pt x="772726" y="295746"/>
                      </a:lnTo>
                      <a:lnTo>
                        <a:pt x="781652" y="343138"/>
                      </a:lnTo>
                      <a:lnTo>
                        <a:pt x="784709" y="392354"/>
                      </a:lnTo>
                      <a:lnTo>
                        <a:pt x="781652" y="441570"/>
                      </a:lnTo>
                      <a:lnTo>
                        <a:pt x="772726" y="488962"/>
                      </a:lnTo>
                      <a:lnTo>
                        <a:pt x="758299" y="534162"/>
                      </a:lnTo>
                      <a:lnTo>
                        <a:pt x="738738" y="576802"/>
                      </a:lnTo>
                      <a:lnTo>
                        <a:pt x="714412" y="616515"/>
                      </a:lnTo>
                      <a:lnTo>
                        <a:pt x="685687" y="652932"/>
                      </a:lnTo>
                      <a:lnTo>
                        <a:pt x="652932" y="685687"/>
                      </a:lnTo>
                      <a:lnTo>
                        <a:pt x="616515" y="714412"/>
                      </a:lnTo>
                      <a:lnTo>
                        <a:pt x="576802" y="738738"/>
                      </a:lnTo>
                      <a:lnTo>
                        <a:pt x="534162" y="758299"/>
                      </a:lnTo>
                      <a:lnTo>
                        <a:pt x="488962" y="772726"/>
                      </a:lnTo>
                      <a:lnTo>
                        <a:pt x="441570" y="781652"/>
                      </a:lnTo>
                      <a:lnTo>
                        <a:pt x="392354" y="784709"/>
                      </a:lnTo>
                      <a:close/>
                    </a:path>
                  </a:pathLst>
                </a:custGeom>
                <a:solidFill>
                  <a:srgbClr val="C4182D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90" name="object 22">
                  <a:extLst>
                    <a:ext uri="{FF2B5EF4-FFF2-40B4-BE49-F238E27FC236}">
                      <a16:creationId xmlns:a16="http://schemas.microsoft.com/office/drawing/2014/main" id="{CC1C2769-1DAA-C3F1-3C96-D5AB7DA93CA4}"/>
                    </a:ext>
                  </a:extLst>
                </p:cNvPr>
                <p:cNvSpPr/>
                <p:nvPr/>
              </p:nvSpPr>
              <p:spPr>
                <a:xfrm>
                  <a:off x="9462260" y="3421713"/>
                  <a:ext cx="431165" cy="3517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1165" h="351789">
                      <a:moveTo>
                        <a:pt x="168109" y="102387"/>
                      </a:moveTo>
                      <a:lnTo>
                        <a:pt x="29692" y="22491"/>
                      </a:lnTo>
                      <a:lnTo>
                        <a:pt x="29692" y="280860"/>
                      </a:lnTo>
                      <a:lnTo>
                        <a:pt x="168109" y="322491"/>
                      </a:lnTo>
                      <a:lnTo>
                        <a:pt x="168109" y="102387"/>
                      </a:lnTo>
                      <a:close/>
                    </a:path>
                    <a:path w="431165" h="351789">
                      <a:moveTo>
                        <a:pt x="322338" y="22491"/>
                      </a:moveTo>
                      <a:lnTo>
                        <a:pt x="182956" y="102870"/>
                      </a:lnTo>
                      <a:lnTo>
                        <a:pt x="182956" y="322491"/>
                      </a:lnTo>
                      <a:lnTo>
                        <a:pt x="322338" y="280390"/>
                      </a:lnTo>
                      <a:lnTo>
                        <a:pt x="322338" y="22491"/>
                      </a:lnTo>
                      <a:close/>
                    </a:path>
                    <a:path w="431165" h="351789">
                      <a:moveTo>
                        <a:pt x="352031" y="33972"/>
                      </a:moveTo>
                      <a:lnTo>
                        <a:pt x="337185" y="22009"/>
                      </a:lnTo>
                      <a:lnTo>
                        <a:pt x="337185" y="287566"/>
                      </a:lnTo>
                      <a:lnTo>
                        <a:pt x="183438" y="337324"/>
                      </a:lnTo>
                      <a:lnTo>
                        <a:pt x="168109" y="337324"/>
                      </a:lnTo>
                      <a:lnTo>
                        <a:pt x="14846" y="294741"/>
                      </a:lnTo>
                      <a:lnTo>
                        <a:pt x="14846" y="22009"/>
                      </a:lnTo>
                      <a:lnTo>
                        <a:pt x="0" y="33972"/>
                      </a:lnTo>
                      <a:lnTo>
                        <a:pt x="0" y="304787"/>
                      </a:lnTo>
                      <a:lnTo>
                        <a:pt x="167157" y="351193"/>
                      </a:lnTo>
                      <a:lnTo>
                        <a:pt x="184391" y="351193"/>
                      </a:lnTo>
                      <a:lnTo>
                        <a:pt x="338137" y="302399"/>
                      </a:lnTo>
                      <a:lnTo>
                        <a:pt x="352031" y="298094"/>
                      </a:lnTo>
                      <a:lnTo>
                        <a:pt x="352031" y="33972"/>
                      </a:lnTo>
                      <a:close/>
                    </a:path>
                    <a:path w="431165" h="351789">
                      <a:moveTo>
                        <a:pt x="430580" y="46405"/>
                      </a:moveTo>
                      <a:lnTo>
                        <a:pt x="398005" y="46405"/>
                      </a:lnTo>
                      <a:lnTo>
                        <a:pt x="398005" y="276072"/>
                      </a:lnTo>
                      <a:lnTo>
                        <a:pt x="414299" y="333019"/>
                      </a:lnTo>
                      <a:lnTo>
                        <a:pt x="430580" y="276072"/>
                      </a:lnTo>
                      <a:lnTo>
                        <a:pt x="430580" y="46405"/>
                      </a:lnTo>
                      <a:close/>
                    </a:path>
                    <a:path w="431165" h="351789">
                      <a:moveTo>
                        <a:pt x="430580" y="7175"/>
                      </a:moveTo>
                      <a:lnTo>
                        <a:pt x="423392" y="0"/>
                      </a:lnTo>
                      <a:lnTo>
                        <a:pt x="405193" y="0"/>
                      </a:lnTo>
                      <a:lnTo>
                        <a:pt x="398005" y="7175"/>
                      </a:lnTo>
                      <a:lnTo>
                        <a:pt x="398005" y="33972"/>
                      </a:lnTo>
                      <a:lnTo>
                        <a:pt x="430580" y="33972"/>
                      </a:lnTo>
                      <a:lnTo>
                        <a:pt x="430580" y="717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91" name="object 21">
                  <a:extLst>
                    <a:ext uri="{FF2B5EF4-FFF2-40B4-BE49-F238E27FC236}">
                      <a16:creationId xmlns:a16="http://schemas.microsoft.com/office/drawing/2014/main" id="{8AC94614-A38B-4FC2-D520-010C4C0A206C}"/>
                    </a:ext>
                  </a:extLst>
                </p:cNvPr>
                <p:cNvSpPr/>
                <p:nvPr/>
              </p:nvSpPr>
              <p:spPr>
                <a:xfrm>
                  <a:off x="9953069" y="1770572"/>
                  <a:ext cx="784860" cy="7848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4859" h="784860">
                      <a:moveTo>
                        <a:pt x="392354" y="784709"/>
                      </a:moveTo>
                      <a:lnTo>
                        <a:pt x="343138" y="781652"/>
                      </a:lnTo>
                      <a:lnTo>
                        <a:pt x="295746" y="772726"/>
                      </a:lnTo>
                      <a:lnTo>
                        <a:pt x="250546" y="758299"/>
                      </a:lnTo>
                      <a:lnTo>
                        <a:pt x="207906" y="738738"/>
                      </a:lnTo>
                      <a:lnTo>
                        <a:pt x="168193" y="714412"/>
                      </a:lnTo>
                      <a:lnTo>
                        <a:pt x="131776" y="685687"/>
                      </a:lnTo>
                      <a:lnTo>
                        <a:pt x="99021" y="652932"/>
                      </a:lnTo>
                      <a:lnTo>
                        <a:pt x="70296" y="616515"/>
                      </a:lnTo>
                      <a:lnTo>
                        <a:pt x="45970" y="576802"/>
                      </a:lnTo>
                      <a:lnTo>
                        <a:pt x="26409" y="534162"/>
                      </a:lnTo>
                      <a:lnTo>
                        <a:pt x="11982" y="488962"/>
                      </a:lnTo>
                      <a:lnTo>
                        <a:pt x="3056" y="441570"/>
                      </a:lnTo>
                      <a:lnTo>
                        <a:pt x="0" y="392354"/>
                      </a:lnTo>
                      <a:lnTo>
                        <a:pt x="3056" y="343138"/>
                      </a:lnTo>
                      <a:lnTo>
                        <a:pt x="11982" y="295746"/>
                      </a:lnTo>
                      <a:lnTo>
                        <a:pt x="26409" y="250546"/>
                      </a:lnTo>
                      <a:lnTo>
                        <a:pt x="45970" y="207906"/>
                      </a:lnTo>
                      <a:lnTo>
                        <a:pt x="70296" y="168193"/>
                      </a:lnTo>
                      <a:lnTo>
                        <a:pt x="99021" y="131776"/>
                      </a:lnTo>
                      <a:lnTo>
                        <a:pt x="131776" y="99021"/>
                      </a:lnTo>
                      <a:lnTo>
                        <a:pt x="168193" y="70296"/>
                      </a:lnTo>
                      <a:lnTo>
                        <a:pt x="207906" y="45970"/>
                      </a:lnTo>
                      <a:lnTo>
                        <a:pt x="250546" y="26409"/>
                      </a:lnTo>
                      <a:lnTo>
                        <a:pt x="295746" y="11982"/>
                      </a:lnTo>
                      <a:lnTo>
                        <a:pt x="343138" y="3056"/>
                      </a:lnTo>
                      <a:lnTo>
                        <a:pt x="392354" y="0"/>
                      </a:lnTo>
                      <a:lnTo>
                        <a:pt x="441570" y="3056"/>
                      </a:lnTo>
                      <a:lnTo>
                        <a:pt x="488962" y="11982"/>
                      </a:lnTo>
                      <a:lnTo>
                        <a:pt x="534162" y="26409"/>
                      </a:lnTo>
                      <a:lnTo>
                        <a:pt x="576802" y="45970"/>
                      </a:lnTo>
                      <a:lnTo>
                        <a:pt x="616515" y="70296"/>
                      </a:lnTo>
                      <a:lnTo>
                        <a:pt x="652932" y="99021"/>
                      </a:lnTo>
                      <a:lnTo>
                        <a:pt x="685687" y="131776"/>
                      </a:lnTo>
                      <a:lnTo>
                        <a:pt x="714412" y="168193"/>
                      </a:lnTo>
                      <a:lnTo>
                        <a:pt x="738738" y="207906"/>
                      </a:lnTo>
                      <a:lnTo>
                        <a:pt x="758299" y="250546"/>
                      </a:lnTo>
                      <a:lnTo>
                        <a:pt x="772726" y="295746"/>
                      </a:lnTo>
                      <a:lnTo>
                        <a:pt x="781652" y="343138"/>
                      </a:lnTo>
                      <a:lnTo>
                        <a:pt x="784709" y="392354"/>
                      </a:lnTo>
                      <a:lnTo>
                        <a:pt x="781652" y="441570"/>
                      </a:lnTo>
                      <a:lnTo>
                        <a:pt x="772726" y="488962"/>
                      </a:lnTo>
                      <a:lnTo>
                        <a:pt x="758299" y="534162"/>
                      </a:lnTo>
                      <a:lnTo>
                        <a:pt x="738738" y="576802"/>
                      </a:lnTo>
                      <a:lnTo>
                        <a:pt x="714412" y="616515"/>
                      </a:lnTo>
                      <a:lnTo>
                        <a:pt x="685687" y="652932"/>
                      </a:lnTo>
                      <a:lnTo>
                        <a:pt x="652932" y="685687"/>
                      </a:lnTo>
                      <a:lnTo>
                        <a:pt x="616515" y="714412"/>
                      </a:lnTo>
                      <a:lnTo>
                        <a:pt x="576802" y="738738"/>
                      </a:lnTo>
                      <a:lnTo>
                        <a:pt x="534162" y="758299"/>
                      </a:lnTo>
                      <a:lnTo>
                        <a:pt x="488962" y="772726"/>
                      </a:lnTo>
                      <a:lnTo>
                        <a:pt x="441570" y="781652"/>
                      </a:lnTo>
                      <a:lnTo>
                        <a:pt x="392354" y="784709"/>
                      </a:lnTo>
                      <a:close/>
                    </a:path>
                  </a:pathLst>
                </a:custGeom>
                <a:solidFill>
                  <a:srgbClr val="00B050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92" name="object 21">
                  <a:extLst>
                    <a:ext uri="{FF2B5EF4-FFF2-40B4-BE49-F238E27FC236}">
                      <a16:creationId xmlns:a16="http://schemas.microsoft.com/office/drawing/2014/main" id="{244EF4D0-4084-2C96-6FD6-EE3A7CAC77DB}"/>
                    </a:ext>
                  </a:extLst>
                </p:cNvPr>
                <p:cNvSpPr/>
                <p:nvPr/>
              </p:nvSpPr>
              <p:spPr>
                <a:xfrm>
                  <a:off x="10546261" y="534394"/>
                  <a:ext cx="784860" cy="7848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4859" h="784860">
                      <a:moveTo>
                        <a:pt x="392354" y="784709"/>
                      </a:moveTo>
                      <a:lnTo>
                        <a:pt x="343138" y="781652"/>
                      </a:lnTo>
                      <a:lnTo>
                        <a:pt x="295746" y="772726"/>
                      </a:lnTo>
                      <a:lnTo>
                        <a:pt x="250546" y="758299"/>
                      </a:lnTo>
                      <a:lnTo>
                        <a:pt x="207906" y="738738"/>
                      </a:lnTo>
                      <a:lnTo>
                        <a:pt x="168193" y="714412"/>
                      </a:lnTo>
                      <a:lnTo>
                        <a:pt x="131776" y="685687"/>
                      </a:lnTo>
                      <a:lnTo>
                        <a:pt x="99021" y="652932"/>
                      </a:lnTo>
                      <a:lnTo>
                        <a:pt x="70296" y="616515"/>
                      </a:lnTo>
                      <a:lnTo>
                        <a:pt x="45970" y="576802"/>
                      </a:lnTo>
                      <a:lnTo>
                        <a:pt x="26409" y="534162"/>
                      </a:lnTo>
                      <a:lnTo>
                        <a:pt x="11982" y="488962"/>
                      </a:lnTo>
                      <a:lnTo>
                        <a:pt x="3056" y="441570"/>
                      </a:lnTo>
                      <a:lnTo>
                        <a:pt x="0" y="392354"/>
                      </a:lnTo>
                      <a:lnTo>
                        <a:pt x="3056" y="343138"/>
                      </a:lnTo>
                      <a:lnTo>
                        <a:pt x="11982" y="295746"/>
                      </a:lnTo>
                      <a:lnTo>
                        <a:pt x="26409" y="250546"/>
                      </a:lnTo>
                      <a:lnTo>
                        <a:pt x="45970" y="207906"/>
                      </a:lnTo>
                      <a:lnTo>
                        <a:pt x="70296" y="168193"/>
                      </a:lnTo>
                      <a:lnTo>
                        <a:pt x="99021" y="131776"/>
                      </a:lnTo>
                      <a:lnTo>
                        <a:pt x="131776" y="99021"/>
                      </a:lnTo>
                      <a:lnTo>
                        <a:pt x="168193" y="70296"/>
                      </a:lnTo>
                      <a:lnTo>
                        <a:pt x="207906" y="45970"/>
                      </a:lnTo>
                      <a:lnTo>
                        <a:pt x="250546" y="26409"/>
                      </a:lnTo>
                      <a:lnTo>
                        <a:pt x="295746" y="11982"/>
                      </a:lnTo>
                      <a:lnTo>
                        <a:pt x="343138" y="3056"/>
                      </a:lnTo>
                      <a:lnTo>
                        <a:pt x="392354" y="0"/>
                      </a:lnTo>
                      <a:lnTo>
                        <a:pt x="441570" y="3056"/>
                      </a:lnTo>
                      <a:lnTo>
                        <a:pt x="488962" y="11982"/>
                      </a:lnTo>
                      <a:lnTo>
                        <a:pt x="534162" y="26409"/>
                      </a:lnTo>
                      <a:lnTo>
                        <a:pt x="576802" y="45970"/>
                      </a:lnTo>
                      <a:lnTo>
                        <a:pt x="616515" y="70296"/>
                      </a:lnTo>
                      <a:lnTo>
                        <a:pt x="652932" y="99021"/>
                      </a:lnTo>
                      <a:lnTo>
                        <a:pt x="685687" y="131776"/>
                      </a:lnTo>
                      <a:lnTo>
                        <a:pt x="714412" y="168193"/>
                      </a:lnTo>
                      <a:lnTo>
                        <a:pt x="738738" y="207906"/>
                      </a:lnTo>
                      <a:lnTo>
                        <a:pt x="758299" y="250546"/>
                      </a:lnTo>
                      <a:lnTo>
                        <a:pt x="772726" y="295746"/>
                      </a:lnTo>
                      <a:lnTo>
                        <a:pt x="781652" y="343138"/>
                      </a:lnTo>
                      <a:lnTo>
                        <a:pt x="784709" y="392354"/>
                      </a:lnTo>
                      <a:lnTo>
                        <a:pt x="781652" y="441570"/>
                      </a:lnTo>
                      <a:lnTo>
                        <a:pt x="772726" y="488962"/>
                      </a:lnTo>
                      <a:lnTo>
                        <a:pt x="758299" y="534162"/>
                      </a:lnTo>
                      <a:lnTo>
                        <a:pt x="738738" y="576802"/>
                      </a:lnTo>
                      <a:lnTo>
                        <a:pt x="714412" y="616515"/>
                      </a:lnTo>
                      <a:lnTo>
                        <a:pt x="685687" y="652932"/>
                      </a:lnTo>
                      <a:lnTo>
                        <a:pt x="652932" y="685687"/>
                      </a:lnTo>
                      <a:lnTo>
                        <a:pt x="616515" y="714412"/>
                      </a:lnTo>
                      <a:lnTo>
                        <a:pt x="576802" y="738738"/>
                      </a:lnTo>
                      <a:lnTo>
                        <a:pt x="534162" y="758299"/>
                      </a:lnTo>
                      <a:lnTo>
                        <a:pt x="488962" y="772726"/>
                      </a:lnTo>
                      <a:lnTo>
                        <a:pt x="441570" y="781652"/>
                      </a:lnTo>
                      <a:lnTo>
                        <a:pt x="392354" y="784709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pic>
              <p:nvPicPr>
                <p:cNvPr id="93" name="Gráfico 92" descr="Frutero contorno">
                  <a:extLst>
                    <a:ext uri="{FF2B5EF4-FFF2-40B4-BE49-F238E27FC236}">
                      <a16:creationId xmlns:a16="http://schemas.microsoft.com/office/drawing/2014/main" id="{A0496E8B-A6B5-3647-16C8-2482B2FE5E1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796032" y="4863922"/>
                  <a:ext cx="574623" cy="574623"/>
                </a:xfrm>
                <a:prstGeom prst="rect">
                  <a:avLst/>
                </a:prstGeom>
              </p:spPr>
            </p:pic>
            <p:pic>
              <p:nvPicPr>
                <p:cNvPr id="94" name="Gráfico 93" descr="Monedas contorno">
                  <a:extLst>
                    <a:ext uri="{FF2B5EF4-FFF2-40B4-BE49-F238E27FC236}">
                      <a16:creationId xmlns:a16="http://schemas.microsoft.com/office/drawing/2014/main" id="{DDFC2F9D-EB18-4C32-9460-EE9169931E0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8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031715" y="6504269"/>
                  <a:ext cx="618838" cy="618838"/>
                </a:xfrm>
                <a:prstGeom prst="rect">
                  <a:avLst/>
                </a:prstGeom>
              </p:spPr>
            </p:pic>
            <p:pic>
              <p:nvPicPr>
                <p:cNvPr id="95" name="Gráfico 94" descr="Mano abierta con planta contorno">
                  <a:extLst>
                    <a:ext uri="{FF2B5EF4-FFF2-40B4-BE49-F238E27FC236}">
                      <a16:creationId xmlns:a16="http://schemas.microsoft.com/office/drawing/2014/main" id="{110C9BC7-89BC-49B4-C288-1A1208133CE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1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982200" y="1714500"/>
                  <a:ext cx="743071" cy="743071"/>
                </a:xfrm>
                <a:prstGeom prst="rect">
                  <a:avLst/>
                </a:prstGeom>
              </p:spPr>
            </p:pic>
          </p:grpSp>
          <p:pic>
            <p:nvPicPr>
              <p:cNvPr id="96" name="Gráfico 95" descr="Lluvia de ideas de grupo contorno">
                <a:extLst>
                  <a:ext uri="{FF2B5EF4-FFF2-40B4-BE49-F238E27FC236}">
                    <a16:creationId xmlns:a16="http://schemas.microsoft.com/office/drawing/2014/main" id="{E8DD5D0A-8F2A-B5C6-6A14-AA8F659C4C5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p:blipFill>
            <p:spPr>
              <a:xfrm>
                <a:off x="10563786" y="218742"/>
                <a:ext cx="784860" cy="784860"/>
              </a:xfrm>
              <a:prstGeom prst="rect">
                <a:avLst/>
              </a:prstGeom>
            </p:spPr>
          </p:pic>
          <p:sp>
            <p:nvSpPr>
              <p:cNvPr id="97" name="CuadroTexto 96">
                <a:extLst>
                  <a:ext uri="{FF2B5EF4-FFF2-40B4-BE49-F238E27FC236}">
                    <a16:creationId xmlns:a16="http://schemas.microsoft.com/office/drawing/2014/main" id="{01A50FC6-5D6C-3E6C-5788-CF137B537FC7}"/>
                  </a:ext>
                </a:extLst>
              </p:cNvPr>
              <p:cNvSpPr txBox="1"/>
              <p:nvPr/>
            </p:nvSpPr>
            <p:spPr>
              <a:xfrm>
                <a:off x="8450495" y="7773144"/>
                <a:ext cx="289815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MX" b="1" dirty="0"/>
                  <a:t>Urbanización</a:t>
                </a:r>
                <a:endParaRPr lang="es-GT" b="1" dirty="0"/>
              </a:p>
            </p:txBody>
          </p:sp>
          <p:sp>
            <p:nvSpPr>
              <p:cNvPr id="98" name="CuadroTexto 97">
                <a:extLst>
                  <a:ext uri="{FF2B5EF4-FFF2-40B4-BE49-F238E27FC236}">
                    <a16:creationId xmlns:a16="http://schemas.microsoft.com/office/drawing/2014/main" id="{D7326C26-82E6-6764-B888-4FD7F8CF8425}"/>
                  </a:ext>
                </a:extLst>
              </p:cNvPr>
              <p:cNvSpPr txBox="1"/>
              <p:nvPr/>
            </p:nvSpPr>
            <p:spPr>
              <a:xfrm>
                <a:off x="8826517" y="6576151"/>
                <a:ext cx="289815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MX" b="1" dirty="0"/>
                  <a:t>Fomento Económico</a:t>
                </a:r>
                <a:endParaRPr lang="es-GT" b="1" dirty="0"/>
              </a:p>
            </p:txBody>
          </p:sp>
          <p:sp>
            <p:nvSpPr>
              <p:cNvPr id="99" name="CuadroTexto 98">
                <a:extLst>
                  <a:ext uri="{FF2B5EF4-FFF2-40B4-BE49-F238E27FC236}">
                    <a16:creationId xmlns:a16="http://schemas.microsoft.com/office/drawing/2014/main" id="{FC19825A-D5A4-40B5-924A-068D3DEB19DC}"/>
                  </a:ext>
                </a:extLst>
              </p:cNvPr>
              <p:cNvSpPr txBox="1"/>
              <p:nvPr/>
            </p:nvSpPr>
            <p:spPr>
              <a:xfrm>
                <a:off x="9605216" y="4927350"/>
                <a:ext cx="289815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MX" b="1" dirty="0"/>
                  <a:t>Salud y SAN</a:t>
                </a:r>
                <a:endParaRPr lang="es-GT" b="1" dirty="0"/>
              </a:p>
            </p:txBody>
          </p:sp>
          <p:sp>
            <p:nvSpPr>
              <p:cNvPr id="100" name="CuadroTexto 99">
                <a:extLst>
                  <a:ext uri="{FF2B5EF4-FFF2-40B4-BE49-F238E27FC236}">
                    <a16:creationId xmlns:a16="http://schemas.microsoft.com/office/drawing/2014/main" id="{743D2093-367A-9013-0A66-95BB51B6082D}"/>
                  </a:ext>
                </a:extLst>
              </p:cNvPr>
              <p:cNvSpPr txBox="1"/>
              <p:nvPr/>
            </p:nvSpPr>
            <p:spPr>
              <a:xfrm>
                <a:off x="10201850" y="3321840"/>
                <a:ext cx="2898151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MX" b="1" dirty="0"/>
                  <a:t>Educación, cultura </a:t>
                </a:r>
              </a:p>
              <a:p>
                <a:r>
                  <a:rPr lang="es-MX" b="1" dirty="0"/>
                  <a:t>Y deportes</a:t>
                </a:r>
                <a:endParaRPr lang="es-GT" b="1" dirty="0"/>
              </a:p>
            </p:txBody>
          </p:sp>
          <p:sp>
            <p:nvSpPr>
              <p:cNvPr id="101" name="CuadroTexto 100">
                <a:extLst>
                  <a:ext uri="{FF2B5EF4-FFF2-40B4-BE49-F238E27FC236}">
                    <a16:creationId xmlns:a16="http://schemas.microsoft.com/office/drawing/2014/main" id="{9DC76460-F15E-39DE-7D01-40354083ADA1}"/>
                  </a:ext>
                </a:extLst>
              </p:cNvPr>
              <p:cNvSpPr txBox="1"/>
              <p:nvPr/>
            </p:nvSpPr>
            <p:spPr>
              <a:xfrm>
                <a:off x="10876421" y="1866648"/>
                <a:ext cx="289815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MX" b="1" dirty="0"/>
                  <a:t>Medio Ambiente</a:t>
                </a:r>
                <a:endParaRPr lang="es-GT" b="1" dirty="0"/>
              </a:p>
            </p:txBody>
          </p:sp>
          <p:sp>
            <p:nvSpPr>
              <p:cNvPr id="102" name="CuadroTexto 101">
                <a:extLst>
                  <a:ext uri="{FF2B5EF4-FFF2-40B4-BE49-F238E27FC236}">
                    <a16:creationId xmlns:a16="http://schemas.microsoft.com/office/drawing/2014/main" id="{48D63B42-0ADA-5DFE-DFED-4AFE7F84D9BD}"/>
                  </a:ext>
                </a:extLst>
              </p:cNvPr>
              <p:cNvSpPr txBox="1"/>
              <p:nvPr/>
            </p:nvSpPr>
            <p:spPr>
              <a:xfrm>
                <a:off x="11436701" y="638854"/>
                <a:ext cx="2898151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MX" b="1" dirty="0"/>
                  <a:t>Organización Comunitaria</a:t>
                </a:r>
                <a:endParaRPr lang="es-GT" b="1" dirty="0"/>
              </a:p>
            </p:txBody>
          </p:sp>
        </p:grpSp>
      </p:grpSp>
      <p:pic>
        <p:nvPicPr>
          <p:cNvPr id="106" name="1C6A25CC-865D-4DBB-A946-EC5BEDCA7E7C" descr="PHOTO-2022-04-29-11-59-20.jpg">
            <a:extLst>
              <a:ext uri="{FF2B5EF4-FFF2-40B4-BE49-F238E27FC236}">
                <a16:creationId xmlns:a16="http://schemas.microsoft.com/office/drawing/2014/main" id="{DA744738-5F4D-FB9F-EC62-B0A211E87A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93533" y="5753723"/>
            <a:ext cx="6381336" cy="4775615"/>
          </a:xfrm>
          <a:prstGeom prst="parallelogram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7" name="object 8">
            <a:extLst>
              <a:ext uri="{FF2B5EF4-FFF2-40B4-BE49-F238E27FC236}">
                <a16:creationId xmlns:a16="http://schemas.microsoft.com/office/drawing/2014/main" id="{863B8401-BFED-9D36-BDE8-2BEAF46409BF}"/>
              </a:ext>
            </a:extLst>
          </p:cNvPr>
          <p:cNvSpPr txBox="1"/>
          <p:nvPr/>
        </p:nvSpPr>
        <p:spPr>
          <a:xfrm>
            <a:off x="1124376" y="9154737"/>
            <a:ext cx="6279086" cy="66018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60960" algn="ctr">
              <a:lnSpc>
                <a:spcPct val="116100"/>
              </a:lnSpc>
              <a:spcBef>
                <a:spcPts val="4184"/>
              </a:spcBef>
            </a:pPr>
            <a:r>
              <a:rPr lang="es-MX" sz="4000" b="1" dirty="0">
                <a:solidFill>
                  <a:schemeClr val="bg1"/>
                </a:solidFill>
                <a:latin typeface="Century Gothic"/>
                <a:cs typeface="Century Gothic"/>
              </a:rPr>
              <a:t>Planes Comunitarios</a:t>
            </a:r>
          </a:p>
        </p:txBody>
      </p:sp>
      <p:pic>
        <p:nvPicPr>
          <p:cNvPr id="36" name="Imagen 2">
            <a:extLst>
              <a:ext uri="{FF2B5EF4-FFF2-40B4-BE49-F238E27FC236}">
                <a16:creationId xmlns:a16="http://schemas.microsoft.com/office/drawing/2014/main" id="{1DCD9EEB-98D0-405C-BF9F-3E1D63578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26702">
            <a:off x="13882022" y="544805"/>
            <a:ext cx="4271618" cy="5488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Imagen 28">
            <a:extLst>
              <a:ext uri="{FF2B5EF4-FFF2-40B4-BE49-F238E27FC236}">
                <a16:creationId xmlns:a16="http://schemas.microsoft.com/office/drawing/2014/main" id="{CB87797A-481D-4DF0-9828-752E905A736B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2212048" y="4617133"/>
            <a:ext cx="1739499" cy="2226321"/>
          </a:xfrm>
          <a:prstGeom prst="rect">
            <a:avLst/>
          </a:prstGeom>
        </p:spPr>
      </p:pic>
      <p:sp>
        <p:nvSpPr>
          <p:cNvPr id="6" name="Elipse 5">
            <a:extLst>
              <a:ext uri="{FF2B5EF4-FFF2-40B4-BE49-F238E27FC236}">
                <a16:creationId xmlns:a16="http://schemas.microsoft.com/office/drawing/2014/main" id="{6B64CE39-D605-4168-BC0A-0045658C22AD}"/>
              </a:ext>
            </a:extLst>
          </p:cNvPr>
          <p:cNvSpPr/>
          <p:nvPr/>
        </p:nvSpPr>
        <p:spPr>
          <a:xfrm>
            <a:off x="822963" y="6047859"/>
            <a:ext cx="6993590" cy="1591191"/>
          </a:xfrm>
          <a:custGeom>
            <a:avLst/>
            <a:gdLst>
              <a:gd name="connsiteX0" fmla="*/ 0 w 6993590"/>
              <a:gd name="connsiteY0" fmla="*/ 795596 h 1591191"/>
              <a:gd name="connsiteX1" fmla="*/ 3496795 w 6993590"/>
              <a:gd name="connsiteY1" fmla="*/ 0 h 1591191"/>
              <a:gd name="connsiteX2" fmla="*/ 6993590 w 6993590"/>
              <a:gd name="connsiteY2" fmla="*/ 795596 h 1591191"/>
              <a:gd name="connsiteX3" fmla="*/ 3496795 w 6993590"/>
              <a:gd name="connsiteY3" fmla="*/ 1591192 h 1591191"/>
              <a:gd name="connsiteX4" fmla="*/ 0 w 6993590"/>
              <a:gd name="connsiteY4" fmla="*/ 795596 h 1591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93590" h="1591191" extrusionOk="0">
                <a:moveTo>
                  <a:pt x="0" y="795596"/>
                </a:moveTo>
                <a:cubicBezTo>
                  <a:pt x="-17641" y="387151"/>
                  <a:pt x="1480787" y="-35010"/>
                  <a:pt x="3496795" y="0"/>
                </a:cubicBezTo>
                <a:cubicBezTo>
                  <a:pt x="5496693" y="-10138"/>
                  <a:pt x="6984431" y="372881"/>
                  <a:pt x="6993590" y="795596"/>
                </a:cubicBezTo>
                <a:cubicBezTo>
                  <a:pt x="6825539" y="1291159"/>
                  <a:pt x="5349801" y="1683689"/>
                  <a:pt x="3496795" y="1591192"/>
                </a:cubicBezTo>
                <a:cubicBezTo>
                  <a:pt x="1570612" y="1587928"/>
                  <a:pt x="-39242" y="1243994"/>
                  <a:pt x="0" y="795596"/>
                </a:cubicBezTo>
                <a:close/>
              </a:path>
            </a:pathLst>
          </a:custGeom>
          <a:noFill/>
          <a:ln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 sd="981765707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3384852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1EFE1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1EFE1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EEACD4BAB8908D4ABCEC8F6560885F18" ma:contentTypeVersion="14" ma:contentTypeDescription="Crear nuevo documento." ma:contentTypeScope="" ma:versionID="9c1c3b5953d8088e1881273e0a14afa8">
  <xsd:schema xmlns:xsd="http://www.w3.org/2001/XMLSchema" xmlns:xs="http://www.w3.org/2001/XMLSchema" xmlns:p="http://schemas.microsoft.com/office/2006/metadata/properties" xmlns:ns3="99543184-40e1-48da-9bf1-626e44260dfd" xmlns:ns4="3a6d43d6-f6cf-4a56-a7ec-536a36772eba" targetNamespace="http://schemas.microsoft.com/office/2006/metadata/properties" ma:root="true" ma:fieldsID="077b7c2f01b043ec34e19de2c1443f75" ns3:_="" ns4:_="">
    <xsd:import namespace="99543184-40e1-48da-9bf1-626e44260dfd"/>
    <xsd:import namespace="3a6d43d6-f6cf-4a56-a7ec-536a36772eba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Tags" minOccurs="0"/>
                <xsd:element ref="ns3:MediaServiceDateTaken" minOccurs="0"/>
                <xsd:element ref="ns3:MediaServiceLocation" minOccurs="0"/>
                <xsd:element ref="ns3:MediaServiceOCR" minOccurs="0"/>
                <xsd:element ref="ns3:MediaServiceEventHashCode" minOccurs="0"/>
                <xsd:element ref="ns3:MediaServiceGenerationTime" minOccurs="0"/>
                <xsd:element ref="ns3:MediaServiceAutoKeyPoints" minOccurs="0"/>
                <xsd:element ref="ns3:MediaServiceKeyPoints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9543184-40e1-48da-9bf1-626e44260df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MediaServiceAutoTags" ma:description="" ma:internalName="MediaServiceAutoTags" ma:readOnly="true">
      <xsd:simpleType>
        <xsd:restriction base="dms:Text"/>
      </xsd:simpleType>
    </xsd:element>
    <xsd:element name="MediaServiceDateTaken" ma:index="14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Location" ma:index="15" nillable="true" ma:displayName="MediaServiceLocation" ma:description="" ma:internalName="MediaServiceLocation" ma:readOnly="true">
      <xsd:simpleType>
        <xsd:restriction base="dms:Text"/>
      </xsd:simpleType>
    </xsd:element>
    <xsd:element name="MediaServiceOCR" ma:index="16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a6d43d6-f6cf-4a56-a7ec-536a36772eba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Compartido con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Detalles de uso compartido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Hash de la sugerencia para compartir" ma:description="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5B90343-1D77-48C3-A6F2-782500FAAC4B}">
  <ds:schemaRefs>
    <ds:schemaRef ds:uri="http://www.w3.org/XML/1998/namespac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dcmitype/"/>
    <ds:schemaRef ds:uri="3a6d43d6-f6cf-4a56-a7ec-536a36772eba"/>
    <ds:schemaRef ds:uri="http://purl.org/dc/terms/"/>
    <ds:schemaRef ds:uri="99543184-40e1-48da-9bf1-626e44260dfd"/>
    <ds:schemaRef ds:uri="http://schemas.microsoft.com/office/2006/metadata/properties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0401BAB5-78D5-4414-AE12-C4DF3179DED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9543184-40e1-48da-9bf1-626e44260dfd"/>
    <ds:schemaRef ds:uri="3a6d43d6-f6cf-4a56-a7ec-536a36772eb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B7E31190-1FA9-4DAD-97A3-049A318AD8D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2697</TotalTime>
  <Words>471</Words>
  <Application>Microsoft Macintosh PowerPoint</Application>
  <PresentationFormat>Personalizado</PresentationFormat>
  <Paragraphs>151</Paragraphs>
  <Slides>11</Slides>
  <Notes>5</Notes>
  <HiddenSlides>0</HiddenSlides>
  <MMClips>0</MMClips>
  <ScaleCrop>false</ScaleCrop>
  <HeadingPairs>
    <vt:vector size="6" baseType="variant">
      <vt:variant>
        <vt:lpstr>Fuentes usadas</vt:lpstr>
      </vt:variant>
      <vt:variant>
        <vt:i4>12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11</vt:i4>
      </vt:variant>
    </vt:vector>
  </HeadingPairs>
  <TitlesOfParts>
    <vt:vector size="25" baseType="lpstr">
      <vt:lpstr>Abadi Extra Light</vt:lpstr>
      <vt:lpstr>Amasis MT Pro</vt:lpstr>
      <vt:lpstr>Arial</vt:lpstr>
      <vt:lpstr>Arial Black</vt:lpstr>
      <vt:lpstr>Baguet Script</vt:lpstr>
      <vt:lpstr>Bradley Hand ITC</vt:lpstr>
      <vt:lpstr>Calibri</vt:lpstr>
      <vt:lpstr>Century Gothic</vt:lpstr>
      <vt:lpstr>Lucida Sans</vt:lpstr>
      <vt:lpstr>Poppins SemiBold</vt:lpstr>
      <vt:lpstr>Tahoma</vt:lpstr>
      <vt:lpstr>Wingdings</vt:lpstr>
      <vt:lpstr>Office Theme</vt:lpstr>
      <vt:lpstr>1_Office Theme</vt:lpstr>
      <vt:lpstr>Ciudad de las Palmeras,  las golondrinas, y los volcanes</vt:lpstr>
      <vt:lpstr>Ubicación geográfica</vt:lpstr>
      <vt:lpstr>Presentación de PowerPoint</vt:lpstr>
      <vt:lpstr>Presentación de PowerPoint</vt:lpstr>
      <vt:lpstr>Alianza  Público/Privada</vt:lpstr>
      <vt:lpstr>Presentación de PowerPoint</vt:lpstr>
      <vt:lpstr>Ejemplo de Proceso de formulación de proyectos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Diseño sin título</dc:title>
  <dc:creator>Anita Berges</dc:creator>
  <cp:keywords>DAE_Np3UK1U,BAE1XDKxnPc</cp:keywords>
  <cp:lastModifiedBy>Gustavo Paredes P</cp:lastModifiedBy>
  <cp:revision>42</cp:revision>
  <dcterms:created xsi:type="dcterms:W3CDTF">2022-04-28T22:41:25Z</dcterms:created>
  <dcterms:modified xsi:type="dcterms:W3CDTF">2022-05-10T12:10:48Z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2022-04-28T00:00:00Z</vt:filetime>
  </property>
  <property fmtid="{D5CDD505-2E9C-101B-9397-08002B2CF9AE}" pid="3" name="Creator">
    <vt:lpwstr>Canva</vt:lpwstr>
  </property>
  <property fmtid="{D5CDD505-2E9C-101B-9397-08002B2CF9AE}" pid="4" name="LastSaved">
    <vt:filetime>2022-04-28T00:00:00Z</vt:filetime>
  </property>
  <property fmtid="{D5CDD505-2E9C-101B-9397-08002B2CF9AE}" pid="5" name="ContentTypeId">
    <vt:lpwstr>0x010100EEACD4BAB8908D4ABCEC8F6560885F18</vt:lpwstr>
  </property>
</Properties>
</file>