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4.jpg" ContentType="image/png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1" r:id="rId1"/>
  </p:sldMasterIdLst>
  <p:notesMasterIdLst>
    <p:notesMasterId r:id="rId26"/>
  </p:notesMasterIdLst>
  <p:handoutMasterIdLst>
    <p:handoutMasterId r:id="rId27"/>
  </p:handoutMasterIdLst>
  <p:sldIdLst>
    <p:sldId id="256" r:id="rId2"/>
    <p:sldId id="267" r:id="rId3"/>
    <p:sldId id="258" r:id="rId4"/>
    <p:sldId id="262" r:id="rId5"/>
    <p:sldId id="265" r:id="rId6"/>
    <p:sldId id="268" r:id="rId7"/>
    <p:sldId id="269" r:id="rId8"/>
    <p:sldId id="270" r:id="rId9"/>
    <p:sldId id="271" r:id="rId10"/>
    <p:sldId id="272" r:id="rId11"/>
    <p:sldId id="257" r:id="rId12"/>
    <p:sldId id="281" r:id="rId13"/>
    <p:sldId id="259" r:id="rId14"/>
    <p:sldId id="273" r:id="rId15"/>
    <p:sldId id="282" r:id="rId16"/>
    <p:sldId id="283" r:id="rId17"/>
    <p:sldId id="264" r:id="rId18"/>
    <p:sldId id="260" r:id="rId19"/>
    <p:sldId id="261" r:id="rId20"/>
    <p:sldId id="263" r:id="rId21"/>
    <p:sldId id="277" r:id="rId22"/>
    <p:sldId id="274" r:id="rId23"/>
    <p:sldId id="275" r:id="rId24"/>
    <p:sldId id="278" r:id="rId25"/>
  </p:sldIdLst>
  <p:sldSz cx="12192000" cy="6858000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alibri Light" panose="020F0302020204030204" pitchFamily="34" charset="0"/>
      <p:regular r:id="rId32"/>
      <p:italic r:id="rId33"/>
    </p:embeddedFont>
    <p:embeddedFont>
      <p:font typeface="Gill Sans MT" panose="020B0502020104020203" pitchFamily="34" charset="0"/>
      <p:regular r:id="rId34"/>
      <p:bold r:id="rId35"/>
      <p:italic r:id="rId36"/>
      <p:boldItalic r:id="rId37"/>
    </p:embeddedFont>
    <p:embeddedFont>
      <p:font typeface="Roboto" panose="02000000000000000000" pitchFamily="2" charset="0"/>
      <p:regular r:id="rId38"/>
      <p:bold r:id="rId39"/>
      <p:italic r:id="rId40"/>
      <p:boldItalic r:id="rId4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fa Sunny" initials="AS" lastIdx="1" clrIdx="0">
    <p:extLst>
      <p:ext uri="{19B8F6BF-5375-455C-9EA6-DF929625EA0E}">
        <p15:presenceInfo xmlns:p15="http://schemas.microsoft.com/office/powerpoint/2012/main" userId="c6bc9be4a73b8d6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AFCE"/>
    <a:srgbClr val="0D6087"/>
    <a:srgbClr val="767171"/>
    <a:srgbClr val="2A7F9A"/>
    <a:srgbClr val="F5F5F5"/>
    <a:srgbClr val="C99207"/>
    <a:srgbClr val="F9C950"/>
    <a:srgbClr val="0DB2F0"/>
    <a:srgbClr val="116FA0"/>
    <a:srgbClr val="989F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118EA6-2CDD-4A28-9EC5-23ECBA4F16DD}" v="2" dt="2021-07-08T18:12:31.4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49" autoAdjust="0"/>
    <p:restoredTop sz="69017" autoAdjust="0"/>
  </p:normalViewPr>
  <p:slideViewPr>
    <p:cSldViewPr snapToGrid="0">
      <p:cViewPr varScale="1">
        <p:scale>
          <a:sx n="78" d="100"/>
          <a:sy n="78" d="100"/>
        </p:scale>
        <p:origin x="2130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4" d="100"/>
          <a:sy n="64" d="100"/>
        </p:scale>
        <p:origin x="2261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commentAuthors" Target="commentAuthors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4.fntdata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EBB2A6-E58E-4267-B726-067B899D9142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920B27-D5AE-46A6-9359-A48FA97947B2}">
      <dgm:prSet/>
      <dgm:spPr/>
      <dgm:t>
        <a:bodyPr/>
        <a:lstStyle/>
        <a:p>
          <a:r>
            <a:rPr lang="en-US" b="1" dirty="0"/>
            <a:t>Organizing Partners</a:t>
          </a:r>
          <a:endParaRPr lang="en-US" dirty="0"/>
        </a:p>
      </dgm:t>
    </dgm:pt>
    <dgm:pt modelId="{D837A264-8B0D-4B64-AD19-38486D550CB7}" type="parTrans" cxnId="{4DC13A66-4EF5-44DF-86B6-59D798DE4C6A}">
      <dgm:prSet/>
      <dgm:spPr/>
      <dgm:t>
        <a:bodyPr/>
        <a:lstStyle/>
        <a:p>
          <a:endParaRPr lang="en-US"/>
        </a:p>
      </dgm:t>
    </dgm:pt>
    <dgm:pt modelId="{AA12F666-09C8-4BF6-8CA6-5ADB1F5A39DF}" type="sibTrans" cxnId="{4DC13A66-4EF5-44DF-86B6-59D798DE4C6A}">
      <dgm:prSet/>
      <dgm:spPr/>
      <dgm:t>
        <a:bodyPr/>
        <a:lstStyle/>
        <a:p>
          <a:endParaRPr lang="en-US"/>
        </a:p>
      </dgm:t>
    </dgm:pt>
    <dgm:pt modelId="{1A1DCDD4-9A49-40F3-9BE1-420113544ECD}">
      <dgm:prSet/>
      <dgm:spPr/>
      <dgm:t>
        <a:bodyPr/>
        <a:lstStyle/>
        <a:p>
          <a:r>
            <a:rPr lang="en-US" b="1" dirty="0"/>
            <a:t>UNDESA </a:t>
          </a:r>
          <a:endParaRPr lang="en-US" dirty="0"/>
        </a:p>
      </dgm:t>
    </dgm:pt>
    <dgm:pt modelId="{877AFAE6-84DC-452C-B81F-7E3B8541B23D}" type="parTrans" cxnId="{744DD366-369B-464A-A5EA-720BF7DBA4B8}">
      <dgm:prSet/>
      <dgm:spPr/>
      <dgm:t>
        <a:bodyPr/>
        <a:lstStyle/>
        <a:p>
          <a:endParaRPr lang="en-US"/>
        </a:p>
      </dgm:t>
    </dgm:pt>
    <dgm:pt modelId="{B8B2FE81-404B-4CA3-B0E3-B51799B5D7BA}" type="sibTrans" cxnId="{744DD366-369B-464A-A5EA-720BF7DBA4B8}">
      <dgm:prSet/>
      <dgm:spPr/>
      <dgm:t>
        <a:bodyPr/>
        <a:lstStyle/>
        <a:p>
          <a:endParaRPr lang="en-US"/>
        </a:p>
      </dgm:t>
    </dgm:pt>
    <dgm:pt modelId="{23E8370E-7727-43F1-BABA-1E6EDF1CA2A0}">
      <dgm:prSet/>
      <dgm:spPr/>
      <dgm:t>
        <a:bodyPr/>
        <a:lstStyle/>
        <a:p>
          <a:r>
            <a:rPr lang="en-US" b="1" dirty="0"/>
            <a:t>UNITAR </a:t>
          </a:r>
          <a:endParaRPr lang="en-US" dirty="0"/>
        </a:p>
      </dgm:t>
    </dgm:pt>
    <dgm:pt modelId="{93B4A3B1-C1CC-4C1E-BF79-7A80523AA3AF}" type="parTrans" cxnId="{1E624551-FA43-4039-B336-90788AE99AA9}">
      <dgm:prSet/>
      <dgm:spPr/>
      <dgm:t>
        <a:bodyPr/>
        <a:lstStyle/>
        <a:p>
          <a:endParaRPr lang="en-US"/>
        </a:p>
      </dgm:t>
    </dgm:pt>
    <dgm:pt modelId="{A12229BF-B498-4B1C-83D4-70A4B4A99213}" type="sibTrans" cxnId="{1E624551-FA43-4039-B336-90788AE99AA9}">
      <dgm:prSet/>
      <dgm:spPr/>
      <dgm:t>
        <a:bodyPr/>
        <a:lstStyle/>
        <a:p>
          <a:endParaRPr lang="en-US"/>
        </a:p>
      </dgm:t>
    </dgm:pt>
    <dgm:pt modelId="{F0B36B8D-8EAE-437F-8C79-2703F261AA9C}">
      <dgm:prSet/>
      <dgm:spPr/>
      <dgm:t>
        <a:bodyPr/>
        <a:lstStyle/>
        <a:p>
          <a:r>
            <a:rPr lang="en-US" b="1" dirty="0" err="1"/>
            <a:t>CANEUS</a:t>
          </a:r>
          <a:endParaRPr lang="en-US" dirty="0"/>
        </a:p>
      </dgm:t>
    </dgm:pt>
    <dgm:pt modelId="{3F806B6C-C362-42FB-989F-7F4871FF6E08}" type="parTrans" cxnId="{ABA0D5B0-7122-4E99-B209-387D6CDE33AD}">
      <dgm:prSet/>
      <dgm:spPr/>
      <dgm:t>
        <a:bodyPr/>
        <a:lstStyle/>
        <a:p>
          <a:endParaRPr lang="en-US"/>
        </a:p>
      </dgm:t>
    </dgm:pt>
    <dgm:pt modelId="{10C5DDAF-3D24-48A3-A003-0F054D43A0FE}" type="sibTrans" cxnId="{ABA0D5B0-7122-4E99-B209-387D6CDE33AD}">
      <dgm:prSet/>
      <dgm:spPr/>
      <dgm:t>
        <a:bodyPr/>
        <a:lstStyle/>
        <a:p>
          <a:endParaRPr lang="en-US"/>
        </a:p>
      </dgm:t>
    </dgm:pt>
    <dgm:pt modelId="{F28EBE48-8160-4355-920D-8A6B79D5AA47}">
      <dgm:prSet/>
      <dgm:spPr/>
      <dgm:t>
        <a:bodyPr/>
        <a:lstStyle/>
        <a:p>
          <a:r>
            <a:rPr lang="en-US" b="1" dirty="0" err="1"/>
            <a:t>FILAC</a:t>
          </a:r>
          <a:endParaRPr lang="en-US" dirty="0"/>
        </a:p>
      </dgm:t>
    </dgm:pt>
    <dgm:pt modelId="{76AE5FBE-8284-49E3-9B0B-7AD39AE0646E}" type="parTrans" cxnId="{1BFF656E-7769-4E48-A0AE-5DFBF2E6C0C6}">
      <dgm:prSet/>
      <dgm:spPr/>
      <dgm:t>
        <a:bodyPr/>
        <a:lstStyle/>
        <a:p>
          <a:endParaRPr lang="en-US"/>
        </a:p>
      </dgm:t>
    </dgm:pt>
    <dgm:pt modelId="{ECCDD5BF-0B7C-4C86-8CE9-A9472E7AE0AF}" type="sibTrans" cxnId="{1BFF656E-7769-4E48-A0AE-5DFBF2E6C0C6}">
      <dgm:prSet/>
      <dgm:spPr/>
      <dgm:t>
        <a:bodyPr/>
        <a:lstStyle/>
        <a:p>
          <a:endParaRPr lang="en-US"/>
        </a:p>
      </dgm:t>
    </dgm:pt>
    <dgm:pt modelId="{3383B96B-9EC7-4B1D-9D35-8A305FF72228}">
      <dgm:prSet/>
      <dgm:spPr/>
      <dgm:t>
        <a:bodyPr/>
        <a:lstStyle/>
        <a:p>
          <a:r>
            <a:rPr lang="en-US" b="1" dirty="0" err="1"/>
            <a:t>UNOOSA</a:t>
          </a:r>
          <a:endParaRPr lang="en-US" dirty="0"/>
        </a:p>
      </dgm:t>
    </dgm:pt>
    <dgm:pt modelId="{1F2C6F27-6B8A-48C1-BDB7-88D542F3D5AB}" type="parTrans" cxnId="{5ECD3988-145C-4994-90C4-134B4594E0BA}">
      <dgm:prSet/>
      <dgm:spPr/>
      <dgm:t>
        <a:bodyPr/>
        <a:lstStyle/>
        <a:p>
          <a:endParaRPr lang="en-US"/>
        </a:p>
      </dgm:t>
    </dgm:pt>
    <dgm:pt modelId="{9B4D24E7-31C4-4598-9C85-08EEFD4BA6A8}" type="sibTrans" cxnId="{5ECD3988-145C-4994-90C4-134B4594E0BA}">
      <dgm:prSet/>
      <dgm:spPr/>
      <dgm:t>
        <a:bodyPr/>
        <a:lstStyle/>
        <a:p>
          <a:endParaRPr lang="en-US"/>
        </a:p>
      </dgm:t>
    </dgm:pt>
    <dgm:pt modelId="{934E3C0D-5E97-48C2-A34E-1EB18990A0DF}">
      <dgm:prSet/>
      <dgm:spPr/>
      <dgm:t>
        <a:bodyPr/>
        <a:lstStyle/>
        <a:p>
          <a:r>
            <a:rPr lang="en-US" b="1" dirty="0" err="1"/>
            <a:t>GNDR</a:t>
          </a:r>
          <a:endParaRPr lang="en-US" dirty="0"/>
        </a:p>
      </dgm:t>
    </dgm:pt>
    <dgm:pt modelId="{4EDA9A53-A4E8-4C01-AFC6-7817629FFFF3}" type="parTrans" cxnId="{1395DB72-6B97-4A6F-A1BC-F0A67598E39B}">
      <dgm:prSet/>
      <dgm:spPr/>
      <dgm:t>
        <a:bodyPr/>
        <a:lstStyle/>
        <a:p>
          <a:endParaRPr lang="en-US"/>
        </a:p>
      </dgm:t>
    </dgm:pt>
    <dgm:pt modelId="{8A1EC348-EC2D-4155-AFD6-7E83AB0961E8}" type="sibTrans" cxnId="{1395DB72-6B97-4A6F-A1BC-F0A67598E39B}">
      <dgm:prSet/>
      <dgm:spPr/>
      <dgm:t>
        <a:bodyPr/>
        <a:lstStyle/>
        <a:p>
          <a:endParaRPr lang="en-US"/>
        </a:p>
      </dgm:t>
    </dgm:pt>
    <dgm:pt modelId="{F1C7CD06-5A43-4EFA-B2A7-654DC1A1F32C}" type="pres">
      <dgm:prSet presAssocID="{0FEBB2A6-E58E-4267-B726-067B899D9142}" presName="linearFlow" presStyleCnt="0">
        <dgm:presLayoutVars>
          <dgm:dir/>
          <dgm:resizeHandles val="exact"/>
        </dgm:presLayoutVars>
      </dgm:prSet>
      <dgm:spPr/>
    </dgm:pt>
    <dgm:pt modelId="{F4556DE5-56BF-4CF6-B65A-DCDA44178005}" type="pres">
      <dgm:prSet presAssocID="{1B920B27-D5AE-46A6-9359-A48FA97947B2}" presName="composite" presStyleCnt="0"/>
      <dgm:spPr/>
    </dgm:pt>
    <dgm:pt modelId="{2FDD3F64-75BD-4E3F-9919-7FC32091AED6}" type="pres">
      <dgm:prSet presAssocID="{1B920B27-D5AE-46A6-9359-A48FA97947B2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EF53A8AB-133C-4144-A002-56D2A1D8F523}" type="pres">
      <dgm:prSet presAssocID="{1B920B27-D5AE-46A6-9359-A48FA97947B2}" presName="txShp" presStyleLbl="node1" presStyleIdx="0" presStyleCnt="1">
        <dgm:presLayoutVars>
          <dgm:bulletEnabled val="1"/>
        </dgm:presLayoutVars>
      </dgm:prSet>
      <dgm:spPr/>
    </dgm:pt>
  </dgm:ptLst>
  <dgm:cxnLst>
    <dgm:cxn modelId="{117AD22B-C535-49CB-94D2-78233A28B998}" type="presOf" srcId="{F28EBE48-8160-4355-920D-8A6B79D5AA47}" destId="{EF53A8AB-133C-4144-A002-56D2A1D8F523}" srcOrd="0" destOrd="4" presId="urn:microsoft.com/office/officeart/2005/8/layout/vList3"/>
    <dgm:cxn modelId="{B6366635-4D35-441D-B323-257A2FE602DC}" type="presOf" srcId="{1B920B27-D5AE-46A6-9359-A48FA97947B2}" destId="{EF53A8AB-133C-4144-A002-56D2A1D8F523}" srcOrd="0" destOrd="0" presId="urn:microsoft.com/office/officeart/2005/8/layout/vList3"/>
    <dgm:cxn modelId="{45F23A5F-6923-44A5-AF71-12CAEE8C8D79}" type="presOf" srcId="{0FEBB2A6-E58E-4267-B726-067B899D9142}" destId="{F1C7CD06-5A43-4EFA-B2A7-654DC1A1F32C}" srcOrd="0" destOrd="0" presId="urn:microsoft.com/office/officeart/2005/8/layout/vList3"/>
    <dgm:cxn modelId="{47851062-FEC4-4B40-BCA0-ECD370E8A7AD}" type="presOf" srcId="{F0B36B8D-8EAE-437F-8C79-2703F261AA9C}" destId="{EF53A8AB-133C-4144-A002-56D2A1D8F523}" srcOrd="0" destOrd="3" presId="urn:microsoft.com/office/officeart/2005/8/layout/vList3"/>
    <dgm:cxn modelId="{4DC13A66-4EF5-44DF-86B6-59D798DE4C6A}" srcId="{0FEBB2A6-E58E-4267-B726-067B899D9142}" destId="{1B920B27-D5AE-46A6-9359-A48FA97947B2}" srcOrd="0" destOrd="0" parTransId="{D837A264-8B0D-4B64-AD19-38486D550CB7}" sibTransId="{AA12F666-09C8-4BF6-8CA6-5ADB1F5A39DF}"/>
    <dgm:cxn modelId="{744DD366-369B-464A-A5EA-720BF7DBA4B8}" srcId="{1B920B27-D5AE-46A6-9359-A48FA97947B2}" destId="{1A1DCDD4-9A49-40F3-9BE1-420113544ECD}" srcOrd="0" destOrd="0" parTransId="{877AFAE6-84DC-452C-B81F-7E3B8541B23D}" sibTransId="{B8B2FE81-404B-4CA3-B0E3-B51799B5D7BA}"/>
    <dgm:cxn modelId="{4001524C-8A89-43FD-9D07-698D005EBB25}" type="presOf" srcId="{23E8370E-7727-43F1-BABA-1E6EDF1CA2A0}" destId="{EF53A8AB-133C-4144-A002-56D2A1D8F523}" srcOrd="0" destOrd="2" presId="urn:microsoft.com/office/officeart/2005/8/layout/vList3"/>
    <dgm:cxn modelId="{1BFF656E-7769-4E48-A0AE-5DFBF2E6C0C6}" srcId="{1B920B27-D5AE-46A6-9359-A48FA97947B2}" destId="{F28EBE48-8160-4355-920D-8A6B79D5AA47}" srcOrd="3" destOrd="0" parTransId="{76AE5FBE-8284-49E3-9B0B-7AD39AE0646E}" sibTransId="{ECCDD5BF-0B7C-4C86-8CE9-A9472E7AE0AF}"/>
    <dgm:cxn modelId="{1E624551-FA43-4039-B336-90788AE99AA9}" srcId="{1B920B27-D5AE-46A6-9359-A48FA97947B2}" destId="{23E8370E-7727-43F1-BABA-1E6EDF1CA2A0}" srcOrd="1" destOrd="0" parTransId="{93B4A3B1-C1CC-4C1E-BF79-7A80523AA3AF}" sibTransId="{A12229BF-B498-4B1C-83D4-70A4B4A99213}"/>
    <dgm:cxn modelId="{9A809951-FA37-4BDC-810F-35EFBC9F8507}" type="presOf" srcId="{3383B96B-9EC7-4B1D-9D35-8A305FF72228}" destId="{EF53A8AB-133C-4144-A002-56D2A1D8F523}" srcOrd="0" destOrd="5" presId="urn:microsoft.com/office/officeart/2005/8/layout/vList3"/>
    <dgm:cxn modelId="{1395DB72-6B97-4A6F-A1BC-F0A67598E39B}" srcId="{1B920B27-D5AE-46A6-9359-A48FA97947B2}" destId="{934E3C0D-5E97-48C2-A34E-1EB18990A0DF}" srcOrd="5" destOrd="0" parTransId="{4EDA9A53-A4E8-4C01-AFC6-7817629FFFF3}" sibTransId="{8A1EC348-EC2D-4155-AFD6-7E83AB0961E8}"/>
    <dgm:cxn modelId="{5ECD3988-145C-4994-90C4-134B4594E0BA}" srcId="{1B920B27-D5AE-46A6-9359-A48FA97947B2}" destId="{3383B96B-9EC7-4B1D-9D35-8A305FF72228}" srcOrd="4" destOrd="0" parTransId="{1F2C6F27-6B8A-48C1-BDB7-88D542F3D5AB}" sibTransId="{9B4D24E7-31C4-4598-9C85-08EEFD4BA6A8}"/>
    <dgm:cxn modelId="{A6E5A597-DAF0-4487-AB52-5C85321AF2D3}" type="presOf" srcId="{934E3C0D-5E97-48C2-A34E-1EB18990A0DF}" destId="{EF53A8AB-133C-4144-A002-56D2A1D8F523}" srcOrd="0" destOrd="6" presId="urn:microsoft.com/office/officeart/2005/8/layout/vList3"/>
    <dgm:cxn modelId="{ABA0D5B0-7122-4E99-B209-387D6CDE33AD}" srcId="{1B920B27-D5AE-46A6-9359-A48FA97947B2}" destId="{F0B36B8D-8EAE-437F-8C79-2703F261AA9C}" srcOrd="2" destOrd="0" parTransId="{3F806B6C-C362-42FB-989F-7F4871FF6E08}" sibTransId="{10C5DDAF-3D24-48A3-A003-0F054D43A0FE}"/>
    <dgm:cxn modelId="{529D7CFC-01B1-4801-B1F3-A47E40B0467E}" type="presOf" srcId="{1A1DCDD4-9A49-40F3-9BE1-420113544ECD}" destId="{EF53A8AB-133C-4144-A002-56D2A1D8F523}" srcOrd="0" destOrd="1" presId="urn:microsoft.com/office/officeart/2005/8/layout/vList3"/>
    <dgm:cxn modelId="{E29CB8FE-B22F-4507-AB52-E855B2752C95}" type="presParOf" srcId="{F1C7CD06-5A43-4EFA-B2A7-654DC1A1F32C}" destId="{F4556DE5-56BF-4CF6-B65A-DCDA44178005}" srcOrd="0" destOrd="0" presId="urn:microsoft.com/office/officeart/2005/8/layout/vList3"/>
    <dgm:cxn modelId="{79F03682-AE2D-4147-976E-CD8E50D9A231}" type="presParOf" srcId="{F4556DE5-56BF-4CF6-B65A-DCDA44178005}" destId="{2FDD3F64-75BD-4E3F-9919-7FC32091AED6}" srcOrd="0" destOrd="0" presId="urn:microsoft.com/office/officeart/2005/8/layout/vList3"/>
    <dgm:cxn modelId="{8CE8AE5A-3EB9-4E88-B965-3C88EB8EDC81}" type="presParOf" srcId="{F4556DE5-56BF-4CF6-B65A-DCDA44178005}" destId="{EF53A8AB-133C-4144-A002-56D2A1D8F52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FD1A37-4232-534D-891E-AF777CF79389}" type="doc">
      <dgm:prSet loTypeId="urn:microsoft.com/office/officeart/2005/8/layout/hList7" loCatId="" qsTypeId="urn:microsoft.com/office/officeart/2005/8/quickstyle/simple1" qsCatId="simple" csTypeId="urn:microsoft.com/office/officeart/2005/8/colors/accent1_2" csCatId="accent1" phldr="1"/>
      <dgm:spPr/>
    </dgm:pt>
    <dgm:pt modelId="{8BEE9B27-5EA7-7F48-B103-861164C0033F}">
      <dgm:prSet phldrT="[Text]" custT="1"/>
      <dgm:spPr>
        <a:solidFill>
          <a:srgbClr val="24A8C8"/>
        </a:solidFill>
      </dgm:spPr>
      <dgm:t>
        <a:bodyPr/>
        <a:lstStyle/>
        <a:p>
          <a:r>
            <a:rPr lang="en-US" sz="1200" b="0" dirty="0">
              <a:latin typeface="+mj-lt"/>
            </a:rPr>
            <a:t>Political Commitment </a:t>
          </a:r>
        </a:p>
      </dgm:t>
    </dgm:pt>
    <dgm:pt modelId="{85A0E584-0D29-634A-8F65-03AD1ED38912}" type="parTrans" cxnId="{D2087EDD-FF37-EC42-8FEB-D3EAE6DC5B1E}">
      <dgm:prSet/>
      <dgm:spPr/>
      <dgm:t>
        <a:bodyPr/>
        <a:lstStyle/>
        <a:p>
          <a:endParaRPr lang="en-US"/>
        </a:p>
      </dgm:t>
    </dgm:pt>
    <dgm:pt modelId="{A71093E2-B77F-8A45-A86F-B9EE80D48966}" type="sibTrans" cxnId="{D2087EDD-FF37-EC42-8FEB-D3EAE6DC5B1E}">
      <dgm:prSet/>
      <dgm:spPr/>
      <dgm:t>
        <a:bodyPr/>
        <a:lstStyle/>
        <a:p>
          <a:endParaRPr lang="en-US"/>
        </a:p>
      </dgm:t>
    </dgm:pt>
    <dgm:pt modelId="{4D3973ED-D184-E643-A2E7-898B3C02618E}">
      <dgm:prSet phldrT="[Text]" custT="1"/>
      <dgm:spPr>
        <a:solidFill>
          <a:srgbClr val="7030A0"/>
        </a:solidFill>
      </dgm:spPr>
      <dgm:t>
        <a:bodyPr/>
        <a:lstStyle/>
        <a:p>
          <a:endParaRPr lang="en-US" sz="1200" b="1" dirty="0">
            <a:latin typeface="+mj-lt"/>
          </a:endParaRPr>
        </a:p>
        <a:p>
          <a:r>
            <a:rPr lang="en-US" sz="1050" b="0" dirty="0">
              <a:latin typeface="+mj-lt"/>
            </a:rPr>
            <a:t>Transformational Leadership, Human Resources and Changing Mindsets</a:t>
          </a:r>
        </a:p>
      </dgm:t>
    </dgm:pt>
    <dgm:pt modelId="{F0A3FEFE-FD10-0E4B-B619-F306C912AAA7}" type="parTrans" cxnId="{008AF241-7A38-FE45-9FB6-C34FFCF819CA}">
      <dgm:prSet/>
      <dgm:spPr/>
      <dgm:t>
        <a:bodyPr/>
        <a:lstStyle/>
        <a:p>
          <a:endParaRPr lang="en-US"/>
        </a:p>
      </dgm:t>
    </dgm:pt>
    <dgm:pt modelId="{6829D304-3E8B-9047-BD01-169325E68E74}" type="sibTrans" cxnId="{008AF241-7A38-FE45-9FB6-C34FFCF819CA}">
      <dgm:prSet/>
      <dgm:spPr/>
      <dgm:t>
        <a:bodyPr/>
        <a:lstStyle/>
        <a:p>
          <a:endParaRPr lang="en-US"/>
        </a:p>
      </dgm:t>
    </dgm:pt>
    <dgm:pt modelId="{ACF76019-2410-6045-9B78-50CF8B536FF5}">
      <dgm:prSet phldrT="[Text]" custT="1"/>
      <dgm:spPr>
        <a:solidFill>
          <a:srgbClr val="495B76"/>
        </a:solidFill>
      </dgm:spPr>
      <dgm:t>
        <a:bodyPr/>
        <a:lstStyle/>
        <a:p>
          <a:r>
            <a:rPr lang="en-US" sz="1200" b="0" dirty="0">
              <a:latin typeface="+mj-lt"/>
            </a:rPr>
            <a:t>System Thinking and Policy Linkages</a:t>
          </a:r>
        </a:p>
      </dgm:t>
    </dgm:pt>
    <dgm:pt modelId="{4D04B75C-06C5-734C-A3C1-555F36EEC157}" type="parTrans" cxnId="{914760B5-5F45-5044-8269-537340248C0E}">
      <dgm:prSet/>
      <dgm:spPr/>
      <dgm:t>
        <a:bodyPr/>
        <a:lstStyle/>
        <a:p>
          <a:endParaRPr lang="en-US"/>
        </a:p>
      </dgm:t>
    </dgm:pt>
    <dgm:pt modelId="{8DE1FDC4-C232-9749-8D1B-201C1EF2B686}" type="sibTrans" cxnId="{914760B5-5F45-5044-8269-537340248C0E}">
      <dgm:prSet/>
      <dgm:spPr/>
      <dgm:t>
        <a:bodyPr/>
        <a:lstStyle/>
        <a:p>
          <a:endParaRPr lang="en-US"/>
        </a:p>
      </dgm:t>
    </dgm:pt>
    <dgm:pt modelId="{DD07AC26-6622-9440-8413-0E69348238FD}">
      <dgm:prSet custT="1"/>
      <dgm:spPr>
        <a:solidFill>
          <a:srgbClr val="ED7939"/>
        </a:solidFill>
      </dgm:spPr>
      <dgm:t>
        <a:bodyPr/>
        <a:lstStyle/>
        <a:p>
          <a:r>
            <a:rPr lang="en-US" sz="1200" b="0" dirty="0">
              <a:latin typeface="+mj-lt"/>
            </a:rPr>
            <a:t>Organizational Structures and Processes </a:t>
          </a:r>
        </a:p>
      </dgm:t>
    </dgm:pt>
    <dgm:pt modelId="{3301E13B-C325-BC49-B9CA-EFE1FB1BF8AA}" type="parTrans" cxnId="{C77B1136-9E6D-E446-8107-5F6F29F8933B}">
      <dgm:prSet/>
      <dgm:spPr/>
      <dgm:t>
        <a:bodyPr/>
        <a:lstStyle/>
        <a:p>
          <a:endParaRPr lang="en-US"/>
        </a:p>
      </dgm:t>
    </dgm:pt>
    <dgm:pt modelId="{49CFEA0B-7671-4748-85EF-88605BDF9A8F}" type="sibTrans" cxnId="{C77B1136-9E6D-E446-8107-5F6F29F8933B}">
      <dgm:prSet/>
      <dgm:spPr/>
      <dgm:t>
        <a:bodyPr/>
        <a:lstStyle/>
        <a:p>
          <a:endParaRPr lang="en-US"/>
        </a:p>
      </dgm:t>
    </dgm:pt>
    <dgm:pt modelId="{4C97D61E-C038-3349-AC6C-3A8F3E9408BB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1200" b="0" dirty="0">
              <a:latin typeface="+mj-lt"/>
            </a:rPr>
            <a:t>Financing</a:t>
          </a:r>
        </a:p>
      </dgm:t>
    </dgm:pt>
    <dgm:pt modelId="{C35AA299-1471-854C-B761-0D74F4153E53}" type="parTrans" cxnId="{F4916C33-CA87-344C-B41D-B1238B1DCFAC}">
      <dgm:prSet/>
      <dgm:spPr/>
      <dgm:t>
        <a:bodyPr/>
        <a:lstStyle/>
        <a:p>
          <a:endParaRPr lang="en-US"/>
        </a:p>
      </dgm:t>
    </dgm:pt>
    <dgm:pt modelId="{1AD04308-69E4-5C48-A88B-3837BCEA20D3}" type="sibTrans" cxnId="{F4916C33-CA87-344C-B41D-B1238B1DCFAC}">
      <dgm:prSet/>
      <dgm:spPr/>
      <dgm:t>
        <a:bodyPr/>
        <a:lstStyle/>
        <a:p>
          <a:endParaRPr lang="en-US"/>
        </a:p>
      </dgm:t>
    </dgm:pt>
    <dgm:pt modelId="{3E733230-37CE-764C-8DA5-6A78E65DFA56}">
      <dgm:prSet phldrT="[Text]" custT="1"/>
      <dgm:spPr>
        <a:solidFill>
          <a:srgbClr val="3C840E"/>
        </a:solidFill>
      </dgm:spPr>
      <dgm:t>
        <a:bodyPr/>
        <a:lstStyle/>
        <a:p>
          <a:endParaRPr lang="en-US" sz="1200" b="0" dirty="0">
            <a:latin typeface="+mj-lt"/>
          </a:endParaRPr>
        </a:p>
        <a:p>
          <a:r>
            <a:rPr lang="en-US" sz="1200" b="0" dirty="0">
              <a:latin typeface="+mj-lt"/>
            </a:rPr>
            <a:t>Digital Technology and Data </a:t>
          </a:r>
        </a:p>
      </dgm:t>
    </dgm:pt>
    <dgm:pt modelId="{1ED98545-2275-5341-930E-FADB8DF07E03}" type="parTrans" cxnId="{A0FAD926-D37B-124C-995B-BAB253A980CE}">
      <dgm:prSet/>
      <dgm:spPr/>
      <dgm:t>
        <a:bodyPr/>
        <a:lstStyle/>
        <a:p>
          <a:endParaRPr lang="en-US"/>
        </a:p>
      </dgm:t>
    </dgm:pt>
    <dgm:pt modelId="{21DC9116-4EFD-914E-811E-E43849E27182}" type="sibTrans" cxnId="{A0FAD926-D37B-124C-995B-BAB253A980CE}">
      <dgm:prSet/>
      <dgm:spPr/>
      <dgm:t>
        <a:bodyPr/>
        <a:lstStyle/>
        <a:p>
          <a:endParaRPr lang="en-US"/>
        </a:p>
      </dgm:t>
    </dgm:pt>
    <dgm:pt modelId="{50ECB4DC-BA44-2747-A540-579608094128}">
      <dgm:prSet phldrT="[Text]" custT="1"/>
      <dgm:spPr>
        <a:solidFill>
          <a:srgbClr val="E1A900"/>
        </a:solidFill>
      </dgm:spPr>
      <dgm:t>
        <a:bodyPr/>
        <a:lstStyle/>
        <a:p>
          <a:pPr>
            <a:buFont typeface="Symbol" pitchFamily="2" charset="2"/>
            <a:buChar char=""/>
          </a:pPr>
          <a:endParaRPr lang="en-US" sz="1200" b="0" dirty="0">
            <a:latin typeface="+mj-lt"/>
          </a:endParaRPr>
        </a:p>
        <a:p>
          <a:pPr>
            <a:buFont typeface="Symbol" pitchFamily="2" charset="2"/>
            <a:buChar char=""/>
          </a:pPr>
          <a:r>
            <a:rPr lang="en-US" sz="1200" b="0" dirty="0">
              <a:latin typeface="+mj-lt"/>
            </a:rPr>
            <a:t>Coherence between National and Local/Regional Level</a:t>
          </a:r>
        </a:p>
      </dgm:t>
    </dgm:pt>
    <dgm:pt modelId="{7815817B-18B7-C14A-BC7D-28132589386A}" type="parTrans" cxnId="{46136CCA-A343-224A-9CA2-75A482F70AC5}">
      <dgm:prSet/>
      <dgm:spPr/>
      <dgm:t>
        <a:bodyPr/>
        <a:lstStyle/>
        <a:p>
          <a:endParaRPr lang="en-US"/>
        </a:p>
      </dgm:t>
    </dgm:pt>
    <dgm:pt modelId="{5893E45E-B9D0-F148-B3E3-0B40C1EC1F2E}" type="sibTrans" cxnId="{46136CCA-A343-224A-9CA2-75A482F70AC5}">
      <dgm:prSet/>
      <dgm:spPr/>
      <dgm:t>
        <a:bodyPr/>
        <a:lstStyle/>
        <a:p>
          <a:endParaRPr lang="en-US"/>
        </a:p>
      </dgm:t>
    </dgm:pt>
    <dgm:pt modelId="{FCF03954-A0AE-FD4F-A417-99DDA682DF98}">
      <dgm:prSet phldrT="[Text]" custT="1"/>
      <dgm:spPr>
        <a:solidFill>
          <a:srgbClr val="24449B"/>
        </a:solidFill>
      </dgm:spPr>
      <dgm:t>
        <a:bodyPr/>
        <a:lstStyle/>
        <a:p>
          <a:r>
            <a:rPr lang="en-US" sz="1200" b="0" dirty="0">
              <a:latin typeface="+mj-lt"/>
            </a:rPr>
            <a:t>Stakeholders’ Engagement </a:t>
          </a:r>
        </a:p>
      </dgm:t>
    </dgm:pt>
    <dgm:pt modelId="{871E8DF0-0B97-F048-91B2-2485B73868E3}" type="parTrans" cxnId="{B8608029-B381-514D-99FF-5726576BE528}">
      <dgm:prSet/>
      <dgm:spPr/>
      <dgm:t>
        <a:bodyPr/>
        <a:lstStyle/>
        <a:p>
          <a:endParaRPr lang="en-US"/>
        </a:p>
      </dgm:t>
    </dgm:pt>
    <dgm:pt modelId="{61B136DA-F962-F34F-A15E-E2318B16C6CF}" type="sibTrans" cxnId="{B8608029-B381-514D-99FF-5726576BE528}">
      <dgm:prSet/>
      <dgm:spPr/>
      <dgm:t>
        <a:bodyPr/>
        <a:lstStyle/>
        <a:p>
          <a:endParaRPr lang="en-US"/>
        </a:p>
      </dgm:t>
    </dgm:pt>
    <dgm:pt modelId="{6D953A43-5135-2348-B8CC-A4841D323563}">
      <dgm:prSet phldrT="[Text]" custT="1"/>
      <dgm:spPr>
        <a:solidFill>
          <a:srgbClr val="A02A7A"/>
        </a:solidFill>
      </dgm:spPr>
      <dgm:t>
        <a:bodyPr/>
        <a:lstStyle/>
        <a:p>
          <a:r>
            <a:rPr lang="en-US" sz="1200" b="0" dirty="0">
              <a:latin typeface="+mj-lt"/>
            </a:rPr>
            <a:t>Monitoring, Reporting and Evaluation Processes</a:t>
          </a:r>
        </a:p>
      </dgm:t>
    </dgm:pt>
    <dgm:pt modelId="{7F9CFC41-8015-2C4A-A1B2-891A84F6F3DC}" type="parTrans" cxnId="{3E0CB636-B665-D741-BDFF-7C80D07FFD1F}">
      <dgm:prSet/>
      <dgm:spPr/>
      <dgm:t>
        <a:bodyPr/>
        <a:lstStyle/>
        <a:p>
          <a:endParaRPr lang="en-US"/>
        </a:p>
      </dgm:t>
    </dgm:pt>
    <dgm:pt modelId="{CEC4A7BC-6CD6-9A40-B71F-C1D5F27B7C8D}" type="sibTrans" cxnId="{3E0CB636-B665-D741-BDFF-7C80D07FFD1F}">
      <dgm:prSet/>
      <dgm:spPr/>
      <dgm:t>
        <a:bodyPr/>
        <a:lstStyle/>
        <a:p>
          <a:endParaRPr lang="en-US"/>
        </a:p>
      </dgm:t>
    </dgm:pt>
    <dgm:pt modelId="{4137A44C-21E3-5341-BD6D-4FDD82D8B97B}" type="pres">
      <dgm:prSet presAssocID="{7BFD1A37-4232-534D-891E-AF777CF79389}" presName="Name0" presStyleCnt="0">
        <dgm:presLayoutVars>
          <dgm:dir/>
          <dgm:resizeHandles val="exact"/>
        </dgm:presLayoutVars>
      </dgm:prSet>
      <dgm:spPr/>
    </dgm:pt>
    <dgm:pt modelId="{4CDD5787-79E1-444F-89D2-41CD7DDE3C47}" type="pres">
      <dgm:prSet presAssocID="{7BFD1A37-4232-534D-891E-AF777CF79389}" presName="fgShape" presStyleLbl="fgShp" presStyleIdx="0" presStyleCnt="1" custLinFactNeighborX="0" custLinFactNeighborY="12080"/>
      <dgm:spPr>
        <a:solidFill>
          <a:srgbClr val="00B0F0"/>
        </a:solidFill>
      </dgm:spPr>
    </dgm:pt>
    <dgm:pt modelId="{22921792-3401-5A47-8B88-701E7A05F304}" type="pres">
      <dgm:prSet presAssocID="{7BFD1A37-4232-534D-891E-AF777CF79389}" presName="linComp" presStyleCnt="0"/>
      <dgm:spPr/>
    </dgm:pt>
    <dgm:pt modelId="{EE26D91C-E897-B344-B796-FE9E22EA4009}" type="pres">
      <dgm:prSet presAssocID="{8BEE9B27-5EA7-7F48-B103-861164C0033F}" presName="compNode" presStyleCnt="0"/>
      <dgm:spPr/>
    </dgm:pt>
    <dgm:pt modelId="{CF59DD54-D903-1440-8D29-8ACE4399614A}" type="pres">
      <dgm:prSet presAssocID="{8BEE9B27-5EA7-7F48-B103-861164C0033F}" presName="bkgdShape" presStyleLbl="node1" presStyleIdx="0" presStyleCnt="9"/>
      <dgm:spPr/>
    </dgm:pt>
    <dgm:pt modelId="{8C6F4277-7CDB-C744-99BC-9324D2607390}" type="pres">
      <dgm:prSet presAssocID="{8BEE9B27-5EA7-7F48-B103-861164C0033F}" presName="nodeTx" presStyleLbl="node1" presStyleIdx="0" presStyleCnt="9">
        <dgm:presLayoutVars>
          <dgm:bulletEnabled val="1"/>
        </dgm:presLayoutVars>
      </dgm:prSet>
      <dgm:spPr/>
    </dgm:pt>
    <dgm:pt modelId="{A4CF34CB-1EDD-1F40-942B-A36180764A3B}" type="pres">
      <dgm:prSet presAssocID="{8BEE9B27-5EA7-7F48-B103-861164C0033F}" presName="invisiNode" presStyleLbl="node1" presStyleIdx="0" presStyleCnt="9"/>
      <dgm:spPr/>
    </dgm:pt>
    <dgm:pt modelId="{2A1414FD-792F-5046-9185-C87C75B982A6}" type="pres">
      <dgm:prSet presAssocID="{8BEE9B27-5EA7-7F48-B103-861164C0033F}" presName="imagNode" presStyleLbl="fgImgPlace1" presStyleIdx="0" presStyleCnt="9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CA61787E-82AB-074B-AC48-598CFE54AA45}" type="pres">
      <dgm:prSet presAssocID="{A71093E2-B77F-8A45-A86F-B9EE80D48966}" presName="sibTrans" presStyleLbl="sibTrans2D1" presStyleIdx="0" presStyleCnt="0"/>
      <dgm:spPr/>
    </dgm:pt>
    <dgm:pt modelId="{84B1D1CD-D3DA-4C4E-AF38-B253DDB1335B}" type="pres">
      <dgm:prSet presAssocID="{4D3973ED-D184-E643-A2E7-898B3C02618E}" presName="compNode" presStyleCnt="0"/>
      <dgm:spPr/>
    </dgm:pt>
    <dgm:pt modelId="{FEB442E0-FEA6-CF44-84FD-C1B225B6AE25}" type="pres">
      <dgm:prSet presAssocID="{4D3973ED-D184-E643-A2E7-898B3C02618E}" presName="bkgdShape" presStyleLbl="node1" presStyleIdx="1" presStyleCnt="9"/>
      <dgm:spPr/>
    </dgm:pt>
    <dgm:pt modelId="{971B1A77-1D70-C34F-AA78-787A2D57930A}" type="pres">
      <dgm:prSet presAssocID="{4D3973ED-D184-E643-A2E7-898B3C02618E}" presName="nodeTx" presStyleLbl="node1" presStyleIdx="1" presStyleCnt="9">
        <dgm:presLayoutVars>
          <dgm:bulletEnabled val="1"/>
        </dgm:presLayoutVars>
      </dgm:prSet>
      <dgm:spPr/>
    </dgm:pt>
    <dgm:pt modelId="{A63908B0-235C-5D44-B44F-982D6AA53BA8}" type="pres">
      <dgm:prSet presAssocID="{4D3973ED-D184-E643-A2E7-898B3C02618E}" presName="invisiNode" presStyleLbl="node1" presStyleIdx="1" presStyleCnt="9"/>
      <dgm:spPr/>
    </dgm:pt>
    <dgm:pt modelId="{BB466DBE-9959-E344-A337-7F7CE0FB6081}" type="pres">
      <dgm:prSet presAssocID="{4D3973ED-D184-E643-A2E7-898B3C02618E}" presName="imagNode" presStyleLbl="fgImgPlace1" presStyleIdx="1" presStyleCnt="9"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EEE28F0-8523-3342-B757-096D098AD955}" type="pres">
      <dgm:prSet presAssocID="{6829D304-3E8B-9047-BD01-169325E68E74}" presName="sibTrans" presStyleLbl="sibTrans2D1" presStyleIdx="0" presStyleCnt="0"/>
      <dgm:spPr/>
    </dgm:pt>
    <dgm:pt modelId="{77D05263-4769-EE4C-80A0-89370B71EB77}" type="pres">
      <dgm:prSet presAssocID="{ACF76019-2410-6045-9B78-50CF8B536FF5}" presName="compNode" presStyleCnt="0"/>
      <dgm:spPr/>
    </dgm:pt>
    <dgm:pt modelId="{1E92A3B2-9BEA-7D4C-93B3-B44D7EDC2EF0}" type="pres">
      <dgm:prSet presAssocID="{ACF76019-2410-6045-9B78-50CF8B536FF5}" presName="bkgdShape" presStyleLbl="node1" presStyleIdx="2" presStyleCnt="9"/>
      <dgm:spPr/>
    </dgm:pt>
    <dgm:pt modelId="{430EF89A-9615-2446-B362-2724CA13096B}" type="pres">
      <dgm:prSet presAssocID="{ACF76019-2410-6045-9B78-50CF8B536FF5}" presName="nodeTx" presStyleLbl="node1" presStyleIdx="2" presStyleCnt="9">
        <dgm:presLayoutVars>
          <dgm:bulletEnabled val="1"/>
        </dgm:presLayoutVars>
      </dgm:prSet>
      <dgm:spPr/>
    </dgm:pt>
    <dgm:pt modelId="{9706934B-6A61-9F4C-9EC2-E45A900BB477}" type="pres">
      <dgm:prSet presAssocID="{ACF76019-2410-6045-9B78-50CF8B536FF5}" presName="invisiNode" presStyleLbl="node1" presStyleIdx="2" presStyleCnt="9"/>
      <dgm:spPr/>
    </dgm:pt>
    <dgm:pt modelId="{D7BC1A57-456C-A04E-854C-D051F45C0CC6}" type="pres">
      <dgm:prSet presAssocID="{ACF76019-2410-6045-9B78-50CF8B536FF5}" presName="imagNode" presStyleLbl="fgImgPlace1" presStyleIdx="2" presStyleCnt="9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D6C6D22B-B2AB-544B-8134-C782C3128E7F}" type="pres">
      <dgm:prSet presAssocID="{8DE1FDC4-C232-9749-8D1B-201C1EF2B686}" presName="sibTrans" presStyleLbl="sibTrans2D1" presStyleIdx="0" presStyleCnt="0"/>
      <dgm:spPr/>
    </dgm:pt>
    <dgm:pt modelId="{CD9CA367-62C8-B04A-9870-318D6E6DD35F}" type="pres">
      <dgm:prSet presAssocID="{DD07AC26-6622-9440-8413-0E69348238FD}" presName="compNode" presStyleCnt="0"/>
      <dgm:spPr/>
    </dgm:pt>
    <dgm:pt modelId="{F408B0D1-C792-C544-AD5B-FD7D70F2F573}" type="pres">
      <dgm:prSet presAssocID="{DD07AC26-6622-9440-8413-0E69348238FD}" presName="bkgdShape" presStyleLbl="node1" presStyleIdx="3" presStyleCnt="9" custLinFactNeighborX="0" custLinFactNeighborY="-1982"/>
      <dgm:spPr/>
    </dgm:pt>
    <dgm:pt modelId="{77D06A5D-5B69-964D-8973-E95A5DA1C32E}" type="pres">
      <dgm:prSet presAssocID="{DD07AC26-6622-9440-8413-0E69348238FD}" presName="nodeTx" presStyleLbl="node1" presStyleIdx="3" presStyleCnt="9">
        <dgm:presLayoutVars>
          <dgm:bulletEnabled val="1"/>
        </dgm:presLayoutVars>
      </dgm:prSet>
      <dgm:spPr/>
    </dgm:pt>
    <dgm:pt modelId="{A13F566B-536B-1C46-A4C7-48E07E4727D4}" type="pres">
      <dgm:prSet presAssocID="{DD07AC26-6622-9440-8413-0E69348238FD}" presName="invisiNode" presStyleLbl="node1" presStyleIdx="3" presStyleCnt="9"/>
      <dgm:spPr/>
    </dgm:pt>
    <dgm:pt modelId="{7B39E4D3-0C7B-A84E-B1D3-F52FF6CDED2E}" type="pres">
      <dgm:prSet presAssocID="{DD07AC26-6622-9440-8413-0E69348238FD}" presName="imagNode" presStyleLbl="fgImgPlace1" presStyleIdx="3" presStyleCnt="9"/>
      <dgm:spPr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1B61900F-50B1-9F41-9612-8701FD8A0A42}" type="pres">
      <dgm:prSet presAssocID="{49CFEA0B-7671-4748-85EF-88605BDF9A8F}" presName="sibTrans" presStyleLbl="sibTrans2D1" presStyleIdx="0" presStyleCnt="0"/>
      <dgm:spPr/>
    </dgm:pt>
    <dgm:pt modelId="{5B7F2A9A-DF23-9049-AC87-8F8B9FAF7B13}" type="pres">
      <dgm:prSet presAssocID="{4C97D61E-C038-3349-AC6C-3A8F3E9408BB}" presName="compNode" presStyleCnt="0"/>
      <dgm:spPr/>
    </dgm:pt>
    <dgm:pt modelId="{4FD516E7-1C9A-2049-BAE6-FE4A88D84E88}" type="pres">
      <dgm:prSet presAssocID="{4C97D61E-C038-3349-AC6C-3A8F3E9408BB}" presName="bkgdShape" presStyleLbl="node1" presStyleIdx="4" presStyleCnt="9"/>
      <dgm:spPr/>
    </dgm:pt>
    <dgm:pt modelId="{C2664E28-262F-E24A-A1EB-C161A3A20F14}" type="pres">
      <dgm:prSet presAssocID="{4C97D61E-C038-3349-AC6C-3A8F3E9408BB}" presName="nodeTx" presStyleLbl="node1" presStyleIdx="4" presStyleCnt="9">
        <dgm:presLayoutVars>
          <dgm:bulletEnabled val="1"/>
        </dgm:presLayoutVars>
      </dgm:prSet>
      <dgm:spPr/>
    </dgm:pt>
    <dgm:pt modelId="{B18ABAD8-2C9D-EA42-9D8E-64AA03406786}" type="pres">
      <dgm:prSet presAssocID="{4C97D61E-C038-3349-AC6C-3A8F3E9408BB}" presName="invisiNode" presStyleLbl="node1" presStyleIdx="4" presStyleCnt="9"/>
      <dgm:spPr/>
    </dgm:pt>
    <dgm:pt modelId="{6FBFAD10-4280-F14F-A4DA-D2743E3209BF}" type="pres">
      <dgm:prSet presAssocID="{4C97D61E-C038-3349-AC6C-3A8F3E9408BB}" presName="imagNode" presStyleLbl="fgImgPlace1" presStyleIdx="4" presStyleCnt="9"/>
      <dgm:spPr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4368A445-2D04-7144-B5D5-4684D3682C2D}" type="pres">
      <dgm:prSet presAssocID="{1AD04308-69E4-5C48-A88B-3837BCEA20D3}" presName="sibTrans" presStyleLbl="sibTrans2D1" presStyleIdx="0" presStyleCnt="0"/>
      <dgm:spPr/>
    </dgm:pt>
    <dgm:pt modelId="{FB5C9F6A-F3BE-614E-897E-FFE9275CA94F}" type="pres">
      <dgm:prSet presAssocID="{3E733230-37CE-764C-8DA5-6A78E65DFA56}" presName="compNode" presStyleCnt="0"/>
      <dgm:spPr/>
    </dgm:pt>
    <dgm:pt modelId="{4EA5ABDD-6931-CC4A-A845-B7407F483CB2}" type="pres">
      <dgm:prSet presAssocID="{3E733230-37CE-764C-8DA5-6A78E65DFA56}" presName="bkgdShape" presStyleLbl="node1" presStyleIdx="5" presStyleCnt="9"/>
      <dgm:spPr/>
    </dgm:pt>
    <dgm:pt modelId="{33F3C2C8-9D27-2444-A4A0-2646A2A554B1}" type="pres">
      <dgm:prSet presAssocID="{3E733230-37CE-764C-8DA5-6A78E65DFA56}" presName="nodeTx" presStyleLbl="node1" presStyleIdx="5" presStyleCnt="9">
        <dgm:presLayoutVars>
          <dgm:bulletEnabled val="1"/>
        </dgm:presLayoutVars>
      </dgm:prSet>
      <dgm:spPr/>
    </dgm:pt>
    <dgm:pt modelId="{E925749A-471F-784E-83D2-FE707CB7973F}" type="pres">
      <dgm:prSet presAssocID="{3E733230-37CE-764C-8DA5-6A78E65DFA56}" presName="invisiNode" presStyleLbl="node1" presStyleIdx="5" presStyleCnt="9"/>
      <dgm:spPr/>
    </dgm:pt>
    <dgm:pt modelId="{CE02A8D9-2797-EB4C-B15E-81F06D76489F}" type="pres">
      <dgm:prSet presAssocID="{3E733230-37CE-764C-8DA5-6A78E65DFA56}" presName="imagNode" presStyleLbl="fgImgPlace1" presStyleIdx="5" presStyleCnt="9"/>
      <dgm:spPr>
        <a:blipFill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C6C2F40D-D73B-9D43-B84D-C7533496892C}" type="pres">
      <dgm:prSet presAssocID="{21DC9116-4EFD-914E-811E-E43849E27182}" presName="sibTrans" presStyleLbl="sibTrans2D1" presStyleIdx="0" presStyleCnt="0"/>
      <dgm:spPr/>
    </dgm:pt>
    <dgm:pt modelId="{7C87AC57-7807-A84C-8C0C-BFAA6F0495C9}" type="pres">
      <dgm:prSet presAssocID="{50ECB4DC-BA44-2747-A540-579608094128}" presName="compNode" presStyleCnt="0"/>
      <dgm:spPr/>
    </dgm:pt>
    <dgm:pt modelId="{8BC996B8-A53C-0B43-B2EF-90D46843FA5A}" type="pres">
      <dgm:prSet presAssocID="{50ECB4DC-BA44-2747-A540-579608094128}" presName="bkgdShape" presStyleLbl="node1" presStyleIdx="6" presStyleCnt="9"/>
      <dgm:spPr/>
    </dgm:pt>
    <dgm:pt modelId="{D8A977A6-552D-AE48-A774-B23604579CF4}" type="pres">
      <dgm:prSet presAssocID="{50ECB4DC-BA44-2747-A540-579608094128}" presName="nodeTx" presStyleLbl="node1" presStyleIdx="6" presStyleCnt="9">
        <dgm:presLayoutVars>
          <dgm:bulletEnabled val="1"/>
        </dgm:presLayoutVars>
      </dgm:prSet>
      <dgm:spPr/>
    </dgm:pt>
    <dgm:pt modelId="{F0C1F490-D632-3048-AF14-5B52A375B9BA}" type="pres">
      <dgm:prSet presAssocID="{50ECB4DC-BA44-2747-A540-579608094128}" presName="invisiNode" presStyleLbl="node1" presStyleIdx="6" presStyleCnt="9"/>
      <dgm:spPr/>
    </dgm:pt>
    <dgm:pt modelId="{C7FC9086-B286-6140-B086-3D9ABF6DD291}" type="pres">
      <dgm:prSet presAssocID="{50ECB4DC-BA44-2747-A540-579608094128}" presName="imagNode" presStyleLbl="fgImgPlace1" presStyleIdx="6" presStyleCnt="9"/>
      <dgm:spPr>
        <a:blipFill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4A248374-392A-0A43-AA2E-4EF125FD5074}" type="pres">
      <dgm:prSet presAssocID="{5893E45E-B9D0-F148-B3E3-0B40C1EC1F2E}" presName="sibTrans" presStyleLbl="sibTrans2D1" presStyleIdx="0" presStyleCnt="0"/>
      <dgm:spPr/>
    </dgm:pt>
    <dgm:pt modelId="{5247DE2F-0C1B-A24B-87D3-01381E8F385F}" type="pres">
      <dgm:prSet presAssocID="{FCF03954-A0AE-FD4F-A417-99DDA682DF98}" presName="compNode" presStyleCnt="0"/>
      <dgm:spPr/>
    </dgm:pt>
    <dgm:pt modelId="{FF97B027-6EBA-0D43-9419-04DA8ED7E102}" type="pres">
      <dgm:prSet presAssocID="{FCF03954-A0AE-FD4F-A417-99DDA682DF98}" presName="bkgdShape" presStyleLbl="node1" presStyleIdx="7" presStyleCnt="9"/>
      <dgm:spPr/>
    </dgm:pt>
    <dgm:pt modelId="{F0556DBF-48D4-FD49-B0B4-FC5209BD4882}" type="pres">
      <dgm:prSet presAssocID="{FCF03954-A0AE-FD4F-A417-99DDA682DF98}" presName="nodeTx" presStyleLbl="node1" presStyleIdx="7" presStyleCnt="9">
        <dgm:presLayoutVars>
          <dgm:bulletEnabled val="1"/>
        </dgm:presLayoutVars>
      </dgm:prSet>
      <dgm:spPr/>
    </dgm:pt>
    <dgm:pt modelId="{8D54D6A0-3DDB-7F4F-993E-F1DEE17C0409}" type="pres">
      <dgm:prSet presAssocID="{FCF03954-A0AE-FD4F-A417-99DDA682DF98}" presName="invisiNode" presStyleLbl="node1" presStyleIdx="7" presStyleCnt="9"/>
      <dgm:spPr/>
    </dgm:pt>
    <dgm:pt modelId="{222B942F-5C1C-3C4F-ABA6-A542E62F5627}" type="pres">
      <dgm:prSet presAssocID="{FCF03954-A0AE-FD4F-A417-99DDA682DF98}" presName="imagNode" presStyleLbl="fgImgPlace1" presStyleIdx="7" presStyleCnt="9"/>
      <dgm:spPr>
        <a:blipFill>
          <a:blip xmlns:r="http://schemas.openxmlformats.org/officeDocument/2006/relationships"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8B695BA6-23A8-BA4E-AD40-14ABB7812246}" type="pres">
      <dgm:prSet presAssocID="{61B136DA-F962-F34F-A15E-E2318B16C6CF}" presName="sibTrans" presStyleLbl="sibTrans2D1" presStyleIdx="0" presStyleCnt="0"/>
      <dgm:spPr/>
    </dgm:pt>
    <dgm:pt modelId="{627C1737-2696-9341-AD60-F84D1F8BF24D}" type="pres">
      <dgm:prSet presAssocID="{6D953A43-5135-2348-B8CC-A4841D323563}" presName="compNode" presStyleCnt="0"/>
      <dgm:spPr/>
    </dgm:pt>
    <dgm:pt modelId="{E2CC14A8-88FC-484B-9246-9649FBCB38F5}" type="pres">
      <dgm:prSet presAssocID="{6D953A43-5135-2348-B8CC-A4841D323563}" presName="bkgdShape" presStyleLbl="node1" presStyleIdx="8" presStyleCnt="9"/>
      <dgm:spPr/>
    </dgm:pt>
    <dgm:pt modelId="{59A58F63-81C5-0A4E-8F19-1D8D064B381C}" type="pres">
      <dgm:prSet presAssocID="{6D953A43-5135-2348-B8CC-A4841D323563}" presName="nodeTx" presStyleLbl="node1" presStyleIdx="8" presStyleCnt="9">
        <dgm:presLayoutVars>
          <dgm:bulletEnabled val="1"/>
        </dgm:presLayoutVars>
      </dgm:prSet>
      <dgm:spPr/>
    </dgm:pt>
    <dgm:pt modelId="{6DDC7A0D-4411-5E43-8B76-F959BF47E9E7}" type="pres">
      <dgm:prSet presAssocID="{6D953A43-5135-2348-B8CC-A4841D323563}" presName="invisiNode" presStyleLbl="node1" presStyleIdx="8" presStyleCnt="9"/>
      <dgm:spPr/>
    </dgm:pt>
    <dgm:pt modelId="{49D8C3D8-AC58-9C49-900F-1F6018DD2E99}" type="pres">
      <dgm:prSet presAssocID="{6D953A43-5135-2348-B8CC-A4841D323563}" presName="imagNode" presStyleLbl="fgImgPlace1" presStyleIdx="8" presStyleCnt="9"/>
      <dgm:spPr>
        <a:blipFill>
          <a:blip xmlns:r="http://schemas.openxmlformats.org/officeDocument/2006/relationships"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C7AF571E-FD87-5C46-9C31-52734429D880}" type="presOf" srcId="{DD07AC26-6622-9440-8413-0E69348238FD}" destId="{F408B0D1-C792-C544-AD5B-FD7D70F2F573}" srcOrd="0" destOrd="0" presId="urn:microsoft.com/office/officeart/2005/8/layout/hList7"/>
    <dgm:cxn modelId="{A0FAD926-D37B-124C-995B-BAB253A980CE}" srcId="{7BFD1A37-4232-534D-891E-AF777CF79389}" destId="{3E733230-37CE-764C-8DA5-6A78E65DFA56}" srcOrd="5" destOrd="0" parTransId="{1ED98545-2275-5341-930E-FADB8DF07E03}" sibTransId="{21DC9116-4EFD-914E-811E-E43849E27182}"/>
    <dgm:cxn modelId="{B8608029-B381-514D-99FF-5726576BE528}" srcId="{7BFD1A37-4232-534D-891E-AF777CF79389}" destId="{FCF03954-A0AE-FD4F-A417-99DDA682DF98}" srcOrd="7" destOrd="0" parTransId="{871E8DF0-0B97-F048-91B2-2485B73868E3}" sibTransId="{61B136DA-F962-F34F-A15E-E2318B16C6CF}"/>
    <dgm:cxn modelId="{E3D8182A-3A2E-0846-A864-EB77000C4128}" type="presOf" srcId="{ACF76019-2410-6045-9B78-50CF8B536FF5}" destId="{430EF89A-9615-2446-B362-2724CA13096B}" srcOrd="1" destOrd="0" presId="urn:microsoft.com/office/officeart/2005/8/layout/hList7"/>
    <dgm:cxn modelId="{F4916C33-CA87-344C-B41D-B1238B1DCFAC}" srcId="{7BFD1A37-4232-534D-891E-AF777CF79389}" destId="{4C97D61E-C038-3349-AC6C-3A8F3E9408BB}" srcOrd="4" destOrd="0" parTransId="{C35AA299-1471-854C-B761-0D74F4153E53}" sibTransId="{1AD04308-69E4-5C48-A88B-3837BCEA20D3}"/>
    <dgm:cxn modelId="{7239ED34-DD39-0C4B-B1C6-0BC96DC1B685}" type="presOf" srcId="{6D953A43-5135-2348-B8CC-A4841D323563}" destId="{59A58F63-81C5-0A4E-8F19-1D8D064B381C}" srcOrd="1" destOrd="0" presId="urn:microsoft.com/office/officeart/2005/8/layout/hList7"/>
    <dgm:cxn modelId="{C77B1136-9E6D-E446-8107-5F6F29F8933B}" srcId="{7BFD1A37-4232-534D-891E-AF777CF79389}" destId="{DD07AC26-6622-9440-8413-0E69348238FD}" srcOrd="3" destOrd="0" parTransId="{3301E13B-C325-BC49-B9CA-EFE1FB1BF8AA}" sibTransId="{49CFEA0B-7671-4748-85EF-88605BDF9A8F}"/>
    <dgm:cxn modelId="{3E0CB636-B665-D741-BDFF-7C80D07FFD1F}" srcId="{7BFD1A37-4232-534D-891E-AF777CF79389}" destId="{6D953A43-5135-2348-B8CC-A4841D323563}" srcOrd="8" destOrd="0" parTransId="{7F9CFC41-8015-2C4A-A1B2-891A84F6F3DC}" sibTransId="{CEC4A7BC-6CD6-9A40-B71F-C1D5F27B7C8D}"/>
    <dgm:cxn modelId="{512FDC3B-18A3-CD48-9F62-B3E3ED34ADFA}" type="presOf" srcId="{4C97D61E-C038-3349-AC6C-3A8F3E9408BB}" destId="{C2664E28-262F-E24A-A1EB-C161A3A20F14}" srcOrd="1" destOrd="0" presId="urn:microsoft.com/office/officeart/2005/8/layout/hList7"/>
    <dgm:cxn modelId="{8C670C3C-A436-9B46-9E47-9B08EAA748D7}" type="presOf" srcId="{FCF03954-A0AE-FD4F-A417-99DDA682DF98}" destId="{F0556DBF-48D4-FD49-B0B4-FC5209BD4882}" srcOrd="1" destOrd="0" presId="urn:microsoft.com/office/officeart/2005/8/layout/hList7"/>
    <dgm:cxn modelId="{008AF241-7A38-FE45-9FB6-C34FFCF819CA}" srcId="{7BFD1A37-4232-534D-891E-AF777CF79389}" destId="{4D3973ED-D184-E643-A2E7-898B3C02618E}" srcOrd="1" destOrd="0" parTransId="{F0A3FEFE-FD10-0E4B-B619-F306C912AAA7}" sibTransId="{6829D304-3E8B-9047-BD01-169325E68E74}"/>
    <dgm:cxn modelId="{73791242-EE0B-5E40-ADAA-F3B1D7D84C9F}" type="presOf" srcId="{8BEE9B27-5EA7-7F48-B103-861164C0033F}" destId="{8C6F4277-7CDB-C744-99BC-9324D2607390}" srcOrd="1" destOrd="0" presId="urn:microsoft.com/office/officeart/2005/8/layout/hList7"/>
    <dgm:cxn modelId="{0F501F49-7A00-094F-9F59-D0818E7AC0EF}" type="presOf" srcId="{4D3973ED-D184-E643-A2E7-898B3C02618E}" destId="{971B1A77-1D70-C34F-AA78-787A2D57930A}" srcOrd="1" destOrd="0" presId="urn:microsoft.com/office/officeart/2005/8/layout/hList7"/>
    <dgm:cxn modelId="{7561CD6C-F769-664C-85AD-D43D88801328}" type="presOf" srcId="{8DE1FDC4-C232-9749-8D1B-201C1EF2B686}" destId="{D6C6D22B-B2AB-544B-8134-C782C3128E7F}" srcOrd="0" destOrd="0" presId="urn:microsoft.com/office/officeart/2005/8/layout/hList7"/>
    <dgm:cxn modelId="{9C4FBB4D-6140-EA45-8775-3A612C079B99}" type="presOf" srcId="{3E733230-37CE-764C-8DA5-6A78E65DFA56}" destId="{33F3C2C8-9D27-2444-A4A0-2646A2A554B1}" srcOrd="1" destOrd="0" presId="urn:microsoft.com/office/officeart/2005/8/layout/hList7"/>
    <dgm:cxn modelId="{D3D5986E-C18F-F140-B55A-B9FB686E5662}" type="presOf" srcId="{6829D304-3E8B-9047-BD01-169325E68E74}" destId="{6EEE28F0-8523-3342-B757-096D098AD955}" srcOrd="0" destOrd="0" presId="urn:microsoft.com/office/officeart/2005/8/layout/hList7"/>
    <dgm:cxn modelId="{4E6F8552-4B9D-2B40-B696-3AC75D548529}" type="presOf" srcId="{FCF03954-A0AE-FD4F-A417-99DDA682DF98}" destId="{FF97B027-6EBA-0D43-9419-04DA8ED7E102}" srcOrd="0" destOrd="0" presId="urn:microsoft.com/office/officeart/2005/8/layout/hList7"/>
    <dgm:cxn modelId="{15BB5056-53C6-994C-88E4-7C7889ECE777}" type="presOf" srcId="{4C97D61E-C038-3349-AC6C-3A8F3E9408BB}" destId="{4FD516E7-1C9A-2049-BAE6-FE4A88D84E88}" srcOrd="0" destOrd="0" presId="urn:microsoft.com/office/officeart/2005/8/layout/hList7"/>
    <dgm:cxn modelId="{D3F29B5A-A974-0D42-B4CE-753CA6A09842}" type="presOf" srcId="{50ECB4DC-BA44-2747-A540-579608094128}" destId="{D8A977A6-552D-AE48-A774-B23604579CF4}" srcOrd="1" destOrd="0" presId="urn:microsoft.com/office/officeart/2005/8/layout/hList7"/>
    <dgm:cxn modelId="{087E0D80-735E-7C4F-B00E-F052A5488FE3}" type="presOf" srcId="{5893E45E-B9D0-F148-B3E3-0B40C1EC1F2E}" destId="{4A248374-392A-0A43-AA2E-4EF125FD5074}" srcOrd="0" destOrd="0" presId="urn:microsoft.com/office/officeart/2005/8/layout/hList7"/>
    <dgm:cxn modelId="{55751386-0AEE-7045-9206-CABC34D06D0D}" type="presOf" srcId="{7BFD1A37-4232-534D-891E-AF777CF79389}" destId="{4137A44C-21E3-5341-BD6D-4FDD82D8B97B}" srcOrd="0" destOrd="0" presId="urn:microsoft.com/office/officeart/2005/8/layout/hList7"/>
    <dgm:cxn modelId="{B2CE3986-638C-C34E-B2F9-860FB9661DB4}" type="presOf" srcId="{49CFEA0B-7671-4748-85EF-88605BDF9A8F}" destId="{1B61900F-50B1-9F41-9612-8701FD8A0A42}" srcOrd="0" destOrd="0" presId="urn:microsoft.com/office/officeart/2005/8/layout/hList7"/>
    <dgm:cxn modelId="{9220198B-32A8-3941-B704-211DE57E5000}" type="presOf" srcId="{6D953A43-5135-2348-B8CC-A4841D323563}" destId="{E2CC14A8-88FC-484B-9246-9649FBCB38F5}" srcOrd="0" destOrd="0" presId="urn:microsoft.com/office/officeart/2005/8/layout/hList7"/>
    <dgm:cxn modelId="{0770FC91-1842-9948-AD2F-6469477FDA69}" type="presOf" srcId="{3E733230-37CE-764C-8DA5-6A78E65DFA56}" destId="{4EA5ABDD-6931-CC4A-A845-B7407F483CB2}" srcOrd="0" destOrd="0" presId="urn:microsoft.com/office/officeart/2005/8/layout/hList7"/>
    <dgm:cxn modelId="{37EC1CAB-628D-6A46-8248-753FF28C0163}" type="presOf" srcId="{A71093E2-B77F-8A45-A86F-B9EE80D48966}" destId="{CA61787E-82AB-074B-AC48-598CFE54AA45}" srcOrd="0" destOrd="0" presId="urn:microsoft.com/office/officeart/2005/8/layout/hList7"/>
    <dgm:cxn modelId="{A68F4CB2-532C-0149-803E-CE24AB3D3C92}" type="presOf" srcId="{DD07AC26-6622-9440-8413-0E69348238FD}" destId="{77D06A5D-5B69-964D-8973-E95A5DA1C32E}" srcOrd="1" destOrd="0" presId="urn:microsoft.com/office/officeart/2005/8/layout/hList7"/>
    <dgm:cxn modelId="{914760B5-5F45-5044-8269-537340248C0E}" srcId="{7BFD1A37-4232-534D-891E-AF777CF79389}" destId="{ACF76019-2410-6045-9B78-50CF8B536FF5}" srcOrd="2" destOrd="0" parTransId="{4D04B75C-06C5-734C-A3C1-555F36EEC157}" sibTransId="{8DE1FDC4-C232-9749-8D1B-201C1EF2B686}"/>
    <dgm:cxn modelId="{48E15CB6-86A8-C04C-BE54-096BE4A22A9B}" type="presOf" srcId="{21DC9116-4EFD-914E-811E-E43849E27182}" destId="{C6C2F40D-D73B-9D43-B84D-C7533496892C}" srcOrd="0" destOrd="0" presId="urn:microsoft.com/office/officeart/2005/8/layout/hList7"/>
    <dgm:cxn modelId="{E380D3BA-6D3D-0349-9EAC-83BEC8B2A03C}" type="presOf" srcId="{8BEE9B27-5EA7-7F48-B103-861164C0033F}" destId="{CF59DD54-D903-1440-8D29-8ACE4399614A}" srcOrd="0" destOrd="0" presId="urn:microsoft.com/office/officeart/2005/8/layout/hList7"/>
    <dgm:cxn modelId="{46136CCA-A343-224A-9CA2-75A482F70AC5}" srcId="{7BFD1A37-4232-534D-891E-AF777CF79389}" destId="{50ECB4DC-BA44-2747-A540-579608094128}" srcOrd="6" destOrd="0" parTransId="{7815817B-18B7-C14A-BC7D-28132589386A}" sibTransId="{5893E45E-B9D0-F148-B3E3-0B40C1EC1F2E}"/>
    <dgm:cxn modelId="{C32359CA-85C7-6E4C-A8F3-C6BDCD2B695C}" type="presOf" srcId="{4D3973ED-D184-E643-A2E7-898B3C02618E}" destId="{FEB442E0-FEA6-CF44-84FD-C1B225B6AE25}" srcOrd="0" destOrd="0" presId="urn:microsoft.com/office/officeart/2005/8/layout/hList7"/>
    <dgm:cxn modelId="{8AA79CCA-96F4-104B-8344-B4AA4FFB6CC7}" type="presOf" srcId="{50ECB4DC-BA44-2747-A540-579608094128}" destId="{8BC996B8-A53C-0B43-B2EF-90D46843FA5A}" srcOrd="0" destOrd="0" presId="urn:microsoft.com/office/officeart/2005/8/layout/hList7"/>
    <dgm:cxn modelId="{6BE56BD9-6797-DD46-8027-E7791D5B49AE}" type="presOf" srcId="{61B136DA-F962-F34F-A15E-E2318B16C6CF}" destId="{8B695BA6-23A8-BA4E-AD40-14ABB7812246}" srcOrd="0" destOrd="0" presId="urn:microsoft.com/office/officeart/2005/8/layout/hList7"/>
    <dgm:cxn modelId="{24DF82DC-26BF-2B4C-8A84-DDA52DA79901}" type="presOf" srcId="{ACF76019-2410-6045-9B78-50CF8B536FF5}" destId="{1E92A3B2-9BEA-7D4C-93B3-B44D7EDC2EF0}" srcOrd="0" destOrd="0" presId="urn:microsoft.com/office/officeart/2005/8/layout/hList7"/>
    <dgm:cxn modelId="{D2087EDD-FF37-EC42-8FEB-D3EAE6DC5B1E}" srcId="{7BFD1A37-4232-534D-891E-AF777CF79389}" destId="{8BEE9B27-5EA7-7F48-B103-861164C0033F}" srcOrd="0" destOrd="0" parTransId="{85A0E584-0D29-634A-8F65-03AD1ED38912}" sibTransId="{A71093E2-B77F-8A45-A86F-B9EE80D48966}"/>
    <dgm:cxn modelId="{BDF4CDF8-60E0-EE41-9315-B037ABB29DA4}" type="presOf" srcId="{1AD04308-69E4-5C48-A88B-3837BCEA20D3}" destId="{4368A445-2D04-7144-B5D5-4684D3682C2D}" srcOrd="0" destOrd="0" presId="urn:microsoft.com/office/officeart/2005/8/layout/hList7"/>
    <dgm:cxn modelId="{B42CEBAF-D72C-EF4D-901C-9043C112D91C}" type="presParOf" srcId="{4137A44C-21E3-5341-BD6D-4FDD82D8B97B}" destId="{4CDD5787-79E1-444F-89D2-41CD7DDE3C47}" srcOrd="0" destOrd="0" presId="urn:microsoft.com/office/officeart/2005/8/layout/hList7"/>
    <dgm:cxn modelId="{A7D8FFE1-82F5-9E41-970A-A53C981017D3}" type="presParOf" srcId="{4137A44C-21E3-5341-BD6D-4FDD82D8B97B}" destId="{22921792-3401-5A47-8B88-701E7A05F304}" srcOrd="1" destOrd="0" presId="urn:microsoft.com/office/officeart/2005/8/layout/hList7"/>
    <dgm:cxn modelId="{250EAF18-1CF2-3F48-8C56-3572156ACC56}" type="presParOf" srcId="{22921792-3401-5A47-8B88-701E7A05F304}" destId="{EE26D91C-E897-B344-B796-FE9E22EA4009}" srcOrd="0" destOrd="0" presId="urn:microsoft.com/office/officeart/2005/8/layout/hList7"/>
    <dgm:cxn modelId="{734398CA-5CFA-2D47-8EFA-17AFC485907B}" type="presParOf" srcId="{EE26D91C-E897-B344-B796-FE9E22EA4009}" destId="{CF59DD54-D903-1440-8D29-8ACE4399614A}" srcOrd="0" destOrd="0" presId="urn:microsoft.com/office/officeart/2005/8/layout/hList7"/>
    <dgm:cxn modelId="{4CED562D-12D7-2C43-9D07-F3447B3989B1}" type="presParOf" srcId="{EE26D91C-E897-B344-B796-FE9E22EA4009}" destId="{8C6F4277-7CDB-C744-99BC-9324D2607390}" srcOrd="1" destOrd="0" presId="urn:microsoft.com/office/officeart/2005/8/layout/hList7"/>
    <dgm:cxn modelId="{3C91B13B-566C-F14E-9790-B01287F48E3C}" type="presParOf" srcId="{EE26D91C-E897-B344-B796-FE9E22EA4009}" destId="{A4CF34CB-1EDD-1F40-942B-A36180764A3B}" srcOrd="2" destOrd="0" presId="urn:microsoft.com/office/officeart/2005/8/layout/hList7"/>
    <dgm:cxn modelId="{DB5E6EA8-B4D9-6C40-AB6F-D870FAABE11D}" type="presParOf" srcId="{EE26D91C-E897-B344-B796-FE9E22EA4009}" destId="{2A1414FD-792F-5046-9185-C87C75B982A6}" srcOrd="3" destOrd="0" presId="urn:microsoft.com/office/officeart/2005/8/layout/hList7"/>
    <dgm:cxn modelId="{2BC42674-4D03-B549-A656-B0D41E57E438}" type="presParOf" srcId="{22921792-3401-5A47-8B88-701E7A05F304}" destId="{CA61787E-82AB-074B-AC48-598CFE54AA45}" srcOrd="1" destOrd="0" presId="urn:microsoft.com/office/officeart/2005/8/layout/hList7"/>
    <dgm:cxn modelId="{73ADDC9F-F5A5-374D-9F8F-6E138B56C9A4}" type="presParOf" srcId="{22921792-3401-5A47-8B88-701E7A05F304}" destId="{84B1D1CD-D3DA-4C4E-AF38-B253DDB1335B}" srcOrd="2" destOrd="0" presId="urn:microsoft.com/office/officeart/2005/8/layout/hList7"/>
    <dgm:cxn modelId="{E0FCC1A3-6CE7-DF45-A9D0-D050FCE79DFF}" type="presParOf" srcId="{84B1D1CD-D3DA-4C4E-AF38-B253DDB1335B}" destId="{FEB442E0-FEA6-CF44-84FD-C1B225B6AE25}" srcOrd="0" destOrd="0" presId="urn:microsoft.com/office/officeart/2005/8/layout/hList7"/>
    <dgm:cxn modelId="{F3DA37B5-128B-EE43-B572-76C9A661DBA8}" type="presParOf" srcId="{84B1D1CD-D3DA-4C4E-AF38-B253DDB1335B}" destId="{971B1A77-1D70-C34F-AA78-787A2D57930A}" srcOrd="1" destOrd="0" presId="urn:microsoft.com/office/officeart/2005/8/layout/hList7"/>
    <dgm:cxn modelId="{59C992EA-4632-8E41-82FB-A57C3B55BB93}" type="presParOf" srcId="{84B1D1CD-D3DA-4C4E-AF38-B253DDB1335B}" destId="{A63908B0-235C-5D44-B44F-982D6AA53BA8}" srcOrd="2" destOrd="0" presId="urn:microsoft.com/office/officeart/2005/8/layout/hList7"/>
    <dgm:cxn modelId="{A1A9EA43-6866-4542-8E77-EF4F61C046DF}" type="presParOf" srcId="{84B1D1CD-D3DA-4C4E-AF38-B253DDB1335B}" destId="{BB466DBE-9959-E344-A337-7F7CE0FB6081}" srcOrd="3" destOrd="0" presId="urn:microsoft.com/office/officeart/2005/8/layout/hList7"/>
    <dgm:cxn modelId="{9365CBD8-AA31-F240-B917-350899608E20}" type="presParOf" srcId="{22921792-3401-5A47-8B88-701E7A05F304}" destId="{6EEE28F0-8523-3342-B757-096D098AD955}" srcOrd="3" destOrd="0" presId="urn:microsoft.com/office/officeart/2005/8/layout/hList7"/>
    <dgm:cxn modelId="{C8E285EB-248A-7746-801E-0D7B4322D8FC}" type="presParOf" srcId="{22921792-3401-5A47-8B88-701E7A05F304}" destId="{77D05263-4769-EE4C-80A0-89370B71EB77}" srcOrd="4" destOrd="0" presId="urn:microsoft.com/office/officeart/2005/8/layout/hList7"/>
    <dgm:cxn modelId="{F9656D87-129B-574F-A74C-B92D67A9F5A2}" type="presParOf" srcId="{77D05263-4769-EE4C-80A0-89370B71EB77}" destId="{1E92A3B2-9BEA-7D4C-93B3-B44D7EDC2EF0}" srcOrd="0" destOrd="0" presId="urn:microsoft.com/office/officeart/2005/8/layout/hList7"/>
    <dgm:cxn modelId="{A2A1D942-1863-E849-8C30-0DA66347DB17}" type="presParOf" srcId="{77D05263-4769-EE4C-80A0-89370B71EB77}" destId="{430EF89A-9615-2446-B362-2724CA13096B}" srcOrd="1" destOrd="0" presId="urn:microsoft.com/office/officeart/2005/8/layout/hList7"/>
    <dgm:cxn modelId="{CB9CD2E8-87FA-A041-B95B-8AD9134A8DFA}" type="presParOf" srcId="{77D05263-4769-EE4C-80A0-89370B71EB77}" destId="{9706934B-6A61-9F4C-9EC2-E45A900BB477}" srcOrd="2" destOrd="0" presId="urn:microsoft.com/office/officeart/2005/8/layout/hList7"/>
    <dgm:cxn modelId="{0FF008D6-54BC-5E42-87BE-DADCED236742}" type="presParOf" srcId="{77D05263-4769-EE4C-80A0-89370B71EB77}" destId="{D7BC1A57-456C-A04E-854C-D051F45C0CC6}" srcOrd="3" destOrd="0" presId="urn:microsoft.com/office/officeart/2005/8/layout/hList7"/>
    <dgm:cxn modelId="{0D08F6CF-0929-A64B-896E-57D21C8896E3}" type="presParOf" srcId="{22921792-3401-5A47-8B88-701E7A05F304}" destId="{D6C6D22B-B2AB-544B-8134-C782C3128E7F}" srcOrd="5" destOrd="0" presId="urn:microsoft.com/office/officeart/2005/8/layout/hList7"/>
    <dgm:cxn modelId="{9B1A3983-F882-784C-B319-077AC408B1D0}" type="presParOf" srcId="{22921792-3401-5A47-8B88-701E7A05F304}" destId="{CD9CA367-62C8-B04A-9870-318D6E6DD35F}" srcOrd="6" destOrd="0" presId="urn:microsoft.com/office/officeart/2005/8/layout/hList7"/>
    <dgm:cxn modelId="{CB4ABB56-BCD3-624F-8D97-B76F1C75D3C4}" type="presParOf" srcId="{CD9CA367-62C8-B04A-9870-318D6E6DD35F}" destId="{F408B0D1-C792-C544-AD5B-FD7D70F2F573}" srcOrd="0" destOrd="0" presId="urn:microsoft.com/office/officeart/2005/8/layout/hList7"/>
    <dgm:cxn modelId="{66E5DBB2-AADE-A140-BEFE-C989624FF938}" type="presParOf" srcId="{CD9CA367-62C8-B04A-9870-318D6E6DD35F}" destId="{77D06A5D-5B69-964D-8973-E95A5DA1C32E}" srcOrd="1" destOrd="0" presId="urn:microsoft.com/office/officeart/2005/8/layout/hList7"/>
    <dgm:cxn modelId="{5C0D94DB-117D-5546-A5AD-063D0A42778D}" type="presParOf" srcId="{CD9CA367-62C8-B04A-9870-318D6E6DD35F}" destId="{A13F566B-536B-1C46-A4C7-48E07E4727D4}" srcOrd="2" destOrd="0" presId="urn:microsoft.com/office/officeart/2005/8/layout/hList7"/>
    <dgm:cxn modelId="{BFBCCD01-1C73-2A4C-94D9-FBAFBA6556D1}" type="presParOf" srcId="{CD9CA367-62C8-B04A-9870-318D6E6DD35F}" destId="{7B39E4D3-0C7B-A84E-B1D3-F52FF6CDED2E}" srcOrd="3" destOrd="0" presId="urn:microsoft.com/office/officeart/2005/8/layout/hList7"/>
    <dgm:cxn modelId="{1F7C7B5C-673B-6C4B-9015-FB612F69F866}" type="presParOf" srcId="{22921792-3401-5A47-8B88-701E7A05F304}" destId="{1B61900F-50B1-9F41-9612-8701FD8A0A42}" srcOrd="7" destOrd="0" presId="urn:microsoft.com/office/officeart/2005/8/layout/hList7"/>
    <dgm:cxn modelId="{8623909C-AEB3-8943-9412-72B96FF5CBCB}" type="presParOf" srcId="{22921792-3401-5A47-8B88-701E7A05F304}" destId="{5B7F2A9A-DF23-9049-AC87-8F8B9FAF7B13}" srcOrd="8" destOrd="0" presId="urn:microsoft.com/office/officeart/2005/8/layout/hList7"/>
    <dgm:cxn modelId="{420F55AD-47BF-DB40-8D5E-FC3E78F4918C}" type="presParOf" srcId="{5B7F2A9A-DF23-9049-AC87-8F8B9FAF7B13}" destId="{4FD516E7-1C9A-2049-BAE6-FE4A88D84E88}" srcOrd="0" destOrd="0" presId="urn:microsoft.com/office/officeart/2005/8/layout/hList7"/>
    <dgm:cxn modelId="{C5DFA1D5-3EF3-184F-AE50-557165A103DC}" type="presParOf" srcId="{5B7F2A9A-DF23-9049-AC87-8F8B9FAF7B13}" destId="{C2664E28-262F-E24A-A1EB-C161A3A20F14}" srcOrd="1" destOrd="0" presId="urn:microsoft.com/office/officeart/2005/8/layout/hList7"/>
    <dgm:cxn modelId="{E55B5B08-D772-5640-8427-B83D8176C020}" type="presParOf" srcId="{5B7F2A9A-DF23-9049-AC87-8F8B9FAF7B13}" destId="{B18ABAD8-2C9D-EA42-9D8E-64AA03406786}" srcOrd="2" destOrd="0" presId="urn:microsoft.com/office/officeart/2005/8/layout/hList7"/>
    <dgm:cxn modelId="{8F867CF5-CA6A-DE41-98B0-FAF9D945C002}" type="presParOf" srcId="{5B7F2A9A-DF23-9049-AC87-8F8B9FAF7B13}" destId="{6FBFAD10-4280-F14F-A4DA-D2743E3209BF}" srcOrd="3" destOrd="0" presId="urn:microsoft.com/office/officeart/2005/8/layout/hList7"/>
    <dgm:cxn modelId="{1162815C-D82C-DB41-A686-A6A5CC9AD8A5}" type="presParOf" srcId="{22921792-3401-5A47-8B88-701E7A05F304}" destId="{4368A445-2D04-7144-B5D5-4684D3682C2D}" srcOrd="9" destOrd="0" presId="urn:microsoft.com/office/officeart/2005/8/layout/hList7"/>
    <dgm:cxn modelId="{E3D4282E-FE51-9249-B8BA-1AA746CCDFA9}" type="presParOf" srcId="{22921792-3401-5A47-8B88-701E7A05F304}" destId="{FB5C9F6A-F3BE-614E-897E-FFE9275CA94F}" srcOrd="10" destOrd="0" presId="urn:microsoft.com/office/officeart/2005/8/layout/hList7"/>
    <dgm:cxn modelId="{2418737B-DE5F-2D40-9F62-C45F3D5FF6DD}" type="presParOf" srcId="{FB5C9F6A-F3BE-614E-897E-FFE9275CA94F}" destId="{4EA5ABDD-6931-CC4A-A845-B7407F483CB2}" srcOrd="0" destOrd="0" presId="urn:microsoft.com/office/officeart/2005/8/layout/hList7"/>
    <dgm:cxn modelId="{6D4A47F2-0F45-484C-9E69-B326C6120B42}" type="presParOf" srcId="{FB5C9F6A-F3BE-614E-897E-FFE9275CA94F}" destId="{33F3C2C8-9D27-2444-A4A0-2646A2A554B1}" srcOrd="1" destOrd="0" presId="urn:microsoft.com/office/officeart/2005/8/layout/hList7"/>
    <dgm:cxn modelId="{53A73346-69B6-3F4C-9A06-7EF4074CD48C}" type="presParOf" srcId="{FB5C9F6A-F3BE-614E-897E-FFE9275CA94F}" destId="{E925749A-471F-784E-83D2-FE707CB7973F}" srcOrd="2" destOrd="0" presId="urn:microsoft.com/office/officeart/2005/8/layout/hList7"/>
    <dgm:cxn modelId="{C746DE1E-E346-B244-A58B-441B4F13CFB4}" type="presParOf" srcId="{FB5C9F6A-F3BE-614E-897E-FFE9275CA94F}" destId="{CE02A8D9-2797-EB4C-B15E-81F06D76489F}" srcOrd="3" destOrd="0" presId="urn:microsoft.com/office/officeart/2005/8/layout/hList7"/>
    <dgm:cxn modelId="{530E3B1F-75F4-6D45-B6B3-9D8BABAF9B5C}" type="presParOf" srcId="{22921792-3401-5A47-8B88-701E7A05F304}" destId="{C6C2F40D-D73B-9D43-B84D-C7533496892C}" srcOrd="11" destOrd="0" presId="urn:microsoft.com/office/officeart/2005/8/layout/hList7"/>
    <dgm:cxn modelId="{9330AF0C-FC2D-3649-9E1B-74735BA51A11}" type="presParOf" srcId="{22921792-3401-5A47-8B88-701E7A05F304}" destId="{7C87AC57-7807-A84C-8C0C-BFAA6F0495C9}" srcOrd="12" destOrd="0" presId="urn:microsoft.com/office/officeart/2005/8/layout/hList7"/>
    <dgm:cxn modelId="{962FC07C-714B-8F4E-A5D2-E3BE4368270A}" type="presParOf" srcId="{7C87AC57-7807-A84C-8C0C-BFAA6F0495C9}" destId="{8BC996B8-A53C-0B43-B2EF-90D46843FA5A}" srcOrd="0" destOrd="0" presId="urn:microsoft.com/office/officeart/2005/8/layout/hList7"/>
    <dgm:cxn modelId="{82C354DC-5DEB-AF45-9A29-CAA8959A5641}" type="presParOf" srcId="{7C87AC57-7807-A84C-8C0C-BFAA6F0495C9}" destId="{D8A977A6-552D-AE48-A774-B23604579CF4}" srcOrd="1" destOrd="0" presId="urn:microsoft.com/office/officeart/2005/8/layout/hList7"/>
    <dgm:cxn modelId="{699CEF3D-8CEB-BA42-9A9C-5937A9416080}" type="presParOf" srcId="{7C87AC57-7807-A84C-8C0C-BFAA6F0495C9}" destId="{F0C1F490-D632-3048-AF14-5B52A375B9BA}" srcOrd="2" destOrd="0" presId="urn:microsoft.com/office/officeart/2005/8/layout/hList7"/>
    <dgm:cxn modelId="{D1990FC2-DD9A-4846-891E-FAB833377F60}" type="presParOf" srcId="{7C87AC57-7807-A84C-8C0C-BFAA6F0495C9}" destId="{C7FC9086-B286-6140-B086-3D9ABF6DD291}" srcOrd="3" destOrd="0" presId="urn:microsoft.com/office/officeart/2005/8/layout/hList7"/>
    <dgm:cxn modelId="{EF9F240C-B966-F94E-A0A9-DD97FAEFCEBE}" type="presParOf" srcId="{22921792-3401-5A47-8B88-701E7A05F304}" destId="{4A248374-392A-0A43-AA2E-4EF125FD5074}" srcOrd="13" destOrd="0" presId="urn:microsoft.com/office/officeart/2005/8/layout/hList7"/>
    <dgm:cxn modelId="{DF6A43A6-7A52-2D4E-A153-C56184A9137F}" type="presParOf" srcId="{22921792-3401-5A47-8B88-701E7A05F304}" destId="{5247DE2F-0C1B-A24B-87D3-01381E8F385F}" srcOrd="14" destOrd="0" presId="urn:microsoft.com/office/officeart/2005/8/layout/hList7"/>
    <dgm:cxn modelId="{3D2F3C4F-9F14-AD4C-A744-0396455BB0F5}" type="presParOf" srcId="{5247DE2F-0C1B-A24B-87D3-01381E8F385F}" destId="{FF97B027-6EBA-0D43-9419-04DA8ED7E102}" srcOrd="0" destOrd="0" presId="urn:microsoft.com/office/officeart/2005/8/layout/hList7"/>
    <dgm:cxn modelId="{85532192-788A-1846-AF78-CF8160F6875F}" type="presParOf" srcId="{5247DE2F-0C1B-A24B-87D3-01381E8F385F}" destId="{F0556DBF-48D4-FD49-B0B4-FC5209BD4882}" srcOrd="1" destOrd="0" presId="urn:microsoft.com/office/officeart/2005/8/layout/hList7"/>
    <dgm:cxn modelId="{AAFD959B-1556-EC49-992A-CF45016DD4D3}" type="presParOf" srcId="{5247DE2F-0C1B-A24B-87D3-01381E8F385F}" destId="{8D54D6A0-3DDB-7F4F-993E-F1DEE17C0409}" srcOrd="2" destOrd="0" presId="urn:microsoft.com/office/officeart/2005/8/layout/hList7"/>
    <dgm:cxn modelId="{EC58E226-177E-E642-A039-1E05175E4DB2}" type="presParOf" srcId="{5247DE2F-0C1B-A24B-87D3-01381E8F385F}" destId="{222B942F-5C1C-3C4F-ABA6-A542E62F5627}" srcOrd="3" destOrd="0" presId="urn:microsoft.com/office/officeart/2005/8/layout/hList7"/>
    <dgm:cxn modelId="{217312D0-E54D-B046-B9F1-5819D6DD88D7}" type="presParOf" srcId="{22921792-3401-5A47-8B88-701E7A05F304}" destId="{8B695BA6-23A8-BA4E-AD40-14ABB7812246}" srcOrd="15" destOrd="0" presId="urn:microsoft.com/office/officeart/2005/8/layout/hList7"/>
    <dgm:cxn modelId="{A4417BA2-B73F-8C47-BC66-8D92A3F4A56F}" type="presParOf" srcId="{22921792-3401-5A47-8B88-701E7A05F304}" destId="{627C1737-2696-9341-AD60-F84D1F8BF24D}" srcOrd="16" destOrd="0" presId="urn:microsoft.com/office/officeart/2005/8/layout/hList7"/>
    <dgm:cxn modelId="{0905103D-9B89-8E41-9F83-22A7C56E7D59}" type="presParOf" srcId="{627C1737-2696-9341-AD60-F84D1F8BF24D}" destId="{E2CC14A8-88FC-484B-9246-9649FBCB38F5}" srcOrd="0" destOrd="0" presId="urn:microsoft.com/office/officeart/2005/8/layout/hList7"/>
    <dgm:cxn modelId="{CF61156D-E572-A141-8DCB-E49846450170}" type="presParOf" srcId="{627C1737-2696-9341-AD60-F84D1F8BF24D}" destId="{59A58F63-81C5-0A4E-8F19-1D8D064B381C}" srcOrd="1" destOrd="0" presId="urn:microsoft.com/office/officeart/2005/8/layout/hList7"/>
    <dgm:cxn modelId="{0F8134F5-65E9-0942-8300-349D1B86C380}" type="presParOf" srcId="{627C1737-2696-9341-AD60-F84D1F8BF24D}" destId="{6DDC7A0D-4411-5E43-8B76-F959BF47E9E7}" srcOrd="2" destOrd="0" presId="urn:microsoft.com/office/officeart/2005/8/layout/hList7"/>
    <dgm:cxn modelId="{27E55F82-EBFF-BE41-9520-FB2CEAF20351}" type="presParOf" srcId="{627C1737-2696-9341-AD60-F84D1F8BF24D}" destId="{49D8C3D8-AC58-9C49-900F-1F6018DD2E99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53A8AB-133C-4144-A002-56D2A1D8F523}">
      <dsp:nvSpPr>
        <dsp:cNvPr id="0" name=""/>
        <dsp:cNvSpPr/>
      </dsp:nvSpPr>
      <dsp:spPr>
        <a:xfrm rot="10800000">
          <a:off x="2477442" y="0"/>
          <a:ext cx="6933760" cy="292387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9349" tIns="114300" rIns="21336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/>
            <a:t>Organizing Partners</a:t>
          </a:r>
          <a:endParaRPr lang="en-US" sz="30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1" kern="1200" dirty="0"/>
            <a:t>UNDESA 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1" kern="1200" dirty="0"/>
            <a:t>UNITAR 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1" kern="1200" dirty="0" err="1"/>
            <a:t>CANEUS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1" kern="1200" dirty="0" err="1"/>
            <a:t>FILAC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1" kern="1200" dirty="0" err="1"/>
            <a:t>UNOOSA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1" kern="1200" dirty="0" err="1"/>
            <a:t>GNDR</a:t>
          </a:r>
          <a:endParaRPr lang="en-US" sz="2300" kern="1200" dirty="0"/>
        </a:p>
      </dsp:txBody>
      <dsp:txXfrm rot="10800000">
        <a:off x="3208411" y="0"/>
        <a:ext cx="6202791" cy="2923877"/>
      </dsp:txXfrm>
    </dsp:sp>
    <dsp:sp modelId="{2FDD3F64-75BD-4E3F-9919-7FC32091AED6}">
      <dsp:nvSpPr>
        <dsp:cNvPr id="0" name=""/>
        <dsp:cNvSpPr/>
      </dsp:nvSpPr>
      <dsp:spPr>
        <a:xfrm>
          <a:off x="1015504" y="0"/>
          <a:ext cx="2923877" cy="292387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59DD54-D903-1440-8D29-8ACE4399614A}">
      <dsp:nvSpPr>
        <dsp:cNvPr id="0" name=""/>
        <dsp:cNvSpPr/>
      </dsp:nvSpPr>
      <dsp:spPr>
        <a:xfrm>
          <a:off x="3282" y="0"/>
          <a:ext cx="1085256" cy="3108543"/>
        </a:xfrm>
        <a:prstGeom prst="roundRect">
          <a:avLst>
            <a:gd name="adj" fmla="val 10000"/>
          </a:avLst>
        </a:prstGeom>
        <a:solidFill>
          <a:srgbClr val="24A8C8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latin typeface="+mj-lt"/>
            </a:rPr>
            <a:t>Political Commitment </a:t>
          </a:r>
        </a:p>
      </dsp:txBody>
      <dsp:txXfrm>
        <a:off x="3282" y="1243417"/>
        <a:ext cx="1085256" cy="1243417"/>
      </dsp:txXfrm>
    </dsp:sp>
    <dsp:sp modelId="{2A1414FD-792F-5046-9185-C87C75B982A6}">
      <dsp:nvSpPr>
        <dsp:cNvPr id="0" name=""/>
        <dsp:cNvSpPr/>
      </dsp:nvSpPr>
      <dsp:spPr>
        <a:xfrm>
          <a:off x="35840" y="186512"/>
          <a:ext cx="1020141" cy="1035144"/>
        </a:xfrm>
        <a:prstGeom prst="ellipse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B442E0-FEA6-CF44-84FD-C1B225B6AE25}">
      <dsp:nvSpPr>
        <dsp:cNvPr id="0" name=""/>
        <dsp:cNvSpPr/>
      </dsp:nvSpPr>
      <dsp:spPr>
        <a:xfrm>
          <a:off x="1121097" y="0"/>
          <a:ext cx="1085256" cy="3108543"/>
        </a:xfrm>
        <a:prstGeom prst="roundRect">
          <a:avLst>
            <a:gd name="adj" fmla="val 10000"/>
          </a:avLst>
        </a:prstGeom>
        <a:solidFill>
          <a:srgbClr val="7030A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b="1" kern="1200" dirty="0">
            <a:latin typeface="+mj-lt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0" kern="1200" dirty="0">
              <a:latin typeface="+mj-lt"/>
            </a:rPr>
            <a:t>Transformational Leadership, Human Resources and Changing Mindsets</a:t>
          </a:r>
        </a:p>
      </dsp:txBody>
      <dsp:txXfrm>
        <a:off x="1121097" y="1243417"/>
        <a:ext cx="1085256" cy="1243417"/>
      </dsp:txXfrm>
    </dsp:sp>
    <dsp:sp modelId="{BB466DBE-9959-E344-A337-7F7CE0FB6081}">
      <dsp:nvSpPr>
        <dsp:cNvPr id="0" name=""/>
        <dsp:cNvSpPr/>
      </dsp:nvSpPr>
      <dsp:spPr>
        <a:xfrm>
          <a:off x="1153654" y="186512"/>
          <a:ext cx="1020141" cy="1035144"/>
        </a:xfrm>
        <a:prstGeom prst="ellipse">
          <a:avLst/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92A3B2-9BEA-7D4C-93B3-B44D7EDC2EF0}">
      <dsp:nvSpPr>
        <dsp:cNvPr id="0" name=""/>
        <dsp:cNvSpPr/>
      </dsp:nvSpPr>
      <dsp:spPr>
        <a:xfrm>
          <a:off x="2238911" y="0"/>
          <a:ext cx="1085256" cy="3108543"/>
        </a:xfrm>
        <a:prstGeom prst="roundRect">
          <a:avLst>
            <a:gd name="adj" fmla="val 10000"/>
          </a:avLst>
        </a:prstGeom>
        <a:solidFill>
          <a:srgbClr val="495B76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latin typeface="+mj-lt"/>
            </a:rPr>
            <a:t>System Thinking and Policy Linkages</a:t>
          </a:r>
        </a:p>
      </dsp:txBody>
      <dsp:txXfrm>
        <a:off x="2238911" y="1243417"/>
        <a:ext cx="1085256" cy="1243417"/>
      </dsp:txXfrm>
    </dsp:sp>
    <dsp:sp modelId="{D7BC1A57-456C-A04E-854C-D051F45C0CC6}">
      <dsp:nvSpPr>
        <dsp:cNvPr id="0" name=""/>
        <dsp:cNvSpPr/>
      </dsp:nvSpPr>
      <dsp:spPr>
        <a:xfrm>
          <a:off x="2271469" y="186512"/>
          <a:ext cx="1020141" cy="1035144"/>
        </a:xfrm>
        <a:prstGeom prst="ellipse">
          <a:avLst/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08B0D1-C792-C544-AD5B-FD7D70F2F573}">
      <dsp:nvSpPr>
        <dsp:cNvPr id="0" name=""/>
        <dsp:cNvSpPr/>
      </dsp:nvSpPr>
      <dsp:spPr>
        <a:xfrm>
          <a:off x="3356725" y="0"/>
          <a:ext cx="1085256" cy="3108543"/>
        </a:xfrm>
        <a:prstGeom prst="roundRect">
          <a:avLst>
            <a:gd name="adj" fmla="val 10000"/>
          </a:avLst>
        </a:prstGeom>
        <a:solidFill>
          <a:srgbClr val="ED7939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latin typeface="+mj-lt"/>
            </a:rPr>
            <a:t>Organizational Structures and Processes </a:t>
          </a:r>
        </a:p>
      </dsp:txBody>
      <dsp:txXfrm>
        <a:off x="3356725" y="1243417"/>
        <a:ext cx="1085256" cy="1243417"/>
      </dsp:txXfrm>
    </dsp:sp>
    <dsp:sp modelId="{7B39E4D3-0C7B-A84E-B1D3-F52FF6CDED2E}">
      <dsp:nvSpPr>
        <dsp:cNvPr id="0" name=""/>
        <dsp:cNvSpPr/>
      </dsp:nvSpPr>
      <dsp:spPr>
        <a:xfrm>
          <a:off x="3389283" y="186512"/>
          <a:ext cx="1020141" cy="1035144"/>
        </a:xfrm>
        <a:prstGeom prst="ellipse">
          <a:avLst/>
        </a:prstGeom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D516E7-1C9A-2049-BAE6-FE4A88D84E88}">
      <dsp:nvSpPr>
        <dsp:cNvPr id="0" name=""/>
        <dsp:cNvSpPr/>
      </dsp:nvSpPr>
      <dsp:spPr>
        <a:xfrm>
          <a:off x="4474540" y="0"/>
          <a:ext cx="1085256" cy="3108543"/>
        </a:xfrm>
        <a:prstGeom prst="roundRect">
          <a:avLst>
            <a:gd name="adj" fmla="val 10000"/>
          </a:avLst>
        </a:prstGeom>
        <a:solidFill>
          <a:srgbClr val="0070C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latin typeface="+mj-lt"/>
            </a:rPr>
            <a:t>Financing</a:t>
          </a:r>
        </a:p>
      </dsp:txBody>
      <dsp:txXfrm>
        <a:off x="4474540" y="1243417"/>
        <a:ext cx="1085256" cy="1243417"/>
      </dsp:txXfrm>
    </dsp:sp>
    <dsp:sp modelId="{6FBFAD10-4280-F14F-A4DA-D2743E3209BF}">
      <dsp:nvSpPr>
        <dsp:cNvPr id="0" name=""/>
        <dsp:cNvSpPr/>
      </dsp:nvSpPr>
      <dsp:spPr>
        <a:xfrm>
          <a:off x="4507097" y="186512"/>
          <a:ext cx="1020141" cy="1035144"/>
        </a:xfrm>
        <a:prstGeom prst="ellipse">
          <a:avLst/>
        </a:prstGeom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A5ABDD-6931-CC4A-A845-B7407F483CB2}">
      <dsp:nvSpPr>
        <dsp:cNvPr id="0" name=""/>
        <dsp:cNvSpPr/>
      </dsp:nvSpPr>
      <dsp:spPr>
        <a:xfrm>
          <a:off x="5592354" y="0"/>
          <a:ext cx="1085256" cy="3108543"/>
        </a:xfrm>
        <a:prstGeom prst="roundRect">
          <a:avLst>
            <a:gd name="adj" fmla="val 10000"/>
          </a:avLst>
        </a:prstGeom>
        <a:solidFill>
          <a:srgbClr val="3C840E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b="0" kern="1200" dirty="0">
            <a:latin typeface="+mj-lt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latin typeface="+mj-lt"/>
            </a:rPr>
            <a:t>Digital Technology and Data </a:t>
          </a:r>
        </a:p>
      </dsp:txBody>
      <dsp:txXfrm>
        <a:off x="5592354" y="1243417"/>
        <a:ext cx="1085256" cy="1243417"/>
      </dsp:txXfrm>
    </dsp:sp>
    <dsp:sp modelId="{CE02A8D9-2797-EB4C-B15E-81F06D76489F}">
      <dsp:nvSpPr>
        <dsp:cNvPr id="0" name=""/>
        <dsp:cNvSpPr/>
      </dsp:nvSpPr>
      <dsp:spPr>
        <a:xfrm>
          <a:off x="5624912" y="186512"/>
          <a:ext cx="1020141" cy="1035144"/>
        </a:xfrm>
        <a:prstGeom prst="ellipse">
          <a:avLst/>
        </a:prstGeom>
        <a:blipFill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C996B8-A53C-0B43-B2EF-90D46843FA5A}">
      <dsp:nvSpPr>
        <dsp:cNvPr id="0" name=""/>
        <dsp:cNvSpPr/>
      </dsp:nvSpPr>
      <dsp:spPr>
        <a:xfrm>
          <a:off x="6710168" y="0"/>
          <a:ext cx="1085256" cy="3108543"/>
        </a:xfrm>
        <a:prstGeom prst="roundRect">
          <a:avLst>
            <a:gd name="adj" fmla="val 10000"/>
          </a:avLst>
        </a:prstGeom>
        <a:solidFill>
          <a:srgbClr val="E1A9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endParaRPr lang="en-US" sz="1200" b="0" kern="1200" dirty="0">
            <a:latin typeface="+mj-lt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en-US" sz="1200" b="0" kern="1200" dirty="0">
              <a:latin typeface="+mj-lt"/>
            </a:rPr>
            <a:t>Coherence between National and Local/Regional Level</a:t>
          </a:r>
        </a:p>
      </dsp:txBody>
      <dsp:txXfrm>
        <a:off x="6710168" y="1243417"/>
        <a:ext cx="1085256" cy="1243417"/>
      </dsp:txXfrm>
    </dsp:sp>
    <dsp:sp modelId="{C7FC9086-B286-6140-B086-3D9ABF6DD291}">
      <dsp:nvSpPr>
        <dsp:cNvPr id="0" name=""/>
        <dsp:cNvSpPr/>
      </dsp:nvSpPr>
      <dsp:spPr>
        <a:xfrm>
          <a:off x="6742726" y="186512"/>
          <a:ext cx="1020141" cy="1035144"/>
        </a:xfrm>
        <a:prstGeom prst="ellipse">
          <a:avLst/>
        </a:prstGeom>
        <a:blipFill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97B027-6EBA-0D43-9419-04DA8ED7E102}">
      <dsp:nvSpPr>
        <dsp:cNvPr id="0" name=""/>
        <dsp:cNvSpPr/>
      </dsp:nvSpPr>
      <dsp:spPr>
        <a:xfrm>
          <a:off x="7827983" y="0"/>
          <a:ext cx="1085256" cy="3108543"/>
        </a:xfrm>
        <a:prstGeom prst="roundRect">
          <a:avLst>
            <a:gd name="adj" fmla="val 10000"/>
          </a:avLst>
        </a:prstGeom>
        <a:solidFill>
          <a:srgbClr val="24449B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latin typeface="+mj-lt"/>
            </a:rPr>
            <a:t>Stakeholders’ Engagement </a:t>
          </a:r>
        </a:p>
      </dsp:txBody>
      <dsp:txXfrm>
        <a:off x="7827983" y="1243417"/>
        <a:ext cx="1085256" cy="1243417"/>
      </dsp:txXfrm>
    </dsp:sp>
    <dsp:sp modelId="{222B942F-5C1C-3C4F-ABA6-A542E62F5627}">
      <dsp:nvSpPr>
        <dsp:cNvPr id="0" name=""/>
        <dsp:cNvSpPr/>
      </dsp:nvSpPr>
      <dsp:spPr>
        <a:xfrm>
          <a:off x="7860540" y="186512"/>
          <a:ext cx="1020141" cy="1035144"/>
        </a:xfrm>
        <a:prstGeom prst="ellipse">
          <a:avLst/>
        </a:prstGeom>
        <a:blipFill>
          <a:blip xmlns:r="http://schemas.openxmlformats.org/officeDocument/2006/relationships"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CC14A8-88FC-484B-9246-9649FBCB38F5}">
      <dsp:nvSpPr>
        <dsp:cNvPr id="0" name=""/>
        <dsp:cNvSpPr/>
      </dsp:nvSpPr>
      <dsp:spPr>
        <a:xfrm>
          <a:off x="8945797" y="0"/>
          <a:ext cx="1085256" cy="3108543"/>
        </a:xfrm>
        <a:prstGeom prst="roundRect">
          <a:avLst>
            <a:gd name="adj" fmla="val 10000"/>
          </a:avLst>
        </a:prstGeom>
        <a:solidFill>
          <a:srgbClr val="A02A7A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latin typeface="+mj-lt"/>
            </a:rPr>
            <a:t>Monitoring, Reporting and Evaluation Processes</a:t>
          </a:r>
        </a:p>
      </dsp:txBody>
      <dsp:txXfrm>
        <a:off x="8945797" y="1243417"/>
        <a:ext cx="1085256" cy="1243417"/>
      </dsp:txXfrm>
    </dsp:sp>
    <dsp:sp modelId="{49D8C3D8-AC58-9C49-900F-1F6018DD2E99}">
      <dsp:nvSpPr>
        <dsp:cNvPr id="0" name=""/>
        <dsp:cNvSpPr/>
      </dsp:nvSpPr>
      <dsp:spPr>
        <a:xfrm>
          <a:off x="8978355" y="186512"/>
          <a:ext cx="1020141" cy="1035144"/>
        </a:xfrm>
        <a:prstGeom prst="ellipse">
          <a:avLst/>
        </a:prstGeom>
        <a:blipFill>
          <a:blip xmlns:r="http://schemas.openxmlformats.org/officeDocument/2006/relationships"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DD5787-79E1-444F-89D2-41CD7DDE3C47}">
      <dsp:nvSpPr>
        <dsp:cNvPr id="0" name=""/>
        <dsp:cNvSpPr/>
      </dsp:nvSpPr>
      <dsp:spPr>
        <a:xfrm>
          <a:off x="401373" y="2543161"/>
          <a:ext cx="9231590" cy="466281"/>
        </a:xfrm>
        <a:prstGeom prst="leftRightArrow">
          <a:avLst/>
        </a:prstGeom>
        <a:solidFill>
          <a:srgbClr val="00B0F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A675DE0-BCFF-46C2-95D4-1E79B99BB83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2D7434-A5CB-4909-9B63-B9A8BF26BC8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EFEAC7-3044-49CF-9898-E99570F9FF21}" type="datetimeFigureOut">
              <a:rPr lang="en-US" smtClean="0"/>
              <a:t>08/07/2021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C7B4FB-F950-41A2-9B6C-9502FC33C5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DDD8B3-BD93-4F98-99A6-37BE1D803B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C7A65B-9245-4C81-BDA4-6613742C7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956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7F8EF9-2AA9-40DF-859D-54633D5C4048}" type="datetimeFigureOut">
              <a:rPr lang="en-US" smtClean="0"/>
              <a:t>08/07/2021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A36B5-034A-4529-A77A-6B78ADB766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259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A36B5-034A-4529-A77A-6B78ADB766C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1253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A36B5-034A-4529-A77A-6B78ADB766C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7589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A36B5-034A-4529-A77A-6B78ADB766C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4559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Access to the Massive Open Online Course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100" b="1" dirty="0">
              <a:solidFill>
                <a:srgbClr val="116FA0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100" b="1" dirty="0">
              <a:solidFill>
                <a:srgbClr val="116FA0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b="1" dirty="0">
                <a:solidFill>
                  <a:srgbClr val="116FA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that is self-paced, flexible, and free of charge for the benefit of member states, their national stakeholders, and anyone interested to take it.  Especially those involved in countries’ recovery planning from COVID-19 pandemic and rebuilding back better towards SDGs implementation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100" b="1" dirty="0">
              <a:solidFill>
                <a:srgbClr val="116FA0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A36B5-034A-4529-A77A-6B78ADB766C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9493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Poll 1: Part 1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(After the presentations and Q&amp;A)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Following the overview by the Panelist, we need to conduct a poll for 3 minutes, with assistance from our colleagues at UNITAR New York Office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Are you interested in this course?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a. Yes, I am already enrolled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b. Yes, I am planning to enroll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c. Yes, but I don't have time to take it now, maybe later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d. No, I am not interested at all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To what extent this course preview has increased your understanding of possible approaches to and the value of integrated planning to ensure consistency between short-term and long-term responses and across sectoral policies?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a. Very significantly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b. To a large extent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c. To some extent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d. Slightly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e. Not at all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100" b="1" dirty="0">
              <a:solidFill>
                <a:srgbClr val="116FA0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100" b="1" dirty="0">
              <a:solidFill>
                <a:srgbClr val="116FA0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100" b="1" dirty="0">
              <a:solidFill>
                <a:srgbClr val="116FA0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100" b="1" dirty="0">
              <a:solidFill>
                <a:srgbClr val="116FA0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A36B5-034A-4529-A77A-6B78ADB766C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0158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A36B5-034A-4529-A77A-6B78ADB766C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4343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 of Part 1</a:t>
            </a:r>
          </a:p>
          <a:p>
            <a:endParaRPr lang="en-US" sz="2800" b="1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28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Thank you in all languages of the world</a:t>
            </a:r>
            <a:endParaRPr lang="en-US" sz="2800" b="1" dirty="0">
              <a:solidFill>
                <a:srgbClr val="116FA0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A36B5-034A-4529-A77A-6B78ADB766C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223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200" b="1" dirty="0">
              <a:solidFill>
                <a:srgbClr val="116FA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A36B5-034A-4529-A77A-6B78ADB766C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004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A36B5-034A-4529-A77A-6B78ADB766C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836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4572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A36B5-034A-4529-A77A-6B78ADB766C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0405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A36B5-034A-4529-A77A-6B78ADB766C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5636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200" b="1" dirty="0">
              <a:solidFill>
                <a:srgbClr val="116FA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A36B5-034A-4529-A77A-6B78ADB766C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2493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200" b="1" dirty="0">
              <a:solidFill>
                <a:srgbClr val="116FA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A36B5-034A-4529-A77A-6B78ADB766C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2302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200" b="1" dirty="0">
              <a:solidFill>
                <a:srgbClr val="116FA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A36B5-034A-4529-A77A-6B78ADB766C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8676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100" b="1" dirty="0">
              <a:solidFill>
                <a:srgbClr val="116FA0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100" b="1" dirty="0">
              <a:solidFill>
                <a:srgbClr val="116FA0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A36B5-034A-4529-A77A-6B78ADB766C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125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1385-48BA-441D-AC86-927A111065ED}" type="datetimeFigureOut">
              <a:rPr lang="en-US" smtClean="0"/>
              <a:t>08/07/2021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A83F7CA4-7CD4-45F5-B5C6-8C8C2230815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1922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1385-48BA-441D-AC86-927A111065ED}" type="datetimeFigureOut">
              <a:rPr lang="en-US" smtClean="0"/>
              <a:t>08/07/2021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F7CA4-7CD4-45F5-B5C6-8C8C2230815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3129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1385-48BA-441D-AC86-927A111065ED}" type="datetimeFigureOut">
              <a:rPr lang="en-US" smtClean="0"/>
              <a:t>08/07/2021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F7CA4-7CD4-45F5-B5C6-8C8C2230815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2160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gradFill flip="none" rotWithShape="1">
          <a:gsLst>
            <a:gs pos="100000">
              <a:srgbClr val="DDF6FF"/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0195AB9C-47B6-4432-BCF9-DB1BDF05A44A}"/>
              </a:ext>
            </a:extLst>
          </p:cNvPr>
          <p:cNvSpPr/>
          <p:nvPr userDrawn="1"/>
        </p:nvSpPr>
        <p:spPr>
          <a:xfrm>
            <a:off x="0" y="6172200"/>
            <a:ext cx="12192000" cy="685800"/>
          </a:xfrm>
          <a:prstGeom prst="rect">
            <a:avLst/>
          </a:prstGeom>
          <a:gradFill flip="none" rotWithShape="1">
            <a:gsLst>
              <a:gs pos="0">
                <a:srgbClr val="1170A1"/>
              </a:gs>
              <a:gs pos="100000">
                <a:srgbClr val="0DB2F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A864EBD4-6329-4A0D-8699-A76935299E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595" y="6259450"/>
            <a:ext cx="880643" cy="58874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09D8619E-7196-429D-8050-A1580DD1D1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138" y="6224074"/>
            <a:ext cx="2116649" cy="691251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4E5C807D-76C3-425E-804D-3B87CBE12CB1}"/>
              </a:ext>
            </a:extLst>
          </p:cNvPr>
          <p:cNvSpPr txBox="1"/>
          <p:nvPr userDrawn="1"/>
        </p:nvSpPr>
        <p:spPr>
          <a:xfrm>
            <a:off x="222475" y="6400910"/>
            <a:ext cx="1824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7</a:t>
            </a:r>
            <a:r>
              <a:rPr lang="en-US" sz="1200" baseline="30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 </a:t>
            </a:r>
            <a:r>
              <a:rPr lang="en-US" sz="1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July, 2021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8E2BB8C-E659-4175-88D1-AAB87C4AA277}"/>
              </a:ext>
            </a:extLst>
          </p:cNvPr>
          <p:cNvCxnSpPr>
            <a:cxnSpLocks/>
          </p:cNvCxnSpPr>
          <p:nvPr userDrawn="1"/>
        </p:nvCxnSpPr>
        <p:spPr>
          <a:xfrm flipV="1">
            <a:off x="596109" y="6712301"/>
            <a:ext cx="100584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18995D07-3BDC-4744-8428-F03CBA8CF615}"/>
              </a:ext>
            </a:extLst>
          </p:cNvPr>
          <p:cNvSpPr/>
          <p:nvPr userDrawn="1"/>
        </p:nvSpPr>
        <p:spPr>
          <a:xfrm>
            <a:off x="11514896" y="6353554"/>
            <a:ext cx="413302" cy="413302"/>
          </a:xfrm>
          <a:prstGeom prst="ellipse">
            <a:avLst/>
          </a:prstGeom>
          <a:gradFill flip="none" rotWithShape="1">
            <a:gsLst>
              <a:gs pos="100000">
                <a:srgbClr val="E1FFF0"/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rgbClr val="006600"/>
              </a:solidFill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99110487-7E4A-465C-9AA0-D9607734CF17}"/>
              </a:ext>
            </a:extLst>
          </p:cNvPr>
          <p:cNvSpPr/>
          <p:nvPr userDrawn="1"/>
        </p:nvSpPr>
        <p:spPr>
          <a:xfrm rot="16200000" flipH="1" flipV="1">
            <a:off x="3491947" y="-2716696"/>
            <a:ext cx="5983356" cy="11416750"/>
          </a:xfrm>
          <a:custGeom>
            <a:avLst/>
            <a:gdLst>
              <a:gd name="connsiteX0" fmla="*/ 0 w 5983356"/>
              <a:gd name="connsiteY0" fmla="*/ 1010479 h 11416750"/>
              <a:gd name="connsiteX1" fmla="*/ 617155 w 5983356"/>
              <a:gd name="connsiteY1" fmla="*/ 1941550 h 11416750"/>
              <a:gd name="connsiteX2" fmla="*/ 755373 w 5983356"/>
              <a:gd name="connsiteY2" fmla="*/ 1984455 h 11416750"/>
              <a:gd name="connsiteX3" fmla="*/ 755373 w 5983356"/>
              <a:gd name="connsiteY3" fmla="*/ 11416750 h 11416750"/>
              <a:gd name="connsiteX4" fmla="*/ 894521 w 5983356"/>
              <a:gd name="connsiteY4" fmla="*/ 11416750 h 11416750"/>
              <a:gd name="connsiteX5" fmla="*/ 894521 w 5983356"/>
              <a:gd name="connsiteY5" fmla="*/ 11416749 h 11416750"/>
              <a:gd name="connsiteX6" fmla="*/ 5983356 w 5983356"/>
              <a:gd name="connsiteY6" fmla="*/ 11416749 h 11416750"/>
              <a:gd name="connsiteX7" fmla="*/ 5983356 w 5983356"/>
              <a:gd name="connsiteY7" fmla="*/ 11277601 h 11416750"/>
              <a:gd name="connsiteX8" fmla="*/ 894521 w 5983356"/>
              <a:gd name="connsiteY8" fmla="*/ 11277601 h 11416750"/>
              <a:gd name="connsiteX9" fmla="*/ 894521 w 5983356"/>
              <a:gd name="connsiteY9" fmla="*/ 2009268 h 11416750"/>
              <a:gd name="connsiteX10" fmla="*/ 1010479 w 5983356"/>
              <a:gd name="connsiteY10" fmla="*/ 2020958 h 11416750"/>
              <a:gd name="connsiteX11" fmla="*/ 2020958 w 5983356"/>
              <a:gd name="connsiteY11" fmla="*/ 1010479 h 11416750"/>
              <a:gd name="connsiteX12" fmla="*/ 1010479 w 5983356"/>
              <a:gd name="connsiteY12" fmla="*/ 0 h 11416750"/>
              <a:gd name="connsiteX13" fmla="*/ 0 w 5983356"/>
              <a:gd name="connsiteY13" fmla="*/ 1010479 h 1141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83356" h="11416750">
                <a:moveTo>
                  <a:pt x="0" y="1010479"/>
                </a:moveTo>
                <a:cubicBezTo>
                  <a:pt x="0" y="1429033"/>
                  <a:pt x="254479" y="1788150"/>
                  <a:pt x="617155" y="1941550"/>
                </a:cubicBezTo>
                <a:lnTo>
                  <a:pt x="755373" y="1984455"/>
                </a:lnTo>
                <a:lnTo>
                  <a:pt x="755373" y="11416750"/>
                </a:lnTo>
                <a:lnTo>
                  <a:pt x="894521" y="11416750"/>
                </a:lnTo>
                <a:lnTo>
                  <a:pt x="894521" y="11416749"/>
                </a:lnTo>
                <a:lnTo>
                  <a:pt x="5983356" y="11416749"/>
                </a:lnTo>
                <a:lnTo>
                  <a:pt x="5983356" y="11277601"/>
                </a:lnTo>
                <a:lnTo>
                  <a:pt x="894521" y="11277601"/>
                </a:lnTo>
                <a:lnTo>
                  <a:pt x="894521" y="2009268"/>
                </a:lnTo>
                <a:lnTo>
                  <a:pt x="1010479" y="2020958"/>
                </a:lnTo>
                <a:cubicBezTo>
                  <a:pt x="1568551" y="2020958"/>
                  <a:pt x="2020958" y="1568551"/>
                  <a:pt x="2020958" y="1010479"/>
                </a:cubicBezTo>
                <a:cubicBezTo>
                  <a:pt x="2020958" y="452407"/>
                  <a:pt x="1568551" y="0"/>
                  <a:pt x="1010479" y="0"/>
                </a:cubicBezTo>
                <a:cubicBezTo>
                  <a:pt x="452407" y="0"/>
                  <a:pt x="0" y="452407"/>
                  <a:pt x="0" y="1010479"/>
                </a:cubicBezTo>
                <a:close/>
              </a:path>
            </a:pathLst>
          </a:custGeom>
          <a:gradFill>
            <a:gsLst>
              <a:gs pos="100000">
                <a:srgbClr val="116FA0"/>
              </a:gs>
              <a:gs pos="0">
                <a:srgbClr val="0DB2F0"/>
              </a:gs>
            </a:gsLst>
            <a:lin ang="5400000" scaled="1"/>
          </a:gradFill>
          <a:ln>
            <a:noFill/>
          </a:ln>
          <a:effectLst>
            <a:outerShdw blurRad="279400" dist="38100" dir="2700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ECEC629-FF7D-4112-A121-F32F74E5040B}"/>
              </a:ext>
            </a:extLst>
          </p:cNvPr>
          <p:cNvSpPr/>
          <p:nvPr userDrawn="1"/>
        </p:nvSpPr>
        <p:spPr>
          <a:xfrm>
            <a:off x="10306415" y="124165"/>
            <a:ext cx="1776856" cy="177685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381000" dist="50800" dir="13500000">
              <a:prstClr val="black">
                <a:alpha val="24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D38477E-EF0B-4B61-AA02-6E8B331BB1AE}"/>
              </a:ext>
            </a:extLst>
          </p:cNvPr>
          <p:cNvSpPr txBox="1">
            <a:spLocks/>
          </p:cNvSpPr>
          <p:nvPr userDrawn="1"/>
        </p:nvSpPr>
        <p:spPr>
          <a:xfrm>
            <a:off x="783767" y="336512"/>
            <a:ext cx="9293023" cy="3595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 algn="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Objectives, </a:t>
            </a:r>
            <a:r>
              <a:rPr lang="en-US" sz="1100" b="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Scope/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Structure and Expected Outcome: Milind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Pimprikar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, CANEUS</a:t>
            </a:r>
            <a:endParaRPr lang="en-US" sz="1100" b="0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A63B8A-7035-4EBF-A5D2-D07AD0CCA91B}"/>
              </a:ext>
            </a:extLst>
          </p:cNvPr>
          <p:cNvSpPr txBox="1"/>
          <p:nvPr userDrawn="1"/>
        </p:nvSpPr>
        <p:spPr>
          <a:xfrm>
            <a:off x="11426774" y="6364062"/>
            <a:ext cx="5668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A83F7CA4-7CD4-45F5-B5C6-8C8C22308159}" type="slidenum">
              <a:rPr lang="en-US" smtClean="0">
                <a:solidFill>
                  <a:schemeClr val="bg2">
                    <a:lumMod val="50000"/>
                  </a:schemeClr>
                </a:solidFill>
              </a:rPr>
              <a:pPr algn="ctr"/>
              <a:t>‹#›</a:t>
            </a:fld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A797288-0189-475E-B66B-839FCCE452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955"/>
          <a:stretch/>
        </p:blipFill>
        <p:spPr>
          <a:xfrm>
            <a:off x="10525749" y="345843"/>
            <a:ext cx="1375512" cy="1352597"/>
          </a:xfrm>
          <a:prstGeom prst="rect">
            <a:avLst/>
          </a:prstGeom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7383D3A3-07DB-4816-B5F1-AB83C89D28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5747" y="6361208"/>
            <a:ext cx="1258686" cy="372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3" descr="Shape&#10;&#10;Description automatically generated with medium confidence">
            <a:extLst>
              <a:ext uri="{FF2B5EF4-FFF2-40B4-BE49-F238E27FC236}">
                <a16:creationId xmlns:a16="http://schemas.microsoft.com/office/drawing/2014/main" id="{BB96D6F7-AF02-4E6C-976C-6144F274DBC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809" y="6126898"/>
            <a:ext cx="1954956" cy="755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Graphic 3">
            <a:extLst>
              <a:ext uri="{FF2B5EF4-FFF2-40B4-BE49-F238E27FC236}">
                <a16:creationId xmlns:a16="http://schemas.microsoft.com/office/drawing/2014/main" id="{57261820-2535-4787-AAC4-7EF1638206D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39"/>
          <a:stretch>
            <a:fillRect/>
          </a:stretch>
        </p:blipFill>
        <p:spPr bwMode="auto">
          <a:xfrm>
            <a:off x="2236864" y="6379762"/>
            <a:ext cx="2166280" cy="39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AE11839-9B70-44BF-91F5-42D45677D36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088593"/>
            <a:ext cx="709295" cy="74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288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1385-48BA-441D-AC86-927A111065ED}" type="datetimeFigureOut">
              <a:rPr lang="en-US" smtClean="0"/>
              <a:t>08/07/2021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F7CA4-7CD4-45F5-B5C6-8C8C2230815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5213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1385-48BA-441D-AC86-927A111065ED}" type="datetimeFigureOut">
              <a:rPr lang="en-US" smtClean="0"/>
              <a:t>08/07/2021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F7CA4-7CD4-45F5-B5C6-8C8C2230815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2948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1385-48BA-441D-AC86-927A111065ED}" type="datetimeFigureOut">
              <a:rPr lang="en-US" smtClean="0"/>
              <a:t>08/07/2021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F7CA4-7CD4-45F5-B5C6-8C8C2230815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2727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1385-48BA-441D-AC86-927A111065ED}" type="datetimeFigureOut">
              <a:rPr lang="en-US" smtClean="0"/>
              <a:t>08/07/2021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F7CA4-7CD4-45F5-B5C6-8C8C2230815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6213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1385-48BA-441D-AC86-927A111065ED}" type="datetimeFigureOut">
              <a:rPr lang="en-US" smtClean="0"/>
              <a:t>08/07/2021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F7CA4-7CD4-45F5-B5C6-8C8C2230815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1445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1385-48BA-441D-AC86-927A111065ED}" type="datetimeFigureOut">
              <a:rPr lang="en-US" smtClean="0"/>
              <a:t>08/07/2021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F7CA4-7CD4-45F5-B5C6-8C8C223081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209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1385-48BA-441D-AC86-927A111065ED}" type="datetimeFigureOut">
              <a:rPr lang="en-US" smtClean="0"/>
              <a:t>08/07/2021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F7CA4-7CD4-45F5-B5C6-8C8C2230815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9373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80A21385-48BA-441D-AC86-927A111065ED}" type="datetimeFigureOut">
              <a:rPr lang="en-US" smtClean="0"/>
              <a:t>08/07/2021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F7CA4-7CD4-45F5-B5C6-8C8C2230815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9288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21385-48BA-441D-AC86-927A111065ED}" type="datetimeFigureOut">
              <a:rPr lang="en-US" smtClean="0"/>
              <a:t>08/07/2021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A83F7CA4-7CD4-45F5-B5C6-8C8C2230815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1420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3.png"/><Relationship Id="rId18" Type="http://schemas.openxmlformats.org/officeDocument/2006/relationships/image" Target="../media/image17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2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7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8.png"/><Relationship Id="rId5" Type="http://schemas.openxmlformats.org/officeDocument/2006/relationships/image" Target="../media/image11.png"/><Relationship Id="rId15" Type="http://schemas.openxmlformats.org/officeDocument/2006/relationships/image" Target="../media/image6.png"/><Relationship Id="rId10" Type="http://schemas.openxmlformats.org/officeDocument/2006/relationships/image" Target="../media/image4.jpg"/><Relationship Id="rId19" Type="http://schemas.openxmlformats.org/officeDocument/2006/relationships/image" Target="../media/image18.png"/><Relationship Id="rId4" Type="http://schemas.openxmlformats.org/officeDocument/2006/relationships/image" Target="../media/image10.png"/><Relationship Id="rId9" Type="http://schemas.openxmlformats.org/officeDocument/2006/relationships/image" Target="../media/image15.jpeg"/><Relationship Id="rId1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0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10" Type="http://schemas.openxmlformats.org/officeDocument/2006/relationships/image" Target="../media/image7.png"/><Relationship Id="rId4" Type="http://schemas.openxmlformats.org/officeDocument/2006/relationships/image" Target="../media/image4.jpg"/><Relationship Id="rId9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0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10" Type="http://schemas.openxmlformats.org/officeDocument/2006/relationships/image" Target="../media/image7.png"/><Relationship Id="rId4" Type="http://schemas.openxmlformats.org/officeDocument/2006/relationships/image" Target="../media/image4.jpg"/><Relationship Id="rId9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image" Target="../media/image5.png"/><Relationship Id="rId18" Type="http://schemas.openxmlformats.org/officeDocument/2006/relationships/image" Target="../media/image18.png"/><Relationship Id="rId3" Type="http://schemas.openxmlformats.org/officeDocument/2006/relationships/image" Target="../media/image10.pn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3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2.png"/><Relationship Id="rId5" Type="http://schemas.openxmlformats.org/officeDocument/2006/relationships/diagramData" Target="../diagrams/data1.xml"/><Relationship Id="rId15" Type="http://schemas.openxmlformats.org/officeDocument/2006/relationships/image" Target="../media/image7.png"/><Relationship Id="rId10" Type="http://schemas.openxmlformats.org/officeDocument/2006/relationships/image" Target="../media/image8.png"/><Relationship Id="rId19" Type="http://schemas.openxmlformats.org/officeDocument/2006/relationships/image" Target="../media/image19.png"/><Relationship Id="rId4" Type="http://schemas.openxmlformats.org/officeDocument/2006/relationships/image" Target="../media/image4.jpg"/><Relationship Id="rId9" Type="http://schemas.microsoft.com/office/2007/relationships/diagramDrawing" Target="../diagrams/drawing1.xml"/><Relationship Id="rId1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0.png"/><Relationship Id="rId7" Type="http://schemas.openxmlformats.org/officeDocument/2006/relationships/image" Target="../media/image3.png"/><Relationship Id="rId12" Type="http://schemas.openxmlformats.org/officeDocument/2006/relationships/hyperlink" Target="https://sdgs.un.org/courses/undesa-unitar-e-learning-course-32915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hyperlink" Target="http://bit.ly/Intrgrecovery" TargetMode="External"/><Relationship Id="rId5" Type="http://schemas.openxmlformats.org/officeDocument/2006/relationships/image" Target="../media/image8.png"/><Relationship Id="rId10" Type="http://schemas.openxmlformats.org/officeDocument/2006/relationships/image" Target="../media/image7.png"/><Relationship Id="rId4" Type="http://schemas.openxmlformats.org/officeDocument/2006/relationships/image" Target="../media/image4.jpg"/><Relationship Id="rId9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0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10" Type="http://schemas.openxmlformats.org/officeDocument/2006/relationships/image" Target="../media/image7.png"/><Relationship Id="rId4" Type="http://schemas.openxmlformats.org/officeDocument/2006/relationships/image" Target="../media/image4.jpg"/><Relationship Id="rId9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0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10" Type="http://schemas.openxmlformats.org/officeDocument/2006/relationships/image" Target="../media/image7.png"/><Relationship Id="rId4" Type="http://schemas.openxmlformats.org/officeDocument/2006/relationships/image" Target="../media/image4.jpg"/><Relationship Id="rId9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0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54.png"/><Relationship Id="rId5" Type="http://schemas.openxmlformats.org/officeDocument/2006/relationships/image" Target="../media/image8.png"/><Relationship Id="rId10" Type="http://schemas.openxmlformats.org/officeDocument/2006/relationships/image" Target="../media/image7.png"/><Relationship Id="rId4" Type="http://schemas.openxmlformats.org/officeDocument/2006/relationships/image" Target="../media/image4.jp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jp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8.png"/><Relationship Id="rId3" Type="http://schemas.openxmlformats.org/officeDocument/2006/relationships/image" Target="../media/image10.png"/><Relationship Id="rId7" Type="http://schemas.openxmlformats.org/officeDocument/2006/relationships/image" Target="../media/image3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16.png"/><Relationship Id="rId5" Type="http://schemas.openxmlformats.org/officeDocument/2006/relationships/image" Target="../media/image8.png"/><Relationship Id="rId10" Type="http://schemas.openxmlformats.org/officeDocument/2006/relationships/image" Target="../media/image7.png"/><Relationship Id="rId4" Type="http://schemas.openxmlformats.org/officeDocument/2006/relationships/image" Target="../media/image4.jpg"/><Relationship Id="rId9" Type="http://schemas.openxmlformats.org/officeDocument/2006/relationships/image" Target="../media/image6.png"/><Relationship Id="rId1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8.png"/><Relationship Id="rId3" Type="http://schemas.openxmlformats.org/officeDocument/2006/relationships/image" Target="../media/image10.png"/><Relationship Id="rId7" Type="http://schemas.openxmlformats.org/officeDocument/2006/relationships/image" Target="../media/image3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16.png"/><Relationship Id="rId5" Type="http://schemas.openxmlformats.org/officeDocument/2006/relationships/image" Target="../media/image8.png"/><Relationship Id="rId10" Type="http://schemas.openxmlformats.org/officeDocument/2006/relationships/image" Target="../media/image7.png"/><Relationship Id="rId4" Type="http://schemas.openxmlformats.org/officeDocument/2006/relationships/image" Target="../media/image4.jpg"/><Relationship Id="rId9" Type="http://schemas.openxmlformats.org/officeDocument/2006/relationships/image" Target="../media/image6.png"/><Relationship Id="rId1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8.png"/><Relationship Id="rId3" Type="http://schemas.openxmlformats.org/officeDocument/2006/relationships/image" Target="../media/image10.png"/><Relationship Id="rId7" Type="http://schemas.openxmlformats.org/officeDocument/2006/relationships/image" Target="../media/image3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16.png"/><Relationship Id="rId5" Type="http://schemas.openxmlformats.org/officeDocument/2006/relationships/image" Target="../media/image8.png"/><Relationship Id="rId10" Type="http://schemas.openxmlformats.org/officeDocument/2006/relationships/image" Target="../media/image7.png"/><Relationship Id="rId4" Type="http://schemas.openxmlformats.org/officeDocument/2006/relationships/image" Target="../media/image4.jpg"/><Relationship Id="rId9" Type="http://schemas.openxmlformats.org/officeDocument/2006/relationships/image" Target="../media/image6.png"/><Relationship Id="rId1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0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10" Type="http://schemas.openxmlformats.org/officeDocument/2006/relationships/image" Target="../media/image7.png"/><Relationship Id="rId4" Type="http://schemas.openxmlformats.org/officeDocument/2006/relationships/image" Target="../media/image4.jp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2F2F2"/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72">
            <a:extLst>
              <a:ext uri="{FF2B5EF4-FFF2-40B4-BE49-F238E27FC236}">
                <a16:creationId xmlns:a16="http://schemas.microsoft.com/office/drawing/2014/main" id="{B2032FFE-9A52-4318-99FB-6995F69C7A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8079" y="2647111"/>
            <a:ext cx="3571549" cy="3571549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2FA9817B-DEC5-4C76-841F-6367E154E4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51" t="100000" r="8396" b="-39"/>
          <a:stretch>
            <a:fillRect/>
          </a:stretch>
        </p:blipFill>
        <p:spPr>
          <a:xfrm>
            <a:off x="5413129" y="5588916"/>
            <a:ext cx="92773" cy="1610"/>
          </a:xfrm>
          <a:custGeom>
            <a:avLst/>
            <a:gdLst>
              <a:gd name="connsiteX0" fmla="*/ 0 w 92773"/>
              <a:gd name="connsiteY0" fmla="*/ 0 h 1610"/>
              <a:gd name="connsiteX1" fmla="*/ 92773 w 92773"/>
              <a:gd name="connsiteY1" fmla="*/ 0 h 1610"/>
              <a:gd name="connsiteX2" fmla="*/ 92723 w 92773"/>
              <a:gd name="connsiteY2" fmla="*/ 1610 h 1610"/>
              <a:gd name="connsiteX3" fmla="*/ 0 w 92773"/>
              <a:gd name="connsiteY3" fmla="*/ 0 h 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773" h="1610">
                <a:moveTo>
                  <a:pt x="0" y="0"/>
                </a:moveTo>
                <a:lnTo>
                  <a:pt x="92773" y="0"/>
                </a:lnTo>
                <a:lnTo>
                  <a:pt x="92723" y="1610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47DCABC7-189F-4412-B4FC-8FF9D927B6EA}"/>
              </a:ext>
            </a:extLst>
          </p:cNvPr>
          <p:cNvGrpSpPr/>
          <p:nvPr/>
        </p:nvGrpSpPr>
        <p:grpSpPr>
          <a:xfrm>
            <a:off x="5137717" y="3275059"/>
            <a:ext cx="1049720" cy="1430718"/>
            <a:chOff x="5323721" y="2112853"/>
            <a:chExt cx="1049720" cy="1430718"/>
          </a:xfrm>
        </p:grpSpPr>
        <p:sp>
          <p:nvSpPr>
            <p:cNvPr id="53" name="object 14">
              <a:extLst>
                <a:ext uri="{FF2B5EF4-FFF2-40B4-BE49-F238E27FC236}">
                  <a16:creationId xmlns:a16="http://schemas.microsoft.com/office/drawing/2014/main" id="{9966B207-60F5-4A71-9AE1-C8F81267F358}"/>
                </a:ext>
              </a:extLst>
            </p:cNvPr>
            <p:cNvSpPr/>
            <p:nvPr/>
          </p:nvSpPr>
          <p:spPr>
            <a:xfrm flipH="1">
              <a:off x="5728413" y="2112853"/>
              <a:ext cx="645028" cy="645028"/>
            </a:xfrm>
            <a:custGeom>
              <a:avLst/>
              <a:gdLst/>
              <a:ahLst/>
              <a:cxnLst/>
              <a:rect l="l" t="t" r="r" b="b"/>
              <a:pathLst>
                <a:path w="421639" h="421640">
                  <a:moveTo>
                    <a:pt x="210565" y="0"/>
                  </a:moveTo>
                  <a:lnTo>
                    <a:pt x="162284" y="5561"/>
                  </a:lnTo>
                  <a:lnTo>
                    <a:pt x="117963" y="21401"/>
                  </a:lnTo>
                  <a:lnTo>
                    <a:pt x="78867" y="46258"/>
                  </a:lnTo>
                  <a:lnTo>
                    <a:pt x="46258" y="78867"/>
                  </a:lnTo>
                  <a:lnTo>
                    <a:pt x="21401" y="117963"/>
                  </a:lnTo>
                  <a:lnTo>
                    <a:pt x="5561" y="162284"/>
                  </a:lnTo>
                  <a:lnTo>
                    <a:pt x="0" y="210566"/>
                  </a:lnTo>
                  <a:lnTo>
                    <a:pt x="5561" y="258847"/>
                  </a:lnTo>
                  <a:lnTo>
                    <a:pt x="21401" y="303168"/>
                  </a:lnTo>
                  <a:lnTo>
                    <a:pt x="46258" y="342264"/>
                  </a:lnTo>
                  <a:lnTo>
                    <a:pt x="78867" y="374873"/>
                  </a:lnTo>
                  <a:lnTo>
                    <a:pt x="117963" y="399730"/>
                  </a:lnTo>
                  <a:lnTo>
                    <a:pt x="162284" y="415570"/>
                  </a:lnTo>
                  <a:lnTo>
                    <a:pt x="210565" y="421132"/>
                  </a:lnTo>
                  <a:lnTo>
                    <a:pt x="258842" y="415570"/>
                  </a:lnTo>
                  <a:lnTo>
                    <a:pt x="303160" y="399730"/>
                  </a:lnTo>
                  <a:lnTo>
                    <a:pt x="342254" y="374873"/>
                  </a:lnTo>
                  <a:lnTo>
                    <a:pt x="374861" y="342264"/>
                  </a:lnTo>
                  <a:lnTo>
                    <a:pt x="399717" y="303168"/>
                  </a:lnTo>
                  <a:lnTo>
                    <a:pt x="415558" y="258847"/>
                  </a:lnTo>
                  <a:lnTo>
                    <a:pt x="421119" y="210566"/>
                  </a:lnTo>
                  <a:lnTo>
                    <a:pt x="415558" y="162284"/>
                  </a:lnTo>
                  <a:lnTo>
                    <a:pt x="399717" y="117963"/>
                  </a:lnTo>
                  <a:lnTo>
                    <a:pt x="374861" y="78867"/>
                  </a:lnTo>
                  <a:lnTo>
                    <a:pt x="342254" y="46258"/>
                  </a:lnTo>
                  <a:lnTo>
                    <a:pt x="303160" y="21401"/>
                  </a:lnTo>
                  <a:lnTo>
                    <a:pt x="258842" y="5561"/>
                  </a:lnTo>
                  <a:lnTo>
                    <a:pt x="210565" y="0"/>
                  </a:lnTo>
                  <a:close/>
                </a:path>
              </a:pathLst>
            </a:custGeom>
            <a:solidFill>
              <a:srgbClr val="FCEF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15">
              <a:extLst>
                <a:ext uri="{FF2B5EF4-FFF2-40B4-BE49-F238E27FC236}">
                  <a16:creationId xmlns:a16="http://schemas.microsoft.com/office/drawing/2014/main" id="{CD3536B9-7204-4EAF-B6A1-81F6B8BD8F81}"/>
                </a:ext>
              </a:extLst>
            </p:cNvPr>
            <p:cNvSpPr/>
            <p:nvPr/>
          </p:nvSpPr>
          <p:spPr>
            <a:xfrm flipH="1">
              <a:off x="5522508" y="2757102"/>
              <a:ext cx="412858" cy="412857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759" y="0"/>
                  </a:moveTo>
                  <a:lnTo>
                    <a:pt x="92166" y="6869"/>
                  </a:lnTo>
                  <a:lnTo>
                    <a:pt x="55173" y="25997"/>
                  </a:lnTo>
                  <a:lnTo>
                    <a:pt x="26001" y="55165"/>
                  </a:lnTo>
                  <a:lnTo>
                    <a:pt x="6870" y="92155"/>
                  </a:lnTo>
                  <a:lnTo>
                    <a:pt x="0" y="134747"/>
                  </a:lnTo>
                  <a:lnTo>
                    <a:pt x="6870" y="177338"/>
                  </a:lnTo>
                  <a:lnTo>
                    <a:pt x="26001" y="214328"/>
                  </a:lnTo>
                  <a:lnTo>
                    <a:pt x="55173" y="243496"/>
                  </a:lnTo>
                  <a:lnTo>
                    <a:pt x="92166" y="262624"/>
                  </a:lnTo>
                  <a:lnTo>
                    <a:pt x="134759" y="269494"/>
                  </a:lnTo>
                  <a:lnTo>
                    <a:pt x="177351" y="262624"/>
                  </a:lnTo>
                  <a:lnTo>
                    <a:pt x="214340" y="243496"/>
                  </a:lnTo>
                  <a:lnTo>
                    <a:pt x="243509" y="214328"/>
                  </a:lnTo>
                  <a:lnTo>
                    <a:pt x="262637" y="177338"/>
                  </a:lnTo>
                  <a:lnTo>
                    <a:pt x="269506" y="134747"/>
                  </a:lnTo>
                  <a:lnTo>
                    <a:pt x="262637" y="92155"/>
                  </a:lnTo>
                  <a:lnTo>
                    <a:pt x="243509" y="55165"/>
                  </a:lnTo>
                  <a:lnTo>
                    <a:pt x="214340" y="25997"/>
                  </a:lnTo>
                  <a:lnTo>
                    <a:pt x="177351" y="6869"/>
                  </a:lnTo>
                  <a:lnTo>
                    <a:pt x="134759" y="0"/>
                  </a:lnTo>
                  <a:close/>
                </a:path>
              </a:pathLst>
            </a:custGeom>
            <a:solidFill>
              <a:srgbClr val="91D8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16">
              <a:extLst>
                <a:ext uri="{FF2B5EF4-FFF2-40B4-BE49-F238E27FC236}">
                  <a16:creationId xmlns:a16="http://schemas.microsoft.com/office/drawing/2014/main" id="{EB4D3294-922F-4D9C-91FE-32DF46734501}"/>
                </a:ext>
              </a:extLst>
            </p:cNvPr>
            <p:cNvSpPr/>
            <p:nvPr/>
          </p:nvSpPr>
          <p:spPr>
            <a:xfrm flipH="1">
              <a:off x="5323721" y="2351922"/>
              <a:ext cx="398285" cy="398286"/>
            </a:xfrm>
            <a:custGeom>
              <a:avLst/>
              <a:gdLst/>
              <a:ahLst/>
              <a:cxnLst/>
              <a:rect l="l" t="t" r="r" b="b"/>
              <a:pathLst>
                <a:path w="260350" h="260350">
                  <a:moveTo>
                    <a:pt x="130048" y="0"/>
                  </a:moveTo>
                  <a:lnTo>
                    <a:pt x="79424" y="10220"/>
                  </a:lnTo>
                  <a:lnTo>
                    <a:pt x="38087" y="38092"/>
                  </a:lnTo>
                  <a:lnTo>
                    <a:pt x="10218" y="79429"/>
                  </a:lnTo>
                  <a:lnTo>
                    <a:pt x="0" y="130048"/>
                  </a:lnTo>
                  <a:lnTo>
                    <a:pt x="10218" y="180666"/>
                  </a:lnTo>
                  <a:lnTo>
                    <a:pt x="38087" y="222003"/>
                  </a:lnTo>
                  <a:lnTo>
                    <a:pt x="79424" y="249875"/>
                  </a:lnTo>
                  <a:lnTo>
                    <a:pt x="130048" y="260096"/>
                  </a:lnTo>
                  <a:lnTo>
                    <a:pt x="180666" y="249875"/>
                  </a:lnTo>
                  <a:lnTo>
                    <a:pt x="222003" y="222003"/>
                  </a:lnTo>
                  <a:lnTo>
                    <a:pt x="249875" y="180666"/>
                  </a:lnTo>
                  <a:lnTo>
                    <a:pt x="260096" y="130048"/>
                  </a:lnTo>
                  <a:lnTo>
                    <a:pt x="249875" y="79429"/>
                  </a:lnTo>
                  <a:lnTo>
                    <a:pt x="222003" y="38092"/>
                  </a:lnTo>
                  <a:lnTo>
                    <a:pt x="180666" y="10220"/>
                  </a:lnTo>
                  <a:lnTo>
                    <a:pt x="130048" y="0"/>
                  </a:lnTo>
                  <a:close/>
                </a:path>
              </a:pathLst>
            </a:custGeom>
            <a:solidFill>
              <a:srgbClr val="7EC2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17">
              <a:extLst>
                <a:ext uri="{FF2B5EF4-FFF2-40B4-BE49-F238E27FC236}">
                  <a16:creationId xmlns:a16="http://schemas.microsoft.com/office/drawing/2014/main" id="{ADBC66E4-E023-4DD3-9112-5C5B2DBDE044}"/>
                </a:ext>
              </a:extLst>
            </p:cNvPr>
            <p:cNvSpPr/>
            <p:nvPr/>
          </p:nvSpPr>
          <p:spPr>
            <a:xfrm flipH="1">
              <a:off x="5523088" y="3265744"/>
              <a:ext cx="277828" cy="2778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9F16BB14-9CEF-4AF5-9FDA-7E76D55B5A5A}"/>
              </a:ext>
            </a:extLst>
          </p:cNvPr>
          <p:cNvSpPr/>
          <p:nvPr/>
        </p:nvSpPr>
        <p:spPr>
          <a:xfrm rot="16200000" flipH="1" flipV="1">
            <a:off x="3491947" y="-2716696"/>
            <a:ext cx="5983356" cy="11416750"/>
          </a:xfrm>
          <a:custGeom>
            <a:avLst/>
            <a:gdLst>
              <a:gd name="connsiteX0" fmla="*/ 0 w 5983356"/>
              <a:gd name="connsiteY0" fmla="*/ 1010479 h 11416750"/>
              <a:gd name="connsiteX1" fmla="*/ 617155 w 5983356"/>
              <a:gd name="connsiteY1" fmla="*/ 1941550 h 11416750"/>
              <a:gd name="connsiteX2" fmla="*/ 755373 w 5983356"/>
              <a:gd name="connsiteY2" fmla="*/ 1984455 h 11416750"/>
              <a:gd name="connsiteX3" fmla="*/ 755373 w 5983356"/>
              <a:gd name="connsiteY3" fmla="*/ 11416750 h 11416750"/>
              <a:gd name="connsiteX4" fmla="*/ 894521 w 5983356"/>
              <a:gd name="connsiteY4" fmla="*/ 11416750 h 11416750"/>
              <a:gd name="connsiteX5" fmla="*/ 894521 w 5983356"/>
              <a:gd name="connsiteY5" fmla="*/ 11416749 h 11416750"/>
              <a:gd name="connsiteX6" fmla="*/ 5983356 w 5983356"/>
              <a:gd name="connsiteY6" fmla="*/ 11416749 h 11416750"/>
              <a:gd name="connsiteX7" fmla="*/ 5983356 w 5983356"/>
              <a:gd name="connsiteY7" fmla="*/ 11277601 h 11416750"/>
              <a:gd name="connsiteX8" fmla="*/ 894521 w 5983356"/>
              <a:gd name="connsiteY8" fmla="*/ 11277601 h 11416750"/>
              <a:gd name="connsiteX9" fmla="*/ 894521 w 5983356"/>
              <a:gd name="connsiteY9" fmla="*/ 2009268 h 11416750"/>
              <a:gd name="connsiteX10" fmla="*/ 1010479 w 5983356"/>
              <a:gd name="connsiteY10" fmla="*/ 2020958 h 11416750"/>
              <a:gd name="connsiteX11" fmla="*/ 2020958 w 5983356"/>
              <a:gd name="connsiteY11" fmla="*/ 1010479 h 11416750"/>
              <a:gd name="connsiteX12" fmla="*/ 1010479 w 5983356"/>
              <a:gd name="connsiteY12" fmla="*/ 0 h 11416750"/>
              <a:gd name="connsiteX13" fmla="*/ 0 w 5983356"/>
              <a:gd name="connsiteY13" fmla="*/ 1010479 h 1141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83356" h="11416750">
                <a:moveTo>
                  <a:pt x="0" y="1010479"/>
                </a:moveTo>
                <a:cubicBezTo>
                  <a:pt x="0" y="1429033"/>
                  <a:pt x="254479" y="1788150"/>
                  <a:pt x="617155" y="1941550"/>
                </a:cubicBezTo>
                <a:lnTo>
                  <a:pt x="755373" y="1984455"/>
                </a:lnTo>
                <a:lnTo>
                  <a:pt x="755373" y="11416750"/>
                </a:lnTo>
                <a:lnTo>
                  <a:pt x="894521" y="11416750"/>
                </a:lnTo>
                <a:lnTo>
                  <a:pt x="894521" y="11416749"/>
                </a:lnTo>
                <a:lnTo>
                  <a:pt x="5983356" y="11416749"/>
                </a:lnTo>
                <a:lnTo>
                  <a:pt x="5983356" y="11277601"/>
                </a:lnTo>
                <a:lnTo>
                  <a:pt x="894521" y="11277601"/>
                </a:lnTo>
                <a:lnTo>
                  <a:pt x="894521" y="2009268"/>
                </a:lnTo>
                <a:lnTo>
                  <a:pt x="1010479" y="2020958"/>
                </a:lnTo>
                <a:cubicBezTo>
                  <a:pt x="1568551" y="2020958"/>
                  <a:pt x="2020958" y="1568551"/>
                  <a:pt x="2020958" y="1010479"/>
                </a:cubicBezTo>
                <a:cubicBezTo>
                  <a:pt x="2020958" y="452407"/>
                  <a:pt x="1568551" y="0"/>
                  <a:pt x="1010479" y="0"/>
                </a:cubicBezTo>
                <a:cubicBezTo>
                  <a:pt x="452407" y="0"/>
                  <a:pt x="0" y="452407"/>
                  <a:pt x="0" y="1010479"/>
                </a:cubicBezTo>
                <a:close/>
              </a:path>
            </a:pathLst>
          </a:custGeom>
          <a:gradFill>
            <a:gsLst>
              <a:gs pos="100000">
                <a:srgbClr val="0D6087"/>
              </a:gs>
              <a:gs pos="0">
                <a:srgbClr val="0DB2F0"/>
              </a:gs>
            </a:gsLst>
            <a:lin ang="5400000" scaled="1"/>
          </a:gradFill>
          <a:ln>
            <a:noFill/>
          </a:ln>
          <a:effectLst>
            <a:outerShdw blurRad="279400" dist="38100" dir="2700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B4BAACC7-0352-4C54-9741-0BA8CD71D8D1}"/>
              </a:ext>
            </a:extLst>
          </p:cNvPr>
          <p:cNvSpPr/>
          <p:nvPr/>
        </p:nvSpPr>
        <p:spPr>
          <a:xfrm>
            <a:off x="10306415" y="124165"/>
            <a:ext cx="1776856" cy="177685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381000" dist="50800" dir="13500000">
              <a:prstClr val="black">
                <a:alpha val="24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74C3B96C-87BA-465E-9FCD-9B46C2F8A441}"/>
              </a:ext>
            </a:extLst>
          </p:cNvPr>
          <p:cNvSpPr/>
          <p:nvPr/>
        </p:nvSpPr>
        <p:spPr>
          <a:xfrm>
            <a:off x="0" y="5983357"/>
            <a:ext cx="12192000" cy="874643"/>
          </a:xfrm>
          <a:prstGeom prst="rect">
            <a:avLst/>
          </a:prstGeom>
          <a:gradFill flip="none" rotWithShape="1">
            <a:gsLst>
              <a:gs pos="0">
                <a:srgbClr val="0D5579"/>
              </a:gs>
              <a:gs pos="100000">
                <a:srgbClr val="0DB2F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F829EE1A-F239-4704-8811-322FBE5C5968}"/>
              </a:ext>
            </a:extLst>
          </p:cNvPr>
          <p:cNvSpPr/>
          <p:nvPr/>
        </p:nvSpPr>
        <p:spPr>
          <a:xfrm>
            <a:off x="10306415" y="124165"/>
            <a:ext cx="1776856" cy="177685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381000" dist="50800" dir="13500000">
              <a:prstClr val="black">
                <a:alpha val="24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B9ACFF5A-922B-4374-A7C1-D7FB335B7C64}"/>
              </a:ext>
            </a:extLst>
          </p:cNvPr>
          <p:cNvSpPr txBox="1"/>
          <p:nvPr/>
        </p:nvSpPr>
        <p:spPr>
          <a:xfrm>
            <a:off x="99014" y="6253908"/>
            <a:ext cx="1824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7</a:t>
            </a:r>
            <a:r>
              <a:rPr lang="en-US" sz="1600" baseline="30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 </a:t>
            </a:r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July, 2021</a:t>
            </a: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13CEB9D6-C34D-4955-9368-DD347C19FD7E}"/>
              </a:ext>
            </a:extLst>
          </p:cNvPr>
          <p:cNvCxnSpPr>
            <a:cxnSpLocks/>
          </p:cNvCxnSpPr>
          <p:nvPr/>
        </p:nvCxnSpPr>
        <p:spPr>
          <a:xfrm flipV="1">
            <a:off x="344834" y="6570016"/>
            <a:ext cx="128016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A0DD331-5B1D-404A-947E-48A65B495173}"/>
              </a:ext>
            </a:extLst>
          </p:cNvPr>
          <p:cNvCxnSpPr>
            <a:cxnSpLocks/>
          </p:cNvCxnSpPr>
          <p:nvPr/>
        </p:nvCxnSpPr>
        <p:spPr>
          <a:xfrm>
            <a:off x="11467846" y="2504098"/>
            <a:ext cx="0" cy="3291840"/>
          </a:xfrm>
          <a:prstGeom prst="line">
            <a:avLst/>
          </a:prstGeom>
          <a:ln w="146050">
            <a:solidFill>
              <a:srgbClr val="0D55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17285D63-CE91-4AF0-B0BF-F95F85ABEC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088" y="3703728"/>
            <a:ext cx="2023468" cy="2023468"/>
          </a:xfrm>
          <a:prstGeom prst="rect">
            <a:avLst/>
          </a:prstGeom>
          <a:effectLst>
            <a:outerShdw blurRad="114300" dist="38100" dir="8100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70" name="Group 69">
            <a:extLst>
              <a:ext uri="{FF2B5EF4-FFF2-40B4-BE49-F238E27FC236}">
                <a16:creationId xmlns:a16="http://schemas.microsoft.com/office/drawing/2014/main" id="{9A30069B-910B-4589-BCD3-28F29C427EFA}"/>
              </a:ext>
            </a:extLst>
          </p:cNvPr>
          <p:cNvGrpSpPr/>
          <p:nvPr/>
        </p:nvGrpSpPr>
        <p:grpSpPr>
          <a:xfrm>
            <a:off x="1168221" y="3642360"/>
            <a:ext cx="2023466" cy="2023466"/>
            <a:chOff x="8704535" y="1742990"/>
            <a:chExt cx="1442720" cy="1442720"/>
          </a:xfrm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F8DA258F-38D5-481C-A618-CE6FC0BE6E22}"/>
                </a:ext>
              </a:extLst>
            </p:cNvPr>
            <p:cNvSpPr/>
            <p:nvPr/>
          </p:nvSpPr>
          <p:spPr>
            <a:xfrm>
              <a:off x="8704535" y="1742990"/>
              <a:ext cx="1442720" cy="1442720"/>
            </a:xfrm>
            <a:prstGeom prst="ellipse">
              <a:avLst/>
            </a:prstGeom>
            <a:solidFill>
              <a:srgbClr val="0DB2F0"/>
            </a:solidFill>
            <a:ln w="25400">
              <a:solidFill>
                <a:schemeClr val="bg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849D6C3F-7762-4DEA-88E2-2C967923A70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037893" y="1998650"/>
              <a:ext cx="776003" cy="907110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78" name="Picture 77">
            <a:extLst>
              <a:ext uri="{FF2B5EF4-FFF2-40B4-BE49-F238E27FC236}">
                <a16:creationId xmlns:a16="http://schemas.microsoft.com/office/drawing/2014/main" id="{2D9E3875-21A4-4E30-9FBB-B4473D04186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39" r="5595" b="698"/>
          <a:stretch/>
        </p:blipFill>
        <p:spPr>
          <a:xfrm>
            <a:off x="1087792" y="1331274"/>
            <a:ext cx="2321270" cy="2050631"/>
          </a:xfrm>
          <a:custGeom>
            <a:avLst/>
            <a:gdLst>
              <a:gd name="connsiteX0" fmla="*/ 0 w 2623814"/>
              <a:gd name="connsiteY0" fmla="*/ 0 h 2050631"/>
              <a:gd name="connsiteX1" fmla="*/ 1700875 w 2623814"/>
              <a:gd name="connsiteY1" fmla="*/ 0 h 2050631"/>
              <a:gd name="connsiteX2" fmla="*/ 2519142 w 2623814"/>
              <a:gd name="connsiteY2" fmla="*/ 5939 h 2050631"/>
              <a:gd name="connsiteX3" fmla="*/ 2623814 w 2623814"/>
              <a:gd name="connsiteY3" fmla="*/ 2050631 h 2050631"/>
              <a:gd name="connsiteX4" fmla="*/ 92483 w 2623814"/>
              <a:gd name="connsiteY4" fmla="*/ 2044535 h 2050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3814" h="2050631">
                <a:moveTo>
                  <a:pt x="0" y="0"/>
                </a:moveTo>
                <a:lnTo>
                  <a:pt x="1700875" y="0"/>
                </a:lnTo>
                <a:lnTo>
                  <a:pt x="2519142" y="5939"/>
                </a:lnTo>
                <a:lnTo>
                  <a:pt x="2623814" y="2050631"/>
                </a:lnTo>
                <a:lnTo>
                  <a:pt x="92483" y="2044535"/>
                </a:lnTo>
                <a:close/>
              </a:path>
            </a:pathLst>
          </a:cu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55840E6B-125F-4324-8DD1-0D420EFBE57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38" t="325" r="12086"/>
          <a:stretch/>
        </p:blipFill>
        <p:spPr>
          <a:xfrm>
            <a:off x="3461925" y="1317451"/>
            <a:ext cx="2321270" cy="2058336"/>
          </a:xfrm>
          <a:custGeom>
            <a:avLst/>
            <a:gdLst>
              <a:gd name="connsiteX0" fmla="*/ 0 w 2729169"/>
              <a:gd name="connsiteY0" fmla="*/ 0 h 2058336"/>
              <a:gd name="connsiteX1" fmla="*/ 2641397 w 2729169"/>
              <a:gd name="connsiteY1" fmla="*/ 18288 h 2058336"/>
              <a:gd name="connsiteX2" fmla="*/ 2729169 w 2729169"/>
              <a:gd name="connsiteY2" fmla="*/ 1653848 h 2058336"/>
              <a:gd name="connsiteX3" fmla="*/ 2729169 w 2729169"/>
              <a:gd name="connsiteY3" fmla="*/ 2058336 h 2058336"/>
              <a:gd name="connsiteX4" fmla="*/ 729586 w 2729169"/>
              <a:gd name="connsiteY4" fmla="*/ 2058336 h 2058336"/>
              <a:gd name="connsiteX5" fmla="*/ 97536 w 2729169"/>
              <a:gd name="connsiteY5" fmla="*/ 2056884 h 2058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29169" h="2058336">
                <a:moveTo>
                  <a:pt x="0" y="0"/>
                </a:moveTo>
                <a:lnTo>
                  <a:pt x="2641397" y="18288"/>
                </a:lnTo>
                <a:lnTo>
                  <a:pt x="2729169" y="1653848"/>
                </a:lnTo>
                <a:lnTo>
                  <a:pt x="2729169" y="2058336"/>
                </a:lnTo>
                <a:lnTo>
                  <a:pt x="729586" y="2058336"/>
                </a:lnTo>
                <a:lnTo>
                  <a:pt x="97536" y="2056884"/>
                </a:lnTo>
                <a:close/>
              </a:path>
            </a:pathLst>
          </a:cu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FEF6C1D-7740-45A7-8CCA-214BB178223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083" y="1221212"/>
            <a:ext cx="4163126" cy="615914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54C48034-A098-44F7-A563-062DEF00172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955"/>
          <a:stretch/>
        </p:blipFill>
        <p:spPr>
          <a:xfrm>
            <a:off x="10535080" y="345843"/>
            <a:ext cx="1375512" cy="1352597"/>
          </a:xfrm>
          <a:prstGeom prst="rect">
            <a:avLst/>
          </a:prstGeom>
        </p:spPr>
      </p:pic>
      <p:sp>
        <p:nvSpPr>
          <p:cNvPr id="46" name="Subtitle 2">
            <a:extLst>
              <a:ext uri="{FF2B5EF4-FFF2-40B4-BE49-F238E27FC236}">
                <a16:creationId xmlns:a16="http://schemas.microsoft.com/office/drawing/2014/main" id="{616125CE-0605-4887-B8BA-61B5A7305912}"/>
              </a:ext>
            </a:extLst>
          </p:cNvPr>
          <p:cNvSpPr txBox="1">
            <a:spLocks/>
          </p:cNvSpPr>
          <p:nvPr/>
        </p:nvSpPr>
        <p:spPr>
          <a:xfrm>
            <a:off x="5580738" y="2466500"/>
            <a:ext cx="5801020" cy="2677656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>
                <a:solidFill>
                  <a:srgbClr val="116FA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HLPF 2021 SDG Learning session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2400" b="1" dirty="0">
              <a:solidFill>
                <a:srgbClr val="116FA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>
                <a:solidFill>
                  <a:srgbClr val="116FA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Integrating Recovery Planning from COVID-19,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>
                <a:solidFill>
                  <a:srgbClr val="116FA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Building Resilience and Strengthening Policy Coherence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>
                <a:solidFill>
                  <a:srgbClr val="116FA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Towards the SDGs</a:t>
            </a:r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544889BC-661F-4428-B568-AB9D84FF1D0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414" y="5941655"/>
            <a:ext cx="768759" cy="855738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66A1C40C-0C4E-4983-9D5A-6902465B180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683" y="6084947"/>
            <a:ext cx="974495" cy="651485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BB569FA2-3FAE-40E5-A556-8D091B36626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628" y="6040116"/>
            <a:ext cx="2402681" cy="784663"/>
          </a:xfrm>
          <a:prstGeom prst="rect">
            <a:avLst/>
          </a:prstGeom>
        </p:spPr>
      </p:pic>
      <p:pic>
        <p:nvPicPr>
          <p:cNvPr id="83" name="Picture 2">
            <a:extLst>
              <a:ext uri="{FF2B5EF4-FFF2-40B4-BE49-F238E27FC236}">
                <a16:creationId xmlns:a16="http://schemas.microsoft.com/office/drawing/2014/main" id="{2BD1005A-3212-4BE4-888B-4B176BB96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3989" y="6236026"/>
            <a:ext cx="1409407" cy="416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" name="Picture 13" descr="Shape&#10;&#10;Description automatically generated with medium confidence">
            <a:extLst>
              <a:ext uri="{FF2B5EF4-FFF2-40B4-BE49-F238E27FC236}">
                <a16:creationId xmlns:a16="http://schemas.microsoft.com/office/drawing/2014/main" id="{61ECC07D-C141-4621-9EA6-BFEBD94C9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469" y="6002385"/>
            <a:ext cx="1954956" cy="755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" name="Graphic 3">
            <a:extLst>
              <a:ext uri="{FF2B5EF4-FFF2-40B4-BE49-F238E27FC236}">
                <a16:creationId xmlns:a16="http://schemas.microsoft.com/office/drawing/2014/main" id="{A5C19F33-6029-4846-B15C-1BB6DCC70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39"/>
          <a:stretch>
            <a:fillRect/>
          </a:stretch>
        </p:blipFill>
        <p:spPr bwMode="auto">
          <a:xfrm>
            <a:off x="2391804" y="6240009"/>
            <a:ext cx="2166280" cy="39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" name="Hexagon 99">
            <a:extLst>
              <a:ext uri="{FF2B5EF4-FFF2-40B4-BE49-F238E27FC236}">
                <a16:creationId xmlns:a16="http://schemas.microsoft.com/office/drawing/2014/main" id="{2DFDE610-1C84-4DE4-8E15-E98B0A74ACFB}"/>
              </a:ext>
            </a:extLst>
          </p:cNvPr>
          <p:cNvSpPr/>
          <p:nvPr/>
        </p:nvSpPr>
        <p:spPr>
          <a:xfrm rot="16200000">
            <a:off x="-2559579" y="2733017"/>
            <a:ext cx="2218956" cy="1912893"/>
          </a:xfrm>
          <a:prstGeom prst="hexagon">
            <a:avLst>
              <a:gd name="adj" fmla="val 26951"/>
              <a:gd name="vf" fmla="val 115470"/>
            </a:avLst>
          </a:prstGeom>
          <a:solidFill>
            <a:schemeClr val="bg1"/>
          </a:solidFill>
          <a:ln>
            <a:noFill/>
          </a:ln>
          <a:effectLst>
            <a:outerShdw blurRad="635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91048C7C-C4A5-4DDB-8090-EEE1A59D59EF}"/>
              </a:ext>
            </a:extLst>
          </p:cNvPr>
          <p:cNvSpPr/>
          <p:nvPr/>
        </p:nvSpPr>
        <p:spPr>
          <a:xfrm>
            <a:off x="-1725354" y="2528477"/>
            <a:ext cx="550506" cy="550506"/>
          </a:xfrm>
          <a:prstGeom prst="ellipse">
            <a:avLst/>
          </a:prstGeom>
          <a:solidFill>
            <a:srgbClr val="4BAFCE"/>
          </a:solidFill>
          <a:ln w="57150">
            <a:solidFill>
              <a:srgbClr val="66FFFF"/>
            </a:solidFill>
          </a:ln>
          <a:effectLst>
            <a:outerShdw blurRad="635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7" name="Picture 106">
            <a:extLst>
              <a:ext uri="{FF2B5EF4-FFF2-40B4-BE49-F238E27FC236}">
                <a16:creationId xmlns:a16="http://schemas.microsoft.com/office/drawing/2014/main" id="{BD158580-87F5-443F-B635-D04F63A395F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5075" y="2617309"/>
            <a:ext cx="321835" cy="32183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18" name="TextBox 117">
            <a:extLst>
              <a:ext uri="{FF2B5EF4-FFF2-40B4-BE49-F238E27FC236}">
                <a16:creationId xmlns:a16="http://schemas.microsoft.com/office/drawing/2014/main" id="{345DB460-84B7-4593-8560-8A5DE569C947}"/>
              </a:ext>
            </a:extLst>
          </p:cNvPr>
          <p:cNvSpPr txBox="1"/>
          <p:nvPr/>
        </p:nvSpPr>
        <p:spPr>
          <a:xfrm>
            <a:off x="-2339785" y="3303254"/>
            <a:ext cx="17537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Making progress in the implementation of SDGs</a:t>
            </a:r>
            <a:endParaRPr lang="en-US" sz="1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626B9CBA-175D-4678-89FF-FF15CEDED446}"/>
              </a:ext>
            </a:extLst>
          </p:cNvPr>
          <p:cNvSpPr/>
          <p:nvPr/>
        </p:nvSpPr>
        <p:spPr>
          <a:xfrm>
            <a:off x="12378609" y="2245427"/>
            <a:ext cx="4933864" cy="2687324"/>
          </a:xfrm>
          <a:prstGeom prst="roundRect">
            <a:avLst>
              <a:gd name="adj" fmla="val 3751"/>
            </a:avLst>
          </a:prstGeom>
          <a:solidFill>
            <a:srgbClr val="DDF6FF"/>
          </a:solidFill>
          <a:ln>
            <a:noFill/>
          </a:ln>
          <a:effectLst>
            <a:outerShdw blurRad="635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98C86D7C-4A8D-4A96-AB23-72603665CFDD}"/>
              </a:ext>
            </a:extLst>
          </p:cNvPr>
          <p:cNvGrpSpPr/>
          <p:nvPr/>
        </p:nvGrpSpPr>
        <p:grpSpPr>
          <a:xfrm>
            <a:off x="16876321" y="4495997"/>
            <a:ext cx="438454" cy="438454"/>
            <a:chOff x="2138936" y="2257092"/>
            <a:chExt cx="1171908" cy="1171908"/>
          </a:xfrm>
          <a:solidFill>
            <a:srgbClr val="0DB2F0"/>
          </a:solidFill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4D527A4-C199-47D1-A322-A73A2D702545}"/>
                </a:ext>
              </a:extLst>
            </p:cNvPr>
            <p:cNvSpPr/>
            <p:nvPr/>
          </p:nvSpPr>
          <p:spPr>
            <a:xfrm>
              <a:off x="2138936" y="2257092"/>
              <a:ext cx="1171908" cy="1171908"/>
            </a:xfrm>
            <a:custGeom>
              <a:avLst/>
              <a:gdLst>
                <a:gd name="connsiteX0" fmla="*/ 1171908 w 1171908"/>
                <a:gd name="connsiteY0" fmla="*/ 0 h 1171908"/>
                <a:gd name="connsiteX1" fmla="*/ 1171908 w 1171908"/>
                <a:gd name="connsiteY1" fmla="*/ 40195 h 1171908"/>
                <a:gd name="connsiteX2" fmla="*/ 1171907 w 1171908"/>
                <a:gd name="connsiteY2" fmla="*/ 40195 h 1171908"/>
                <a:gd name="connsiteX3" fmla="*/ 40195 w 1171908"/>
                <a:gd name="connsiteY3" fmla="*/ 1171907 h 1171908"/>
                <a:gd name="connsiteX4" fmla="*/ 40195 w 1171908"/>
                <a:gd name="connsiteY4" fmla="*/ 1171908 h 1171908"/>
                <a:gd name="connsiteX5" fmla="*/ 0 w 1171908"/>
                <a:gd name="connsiteY5" fmla="*/ 1171908 h 1171908"/>
                <a:gd name="connsiteX6" fmla="*/ 1171908 w 1171908"/>
                <a:gd name="connsiteY6" fmla="*/ 0 h 1171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1908" h="1171908">
                  <a:moveTo>
                    <a:pt x="1171908" y="0"/>
                  </a:moveTo>
                  <a:lnTo>
                    <a:pt x="1171908" y="40195"/>
                  </a:lnTo>
                  <a:lnTo>
                    <a:pt x="1171907" y="40195"/>
                  </a:lnTo>
                  <a:cubicBezTo>
                    <a:pt x="546880" y="40195"/>
                    <a:pt x="40195" y="546880"/>
                    <a:pt x="40195" y="1171907"/>
                  </a:cubicBezTo>
                  <a:lnTo>
                    <a:pt x="40195" y="1171908"/>
                  </a:lnTo>
                  <a:lnTo>
                    <a:pt x="0" y="1171908"/>
                  </a:lnTo>
                  <a:cubicBezTo>
                    <a:pt x="0" y="524681"/>
                    <a:pt x="524681" y="0"/>
                    <a:pt x="117190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19ACD751-D2DF-44E7-82FC-431398BE4298}"/>
                </a:ext>
              </a:extLst>
            </p:cNvPr>
            <p:cNvSpPr/>
            <p:nvPr/>
          </p:nvSpPr>
          <p:spPr>
            <a:xfrm>
              <a:off x="2381203" y="2499359"/>
              <a:ext cx="929639" cy="929639"/>
            </a:xfrm>
            <a:custGeom>
              <a:avLst/>
              <a:gdLst>
                <a:gd name="connsiteX0" fmla="*/ 1171908 w 1171908"/>
                <a:gd name="connsiteY0" fmla="*/ 0 h 1171908"/>
                <a:gd name="connsiteX1" fmla="*/ 1171908 w 1171908"/>
                <a:gd name="connsiteY1" fmla="*/ 40195 h 1171908"/>
                <a:gd name="connsiteX2" fmla="*/ 1171907 w 1171908"/>
                <a:gd name="connsiteY2" fmla="*/ 40195 h 1171908"/>
                <a:gd name="connsiteX3" fmla="*/ 40195 w 1171908"/>
                <a:gd name="connsiteY3" fmla="*/ 1171907 h 1171908"/>
                <a:gd name="connsiteX4" fmla="*/ 40195 w 1171908"/>
                <a:gd name="connsiteY4" fmla="*/ 1171908 h 1171908"/>
                <a:gd name="connsiteX5" fmla="*/ 0 w 1171908"/>
                <a:gd name="connsiteY5" fmla="*/ 1171908 h 1171908"/>
                <a:gd name="connsiteX6" fmla="*/ 1171908 w 1171908"/>
                <a:gd name="connsiteY6" fmla="*/ 0 h 1171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1908" h="1171908">
                  <a:moveTo>
                    <a:pt x="1171908" y="0"/>
                  </a:moveTo>
                  <a:lnTo>
                    <a:pt x="1171908" y="40195"/>
                  </a:lnTo>
                  <a:lnTo>
                    <a:pt x="1171907" y="40195"/>
                  </a:lnTo>
                  <a:cubicBezTo>
                    <a:pt x="546880" y="40195"/>
                    <a:pt x="40195" y="546880"/>
                    <a:pt x="40195" y="1171907"/>
                  </a:cubicBezTo>
                  <a:lnTo>
                    <a:pt x="40195" y="1171908"/>
                  </a:lnTo>
                  <a:lnTo>
                    <a:pt x="0" y="1171908"/>
                  </a:lnTo>
                  <a:cubicBezTo>
                    <a:pt x="0" y="524681"/>
                    <a:pt x="524681" y="0"/>
                    <a:pt x="117190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CA95AD77-646C-41F2-A38B-AA29BF4612DD}"/>
                </a:ext>
              </a:extLst>
            </p:cNvPr>
            <p:cNvSpPr/>
            <p:nvPr/>
          </p:nvSpPr>
          <p:spPr>
            <a:xfrm>
              <a:off x="2307544" y="2425700"/>
              <a:ext cx="1003300" cy="1003300"/>
            </a:xfrm>
            <a:custGeom>
              <a:avLst/>
              <a:gdLst>
                <a:gd name="connsiteX0" fmla="*/ 1171908 w 1171908"/>
                <a:gd name="connsiteY0" fmla="*/ 0 h 1171908"/>
                <a:gd name="connsiteX1" fmla="*/ 1171908 w 1171908"/>
                <a:gd name="connsiteY1" fmla="*/ 40195 h 1171908"/>
                <a:gd name="connsiteX2" fmla="*/ 1171907 w 1171908"/>
                <a:gd name="connsiteY2" fmla="*/ 40195 h 1171908"/>
                <a:gd name="connsiteX3" fmla="*/ 40195 w 1171908"/>
                <a:gd name="connsiteY3" fmla="*/ 1171907 h 1171908"/>
                <a:gd name="connsiteX4" fmla="*/ 40195 w 1171908"/>
                <a:gd name="connsiteY4" fmla="*/ 1171908 h 1171908"/>
                <a:gd name="connsiteX5" fmla="*/ 0 w 1171908"/>
                <a:gd name="connsiteY5" fmla="*/ 1171908 h 1171908"/>
                <a:gd name="connsiteX6" fmla="*/ 1171908 w 1171908"/>
                <a:gd name="connsiteY6" fmla="*/ 0 h 1171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1908" h="1171908">
                  <a:moveTo>
                    <a:pt x="1171908" y="0"/>
                  </a:moveTo>
                  <a:lnTo>
                    <a:pt x="1171908" y="40195"/>
                  </a:lnTo>
                  <a:lnTo>
                    <a:pt x="1171907" y="40195"/>
                  </a:lnTo>
                  <a:cubicBezTo>
                    <a:pt x="546880" y="40195"/>
                    <a:pt x="40195" y="546880"/>
                    <a:pt x="40195" y="1171907"/>
                  </a:cubicBezTo>
                  <a:lnTo>
                    <a:pt x="40195" y="1171908"/>
                  </a:lnTo>
                  <a:lnTo>
                    <a:pt x="0" y="1171908"/>
                  </a:lnTo>
                  <a:cubicBezTo>
                    <a:pt x="0" y="524681"/>
                    <a:pt x="524681" y="0"/>
                    <a:pt x="117190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D863ADB3-DC92-46D8-80A1-6207588F5241}"/>
                </a:ext>
              </a:extLst>
            </p:cNvPr>
            <p:cNvSpPr/>
            <p:nvPr/>
          </p:nvSpPr>
          <p:spPr>
            <a:xfrm>
              <a:off x="2228804" y="2346960"/>
              <a:ext cx="1082040" cy="1082040"/>
            </a:xfrm>
            <a:custGeom>
              <a:avLst/>
              <a:gdLst>
                <a:gd name="connsiteX0" fmla="*/ 1171908 w 1171908"/>
                <a:gd name="connsiteY0" fmla="*/ 0 h 1171908"/>
                <a:gd name="connsiteX1" fmla="*/ 1171908 w 1171908"/>
                <a:gd name="connsiteY1" fmla="*/ 40195 h 1171908"/>
                <a:gd name="connsiteX2" fmla="*/ 1171907 w 1171908"/>
                <a:gd name="connsiteY2" fmla="*/ 40195 h 1171908"/>
                <a:gd name="connsiteX3" fmla="*/ 40195 w 1171908"/>
                <a:gd name="connsiteY3" fmla="*/ 1171907 h 1171908"/>
                <a:gd name="connsiteX4" fmla="*/ 40195 w 1171908"/>
                <a:gd name="connsiteY4" fmla="*/ 1171908 h 1171908"/>
                <a:gd name="connsiteX5" fmla="*/ 0 w 1171908"/>
                <a:gd name="connsiteY5" fmla="*/ 1171908 h 1171908"/>
                <a:gd name="connsiteX6" fmla="*/ 1171908 w 1171908"/>
                <a:gd name="connsiteY6" fmla="*/ 0 h 1171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1908" h="1171908">
                  <a:moveTo>
                    <a:pt x="1171908" y="0"/>
                  </a:moveTo>
                  <a:lnTo>
                    <a:pt x="1171908" y="40195"/>
                  </a:lnTo>
                  <a:lnTo>
                    <a:pt x="1171907" y="40195"/>
                  </a:lnTo>
                  <a:cubicBezTo>
                    <a:pt x="546880" y="40195"/>
                    <a:pt x="40195" y="546880"/>
                    <a:pt x="40195" y="1171907"/>
                  </a:cubicBezTo>
                  <a:lnTo>
                    <a:pt x="40195" y="1171908"/>
                  </a:lnTo>
                  <a:lnTo>
                    <a:pt x="0" y="1171908"/>
                  </a:lnTo>
                  <a:cubicBezTo>
                    <a:pt x="0" y="524681"/>
                    <a:pt x="524681" y="0"/>
                    <a:pt x="117190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67" name="Picture 66">
            <a:extLst>
              <a:ext uri="{FF2B5EF4-FFF2-40B4-BE49-F238E27FC236}">
                <a16:creationId xmlns:a16="http://schemas.microsoft.com/office/drawing/2014/main" id="{D57864FC-8510-4FD3-B1FA-DBACF138094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615737" y="2546189"/>
            <a:ext cx="4448738" cy="2068007"/>
          </a:xfrm>
          <a:prstGeom prst="rect">
            <a:avLst/>
          </a:prstGeom>
        </p:spPr>
      </p:pic>
      <p:sp>
        <p:nvSpPr>
          <p:cNvPr id="42" name="Hexagon 41">
            <a:extLst>
              <a:ext uri="{FF2B5EF4-FFF2-40B4-BE49-F238E27FC236}">
                <a16:creationId xmlns:a16="http://schemas.microsoft.com/office/drawing/2014/main" id="{314713D7-B34A-420F-BA0B-6BD6256EE05E}"/>
              </a:ext>
            </a:extLst>
          </p:cNvPr>
          <p:cNvSpPr/>
          <p:nvPr/>
        </p:nvSpPr>
        <p:spPr>
          <a:xfrm rot="16200000">
            <a:off x="-4622699" y="4023153"/>
            <a:ext cx="2040592" cy="1759128"/>
          </a:xfrm>
          <a:prstGeom prst="hexagon">
            <a:avLst>
              <a:gd name="adj" fmla="val 26951"/>
              <a:gd name="vf" fmla="val 115470"/>
            </a:avLst>
          </a:prstGeom>
          <a:solidFill>
            <a:schemeClr val="bg1"/>
          </a:solidFill>
          <a:ln>
            <a:noFill/>
          </a:ln>
          <a:effectLst>
            <a:outerShdw blurRad="889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D9858BA-BF8C-497F-9FDE-00E9A1065B8E}"/>
              </a:ext>
            </a:extLst>
          </p:cNvPr>
          <p:cNvSpPr/>
          <p:nvPr/>
        </p:nvSpPr>
        <p:spPr>
          <a:xfrm>
            <a:off x="-3877657" y="3684679"/>
            <a:ext cx="550506" cy="550506"/>
          </a:xfrm>
          <a:prstGeom prst="ellipse">
            <a:avLst/>
          </a:prstGeom>
          <a:solidFill>
            <a:srgbClr val="F9C950"/>
          </a:solidFill>
          <a:ln w="57150">
            <a:solidFill>
              <a:srgbClr val="FFFF00"/>
            </a:solidFill>
          </a:ln>
          <a:effectLst>
            <a:outerShdw blurRad="635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Hexagon 43">
            <a:extLst>
              <a:ext uri="{FF2B5EF4-FFF2-40B4-BE49-F238E27FC236}">
                <a16:creationId xmlns:a16="http://schemas.microsoft.com/office/drawing/2014/main" id="{22F05A5D-2EEA-49C2-A052-BE4FEF1BBEEC}"/>
              </a:ext>
            </a:extLst>
          </p:cNvPr>
          <p:cNvSpPr/>
          <p:nvPr/>
        </p:nvSpPr>
        <p:spPr>
          <a:xfrm rot="16200000">
            <a:off x="-4622700" y="1557474"/>
            <a:ext cx="2040592" cy="1759128"/>
          </a:xfrm>
          <a:prstGeom prst="hexagon">
            <a:avLst>
              <a:gd name="adj" fmla="val 26951"/>
              <a:gd name="vf" fmla="val 115470"/>
            </a:avLst>
          </a:prstGeom>
          <a:solidFill>
            <a:schemeClr val="bg1"/>
          </a:solidFill>
          <a:ln>
            <a:noFill/>
          </a:ln>
          <a:effectLst>
            <a:outerShdw blurRad="889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C147C974-2E5C-4122-B403-E9C564529480}"/>
              </a:ext>
            </a:extLst>
          </p:cNvPr>
          <p:cNvSpPr/>
          <p:nvPr/>
        </p:nvSpPr>
        <p:spPr>
          <a:xfrm>
            <a:off x="-3877658" y="1202470"/>
            <a:ext cx="550506" cy="550506"/>
          </a:xfrm>
          <a:prstGeom prst="ellipse">
            <a:avLst/>
          </a:prstGeom>
          <a:solidFill>
            <a:srgbClr val="BCC35D"/>
          </a:solidFill>
          <a:ln w="57150">
            <a:solidFill>
              <a:srgbClr val="00FF00"/>
            </a:solidFill>
          </a:ln>
          <a:effectLst>
            <a:outerShdw blurRad="635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49E63EB-D764-40BD-B0CC-B4889EDCFBCB}"/>
              </a:ext>
            </a:extLst>
          </p:cNvPr>
          <p:cNvSpPr txBox="1"/>
          <p:nvPr/>
        </p:nvSpPr>
        <p:spPr>
          <a:xfrm>
            <a:off x="-4481968" y="1928812"/>
            <a:ext cx="16643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Latest methodologies and approaches </a:t>
            </a:r>
            <a:endParaRPr lang="en-US" sz="1600" b="1" dirty="0">
              <a:solidFill>
                <a:schemeClr val="bg2">
                  <a:lumMod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655BBCC-F0DD-4F35-B011-F9CFB8694B59}"/>
              </a:ext>
            </a:extLst>
          </p:cNvPr>
          <p:cNvSpPr txBox="1"/>
          <p:nvPr/>
        </p:nvSpPr>
        <p:spPr>
          <a:xfrm>
            <a:off x="-4397882" y="4263240"/>
            <a:ext cx="18548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Contributing</a:t>
            </a:r>
          </a:p>
          <a:p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to sustainable recovery of the COVID-19 pandemic</a:t>
            </a:r>
            <a:endParaRPr lang="en-US" sz="1600" b="1" dirty="0">
              <a:solidFill>
                <a:schemeClr val="bg2">
                  <a:lumMod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09BE8620-32C6-4A6A-94CF-D24947A9D85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06903" y="1273031"/>
            <a:ext cx="408995" cy="4089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4A283A69-CBCA-42EC-B712-C2384AD85B3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67030" y="3783839"/>
            <a:ext cx="332354" cy="33235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2807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>
            <a:extLst>
              <a:ext uri="{FF2B5EF4-FFF2-40B4-BE49-F238E27FC236}">
                <a16:creationId xmlns:a16="http://schemas.microsoft.com/office/drawing/2014/main" id="{2FA9817B-DEC5-4C76-841F-6367E154E4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51" t="100000" r="8396" b="-39"/>
          <a:stretch>
            <a:fillRect/>
          </a:stretch>
        </p:blipFill>
        <p:spPr>
          <a:xfrm>
            <a:off x="5413129" y="5588916"/>
            <a:ext cx="92773" cy="1610"/>
          </a:xfrm>
          <a:custGeom>
            <a:avLst/>
            <a:gdLst>
              <a:gd name="connsiteX0" fmla="*/ 0 w 92773"/>
              <a:gd name="connsiteY0" fmla="*/ 0 h 1610"/>
              <a:gd name="connsiteX1" fmla="*/ 92773 w 92773"/>
              <a:gd name="connsiteY1" fmla="*/ 0 h 1610"/>
              <a:gd name="connsiteX2" fmla="*/ 92723 w 92773"/>
              <a:gd name="connsiteY2" fmla="*/ 1610 h 1610"/>
              <a:gd name="connsiteX3" fmla="*/ 0 w 92773"/>
              <a:gd name="connsiteY3" fmla="*/ 0 h 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773" h="1610">
                <a:moveTo>
                  <a:pt x="0" y="0"/>
                </a:moveTo>
                <a:lnTo>
                  <a:pt x="92773" y="0"/>
                </a:lnTo>
                <a:lnTo>
                  <a:pt x="92723" y="161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9F16BB14-9CEF-4AF5-9FDA-7E76D55B5A5A}"/>
              </a:ext>
            </a:extLst>
          </p:cNvPr>
          <p:cNvSpPr/>
          <p:nvPr/>
        </p:nvSpPr>
        <p:spPr>
          <a:xfrm rot="16200000" flipH="1" flipV="1">
            <a:off x="3491947" y="-2716696"/>
            <a:ext cx="5983356" cy="11416750"/>
          </a:xfrm>
          <a:custGeom>
            <a:avLst/>
            <a:gdLst>
              <a:gd name="connsiteX0" fmla="*/ 0 w 5983356"/>
              <a:gd name="connsiteY0" fmla="*/ 1010479 h 11416750"/>
              <a:gd name="connsiteX1" fmla="*/ 617155 w 5983356"/>
              <a:gd name="connsiteY1" fmla="*/ 1941550 h 11416750"/>
              <a:gd name="connsiteX2" fmla="*/ 755373 w 5983356"/>
              <a:gd name="connsiteY2" fmla="*/ 1984455 h 11416750"/>
              <a:gd name="connsiteX3" fmla="*/ 755373 w 5983356"/>
              <a:gd name="connsiteY3" fmla="*/ 11416750 h 11416750"/>
              <a:gd name="connsiteX4" fmla="*/ 894521 w 5983356"/>
              <a:gd name="connsiteY4" fmla="*/ 11416750 h 11416750"/>
              <a:gd name="connsiteX5" fmla="*/ 894521 w 5983356"/>
              <a:gd name="connsiteY5" fmla="*/ 11416749 h 11416750"/>
              <a:gd name="connsiteX6" fmla="*/ 5983356 w 5983356"/>
              <a:gd name="connsiteY6" fmla="*/ 11416749 h 11416750"/>
              <a:gd name="connsiteX7" fmla="*/ 5983356 w 5983356"/>
              <a:gd name="connsiteY7" fmla="*/ 11277601 h 11416750"/>
              <a:gd name="connsiteX8" fmla="*/ 894521 w 5983356"/>
              <a:gd name="connsiteY8" fmla="*/ 11277601 h 11416750"/>
              <a:gd name="connsiteX9" fmla="*/ 894521 w 5983356"/>
              <a:gd name="connsiteY9" fmla="*/ 2009268 h 11416750"/>
              <a:gd name="connsiteX10" fmla="*/ 1010479 w 5983356"/>
              <a:gd name="connsiteY10" fmla="*/ 2020958 h 11416750"/>
              <a:gd name="connsiteX11" fmla="*/ 2020958 w 5983356"/>
              <a:gd name="connsiteY11" fmla="*/ 1010479 h 11416750"/>
              <a:gd name="connsiteX12" fmla="*/ 1010479 w 5983356"/>
              <a:gd name="connsiteY12" fmla="*/ 0 h 11416750"/>
              <a:gd name="connsiteX13" fmla="*/ 0 w 5983356"/>
              <a:gd name="connsiteY13" fmla="*/ 1010479 h 1141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83356" h="11416750">
                <a:moveTo>
                  <a:pt x="0" y="1010479"/>
                </a:moveTo>
                <a:cubicBezTo>
                  <a:pt x="0" y="1429033"/>
                  <a:pt x="254479" y="1788150"/>
                  <a:pt x="617155" y="1941550"/>
                </a:cubicBezTo>
                <a:lnTo>
                  <a:pt x="755373" y="1984455"/>
                </a:lnTo>
                <a:lnTo>
                  <a:pt x="755373" y="11416750"/>
                </a:lnTo>
                <a:lnTo>
                  <a:pt x="894521" y="11416750"/>
                </a:lnTo>
                <a:lnTo>
                  <a:pt x="894521" y="11416749"/>
                </a:lnTo>
                <a:lnTo>
                  <a:pt x="5983356" y="11416749"/>
                </a:lnTo>
                <a:lnTo>
                  <a:pt x="5983356" y="11277601"/>
                </a:lnTo>
                <a:lnTo>
                  <a:pt x="894521" y="11277601"/>
                </a:lnTo>
                <a:lnTo>
                  <a:pt x="894521" y="2009268"/>
                </a:lnTo>
                <a:lnTo>
                  <a:pt x="1010479" y="2020958"/>
                </a:lnTo>
                <a:cubicBezTo>
                  <a:pt x="1568551" y="2020958"/>
                  <a:pt x="2020958" y="1568551"/>
                  <a:pt x="2020958" y="1010479"/>
                </a:cubicBezTo>
                <a:cubicBezTo>
                  <a:pt x="2020958" y="452407"/>
                  <a:pt x="1568551" y="0"/>
                  <a:pt x="1010479" y="0"/>
                </a:cubicBezTo>
                <a:cubicBezTo>
                  <a:pt x="452407" y="0"/>
                  <a:pt x="0" y="452407"/>
                  <a:pt x="0" y="1010479"/>
                </a:cubicBezTo>
                <a:close/>
              </a:path>
            </a:pathLst>
          </a:custGeom>
          <a:gradFill>
            <a:gsLst>
              <a:gs pos="100000">
                <a:srgbClr val="0D6087"/>
              </a:gs>
              <a:gs pos="0">
                <a:srgbClr val="0DB2F0"/>
              </a:gs>
            </a:gsLst>
            <a:lin ang="5400000" scaled="1"/>
          </a:gradFill>
          <a:ln>
            <a:noFill/>
          </a:ln>
          <a:effectLst>
            <a:outerShdw blurRad="279400" dist="38100" dir="2700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B4BAACC7-0352-4C54-9741-0BA8CD71D8D1}"/>
              </a:ext>
            </a:extLst>
          </p:cNvPr>
          <p:cNvSpPr/>
          <p:nvPr/>
        </p:nvSpPr>
        <p:spPr>
          <a:xfrm>
            <a:off x="10306415" y="124165"/>
            <a:ext cx="1776856" cy="177685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381000" dist="50800" dir="13500000">
              <a:prstClr val="black">
                <a:alpha val="24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74C3B96C-87BA-465E-9FCD-9B46C2F8A441}"/>
              </a:ext>
            </a:extLst>
          </p:cNvPr>
          <p:cNvSpPr/>
          <p:nvPr/>
        </p:nvSpPr>
        <p:spPr>
          <a:xfrm>
            <a:off x="0" y="5983357"/>
            <a:ext cx="12192000" cy="874643"/>
          </a:xfrm>
          <a:prstGeom prst="rect">
            <a:avLst/>
          </a:prstGeom>
          <a:gradFill flip="none" rotWithShape="1">
            <a:gsLst>
              <a:gs pos="0">
                <a:srgbClr val="0D5579"/>
              </a:gs>
              <a:gs pos="100000">
                <a:srgbClr val="0DB2F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F829EE1A-F239-4704-8811-322FBE5C5968}"/>
              </a:ext>
            </a:extLst>
          </p:cNvPr>
          <p:cNvSpPr/>
          <p:nvPr/>
        </p:nvSpPr>
        <p:spPr>
          <a:xfrm>
            <a:off x="10306415" y="124165"/>
            <a:ext cx="1776856" cy="177685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381000" dist="50800" dir="13500000">
              <a:prstClr val="black">
                <a:alpha val="24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B9ACFF5A-922B-4374-A7C1-D7FB335B7C64}"/>
              </a:ext>
            </a:extLst>
          </p:cNvPr>
          <p:cNvSpPr txBox="1"/>
          <p:nvPr/>
        </p:nvSpPr>
        <p:spPr>
          <a:xfrm>
            <a:off x="99014" y="6253908"/>
            <a:ext cx="1824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7</a:t>
            </a:r>
            <a:r>
              <a:rPr lang="en-US" sz="1600" baseline="30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 </a:t>
            </a:r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July, 2021</a:t>
            </a: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13CEB9D6-C34D-4955-9368-DD347C19FD7E}"/>
              </a:ext>
            </a:extLst>
          </p:cNvPr>
          <p:cNvCxnSpPr>
            <a:cxnSpLocks/>
          </p:cNvCxnSpPr>
          <p:nvPr/>
        </p:nvCxnSpPr>
        <p:spPr>
          <a:xfrm flipV="1">
            <a:off x="344834" y="6570016"/>
            <a:ext cx="128016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A0DD331-5B1D-404A-947E-48A65B495173}"/>
              </a:ext>
            </a:extLst>
          </p:cNvPr>
          <p:cNvCxnSpPr>
            <a:cxnSpLocks/>
          </p:cNvCxnSpPr>
          <p:nvPr/>
        </p:nvCxnSpPr>
        <p:spPr>
          <a:xfrm>
            <a:off x="11467846" y="2504098"/>
            <a:ext cx="0" cy="3291840"/>
          </a:xfrm>
          <a:prstGeom prst="line">
            <a:avLst/>
          </a:prstGeom>
          <a:ln w="146050">
            <a:solidFill>
              <a:srgbClr val="0D55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FFEF6C1D-7740-45A7-8CCA-214BB17822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083" y="1221212"/>
            <a:ext cx="4163126" cy="615914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54C48034-A098-44F7-A563-062DEF00172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955"/>
          <a:stretch/>
        </p:blipFill>
        <p:spPr>
          <a:xfrm>
            <a:off x="10535080" y="345843"/>
            <a:ext cx="1375512" cy="1352597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544889BC-661F-4428-B568-AB9D84FF1D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414" y="5941655"/>
            <a:ext cx="768759" cy="855738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66A1C40C-0C4E-4983-9D5A-6902465B18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683" y="6084947"/>
            <a:ext cx="974495" cy="651485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BB569FA2-3FAE-40E5-A556-8D091B3662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628" y="6040116"/>
            <a:ext cx="2402681" cy="784663"/>
          </a:xfrm>
          <a:prstGeom prst="rect">
            <a:avLst/>
          </a:prstGeom>
        </p:spPr>
      </p:pic>
      <p:pic>
        <p:nvPicPr>
          <p:cNvPr id="83" name="Picture 2">
            <a:extLst>
              <a:ext uri="{FF2B5EF4-FFF2-40B4-BE49-F238E27FC236}">
                <a16:creationId xmlns:a16="http://schemas.microsoft.com/office/drawing/2014/main" id="{2BD1005A-3212-4BE4-888B-4B176BB96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3989" y="6236026"/>
            <a:ext cx="1409407" cy="416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" name="Picture 13" descr="Shape&#10;&#10;Description automatically generated with medium confidence">
            <a:extLst>
              <a:ext uri="{FF2B5EF4-FFF2-40B4-BE49-F238E27FC236}">
                <a16:creationId xmlns:a16="http://schemas.microsoft.com/office/drawing/2014/main" id="{61ECC07D-C141-4621-9EA6-BFEBD94C9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469" y="6002385"/>
            <a:ext cx="1954956" cy="755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" name="Graphic 3">
            <a:extLst>
              <a:ext uri="{FF2B5EF4-FFF2-40B4-BE49-F238E27FC236}">
                <a16:creationId xmlns:a16="http://schemas.microsoft.com/office/drawing/2014/main" id="{A5C19F33-6029-4846-B15C-1BB6DCC70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39"/>
          <a:stretch>
            <a:fillRect/>
          </a:stretch>
        </p:blipFill>
        <p:spPr bwMode="auto">
          <a:xfrm>
            <a:off x="2391804" y="6240009"/>
            <a:ext cx="2166280" cy="39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2B431D58-9A49-4E60-B391-894F1F2A6F02}"/>
              </a:ext>
            </a:extLst>
          </p:cNvPr>
          <p:cNvSpPr txBox="1"/>
          <p:nvPr/>
        </p:nvSpPr>
        <p:spPr>
          <a:xfrm>
            <a:off x="892771" y="1826091"/>
            <a:ext cx="5450511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u="sng" dirty="0">
                <a:solidFill>
                  <a:srgbClr val="116FA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Part 1</a:t>
            </a:r>
            <a:r>
              <a:rPr lang="en-US" sz="2000" b="1" dirty="0">
                <a:solidFill>
                  <a:srgbClr val="116FA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116FA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Introduction and overview of the Open Online Course “Integrated Recovery Planning and Policy Coherence Towards the SDG</a:t>
            </a:r>
            <a:r>
              <a:rPr lang="en-US" sz="2000" b="1" dirty="0">
                <a:solidFill>
                  <a:srgbClr val="116FA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</a:t>
            </a:r>
            <a:r>
              <a:rPr lang="en-US" sz="2000" b="1" dirty="0">
                <a:solidFill>
                  <a:srgbClr val="116FA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” and its 5 Modules: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 </a:t>
            </a:r>
            <a:endParaRPr lang="en-US" sz="200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000" b="1" u="sng" dirty="0">
              <a:solidFill>
                <a:srgbClr val="000000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CA" sz="2000" b="1" u="sng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Panellists</a:t>
            </a:r>
            <a:r>
              <a:rPr lang="en-CA" sz="2000" b="1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: </a:t>
            </a:r>
            <a:endParaRPr lang="en-US" sz="2000" b="1" dirty="0"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CA" sz="2000" b="1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Ms. Veronique Verbruggen</a:t>
            </a:r>
            <a:r>
              <a:rPr lang="en-CA" sz="20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CA" sz="20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Senior Interregional Advisor Governance and Public Institutions, UNDESA/DPIDG</a:t>
            </a:r>
            <a:endParaRPr lang="en-US" sz="2000" dirty="0"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0B70093-290F-47E9-B534-B34F56E1723B}"/>
              </a:ext>
            </a:extLst>
          </p:cNvPr>
          <p:cNvSpPr txBox="1"/>
          <p:nvPr/>
        </p:nvSpPr>
        <p:spPr>
          <a:xfrm>
            <a:off x="7180663" y="2304656"/>
            <a:ext cx="368297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u="sng" dirty="0">
                <a:solidFill>
                  <a:srgbClr val="116FA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Linkages Between the Building Blocks on Institutional Arrangements for Policy Coherence and </a:t>
            </a:r>
          </a:p>
          <a:p>
            <a:r>
              <a:rPr lang="en-US" sz="2400" b="1" u="sng" dirty="0">
                <a:solidFill>
                  <a:srgbClr val="116FA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the Steps for Integrated Recovery Planning and Policy Coherence</a:t>
            </a:r>
          </a:p>
        </p:txBody>
      </p:sp>
    </p:spTree>
    <p:extLst>
      <p:ext uri="{BB962C8B-B14F-4D97-AF65-F5344CB8AC3E}">
        <p14:creationId xmlns:p14="http://schemas.microsoft.com/office/powerpoint/2010/main" val="3940316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E2B27FA-5A62-4E4B-9195-9D649D9C5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9952" y="1964722"/>
            <a:ext cx="6522278" cy="41867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D226C6-A97C-E142-9377-7571FE100F2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1909" y="952561"/>
            <a:ext cx="646232" cy="15302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A5DE90-F5F1-294F-9D34-517D545F557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3262" y="952370"/>
            <a:ext cx="646232" cy="15302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D3CB99B-8610-AC49-A18E-F9B7439343D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1166" y="4651803"/>
            <a:ext cx="646232" cy="15302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959A110-F781-0B45-8B17-F7CD56102AE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4696" y="3017983"/>
            <a:ext cx="646232" cy="153023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53784830-1FA3-4B4E-A0E3-4A4EA86A7FBB}"/>
              </a:ext>
            </a:extLst>
          </p:cNvPr>
          <p:cNvGrpSpPr/>
          <p:nvPr/>
        </p:nvGrpSpPr>
        <p:grpSpPr>
          <a:xfrm>
            <a:off x="962524" y="914653"/>
            <a:ext cx="3279932" cy="1530229"/>
            <a:chOff x="2511939" y="384148"/>
            <a:chExt cx="3279932" cy="1530229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C6E0F0B-345D-CB41-9B95-01AFB864E6B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11939" y="384148"/>
              <a:ext cx="2633700" cy="153022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DED5BD1-2211-A546-86E1-5FF42675F73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45639" y="384148"/>
              <a:ext cx="646232" cy="1530229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B8808529-E392-4B4D-ABB5-3965E1BB879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8994" y="4220257"/>
            <a:ext cx="646232" cy="153022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AE8DC67-B311-FE4D-880A-A813D66A8BF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1111" y="4214581"/>
            <a:ext cx="646232" cy="1530229"/>
          </a:xfrm>
          <a:prstGeom prst="rect">
            <a:avLst/>
          </a:prstGeom>
        </p:spPr>
      </p:pic>
      <p:sp>
        <p:nvSpPr>
          <p:cNvPr id="16" name="Flowchart: Process 20">
            <a:extLst>
              <a:ext uri="{FF2B5EF4-FFF2-40B4-BE49-F238E27FC236}">
                <a16:creationId xmlns:a16="http://schemas.microsoft.com/office/drawing/2014/main" id="{1811928C-7472-944D-9CE1-6D0C69B72C6D}"/>
              </a:ext>
            </a:extLst>
          </p:cNvPr>
          <p:cNvSpPr/>
          <p:nvPr/>
        </p:nvSpPr>
        <p:spPr>
          <a:xfrm>
            <a:off x="1" y="476"/>
            <a:ext cx="10088140" cy="680236"/>
          </a:xfrm>
          <a:prstGeom prst="flowChartProcess">
            <a:avLst/>
          </a:prstGeom>
          <a:solidFill>
            <a:srgbClr val="116F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Linkages Between the Building Blocks on Institutional Arrangements for Policy Coherence and </a:t>
            </a:r>
          </a:p>
          <a:p>
            <a:pPr algn="ctr"/>
            <a:r>
              <a:rPr lang="en-CA" dirty="0"/>
              <a:t>the Steps for Integrated Recovery Planning and Policy Coherence</a:t>
            </a:r>
          </a:p>
        </p:txBody>
      </p:sp>
    </p:spTree>
    <p:extLst>
      <p:ext uri="{BB962C8B-B14F-4D97-AF65-F5344CB8AC3E}">
        <p14:creationId xmlns:p14="http://schemas.microsoft.com/office/powerpoint/2010/main" val="3153620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D269F555-EB87-0F4F-89A7-9D47E5EE41E7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DACB084-C5B5-4656-B1C5-3EE687F46F70}" type="slidenum">
              <a:rPr lang="ko-KR" altLang="en-US" smtClean="0"/>
              <a:pPr/>
              <a:t>12</a:t>
            </a:fld>
            <a:endParaRPr lang="ko-KR" altLang="en-US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B29F541-B3FF-9445-9C44-692031135BD4}"/>
              </a:ext>
            </a:extLst>
          </p:cNvPr>
          <p:cNvGraphicFramePr/>
          <p:nvPr/>
        </p:nvGraphicFramePr>
        <p:xfrm>
          <a:off x="1319462" y="2905373"/>
          <a:ext cx="10034337" cy="3108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5C02D8E-8BE6-C449-8F59-4B4614A94B12}"/>
              </a:ext>
            </a:extLst>
          </p:cNvPr>
          <p:cNvSpPr txBox="1"/>
          <p:nvPr/>
        </p:nvSpPr>
        <p:spPr>
          <a:xfrm>
            <a:off x="961226" y="656859"/>
            <a:ext cx="991131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D6087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0D6087"/>
                </a:solidFill>
              </a:rPr>
              <a:t>Mobilise</a:t>
            </a:r>
            <a:r>
              <a:rPr lang="en-US" b="1" dirty="0">
                <a:solidFill>
                  <a:srgbClr val="0D6087"/>
                </a:solidFill>
              </a:rPr>
              <a:t> whole of government action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D6087"/>
                </a:solidFill>
              </a:rPr>
              <a:t>Support present needs and those of future generations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D6087"/>
                </a:solidFill>
              </a:rPr>
              <a:t>Capitalize on synergies btw social, economic and environmental policy areas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D6087"/>
                </a:solidFill>
              </a:rPr>
              <a:t>Resolve divergence between policies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D6087"/>
                </a:solidFill>
              </a:rPr>
              <a:t>Promote coordinated action across different levels of government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D6087"/>
                </a:solidFill>
              </a:rPr>
              <a:t>Engage all relevant actors to identify priorities and challenges, align actions and mobilize resources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575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D269F555-EB87-0F4F-89A7-9D47E5EE41E7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DACB084-C5B5-4656-B1C5-3EE687F46F70}" type="slidenum">
              <a:rPr lang="ko-KR" altLang="en-US" smtClean="0"/>
              <a:pPr/>
              <a:t>13</a:t>
            </a:fld>
            <a:endParaRPr lang="ko-KR" alt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181A2E7-8802-B447-B165-7BCF7DBB1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7383" y="1252312"/>
            <a:ext cx="8825730" cy="435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029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>
            <a:extLst>
              <a:ext uri="{FF2B5EF4-FFF2-40B4-BE49-F238E27FC236}">
                <a16:creationId xmlns:a16="http://schemas.microsoft.com/office/drawing/2014/main" id="{2FA9817B-DEC5-4C76-841F-6367E154E4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51" t="100000" r="8396" b="-39"/>
          <a:stretch>
            <a:fillRect/>
          </a:stretch>
        </p:blipFill>
        <p:spPr>
          <a:xfrm>
            <a:off x="5413129" y="5588916"/>
            <a:ext cx="92773" cy="1610"/>
          </a:xfrm>
          <a:custGeom>
            <a:avLst/>
            <a:gdLst>
              <a:gd name="connsiteX0" fmla="*/ 0 w 92773"/>
              <a:gd name="connsiteY0" fmla="*/ 0 h 1610"/>
              <a:gd name="connsiteX1" fmla="*/ 92773 w 92773"/>
              <a:gd name="connsiteY1" fmla="*/ 0 h 1610"/>
              <a:gd name="connsiteX2" fmla="*/ 92723 w 92773"/>
              <a:gd name="connsiteY2" fmla="*/ 1610 h 1610"/>
              <a:gd name="connsiteX3" fmla="*/ 0 w 92773"/>
              <a:gd name="connsiteY3" fmla="*/ 0 h 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773" h="1610">
                <a:moveTo>
                  <a:pt x="0" y="0"/>
                </a:moveTo>
                <a:lnTo>
                  <a:pt x="92773" y="0"/>
                </a:lnTo>
                <a:lnTo>
                  <a:pt x="92723" y="161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9F16BB14-9CEF-4AF5-9FDA-7E76D55B5A5A}"/>
              </a:ext>
            </a:extLst>
          </p:cNvPr>
          <p:cNvSpPr/>
          <p:nvPr/>
        </p:nvSpPr>
        <p:spPr>
          <a:xfrm rot="16200000" flipH="1" flipV="1">
            <a:off x="3491947" y="-2716696"/>
            <a:ext cx="5983356" cy="11416750"/>
          </a:xfrm>
          <a:custGeom>
            <a:avLst/>
            <a:gdLst>
              <a:gd name="connsiteX0" fmla="*/ 0 w 5983356"/>
              <a:gd name="connsiteY0" fmla="*/ 1010479 h 11416750"/>
              <a:gd name="connsiteX1" fmla="*/ 617155 w 5983356"/>
              <a:gd name="connsiteY1" fmla="*/ 1941550 h 11416750"/>
              <a:gd name="connsiteX2" fmla="*/ 755373 w 5983356"/>
              <a:gd name="connsiteY2" fmla="*/ 1984455 h 11416750"/>
              <a:gd name="connsiteX3" fmla="*/ 755373 w 5983356"/>
              <a:gd name="connsiteY3" fmla="*/ 11416750 h 11416750"/>
              <a:gd name="connsiteX4" fmla="*/ 894521 w 5983356"/>
              <a:gd name="connsiteY4" fmla="*/ 11416750 h 11416750"/>
              <a:gd name="connsiteX5" fmla="*/ 894521 w 5983356"/>
              <a:gd name="connsiteY5" fmla="*/ 11416749 h 11416750"/>
              <a:gd name="connsiteX6" fmla="*/ 5983356 w 5983356"/>
              <a:gd name="connsiteY6" fmla="*/ 11416749 h 11416750"/>
              <a:gd name="connsiteX7" fmla="*/ 5983356 w 5983356"/>
              <a:gd name="connsiteY7" fmla="*/ 11277601 h 11416750"/>
              <a:gd name="connsiteX8" fmla="*/ 894521 w 5983356"/>
              <a:gd name="connsiteY8" fmla="*/ 11277601 h 11416750"/>
              <a:gd name="connsiteX9" fmla="*/ 894521 w 5983356"/>
              <a:gd name="connsiteY9" fmla="*/ 2009268 h 11416750"/>
              <a:gd name="connsiteX10" fmla="*/ 1010479 w 5983356"/>
              <a:gd name="connsiteY10" fmla="*/ 2020958 h 11416750"/>
              <a:gd name="connsiteX11" fmla="*/ 2020958 w 5983356"/>
              <a:gd name="connsiteY11" fmla="*/ 1010479 h 11416750"/>
              <a:gd name="connsiteX12" fmla="*/ 1010479 w 5983356"/>
              <a:gd name="connsiteY12" fmla="*/ 0 h 11416750"/>
              <a:gd name="connsiteX13" fmla="*/ 0 w 5983356"/>
              <a:gd name="connsiteY13" fmla="*/ 1010479 h 1141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83356" h="11416750">
                <a:moveTo>
                  <a:pt x="0" y="1010479"/>
                </a:moveTo>
                <a:cubicBezTo>
                  <a:pt x="0" y="1429033"/>
                  <a:pt x="254479" y="1788150"/>
                  <a:pt x="617155" y="1941550"/>
                </a:cubicBezTo>
                <a:lnTo>
                  <a:pt x="755373" y="1984455"/>
                </a:lnTo>
                <a:lnTo>
                  <a:pt x="755373" y="11416750"/>
                </a:lnTo>
                <a:lnTo>
                  <a:pt x="894521" y="11416750"/>
                </a:lnTo>
                <a:lnTo>
                  <a:pt x="894521" y="11416749"/>
                </a:lnTo>
                <a:lnTo>
                  <a:pt x="5983356" y="11416749"/>
                </a:lnTo>
                <a:lnTo>
                  <a:pt x="5983356" y="11277601"/>
                </a:lnTo>
                <a:lnTo>
                  <a:pt x="894521" y="11277601"/>
                </a:lnTo>
                <a:lnTo>
                  <a:pt x="894521" y="2009268"/>
                </a:lnTo>
                <a:lnTo>
                  <a:pt x="1010479" y="2020958"/>
                </a:lnTo>
                <a:cubicBezTo>
                  <a:pt x="1568551" y="2020958"/>
                  <a:pt x="2020958" y="1568551"/>
                  <a:pt x="2020958" y="1010479"/>
                </a:cubicBezTo>
                <a:cubicBezTo>
                  <a:pt x="2020958" y="452407"/>
                  <a:pt x="1568551" y="0"/>
                  <a:pt x="1010479" y="0"/>
                </a:cubicBezTo>
                <a:cubicBezTo>
                  <a:pt x="452407" y="0"/>
                  <a:pt x="0" y="452407"/>
                  <a:pt x="0" y="1010479"/>
                </a:cubicBezTo>
                <a:close/>
              </a:path>
            </a:pathLst>
          </a:custGeom>
          <a:gradFill>
            <a:gsLst>
              <a:gs pos="100000">
                <a:srgbClr val="0D6087"/>
              </a:gs>
              <a:gs pos="0">
                <a:srgbClr val="0DB2F0"/>
              </a:gs>
            </a:gsLst>
            <a:lin ang="5400000" scaled="1"/>
          </a:gradFill>
          <a:ln>
            <a:noFill/>
          </a:ln>
          <a:effectLst>
            <a:outerShdw blurRad="279400" dist="38100" dir="2700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B4BAACC7-0352-4C54-9741-0BA8CD71D8D1}"/>
              </a:ext>
            </a:extLst>
          </p:cNvPr>
          <p:cNvSpPr/>
          <p:nvPr/>
        </p:nvSpPr>
        <p:spPr>
          <a:xfrm>
            <a:off x="10306415" y="124165"/>
            <a:ext cx="1776856" cy="177685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381000" dist="50800" dir="13500000">
              <a:prstClr val="black">
                <a:alpha val="24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74C3B96C-87BA-465E-9FCD-9B46C2F8A441}"/>
              </a:ext>
            </a:extLst>
          </p:cNvPr>
          <p:cNvSpPr/>
          <p:nvPr/>
        </p:nvSpPr>
        <p:spPr>
          <a:xfrm>
            <a:off x="0" y="5983357"/>
            <a:ext cx="12192000" cy="874643"/>
          </a:xfrm>
          <a:prstGeom prst="rect">
            <a:avLst/>
          </a:prstGeom>
          <a:gradFill flip="none" rotWithShape="1">
            <a:gsLst>
              <a:gs pos="0">
                <a:srgbClr val="0D5579"/>
              </a:gs>
              <a:gs pos="100000">
                <a:srgbClr val="0DB2F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F829EE1A-F239-4704-8811-322FBE5C5968}"/>
              </a:ext>
            </a:extLst>
          </p:cNvPr>
          <p:cNvSpPr/>
          <p:nvPr/>
        </p:nvSpPr>
        <p:spPr>
          <a:xfrm>
            <a:off x="10306415" y="124165"/>
            <a:ext cx="1776856" cy="177685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381000" dist="50800" dir="13500000">
              <a:prstClr val="black">
                <a:alpha val="24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B9ACFF5A-922B-4374-A7C1-D7FB335B7C64}"/>
              </a:ext>
            </a:extLst>
          </p:cNvPr>
          <p:cNvSpPr txBox="1"/>
          <p:nvPr/>
        </p:nvSpPr>
        <p:spPr>
          <a:xfrm>
            <a:off x="99014" y="6253908"/>
            <a:ext cx="1824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7</a:t>
            </a:r>
            <a:r>
              <a:rPr lang="en-US" sz="1600" baseline="30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 </a:t>
            </a:r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July, 2021</a:t>
            </a: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13CEB9D6-C34D-4955-9368-DD347C19FD7E}"/>
              </a:ext>
            </a:extLst>
          </p:cNvPr>
          <p:cNvCxnSpPr>
            <a:cxnSpLocks/>
          </p:cNvCxnSpPr>
          <p:nvPr/>
        </p:nvCxnSpPr>
        <p:spPr>
          <a:xfrm flipV="1">
            <a:off x="344834" y="6570016"/>
            <a:ext cx="128016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A0DD331-5B1D-404A-947E-48A65B495173}"/>
              </a:ext>
            </a:extLst>
          </p:cNvPr>
          <p:cNvCxnSpPr>
            <a:cxnSpLocks/>
          </p:cNvCxnSpPr>
          <p:nvPr/>
        </p:nvCxnSpPr>
        <p:spPr>
          <a:xfrm>
            <a:off x="11467846" y="2504098"/>
            <a:ext cx="0" cy="3291840"/>
          </a:xfrm>
          <a:prstGeom prst="line">
            <a:avLst/>
          </a:prstGeom>
          <a:ln w="146050">
            <a:solidFill>
              <a:srgbClr val="0D55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FFEF6C1D-7740-45A7-8CCA-214BB17822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083" y="1221212"/>
            <a:ext cx="4163126" cy="615914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54C48034-A098-44F7-A563-062DEF00172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955"/>
          <a:stretch/>
        </p:blipFill>
        <p:spPr>
          <a:xfrm>
            <a:off x="10535080" y="345843"/>
            <a:ext cx="1375512" cy="1352597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544889BC-661F-4428-B568-AB9D84FF1D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414" y="5941655"/>
            <a:ext cx="768759" cy="855738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66A1C40C-0C4E-4983-9D5A-6902465B18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683" y="6084947"/>
            <a:ext cx="974495" cy="651485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BB569FA2-3FAE-40E5-A556-8D091B3662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628" y="6040116"/>
            <a:ext cx="2402681" cy="784663"/>
          </a:xfrm>
          <a:prstGeom prst="rect">
            <a:avLst/>
          </a:prstGeom>
        </p:spPr>
      </p:pic>
      <p:pic>
        <p:nvPicPr>
          <p:cNvPr id="83" name="Picture 2">
            <a:extLst>
              <a:ext uri="{FF2B5EF4-FFF2-40B4-BE49-F238E27FC236}">
                <a16:creationId xmlns:a16="http://schemas.microsoft.com/office/drawing/2014/main" id="{2BD1005A-3212-4BE4-888B-4B176BB96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3989" y="6236026"/>
            <a:ext cx="1409407" cy="416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" name="Picture 13" descr="Shape&#10;&#10;Description automatically generated with medium confidence">
            <a:extLst>
              <a:ext uri="{FF2B5EF4-FFF2-40B4-BE49-F238E27FC236}">
                <a16:creationId xmlns:a16="http://schemas.microsoft.com/office/drawing/2014/main" id="{61ECC07D-C141-4621-9EA6-BFEBD94C9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469" y="6002385"/>
            <a:ext cx="1954956" cy="755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" name="Graphic 3">
            <a:extLst>
              <a:ext uri="{FF2B5EF4-FFF2-40B4-BE49-F238E27FC236}">
                <a16:creationId xmlns:a16="http://schemas.microsoft.com/office/drawing/2014/main" id="{A5C19F33-6029-4846-B15C-1BB6DCC70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39"/>
          <a:stretch>
            <a:fillRect/>
          </a:stretch>
        </p:blipFill>
        <p:spPr bwMode="auto">
          <a:xfrm>
            <a:off x="2391804" y="6240009"/>
            <a:ext cx="2166280" cy="39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2B431D58-9A49-4E60-B391-894F1F2A6F02}"/>
              </a:ext>
            </a:extLst>
          </p:cNvPr>
          <p:cNvSpPr txBox="1"/>
          <p:nvPr/>
        </p:nvSpPr>
        <p:spPr>
          <a:xfrm>
            <a:off x="892771" y="1826091"/>
            <a:ext cx="5450511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u="sng" dirty="0">
                <a:solidFill>
                  <a:srgbClr val="116FA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Part 1</a:t>
            </a:r>
            <a:r>
              <a:rPr lang="en-US" sz="2000" b="1" dirty="0">
                <a:solidFill>
                  <a:srgbClr val="116FA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116FA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Introduction and overview of the Open Online Course “Integrated Recovery Planning and Policy Coherence Towards the SDG</a:t>
            </a:r>
            <a:r>
              <a:rPr lang="en-US" sz="2000" b="1" dirty="0">
                <a:solidFill>
                  <a:srgbClr val="116FA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</a:t>
            </a:r>
            <a:r>
              <a:rPr lang="en-US" sz="2000" b="1" dirty="0">
                <a:solidFill>
                  <a:srgbClr val="116FA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” and its 5 Modules: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 </a:t>
            </a:r>
            <a:endParaRPr lang="en-US" sz="200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000" b="1" u="sng" dirty="0">
              <a:solidFill>
                <a:srgbClr val="000000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CA" sz="2000" b="1" u="sng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Panellists</a:t>
            </a:r>
            <a:r>
              <a:rPr lang="en-CA" sz="2000" b="1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: </a:t>
            </a:r>
            <a:endParaRPr lang="en-US" sz="2000" b="1" dirty="0"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</a:rPr>
              <a:t>Ms. Elena Proden, Senior Specialist, Strategic Implementation of the 2030 Agenda Unit, UNITAR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0B70093-290F-47E9-B534-B34F56E1723B}"/>
              </a:ext>
            </a:extLst>
          </p:cNvPr>
          <p:cNvSpPr txBox="1"/>
          <p:nvPr/>
        </p:nvSpPr>
        <p:spPr>
          <a:xfrm>
            <a:off x="7180663" y="2304656"/>
            <a:ext cx="368297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u="sng" dirty="0">
                <a:solidFill>
                  <a:srgbClr val="116FA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Overview of the course Modules and the building blocks for integrated recovery planning towards the SDGs</a:t>
            </a:r>
          </a:p>
        </p:txBody>
      </p:sp>
    </p:spTree>
    <p:extLst>
      <p:ext uri="{BB962C8B-B14F-4D97-AF65-F5344CB8AC3E}">
        <p14:creationId xmlns:p14="http://schemas.microsoft.com/office/powerpoint/2010/main" val="2999546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D269F555-EB87-0F4F-89A7-9D47E5EE41E7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DACB084-C5B5-4656-B1C5-3EE687F46F70}" type="slidenum">
              <a:rPr lang="ko-KR" altLang="en-US" smtClean="0"/>
              <a:pPr/>
              <a:t>15</a:t>
            </a:fld>
            <a:endParaRPr lang="ko-KR" altLang="en-US"/>
          </a:p>
        </p:txBody>
      </p: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41374C08-3FA2-4D5A-9CDC-332ACC0FBA1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5807" y="1070548"/>
            <a:ext cx="5740385" cy="502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9999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D269F555-EB87-0F4F-89A7-9D47E5EE41E7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DACB084-C5B5-4656-B1C5-3EE687F46F70}" type="slidenum">
              <a:rPr lang="ko-KR" altLang="en-US" smtClean="0"/>
              <a:pPr/>
              <a:t>16</a:t>
            </a:fld>
            <a:endParaRPr lang="ko-KR" altLang="en-US"/>
          </a:p>
        </p:txBody>
      </p:sp>
      <p:pic>
        <p:nvPicPr>
          <p:cNvPr id="4" name="Picture 2" descr="http://www.mspguide.org/sites/default/files/images/problem_tree.jpg">
            <a:extLst>
              <a:ext uri="{FF2B5EF4-FFF2-40B4-BE49-F238E27FC236}">
                <a16:creationId xmlns:a16="http://schemas.microsoft.com/office/drawing/2014/main" id="{15A3A47F-0A42-4C8C-BB60-7A9408D694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3715" y="3389967"/>
            <a:ext cx="2524938" cy="23065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D09FC44-1A54-4A31-98DC-80B987BEE972}"/>
              </a:ext>
            </a:extLst>
          </p:cNvPr>
          <p:cNvSpPr txBox="1">
            <a:spLocks/>
          </p:cNvSpPr>
          <p:nvPr/>
        </p:nvSpPr>
        <p:spPr>
          <a:xfrm>
            <a:off x="2930917" y="1244534"/>
            <a:ext cx="7886700" cy="99417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sz="2400" dirty="0">
                <a:solidFill>
                  <a:srgbClr val="0D6087"/>
                </a:solidFill>
              </a:rPr>
              <a:t>From </a:t>
            </a:r>
            <a:r>
              <a:rPr lang="en" sz="2400" b="1" dirty="0">
                <a:solidFill>
                  <a:srgbClr val="0D6087"/>
                </a:solidFill>
              </a:rPr>
              <a:t>linear problem-tree analysis to system maps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212D5D-BA7C-478F-93F1-16CDA17F5B92}"/>
              </a:ext>
            </a:extLst>
          </p:cNvPr>
          <p:cNvSpPr txBox="1"/>
          <p:nvPr/>
        </p:nvSpPr>
        <p:spPr>
          <a:xfrm>
            <a:off x="3036708" y="5696529"/>
            <a:ext cx="1182267" cy="22313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fr-FR" sz="1000" dirty="0"/>
              <a:t>Picture source: IISD.</a:t>
            </a:r>
          </a:p>
        </p:txBody>
      </p:sp>
      <p:pic>
        <p:nvPicPr>
          <p:cNvPr id="7" name="Picture 6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82736EF4-E711-4DDE-BD77-0E64DA7DAE7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13295" y="2114303"/>
            <a:ext cx="2000634" cy="977054"/>
          </a:xfrm>
          <a:prstGeom prst="rect">
            <a:avLst/>
          </a:prstGeom>
        </p:spPr>
      </p:pic>
      <p:pic>
        <p:nvPicPr>
          <p:cNvPr id="8" name="Picture 7" descr="Image result for systems thinking diagram">
            <a:extLst>
              <a:ext uri="{FF2B5EF4-FFF2-40B4-BE49-F238E27FC236}">
                <a16:creationId xmlns:a16="http://schemas.microsoft.com/office/drawing/2014/main" id="{C6E4355D-E869-4045-A12D-705A4925A143}"/>
              </a:ext>
            </a:extLst>
          </p:cNvPr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64426" y="1892172"/>
            <a:ext cx="2463729" cy="1535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63F8B87-34ED-4607-A496-9670644D7A1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4419" y="3685575"/>
            <a:ext cx="2751376" cy="191888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6B2BCA3-EA3F-4F79-9631-BF5058D7C196}"/>
              </a:ext>
            </a:extLst>
          </p:cNvPr>
          <p:cNvSpPr/>
          <p:nvPr/>
        </p:nvSpPr>
        <p:spPr>
          <a:xfrm>
            <a:off x="7051480" y="5585142"/>
            <a:ext cx="2720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zh-CN" sz="1200" b="1" dirty="0">
                <a:solidFill>
                  <a:srgbClr val="3E8EDE"/>
                </a:solidFill>
              </a:rPr>
              <a:t>Causal Loop Diagram (system map), Costa Rica &amp; UNDESA</a:t>
            </a:r>
            <a:endParaRPr lang="zh-CN" altLang="en-US" sz="1200" b="1" dirty="0">
              <a:solidFill>
                <a:srgbClr val="3E8ED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0977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D269F555-EB87-0F4F-89A7-9D47E5EE41E7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DACB084-C5B5-4656-B1C5-3EE687F46F70}" type="slidenum">
              <a:rPr lang="ko-KR" altLang="en-US" smtClean="0"/>
              <a:pPr/>
              <a:t>17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A56AB8-BD5C-4BD3-9F69-BF3CCD900275}"/>
              </a:ext>
            </a:extLst>
          </p:cNvPr>
          <p:cNvSpPr txBox="1"/>
          <p:nvPr/>
        </p:nvSpPr>
        <p:spPr>
          <a:xfrm>
            <a:off x="1786855" y="1510018"/>
            <a:ext cx="90936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Identify policy </a:t>
            </a:r>
            <a:r>
              <a:rPr lang="en-GB" dirty="0" err="1"/>
              <a:t>pathwa</a:t>
            </a:r>
            <a:r>
              <a:rPr lang="fr-CH" dirty="0" err="1"/>
              <a:t>ys</a:t>
            </a:r>
            <a:r>
              <a:rPr lang="fr-CH" dirty="0"/>
              <a:t> </a:t>
            </a:r>
            <a:r>
              <a:rPr lang="fr-CH" dirty="0" err="1"/>
              <a:t>that</a:t>
            </a:r>
            <a:r>
              <a:rPr lang="fr-CH" dirty="0"/>
              <a:t> are:</a:t>
            </a:r>
          </a:p>
          <a:p>
            <a:endParaRPr lang="fr-CH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H" b="1" dirty="0">
                <a:solidFill>
                  <a:srgbClr val="FF33CC"/>
                </a:solidFill>
              </a:rPr>
              <a:t>Transformative</a:t>
            </a:r>
            <a:r>
              <a:rPr lang="fr-CH" b="1" dirty="0"/>
              <a:t>: </a:t>
            </a:r>
            <a:r>
              <a:rPr lang="fr-CH" b="1" dirty="0" err="1"/>
              <a:t>address</a:t>
            </a:r>
            <a:r>
              <a:rPr lang="fr-CH" b="1" dirty="0"/>
              <a:t> the </a:t>
            </a:r>
            <a:r>
              <a:rPr lang="fr-CH" b="1" dirty="0" err="1"/>
              <a:t>leverage</a:t>
            </a:r>
            <a:r>
              <a:rPr lang="fr-CH" b="1" dirty="0"/>
              <a:t> points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CH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H" b="1" dirty="0" err="1">
                <a:solidFill>
                  <a:srgbClr val="FF33CC"/>
                </a:solidFill>
              </a:rPr>
              <a:t>Coherent</a:t>
            </a:r>
            <a:r>
              <a:rPr lang="fr-CH" b="1" dirty="0">
                <a:solidFill>
                  <a:srgbClr val="FF33CC"/>
                </a:solidFill>
              </a:rPr>
              <a:t> and </a:t>
            </a:r>
            <a:r>
              <a:rPr lang="fr-CH" b="1" dirty="0" err="1">
                <a:solidFill>
                  <a:srgbClr val="FF33CC"/>
                </a:solidFill>
              </a:rPr>
              <a:t>strategic</a:t>
            </a:r>
            <a:r>
              <a:rPr lang="fr-CH" b="1" dirty="0">
                <a:solidFill>
                  <a:srgbClr val="FF33CC"/>
                </a:solidFill>
              </a:rPr>
              <a:t>: </a:t>
            </a:r>
            <a:r>
              <a:rPr lang="fr-CH" b="1" dirty="0" err="1"/>
              <a:t>make</a:t>
            </a:r>
            <a:r>
              <a:rPr lang="fr-CH" b="1" dirty="0"/>
              <a:t> </a:t>
            </a:r>
            <a:r>
              <a:rPr lang="fr-CH" b="1" dirty="0" err="1"/>
              <a:t>sense</a:t>
            </a:r>
            <a:r>
              <a:rPr lang="fr-CH" b="1" dirty="0"/>
              <a:t> </a:t>
            </a:r>
            <a:r>
              <a:rPr lang="fr-CH" b="1" dirty="0" err="1"/>
              <a:t>when</a:t>
            </a:r>
            <a:r>
              <a:rPr lang="fr-CH" b="1" dirty="0"/>
              <a:t> </a:t>
            </a:r>
            <a:r>
              <a:rPr lang="fr-CH" b="1" dirty="0" err="1"/>
              <a:t>combined</a:t>
            </a:r>
            <a:r>
              <a:rPr lang="fr-CH" b="1" dirty="0"/>
              <a:t>, with minimum </a:t>
            </a:r>
            <a:r>
              <a:rPr lang="fr-CH" b="1" dirty="0" err="1"/>
              <a:t>trade-offs</a:t>
            </a:r>
            <a:endParaRPr lang="fr-CH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CH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H" b="1" dirty="0" err="1">
                <a:solidFill>
                  <a:srgbClr val="FF33CC"/>
                </a:solidFill>
              </a:rPr>
              <a:t>Robust</a:t>
            </a:r>
            <a:r>
              <a:rPr lang="fr-CH" b="1" dirty="0">
                <a:solidFill>
                  <a:srgbClr val="FF33CC"/>
                </a:solidFill>
              </a:rPr>
              <a:t> and adaptive: </a:t>
            </a:r>
            <a:r>
              <a:rPr lang="fr-CH" b="1" dirty="0"/>
              <a:t>can </a:t>
            </a:r>
            <a:r>
              <a:rPr lang="fr-CH" b="1" dirty="0" err="1"/>
              <a:t>perform</a:t>
            </a:r>
            <a:r>
              <a:rPr lang="fr-CH" b="1" dirty="0"/>
              <a:t> </a:t>
            </a:r>
            <a:r>
              <a:rPr lang="fr-CH" b="1" dirty="0" err="1"/>
              <a:t>across</a:t>
            </a:r>
            <a:r>
              <a:rPr lang="fr-CH" b="1" dirty="0"/>
              <a:t> a range of plausible scenarios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7F4F31F-0945-4259-9ABB-D326CB0DB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8640" y="4178233"/>
            <a:ext cx="2881151" cy="148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79E00F57-2128-4B6E-9550-1DC8109E7F0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4269" y="4178234"/>
            <a:ext cx="2813423" cy="14674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B5AA0E-E383-4E89-A0B5-4C86CAE8479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2480" y="4178233"/>
            <a:ext cx="2211682" cy="154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5441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D269F555-EB87-0F4F-89A7-9D47E5EE41E7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DACB084-C5B5-4656-B1C5-3EE687F46F70}" type="slidenum">
              <a:rPr lang="ko-KR" altLang="en-US" smtClean="0"/>
              <a:pPr/>
              <a:t>18</a:t>
            </a:fld>
            <a:endParaRPr lang="ko-KR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4067B5-FBB5-4616-9F90-E7089B28EDF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4025" y="916623"/>
            <a:ext cx="7439075" cy="5188220"/>
          </a:xfrm>
          <a:prstGeom prst="rect">
            <a:avLst/>
          </a:prstGeom>
        </p:spPr>
      </p:pic>
      <p:sp>
        <p:nvSpPr>
          <p:cNvPr id="7" name="Title 7">
            <a:extLst>
              <a:ext uri="{FF2B5EF4-FFF2-40B4-BE49-F238E27FC236}">
                <a16:creationId xmlns:a16="http://schemas.microsoft.com/office/drawing/2014/main" id="{E610C6C7-4E8F-422D-AC49-AC679458DA05}"/>
              </a:ext>
            </a:extLst>
          </p:cNvPr>
          <p:cNvSpPr txBox="1">
            <a:spLocks/>
          </p:cNvSpPr>
          <p:nvPr/>
        </p:nvSpPr>
        <p:spPr>
          <a:xfrm>
            <a:off x="329117" y="246290"/>
            <a:ext cx="5766883" cy="1340665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GB" sz="2400" b="1" dirty="0">
                <a:solidFill>
                  <a:srgbClr val="FF33CC"/>
                </a:solidFill>
              </a:rPr>
              <a:t>Transformative</a:t>
            </a:r>
            <a:br>
              <a:rPr lang="en-GB" sz="2400" b="1" dirty="0"/>
            </a:br>
            <a:endParaRPr lang="en-GB" sz="2400" dirty="0"/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7610F741-7147-4F01-85A0-9A1285597DA2}"/>
              </a:ext>
            </a:extLst>
          </p:cNvPr>
          <p:cNvSpPr/>
          <p:nvPr/>
        </p:nvSpPr>
        <p:spPr>
          <a:xfrm>
            <a:off x="3947730" y="1468025"/>
            <a:ext cx="549781" cy="227854"/>
          </a:xfrm>
          <a:prstGeom prst="wedgeRoundRectCallout">
            <a:avLst>
              <a:gd name="adj1" fmla="val -46353"/>
              <a:gd name="adj2" fmla="val 97601"/>
              <a:gd name="adj3" fmla="val 16667"/>
            </a:avLst>
          </a:prstGeom>
          <a:solidFill>
            <a:srgbClr val="FFFF00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9" rIns="91428" bIns="45719"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SDG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C1F1662C-BE53-4C75-A7A0-032B36F21F5A}"/>
              </a:ext>
            </a:extLst>
          </p:cNvPr>
          <p:cNvSpPr/>
          <p:nvPr/>
        </p:nvSpPr>
        <p:spPr>
          <a:xfrm>
            <a:off x="5230162" y="2022647"/>
            <a:ext cx="603400" cy="227854"/>
          </a:xfrm>
          <a:prstGeom prst="wedgeRoundRectCallout">
            <a:avLst>
              <a:gd name="adj1" fmla="val -46945"/>
              <a:gd name="adj2" fmla="val -87933"/>
              <a:gd name="adj3" fmla="val 16667"/>
            </a:avLst>
          </a:prstGeom>
          <a:solidFill>
            <a:srgbClr val="FFFF00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9" rIns="91428" bIns="45719"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Driver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F1C098EA-09FC-4382-8D11-92F4BB6A1795}"/>
              </a:ext>
            </a:extLst>
          </p:cNvPr>
          <p:cNvSpPr/>
          <p:nvPr/>
        </p:nvSpPr>
        <p:spPr>
          <a:xfrm>
            <a:off x="8405700" y="3818556"/>
            <a:ext cx="603400" cy="227854"/>
          </a:xfrm>
          <a:prstGeom prst="wedgeRoundRectCallout">
            <a:avLst>
              <a:gd name="adj1" fmla="val 40266"/>
              <a:gd name="adj2" fmla="val 96563"/>
              <a:gd name="adj3" fmla="val 16667"/>
            </a:avLst>
          </a:prstGeom>
          <a:solidFill>
            <a:srgbClr val="FFFF00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9" rIns="91428" bIns="45719"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Actor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AE148025-809B-4BD3-B63B-8A79B0E149CA}"/>
              </a:ext>
            </a:extLst>
          </p:cNvPr>
          <p:cNvSpPr/>
          <p:nvPr/>
        </p:nvSpPr>
        <p:spPr>
          <a:xfrm>
            <a:off x="2489111" y="2712538"/>
            <a:ext cx="787711" cy="425500"/>
          </a:xfrm>
          <a:prstGeom prst="wedgeRoundRectCallout">
            <a:avLst>
              <a:gd name="adj1" fmla="val 67339"/>
              <a:gd name="adj2" fmla="val -21048"/>
              <a:gd name="adj3" fmla="val 16667"/>
            </a:avLst>
          </a:prstGeom>
          <a:solidFill>
            <a:srgbClr val="FFFF00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9" rIns="91428" bIns="45719"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Positive relation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610FA1A1-1984-4C0D-AAC7-CE220F707FFD}"/>
              </a:ext>
            </a:extLst>
          </p:cNvPr>
          <p:cNvSpPr/>
          <p:nvPr/>
        </p:nvSpPr>
        <p:spPr>
          <a:xfrm>
            <a:off x="3610605" y="3054345"/>
            <a:ext cx="801462" cy="389394"/>
          </a:xfrm>
          <a:prstGeom prst="wedgeRoundRectCallout">
            <a:avLst>
              <a:gd name="adj1" fmla="val 30050"/>
              <a:gd name="adj2" fmla="val 75115"/>
              <a:gd name="adj3" fmla="val 16667"/>
            </a:avLst>
          </a:prstGeom>
          <a:solidFill>
            <a:srgbClr val="FFFF00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9" rIns="91428" bIns="45719"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Negative relation</a:t>
            </a: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E53BACDF-1D8E-444C-9269-F4731D3CFE5A}"/>
              </a:ext>
            </a:extLst>
          </p:cNvPr>
          <p:cNvSpPr/>
          <p:nvPr/>
        </p:nvSpPr>
        <p:spPr>
          <a:xfrm>
            <a:off x="7969380" y="1403781"/>
            <a:ext cx="872640" cy="356343"/>
          </a:xfrm>
          <a:prstGeom prst="wedgeRoundRectCallout">
            <a:avLst>
              <a:gd name="adj1" fmla="val -64600"/>
              <a:gd name="adj2" fmla="val 53048"/>
              <a:gd name="adj3" fmla="val 16667"/>
            </a:avLst>
          </a:prstGeom>
          <a:solidFill>
            <a:srgbClr val="FFFF00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9" rIns="91428" bIns="45719"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Feedback Loop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AB2762AC-09E4-4390-82A1-CBDC768D4231}"/>
              </a:ext>
            </a:extLst>
          </p:cNvPr>
          <p:cNvSpPr/>
          <p:nvPr/>
        </p:nvSpPr>
        <p:spPr>
          <a:xfrm>
            <a:off x="1176003" y="4969619"/>
            <a:ext cx="858006" cy="400208"/>
          </a:xfrm>
          <a:prstGeom prst="wedgeRoundRectCallout">
            <a:avLst>
              <a:gd name="adj1" fmla="val 66703"/>
              <a:gd name="adj2" fmla="val 38683"/>
              <a:gd name="adj3" fmla="val 16667"/>
            </a:avLst>
          </a:prstGeom>
          <a:solidFill>
            <a:srgbClr val="FFFF00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9" rIns="91428" bIns="45719"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Leverage point</a:t>
            </a: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8C28DE3E-1221-440F-98FC-F1F3C7BE5EDD}"/>
              </a:ext>
            </a:extLst>
          </p:cNvPr>
          <p:cNvSpPr/>
          <p:nvPr/>
        </p:nvSpPr>
        <p:spPr>
          <a:xfrm>
            <a:off x="9359039" y="4547486"/>
            <a:ext cx="1035016" cy="622237"/>
          </a:xfrm>
          <a:prstGeom prst="wedgeRoundRectCallout">
            <a:avLst>
              <a:gd name="adj1" fmla="val -42136"/>
              <a:gd name="adj2" fmla="val 72512"/>
              <a:gd name="adj3" fmla="val 16667"/>
            </a:avLst>
          </a:prstGeom>
          <a:solidFill>
            <a:srgbClr val="FFFF00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9" rIns="91428" bIns="45719"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Emergent properties (e.g. peace)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33639E-F4C8-423F-B425-492B20A8DC21}"/>
              </a:ext>
            </a:extLst>
          </p:cNvPr>
          <p:cNvSpPr txBox="1"/>
          <p:nvPr/>
        </p:nvSpPr>
        <p:spPr>
          <a:xfrm>
            <a:off x="984309" y="940604"/>
            <a:ext cx="150480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3E8EDE"/>
                </a:solidFill>
              </a:rPr>
              <a:t>L</a:t>
            </a:r>
            <a:r>
              <a:rPr lang="en-GB" sz="1800" b="1" dirty="0">
                <a:solidFill>
                  <a:srgbClr val="3E8EDE"/>
                </a:solidFill>
              </a:rPr>
              <a:t>everage points </a:t>
            </a:r>
            <a:r>
              <a:rPr lang="es-ES" sz="1800" b="1" dirty="0">
                <a:solidFill>
                  <a:srgbClr val="3E8EDE"/>
                </a:solidFill>
              </a:rPr>
              <a:t>&amp; s</a:t>
            </a:r>
            <a:r>
              <a:rPr lang="en-GB" sz="1800" b="1" dirty="0" err="1">
                <a:solidFill>
                  <a:srgbClr val="3E8EDE"/>
                </a:solidFill>
              </a:rPr>
              <a:t>ystem</a:t>
            </a:r>
            <a:r>
              <a:rPr lang="en-GB" sz="1800" b="1" dirty="0">
                <a:solidFill>
                  <a:srgbClr val="3E8EDE"/>
                </a:solidFill>
              </a:rPr>
              <a:t> map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67811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D269F555-EB87-0F4F-89A7-9D47E5EE41E7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DACB084-C5B5-4656-B1C5-3EE687F46F70}" type="slidenum">
              <a:rPr lang="ko-KR" altLang="en-US" smtClean="0"/>
              <a:pPr/>
              <a:t>19</a:t>
            </a:fld>
            <a:endParaRPr lang="ko-KR" alt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1BAE251B-7637-465E-9F51-195504851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6850" y="1038225"/>
            <a:ext cx="9258300" cy="478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D350C707-2BBA-4A0D-8C41-5FC0EAFD8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949" y="2054184"/>
            <a:ext cx="11483075" cy="3910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656F27C-A6B1-4677-8663-15FA2B855DA1}"/>
              </a:ext>
            </a:extLst>
          </p:cNvPr>
          <p:cNvSpPr txBox="1"/>
          <p:nvPr/>
        </p:nvSpPr>
        <p:spPr>
          <a:xfrm>
            <a:off x="364921" y="160914"/>
            <a:ext cx="62497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sz="2400" b="1" dirty="0" err="1">
                <a:solidFill>
                  <a:srgbClr val="FF33CC"/>
                </a:solidFill>
              </a:rPr>
              <a:t>Coherent</a:t>
            </a:r>
            <a:r>
              <a:rPr lang="fr-CH" sz="2400" b="1" dirty="0">
                <a:solidFill>
                  <a:srgbClr val="FF33CC"/>
                </a:solidFill>
              </a:rPr>
              <a:t> and </a:t>
            </a:r>
            <a:r>
              <a:rPr lang="fr-CH" sz="2400" b="1" dirty="0" err="1">
                <a:solidFill>
                  <a:srgbClr val="FF33CC"/>
                </a:solidFill>
              </a:rPr>
              <a:t>strategic</a:t>
            </a:r>
            <a:endParaRPr lang="fr-CH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FB9D17-693C-418F-83AA-81FD96A31952}"/>
              </a:ext>
            </a:extLst>
          </p:cNvPr>
          <p:cNvSpPr txBox="1"/>
          <p:nvPr/>
        </p:nvSpPr>
        <p:spPr>
          <a:xfrm>
            <a:off x="1630262" y="1133551"/>
            <a:ext cx="21028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 err="1">
                <a:solidFill>
                  <a:srgbClr val="3E8EDE"/>
                </a:solidFill>
              </a:rPr>
              <a:t>Policy</a:t>
            </a:r>
            <a:r>
              <a:rPr lang="es-ES" b="1" dirty="0">
                <a:solidFill>
                  <a:srgbClr val="3E8EDE"/>
                </a:solidFill>
              </a:rPr>
              <a:t> </a:t>
            </a:r>
            <a:r>
              <a:rPr lang="es-ES" b="1" dirty="0" err="1">
                <a:solidFill>
                  <a:srgbClr val="3E8EDE"/>
                </a:solidFill>
              </a:rPr>
              <a:t>options</a:t>
            </a:r>
            <a:r>
              <a:rPr lang="es-ES" b="1" dirty="0">
                <a:solidFill>
                  <a:srgbClr val="3E8EDE"/>
                </a:solidFill>
              </a:rPr>
              <a:t> </a:t>
            </a:r>
            <a:r>
              <a:rPr lang="es-ES" b="1" dirty="0" err="1">
                <a:solidFill>
                  <a:srgbClr val="3E8EDE"/>
                </a:solidFill>
              </a:rPr>
              <a:t>matrix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19711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>
            <a:extLst>
              <a:ext uri="{FF2B5EF4-FFF2-40B4-BE49-F238E27FC236}">
                <a16:creationId xmlns:a16="http://schemas.microsoft.com/office/drawing/2014/main" id="{2FA9817B-DEC5-4C76-841F-6367E154E4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51" t="100000" r="8396" b="-39"/>
          <a:stretch>
            <a:fillRect/>
          </a:stretch>
        </p:blipFill>
        <p:spPr>
          <a:xfrm>
            <a:off x="5413129" y="5588916"/>
            <a:ext cx="92773" cy="1610"/>
          </a:xfrm>
          <a:custGeom>
            <a:avLst/>
            <a:gdLst>
              <a:gd name="connsiteX0" fmla="*/ 0 w 92773"/>
              <a:gd name="connsiteY0" fmla="*/ 0 h 1610"/>
              <a:gd name="connsiteX1" fmla="*/ 92773 w 92773"/>
              <a:gd name="connsiteY1" fmla="*/ 0 h 1610"/>
              <a:gd name="connsiteX2" fmla="*/ 92723 w 92773"/>
              <a:gd name="connsiteY2" fmla="*/ 1610 h 1610"/>
              <a:gd name="connsiteX3" fmla="*/ 0 w 92773"/>
              <a:gd name="connsiteY3" fmla="*/ 0 h 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773" h="1610">
                <a:moveTo>
                  <a:pt x="0" y="0"/>
                </a:moveTo>
                <a:lnTo>
                  <a:pt x="92773" y="0"/>
                </a:lnTo>
                <a:lnTo>
                  <a:pt x="92723" y="161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9F16BB14-9CEF-4AF5-9FDA-7E76D55B5A5A}"/>
              </a:ext>
            </a:extLst>
          </p:cNvPr>
          <p:cNvSpPr/>
          <p:nvPr/>
        </p:nvSpPr>
        <p:spPr>
          <a:xfrm rot="16200000" flipH="1" flipV="1">
            <a:off x="3491947" y="-2716696"/>
            <a:ext cx="5983356" cy="11416750"/>
          </a:xfrm>
          <a:custGeom>
            <a:avLst/>
            <a:gdLst>
              <a:gd name="connsiteX0" fmla="*/ 0 w 5983356"/>
              <a:gd name="connsiteY0" fmla="*/ 1010479 h 11416750"/>
              <a:gd name="connsiteX1" fmla="*/ 617155 w 5983356"/>
              <a:gd name="connsiteY1" fmla="*/ 1941550 h 11416750"/>
              <a:gd name="connsiteX2" fmla="*/ 755373 w 5983356"/>
              <a:gd name="connsiteY2" fmla="*/ 1984455 h 11416750"/>
              <a:gd name="connsiteX3" fmla="*/ 755373 w 5983356"/>
              <a:gd name="connsiteY3" fmla="*/ 11416750 h 11416750"/>
              <a:gd name="connsiteX4" fmla="*/ 894521 w 5983356"/>
              <a:gd name="connsiteY4" fmla="*/ 11416750 h 11416750"/>
              <a:gd name="connsiteX5" fmla="*/ 894521 w 5983356"/>
              <a:gd name="connsiteY5" fmla="*/ 11416749 h 11416750"/>
              <a:gd name="connsiteX6" fmla="*/ 5983356 w 5983356"/>
              <a:gd name="connsiteY6" fmla="*/ 11416749 h 11416750"/>
              <a:gd name="connsiteX7" fmla="*/ 5983356 w 5983356"/>
              <a:gd name="connsiteY7" fmla="*/ 11277601 h 11416750"/>
              <a:gd name="connsiteX8" fmla="*/ 894521 w 5983356"/>
              <a:gd name="connsiteY8" fmla="*/ 11277601 h 11416750"/>
              <a:gd name="connsiteX9" fmla="*/ 894521 w 5983356"/>
              <a:gd name="connsiteY9" fmla="*/ 2009268 h 11416750"/>
              <a:gd name="connsiteX10" fmla="*/ 1010479 w 5983356"/>
              <a:gd name="connsiteY10" fmla="*/ 2020958 h 11416750"/>
              <a:gd name="connsiteX11" fmla="*/ 2020958 w 5983356"/>
              <a:gd name="connsiteY11" fmla="*/ 1010479 h 11416750"/>
              <a:gd name="connsiteX12" fmla="*/ 1010479 w 5983356"/>
              <a:gd name="connsiteY12" fmla="*/ 0 h 11416750"/>
              <a:gd name="connsiteX13" fmla="*/ 0 w 5983356"/>
              <a:gd name="connsiteY13" fmla="*/ 1010479 h 1141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83356" h="11416750">
                <a:moveTo>
                  <a:pt x="0" y="1010479"/>
                </a:moveTo>
                <a:cubicBezTo>
                  <a:pt x="0" y="1429033"/>
                  <a:pt x="254479" y="1788150"/>
                  <a:pt x="617155" y="1941550"/>
                </a:cubicBezTo>
                <a:lnTo>
                  <a:pt x="755373" y="1984455"/>
                </a:lnTo>
                <a:lnTo>
                  <a:pt x="755373" y="11416750"/>
                </a:lnTo>
                <a:lnTo>
                  <a:pt x="894521" y="11416750"/>
                </a:lnTo>
                <a:lnTo>
                  <a:pt x="894521" y="11416749"/>
                </a:lnTo>
                <a:lnTo>
                  <a:pt x="5983356" y="11416749"/>
                </a:lnTo>
                <a:lnTo>
                  <a:pt x="5983356" y="11277601"/>
                </a:lnTo>
                <a:lnTo>
                  <a:pt x="894521" y="11277601"/>
                </a:lnTo>
                <a:lnTo>
                  <a:pt x="894521" y="2009268"/>
                </a:lnTo>
                <a:lnTo>
                  <a:pt x="1010479" y="2020958"/>
                </a:lnTo>
                <a:cubicBezTo>
                  <a:pt x="1568551" y="2020958"/>
                  <a:pt x="2020958" y="1568551"/>
                  <a:pt x="2020958" y="1010479"/>
                </a:cubicBezTo>
                <a:cubicBezTo>
                  <a:pt x="2020958" y="452407"/>
                  <a:pt x="1568551" y="0"/>
                  <a:pt x="1010479" y="0"/>
                </a:cubicBezTo>
                <a:cubicBezTo>
                  <a:pt x="452407" y="0"/>
                  <a:pt x="0" y="452407"/>
                  <a:pt x="0" y="1010479"/>
                </a:cubicBezTo>
                <a:close/>
              </a:path>
            </a:pathLst>
          </a:custGeom>
          <a:gradFill>
            <a:gsLst>
              <a:gs pos="100000">
                <a:srgbClr val="0D6087"/>
              </a:gs>
              <a:gs pos="0">
                <a:srgbClr val="0DB2F0"/>
              </a:gs>
            </a:gsLst>
            <a:lin ang="5400000" scaled="1"/>
          </a:gradFill>
          <a:ln>
            <a:noFill/>
          </a:ln>
          <a:effectLst>
            <a:outerShdw blurRad="279400" dist="38100" dir="2700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B4BAACC7-0352-4C54-9741-0BA8CD71D8D1}"/>
              </a:ext>
            </a:extLst>
          </p:cNvPr>
          <p:cNvSpPr/>
          <p:nvPr/>
        </p:nvSpPr>
        <p:spPr>
          <a:xfrm>
            <a:off x="10306415" y="124165"/>
            <a:ext cx="1776856" cy="177685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381000" dist="50800" dir="13500000">
              <a:prstClr val="black">
                <a:alpha val="24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74C3B96C-87BA-465E-9FCD-9B46C2F8A441}"/>
              </a:ext>
            </a:extLst>
          </p:cNvPr>
          <p:cNvSpPr/>
          <p:nvPr/>
        </p:nvSpPr>
        <p:spPr>
          <a:xfrm>
            <a:off x="0" y="5983357"/>
            <a:ext cx="12192000" cy="874643"/>
          </a:xfrm>
          <a:prstGeom prst="rect">
            <a:avLst/>
          </a:prstGeom>
          <a:gradFill flip="none" rotWithShape="1">
            <a:gsLst>
              <a:gs pos="0">
                <a:srgbClr val="0D5579"/>
              </a:gs>
              <a:gs pos="100000">
                <a:srgbClr val="0DB2F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F829EE1A-F239-4704-8811-322FBE5C5968}"/>
              </a:ext>
            </a:extLst>
          </p:cNvPr>
          <p:cNvSpPr/>
          <p:nvPr/>
        </p:nvSpPr>
        <p:spPr>
          <a:xfrm>
            <a:off x="10306415" y="124165"/>
            <a:ext cx="1776856" cy="177685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381000" dist="50800" dir="13500000">
              <a:prstClr val="black">
                <a:alpha val="24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B9ACFF5A-922B-4374-A7C1-D7FB335B7C64}"/>
              </a:ext>
            </a:extLst>
          </p:cNvPr>
          <p:cNvSpPr txBox="1"/>
          <p:nvPr/>
        </p:nvSpPr>
        <p:spPr>
          <a:xfrm>
            <a:off x="99014" y="6253908"/>
            <a:ext cx="1824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7</a:t>
            </a:r>
            <a:r>
              <a:rPr lang="en-US" sz="1600" baseline="30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 </a:t>
            </a:r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July, 2021</a:t>
            </a: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13CEB9D6-C34D-4955-9368-DD347C19FD7E}"/>
              </a:ext>
            </a:extLst>
          </p:cNvPr>
          <p:cNvCxnSpPr>
            <a:cxnSpLocks/>
          </p:cNvCxnSpPr>
          <p:nvPr/>
        </p:nvCxnSpPr>
        <p:spPr>
          <a:xfrm flipV="1">
            <a:off x="344834" y="6570016"/>
            <a:ext cx="128016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A0DD331-5B1D-404A-947E-48A65B495173}"/>
              </a:ext>
            </a:extLst>
          </p:cNvPr>
          <p:cNvCxnSpPr>
            <a:cxnSpLocks/>
          </p:cNvCxnSpPr>
          <p:nvPr/>
        </p:nvCxnSpPr>
        <p:spPr>
          <a:xfrm>
            <a:off x="11467846" y="2504098"/>
            <a:ext cx="0" cy="3291840"/>
          </a:xfrm>
          <a:prstGeom prst="line">
            <a:avLst/>
          </a:prstGeom>
          <a:ln w="146050">
            <a:solidFill>
              <a:srgbClr val="0D55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FFEF6C1D-7740-45A7-8CCA-214BB17822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083" y="1221212"/>
            <a:ext cx="4163126" cy="615914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54C48034-A098-44F7-A563-062DEF00172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955"/>
          <a:stretch/>
        </p:blipFill>
        <p:spPr>
          <a:xfrm>
            <a:off x="10535080" y="345843"/>
            <a:ext cx="1375512" cy="1352597"/>
          </a:xfrm>
          <a:prstGeom prst="rect">
            <a:avLst/>
          </a:prstGeom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8FAA46B-24D1-4A9F-8EFC-97CCA83333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7840931"/>
              </p:ext>
            </p:extLst>
          </p:nvPr>
        </p:nvGraphicFramePr>
        <p:xfrm>
          <a:off x="955051" y="2466500"/>
          <a:ext cx="10426707" cy="29238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80" name="Picture 79">
            <a:extLst>
              <a:ext uri="{FF2B5EF4-FFF2-40B4-BE49-F238E27FC236}">
                <a16:creationId xmlns:a16="http://schemas.microsoft.com/office/drawing/2014/main" id="{544889BC-661F-4428-B568-AB9D84FF1D0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414" y="5941655"/>
            <a:ext cx="768759" cy="855738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66A1C40C-0C4E-4983-9D5A-6902465B180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683" y="6084947"/>
            <a:ext cx="974495" cy="651485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BB569FA2-3FAE-40E5-A556-8D091B36626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628" y="6040116"/>
            <a:ext cx="2402681" cy="784663"/>
          </a:xfrm>
          <a:prstGeom prst="rect">
            <a:avLst/>
          </a:prstGeom>
        </p:spPr>
      </p:pic>
      <p:pic>
        <p:nvPicPr>
          <p:cNvPr id="83" name="Picture 2">
            <a:extLst>
              <a:ext uri="{FF2B5EF4-FFF2-40B4-BE49-F238E27FC236}">
                <a16:creationId xmlns:a16="http://schemas.microsoft.com/office/drawing/2014/main" id="{2BD1005A-3212-4BE4-888B-4B176BB96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3989" y="6236026"/>
            <a:ext cx="1409407" cy="416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" name="Picture 13" descr="Shape&#10;&#10;Description automatically generated with medium confidence">
            <a:extLst>
              <a:ext uri="{FF2B5EF4-FFF2-40B4-BE49-F238E27FC236}">
                <a16:creationId xmlns:a16="http://schemas.microsoft.com/office/drawing/2014/main" id="{61ECC07D-C141-4621-9EA6-BFEBD94C9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469" y="6002385"/>
            <a:ext cx="1954956" cy="755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" name="Graphic 3">
            <a:extLst>
              <a:ext uri="{FF2B5EF4-FFF2-40B4-BE49-F238E27FC236}">
                <a16:creationId xmlns:a16="http://schemas.microsoft.com/office/drawing/2014/main" id="{A5C19F33-6029-4846-B15C-1BB6DCC70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39"/>
          <a:stretch>
            <a:fillRect/>
          </a:stretch>
        </p:blipFill>
        <p:spPr bwMode="auto">
          <a:xfrm>
            <a:off x="2391804" y="6240009"/>
            <a:ext cx="2166280" cy="39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" name="Hexagon 99">
            <a:extLst>
              <a:ext uri="{FF2B5EF4-FFF2-40B4-BE49-F238E27FC236}">
                <a16:creationId xmlns:a16="http://schemas.microsoft.com/office/drawing/2014/main" id="{2DFDE610-1C84-4DE4-8E15-E98B0A74ACFB}"/>
              </a:ext>
            </a:extLst>
          </p:cNvPr>
          <p:cNvSpPr/>
          <p:nvPr/>
        </p:nvSpPr>
        <p:spPr>
          <a:xfrm rot="16200000">
            <a:off x="-2559579" y="2733017"/>
            <a:ext cx="2218956" cy="1912893"/>
          </a:xfrm>
          <a:prstGeom prst="hexagon">
            <a:avLst>
              <a:gd name="adj" fmla="val 26951"/>
              <a:gd name="vf" fmla="val 115470"/>
            </a:avLst>
          </a:prstGeom>
          <a:solidFill>
            <a:schemeClr val="bg1"/>
          </a:solidFill>
          <a:ln>
            <a:noFill/>
          </a:ln>
          <a:effectLst>
            <a:outerShdw blurRad="635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91048C7C-C4A5-4DDB-8090-EEE1A59D59EF}"/>
              </a:ext>
            </a:extLst>
          </p:cNvPr>
          <p:cNvSpPr/>
          <p:nvPr/>
        </p:nvSpPr>
        <p:spPr>
          <a:xfrm>
            <a:off x="-1725354" y="2528477"/>
            <a:ext cx="550506" cy="550506"/>
          </a:xfrm>
          <a:prstGeom prst="ellipse">
            <a:avLst/>
          </a:prstGeom>
          <a:solidFill>
            <a:srgbClr val="4BAFCE"/>
          </a:solidFill>
          <a:ln w="57150">
            <a:solidFill>
              <a:srgbClr val="66FFFF"/>
            </a:solidFill>
          </a:ln>
          <a:effectLst>
            <a:outerShdw blurRad="635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7" name="Picture 106">
            <a:extLst>
              <a:ext uri="{FF2B5EF4-FFF2-40B4-BE49-F238E27FC236}">
                <a16:creationId xmlns:a16="http://schemas.microsoft.com/office/drawing/2014/main" id="{BD158580-87F5-443F-B635-D04F63A395F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5075" y="2617309"/>
            <a:ext cx="321835" cy="32183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18" name="TextBox 117">
            <a:extLst>
              <a:ext uri="{FF2B5EF4-FFF2-40B4-BE49-F238E27FC236}">
                <a16:creationId xmlns:a16="http://schemas.microsoft.com/office/drawing/2014/main" id="{345DB460-84B7-4593-8560-8A5DE569C947}"/>
              </a:ext>
            </a:extLst>
          </p:cNvPr>
          <p:cNvSpPr txBox="1"/>
          <p:nvPr/>
        </p:nvSpPr>
        <p:spPr>
          <a:xfrm>
            <a:off x="-2339785" y="3303254"/>
            <a:ext cx="17537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Making progress in the implementation of SDGs</a:t>
            </a:r>
            <a:endParaRPr lang="en-US" sz="1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626B9CBA-175D-4678-89FF-FF15CEDED446}"/>
              </a:ext>
            </a:extLst>
          </p:cNvPr>
          <p:cNvSpPr/>
          <p:nvPr/>
        </p:nvSpPr>
        <p:spPr>
          <a:xfrm>
            <a:off x="12378609" y="2245427"/>
            <a:ext cx="4933864" cy="2687324"/>
          </a:xfrm>
          <a:prstGeom prst="roundRect">
            <a:avLst>
              <a:gd name="adj" fmla="val 3751"/>
            </a:avLst>
          </a:prstGeom>
          <a:solidFill>
            <a:srgbClr val="DDF6FF"/>
          </a:solidFill>
          <a:ln>
            <a:noFill/>
          </a:ln>
          <a:effectLst>
            <a:outerShdw blurRad="635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98C86D7C-4A8D-4A96-AB23-72603665CFDD}"/>
              </a:ext>
            </a:extLst>
          </p:cNvPr>
          <p:cNvGrpSpPr/>
          <p:nvPr/>
        </p:nvGrpSpPr>
        <p:grpSpPr>
          <a:xfrm>
            <a:off x="16876321" y="4495997"/>
            <a:ext cx="438454" cy="438454"/>
            <a:chOff x="2138936" y="2257092"/>
            <a:chExt cx="1171908" cy="1171908"/>
          </a:xfrm>
          <a:solidFill>
            <a:srgbClr val="0DB2F0"/>
          </a:solidFill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4D527A4-C199-47D1-A322-A73A2D702545}"/>
                </a:ext>
              </a:extLst>
            </p:cNvPr>
            <p:cNvSpPr/>
            <p:nvPr/>
          </p:nvSpPr>
          <p:spPr>
            <a:xfrm>
              <a:off x="2138936" y="2257092"/>
              <a:ext cx="1171908" cy="1171908"/>
            </a:xfrm>
            <a:custGeom>
              <a:avLst/>
              <a:gdLst>
                <a:gd name="connsiteX0" fmla="*/ 1171908 w 1171908"/>
                <a:gd name="connsiteY0" fmla="*/ 0 h 1171908"/>
                <a:gd name="connsiteX1" fmla="*/ 1171908 w 1171908"/>
                <a:gd name="connsiteY1" fmla="*/ 40195 h 1171908"/>
                <a:gd name="connsiteX2" fmla="*/ 1171907 w 1171908"/>
                <a:gd name="connsiteY2" fmla="*/ 40195 h 1171908"/>
                <a:gd name="connsiteX3" fmla="*/ 40195 w 1171908"/>
                <a:gd name="connsiteY3" fmla="*/ 1171907 h 1171908"/>
                <a:gd name="connsiteX4" fmla="*/ 40195 w 1171908"/>
                <a:gd name="connsiteY4" fmla="*/ 1171908 h 1171908"/>
                <a:gd name="connsiteX5" fmla="*/ 0 w 1171908"/>
                <a:gd name="connsiteY5" fmla="*/ 1171908 h 1171908"/>
                <a:gd name="connsiteX6" fmla="*/ 1171908 w 1171908"/>
                <a:gd name="connsiteY6" fmla="*/ 0 h 1171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1908" h="1171908">
                  <a:moveTo>
                    <a:pt x="1171908" y="0"/>
                  </a:moveTo>
                  <a:lnTo>
                    <a:pt x="1171908" y="40195"/>
                  </a:lnTo>
                  <a:lnTo>
                    <a:pt x="1171907" y="40195"/>
                  </a:lnTo>
                  <a:cubicBezTo>
                    <a:pt x="546880" y="40195"/>
                    <a:pt x="40195" y="546880"/>
                    <a:pt x="40195" y="1171907"/>
                  </a:cubicBezTo>
                  <a:lnTo>
                    <a:pt x="40195" y="1171908"/>
                  </a:lnTo>
                  <a:lnTo>
                    <a:pt x="0" y="1171908"/>
                  </a:lnTo>
                  <a:cubicBezTo>
                    <a:pt x="0" y="524681"/>
                    <a:pt x="524681" y="0"/>
                    <a:pt x="117190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19ACD751-D2DF-44E7-82FC-431398BE4298}"/>
                </a:ext>
              </a:extLst>
            </p:cNvPr>
            <p:cNvSpPr/>
            <p:nvPr/>
          </p:nvSpPr>
          <p:spPr>
            <a:xfrm>
              <a:off x="2381203" y="2499359"/>
              <a:ext cx="929639" cy="929639"/>
            </a:xfrm>
            <a:custGeom>
              <a:avLst/>
              <a:gdLst>
                <a:gd name="connsiteX0" fmla="*/ 1171908 w 1171908"/>
                <a:gd name="connsiteY0" fmla="*/ 0 h 1171908"/>
                <a:gd name="connsiteX1" fmla="*/ 1171908 w 1171908"/>
                <a:gd name="connsiteY1" fmla="*/ 40195 h 1171908"/>
                <a:gd name="connsiteX2" fmla="*/ 1171907 w 1171908"/>
                <a:gd name="connsiteY2" fmla="*/ 40195 h 1171908"/>
                <a:gd name="connsiteX3" fmla="*/ 40195 w 1171908"/>
                <a:gd name="connsiteY3" fmla="*/ 1171907 h 1171908"/>
                <a:gd name="connsiteX4" fmla="*/ 40195 w 1171908"/>
                <a:gd name="connsiteY4" fmla="*/ 1171908 h 1171908"/>
                <a:gd name="connsiteX5" fmla="*/ 0 w 1171908"/>
                <a:gd name="connsiteY5" fmla="*/ 1171908 h 1171908"/>
                <a:gd name="connsiteX6" fmla="*/ 1171908 w 1171908"/>
                <a:gd name="connsiteY6" fmla="*/ 0 h 1171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1908" h="1171908">
                  <a:moveTo>
                    <a:pt x="1171908" y="0"/>
                  </a:moveTo>
                  <a:lnTo>
                    <a:pt x="1171908" y="40195"/>
                  </a:lnTo>
                  <a:lnTo>
                    <a:pt x="1171907" y="40195"/>
                  </a:lnTo>
                  <a:cubicBezTo>
                    <a:pt x="546880" y="40195"/>
                    <a:pt x="40195" y="546880"/>
                    <a:pt x="40195" y="1171907"/>
                  </a:cubicBezTo>
                  <a:lnTo>
                    <a:pt x="40195" y="1171908"/>
                  </a:lnTo>
                  <a:lnTo>
                    <a:pt x="0" y="1171908"/>
                  </a:lnTo>
                  <a:cubicBezTo>
                    <a:pt x="0" y="524681"/>
                    <a:pt x="524681" y="0"/>
                    <a:pt x="117190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CA95AD77-646C-41F2-A38B-AA29BF4612DD}"/>
                </a:ext>
              </a:extLst>
            </p:cNvPr>
            <p:cNvSpPr/>
            <p:nvPr/>
          </p:nvSpPr>
          <p:spPr>
            <a:xfrm>
              <a:off x="2307544" y="2425700"/>
              <a:ext cx="1003300" cy="1003300"/>
            </a:xfrm>
            <a:custGeom>
              <a:avLst/>
              <a:gdLst>
                <a:gd name="connsiteX0" fmla="*/ 1171908 w 1171908"/>
                <a:gd name="connsiteY0" fmla="*/ 0 h 1171908"/>
                <a:gd name="connsiteX1" fmla="*/ 1171908 w 1171908"/>
                <a:gd name="connsiteY1" fmla="*/ 40195 h 1171908"/>
                <a:gd name="connsiteX2" fmla="*/ 1171907 w 1171908"/>
                <a:gd name="connsiteY2" fmla="*/ 40195 h 1171908"/>
                <a:gd name="connsiteX3" fmla="*/ 40195 w 1171908"/>
                <a:gd name="connsiteY3" fmla="*/ 1171907 h 1171908"/>
                <a:gd name="connsiteX4" fmla="*/ 40195 w 1171908"/>
                <a:gd name="connsiteY4" fmla="*/ 1171908 h 1171908"/>
                <a:gd name="connsiteX5" fmla="*/ 0 w 1171908"/>
                <a:gd name="connsiteY5" fmla="*/ 1171908 h 1171908"/>
                <a:gd name="connsiteX6" fmla="*/ 1171908 w 1171908"/>
                <a:gd name="connsiteY6" fmla="*/ 0 h 1171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1908" h="1171908">
                  <a:moveTo>
                    <a:pt x="1171908" y="0"/>
                  </a:moveTo>
                  <a:lnTo>
                    <a:pt x="1171908" y="40195"/>
                  </a:lnTo>
                  <a:lnTo>
                    <a:pt x="1171907" y="40195"/>
                  </a:lnTo>
                  <a:cubicBezTo>
                    <a:pt x="546880" y="40195"/>
                    <a:pt x="40195" y="546880"/>
                    <a:pt x="40195" y="1171907"/>
                  </a:cubicBezTo>
                  <a:lnTo>
                    <a:pt x="40195" y="1171908"/>
                  </a:lnTo>
                  <a:lnTo>
                    <a:pt x="0" y="1171908"/>
                  </a:lnTo>
                  <a:cubicBezTo>
                    <a:pt x="0" y="524681"/>
                    <a:pt x="524681" y="0"/>
                    <a:pt x="117190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D863ADB3-DC92-46D8-80A1-6207588F5241}"/>
                </a:ext>
              </a:extLst>
            </p:cNvPr>
            <p:cNvSpPr/>
            <p:nvPr/>
          </p:nvSpPr>
          <p:spPr>
            <a:xfrm>
              <a:off x="2228804" y="2346960"/>
              <a:ext cx="1082040" cy="1082040"/>
            </a:xfrm>
            <a:custGeom>
              <a:avLst/>
              <a:gdLst>
                <a:gd name="connsiteX0" fmla="*/ 1171908 w 1171908"/>
                <a:gd name="connsiteY0" fmla="*/ 0 h 1171908"/>
                <a:gd name="connsiteX1" fmla="*/ 1171908 w 1171908"/>
                <a:gd name="connsiteY1" fmla="*/ 40195 h 1171908"/>
                <a:gd name="connsiteX2" fmla="*/ 1171907 w 1171908"/>
                <a:gd name="connsiteY2" fmla="*/ 40195 h 1171908"/>
                <a:gd name="connsiteX3" fmla="*/ 40195 w 1171908"/>
                <a:gd name="connsiteY3" fmla="*/ 1171907 h 1171908"/>
                <a:gd name="connsiteX4" fmla="*/ 40195 w 1171908"/>
                <a:gd name="connsiteY4" fmla="*/ 1171908 h 1171908"/>
                <a:gd name="connsiteX5" fmla="*/ 0 w 1171908"/>
                <a:gd name="connsiteY5" fmla="*/ 1171908 h 1171908"/>
                <a:gd name="connsiteX6" fmla="*/ 1171908 w 1171908"/>
                <a:gd name="connsiteY6" fmla="*/ 0 h 1171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1908" h="1171908">
                  <a:moveTo>
                    <a:pt x="1171908" y="0"/>
                  </a:moveTo>
                  <a:lnTo>
                    <a:pt x="1171908" y="40195"/>
                  </a:lnTo>
                  <a:lnTo>
                    <a:pt x="1171907" y="40195"/>
                  </a:lnTo>
                  <a:cubicBezTo>
                    <a:pt x="546880" y="40195"/>
                    <a:pt x="40195" y="546880"/>
                    <a:pt x="40195" y="1171907"/>
                  </a:cubicBezTo>
                  <a:lnTo>
                    <a:pt x="40195" y="1171908"/>
                  </a:lnTo>
                  <a:lnTo>
                    <a:pt x="0" y="1171908"/>
                  </a:lnTo>
                  <a:cubicBezTo>
                    <a:pt x="0" y="524681"/>
                    <a:pt x="524681" y="0"/>
                    <a:pt x="117190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67" name="Picture 66">
            <a:extLst>
              <a:ext uri="{FF2B5EF4-FFF2-40B4-BE49-F238E27FC236}">
                <a16:creationId xmlns:a16="http://schemas.microsoft.com/office/drawing/2014/main" id="{D57864FC-8510-4FD3-B1FA-DBACF138094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615737" y="2546189"/>
            <a:ext cx="4448738" cy="2068007"/>
          </a:xfrm>
          <a:prstGeom prst="rect">
            <a:avLst/>
          </a:prstGeom>
        </p:spPr>
      </p:pic>
      <p:sp>
        <p:nvSpPr>
          <p:cNvPr id="42" name="Hexagon 41">
            <a:extLst>
              <a:ext uri="{FF2B5EF4-FFF2-40B4-BE49-F238E27FC236}">
                <a16:creationId xmlns:a16="http://schemas.microsoft.com/office/drawing/2014/main" id="{314713D7-B34A-420F-BA0B-6BD6256EE05E}"/>
              </a:ext>
            </a:extLst>
          </p:cNvPr>
          <p:cNvSpPr/>
          <p:nvPr/>
        </p:nvSpPr>
        <p:spPr>
          <a:xfrm rot="16200000">
            <a:off x="-4622699" y="4023153"/>
            <a:ext cx="2040592" cy="1759128"/>
          </a:xfrm>
          <a:prstGeom prst="hexagon">
            <a:avLst>
              <a:gd name="adj" fmla="val 26951"/>
              <a:gd name="vf" fmla="val 115470"/>
            </a:avLst>
          </a:prstGeom>
          <a:solidFill>
            <a:schemeClr val="bg1"/>
          </a:solidFill>
          <a:ln>
            <a:noFill/>
          </a:ln>
          <a:effectLst>
            <a:outerShdw blurRad="889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D9858BA-BF8C-497F-9FDE-00E9A1065B8E}"/>
              </a:ext>
            </a:extLst>
          </p:cNvPr>
          <p:cNvSpPr/>
          <p:nvPr/>
        </p:nvSpPr>
        <p:spPr>
          <a:xfrm>
            <a:off x="-3877657" y="3684679"/>
            <a:ext cx="550506" cy="550506"/>
          </a:xfrm>
          <a:prstGeom prst="ellipse">
            <a:avLst/>
          </a:prstGeom>
          <a:solidFill>
            <a:srgbClr val="F9C950"/>
          </a:solidFill>
          <a:ln w="57150">
            <a:solidFill>
              <a:srgbClr val="FFFF00"/>
            </a:solidFill>
          </a:ln>
          <a:effectLst>
            <a:outerShdw blurRad="635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Hexagon 43">
            <a:extLst>
              <a:ext uri="{FF2B5EF4-FFF2-40B4-BE49-F238E27FC236}">
                <a16:creationId xmlns:a16="http://schemas.microsoft.com/office/drawing/2014/main" id="{22F05A5D-2EEA-49C2-A052-BE4FEF1BBEEC}"/>
              </a:ext>
            </a:extLst>
          </p:cNvPr>
          <p:cNvSpPr/>
          <p:nvPr/>
        </p:nvSpPr>
        <p:spPr>
          <a:xfrm rot="16200000">
            <a:off x="-4622700" y="1557474"/>
            <a:ext cx="2040592" cy="1759128"/>
          </a:xfrm>
          <a:prstGeom prst="hexagon">
            <a:avLst>
              <a:gd name="adj" fmla="val 26951"/>
              <a:gd name="vf" fmla="val 115470"/>
            </a:avLst>
          </a:prstGeom>
          <a:solidFill>
            <a:schemeClr val="bg1"/>
          </a:solidFill>
          <a:ln>
            <a:noFill/>
          </a:ln>
          <a:effectLst>
            <a:outerShdw blurRad="889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C147C974-2E5C-4122-B403-E9C564529480}"/>
              </a:ext>
            </a:extLst>
          </p:cNvPr>
          <p:cNvSpPr/>
          <p:nvPr/>
        </p:nvSpPr>
        <p:spPr>
          <a:xfrm>
            <a:off x="-3877658" y="1202470"/>
            <a:ext cx="550506" cy="550506"/>
          </a:xfrm>
          <a:prstGeom prst="ellipse">
            <a:avLst/>
          </a:prstGeom>
          <a:solidFill>
            <a:srgbClr val="BCC35D"/>
          </a:solidFill>
          <a:ln w="57150">
            <a:solidFill>
              <a:srgbClr val="00FF00"/>
            </a:solidFill>
          </a:ln>
          <a:effectLst>
            <a:outerShdw blurRad="635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49E63EB-D764-40BD-B0CC-B4889EDCFBCB}"/>
              </a:ext>
            </a:extLst>
          </p:cNvPr>
          <p:cNvSpPr txBox="1"/>
          <p:nvPr/>
        </p:nvSpPr>
        <p:spPr>
          <a:xfrm>
            <a:off x="-4481968" y="1928812"/>
            <a:ext cx="16643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Latest methodologies and approaches </a:t>
            </a:r>
            <a:endParaRPr lang="en-US" sz="1600" b="1" dirty="0">
              <a:solidFill>
                <a:schemeClr val="bg2">
                  <a:lumMod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655BBCC-F0DD-4F35-B011-F9CFB8694B59}"/>
              </a:ext>
            </a:extLst>
          </p:cNvPr>
          <p:cNvSpPr txBox="1"/>
          <p:nvPr/>
        </p:nvSpPr>
        <p:spPr>
          <a:xfrm>
            <a:off x="-4397882" y="4263240"/>
            <a:ext cx="18548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Contributing</a:t>
            </a:r>
          </a:p>
          <a:p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to sustainable recovery of the COVID-19 pandemic</a:t>
            </a:r>
            <a:endParaRPr lang="en-US" sz="1600" b="1" dirty="0">
              <a:solidFill>
                <a:schemeClr val="bg2">
                  <a:lumMod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09BE8620-32C6-4A6A-94CF-D24947A9D85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06903" y="1273031"/>
            <a:ext cx="408995" cy="4089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4A283A69-CBCA-42EC-B712-C2384AD85B3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67030" y="3783839"/>
            <a:ext cx="332354" cy="33235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299002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DD3F64-75BD-4E3F-9919-7FC32091AE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2FDD3F64-75BD-4E3F-9919-7FC32091AE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2FDD3F64-75BD-4E3F-9919-7FC32091AE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53A8AB-133C-4144-A002-56D2A1D8F5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graphicEl>
                                              <a:dgm id="{EF53A8AB-133C-4144-A002-56D2A1D8F5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graphicEl>
                                              <a:dgm id="{EF53A8AB-133C-4144-A002-56D2A1D8F5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D269F555-EB87-0F4F-89A7-9D47E5EE41E7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DACB084-C5B5-4656-B1C5-3EE687F46F70}" type="slidenum">
              <a:rPr lang="ko-KR" altLang="en-US" smtClean="0"/>
              <a:pPr/>
              <a:t>20</a:t>
            </a:fld>
            <a:endParaRPr lang="ko-KR" altLang="en-US"/>
          </a:p>
        </p:txBody>
      </p:sp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C9A9852F-E95B-456D-BF6B-804FD8FFA8D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407" y="1317071"/>
            <a:ext cx="8517224" cy="44426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29B1546-70C1-4F65-9178-170ED253D2D7}"/>
              </a:ext>
            </a:extLst>
          </p:cNvPr>
          <p:cNvSpPr txBox="1"/>
          <p:nvPr/>
        </p:nvSpPr>
        <p:spPr>
          <a:xfrm>
            <a:off x="364921" y="160914"/>
            <a:ext cx="62497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sz="2400" b="1" dirty="0" err="1">
                <a:solidFill>
                  <a:srgbClr val="FF33CC"/>
                </a:solidFill>
              </a:rPr>
              <a:t>Robust</a:t>
            </a:r>
            <a:endParaRPr lang="fr-CH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B1AE79-3891-4269-997D-C236FD8AAFA5}"/>
              </a:ext>
            </a:extLst>
          </p:cNvPr>
          <p:cNvSpPr txBox="1"/>
          <p:nvPr/>
        </p:nvSpPr>
        <p:spPr>
          <a:xfrm>
            <a:off x="967532" y="947739"/>
            <a:ext cx="21028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 err="1">
                <a:solidFill>
                  <a:srgbClr val="3E8EDE"/>
                </a:solidFill>
              </a:rPr>
              <a:t>Robustness</a:t>
            </a:r>
            <a:r>
              <a:rPr lang="es-ES" b="1" dirty="0">
                <a:solidFill>
                  <a:srgbClr val="3E8EDE"/>
                </a:solidFill>
              </a:rPr>
              <a:t> </a:t>
            </a:r>
            <a:r>
              <a:rPr lang="es-ES" b="1" dirty="0" err="1">
                <a:solidFill>
                  <a:srgbClr val="3E8EDE"/>
                </a:solidFill>
              </a:rPr>
              <a:t>testing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0967529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>
            <a:extLst>
              <a:ext uri="{FF2B5EF4-FFF2-40B4-BE49-F238E27FC236}">
                <a16:creationId xmlns:a16="http://schemas.microsoft.com/office/drawing/2014/main" id="{2FA9817B-DEC5-4C76-841F-6367E154E4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51" t="100000" r="8396" b="-39"/>
          <a:stretch>
            <a:fillRect/>
          </a:stretch>
        </p:blipFill>
        <p:spPr>
          <a:xfrm>
            <a:off x="5413129" y="5588916"/>
            <a:ext cx="92773" cy="1610"/>
          </a:xfrm>
          <a:custGeom>
            <a:avLst/>
            <a:gdLst>
              <a:gd name="connsiteX0" fmla="*/ 0 w 92773"/>
              <a:gd name="connsiteY0" fmla="*/ 0 h 1610"/>
              <a:gd name="connsiteX1" fmla="*/ 92773 w 92773"/>
              <a:gd name="connsiteY1" fmla="*/ 0 h 1610"/>
              <a:gd name="connsiteX2" fmla="*/ 92723 w 92773"/>
              <a:gd name="connsiteY2" fmla="*/ 1610 h 1610"/>
              <a:gd name="connsiteX3" fmla="*/ 0 w 92773"/>
              <a:gd name="connsiteY3" fmla="*/ 0 h 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773" h="1610">
                <a:moveTo>
                  <a:pt x="0" y="0"/>
                </a:moveTo>
                <a:lnTo>
                  <a:pt x="92773" y="0"/>
                </a:lnTo>
                <a:lnTo>
                  <a:pt x="92723" y="161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9F16BB14-9CEF-4AF5-9FDA-7E76D55B5A5A}"/>
              </a:ext>
            </a:extLst>
          </p:cNvPr>
          <p:cNvSpPr/>
          <p:nvPr/>
        </p:nvSpPr>
        <p:spPr>
          <a:xfrm rot="16200000" flipH="1" flipV="1">
            <a:off x="3491947" y="-2716696"/>
            <a:ext cx="5983356" cy="11416750"/>
          </a:xfrm>
          <a:custGeom>
            <a:avLst/>
            <a:gdLst>
              <a:gd name="connsiteX0" fmla="*/ 0 w 5983356"/>
              <a:gd name="connsiteY0" fmla="*/ 1010479 h 11416750"/>
              <a:gd name="connsiteX1" fmla="*/ 617155 w 5983356"/>
              <a:gd name="connsiteY1" fmla="*/ 1941550 h 11416750"/>
              <a:gd name="connsiteX2" fmla="*/ 755373 w 5983356"/>
              <a:gd name="connsiteY2" fmla="*/ 1984455 h 11416750"/>
              <a:gd name="connsiteX3" fmla="*/ 755373 w 5983356"/>
              <a:gd name="connsiteY3" fmla="*/ 11416750 h 11416750"/>
              <a:gd name="connsiteX4" fmla="*/ 894521 w 5983356"/>
              <a:gd name="connsiteY4" fmla="*/ 11416750 h 11416750"/>
              <a:gd name="connsiteX5" fmla="*/ 894521 w 5983356"/>
              <a:gd name="connsiteY5" fmla="*/ 11416749 h 11416750"/>
              <a:gd name="connsiteX6" fmla="*/ 5983356 w 5983356"/>
              <a:gd name="connsiteY6" fmla="*/ 11416749 h 11416750"/>
              <a:gd name="connsiteX7" fmla="*/ 5983356 w 5983356"/>
              <a:gd name="connsiteY7" fmla="*/ 11277601 h 11416750"/>
              <a:gd name="connsiteX8" fmla="*/ 894521 w 5983356"/>
              <a:gd name="connsiteY8" fmla="*/ 11277601 h 11416750"/>
              <a:gd name="connsiteX9" fmla="*/ 894521 w 5983356"/>
              <a:gd name="connsiteY9" fmla="*/ 2009268 h 11416750"/>
              <a:gd name="connsiteX10" fmla="*/ 1010479 w 5983356"/>
              <a:gd name="connsiteY10" fmla="*/ 2020958 h 11416750"/>
              <a:gd name="connsiteX11" fmla="*/ 2020958 w 5983356"/>
              <a:gd name="connsiteY11" fmla="*/ 1010479 h 11416750"/>
              <a:gd name="connsiteX12" fmla="*/ 1010479 w 5983356"/>
              <a:gd name="connsiteY12" fmla="*/ 0 h 11416750"/>
              <a:gd name="connsiteX13" fmla="*/ 0 w 5983356"/>
              <a:gd name="connsiteY13" fmla="*/ 1010479 h 1141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83356" h="11416750">
                <a:moveTo>
                  <a:pt x="0" y="1010479"/>
                </a:moveTo>
                <a:cubicBezTo>
                  <a:pt x="0" y="1429033"/>
                  <a:pt x="254479" y="1788150"/>
                  <a:pt x="617155" y="1941550"/>
                </a:cubicBezTo>
                <a:lnTo>
                  <a:pt x="755373" y="1984455"/>
                </a:lnTo>
                <a:lnTo>
                  <a:pt x="755373" y="11416750"/>
                </a:lnTo>
                <a:lnTo>
                  <a:pt x="894521" y="11416750"/>
                </a:lnTo>
                <a:lnTo>
                  <a:pt x="894521" y="11416749"/>
                </a:lnTo>
                <a:lnTo>
                  <a:pt x="5983356" y="11416749"/>
                </a:lnTo>
                <a:lnTo>
                  <a:pt x="5983356" y="11277601"/>
                </a:lnTo>
                <a:lnTo>
                  <a:pt x="894521" y="11277601"/>
                </a:lnTo>
                <a:lnTo>
                  <a:pt x="894521" y="2009268"/>
                </a:lnTo>
                <a:lnTo>
                  <a:pt x="1010479" y="2020958"/>
                </a:lnTo>
                <a:cubicBezTo>
                  <a:pt x="1568551" y="2020958"/>
                  <a:pt x="2020958" y="1568551"/>
                  <a:pt x="2020958" y="1010479"/>
                </a:cubicBezTo>
                <a:cubicBezTo>
                  <a:pt x="2020958" y="452407"/>
                  <a:pt x="1568551" y="0"/>
                  <a:pt x="1010479" y="0"/>
                </a:cubicBezTo>
                <a:cubicBezTo>
                  <a:pt x="452407" y="0"/>
                  <a:pt x="0" y="452407"/>
                  <a:pt x="0" y="1010479"/>
                </a:cubicBezTo>
                <a:close/>
              </a:path>
            </a:pathLst>
          </a:custGeom>
          <a:gradFill>
            <a:gsLst>
              <a:gs pos="100000">
                <a:srgbClr val="0D6087"/>
              </a:gs>
              <a:gs pos="0">
                <a:srgbClr val="0DB2F0"/>
              </a:gs>
            </a:gsLst>
            <a:lin ang="5400000" scaled="1"/>
          </a:gradFill>
          <a:ln>
            <a:noFill/>
          </a:ln>
          <a:effectLst>
            <a:outerShdw blurRad="279400" dist="38100" dir="2700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B4BAACC7-0352-4C54-9741-0BA8CD71D8D1}"/>
              </a:ext>
            </a:extLst>
          </p:cNvPr>
          <p:cNvSpPr/>
          <p:nvPr/>
        </p:nvSpPr>
        <p:spPr>
          <a:xfrm>
            <a:off x="10306415" y="124165"/>
            <a:ext cx="1776856" cy="177685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381000" dist="50800" dir="13500000">
              <a:prstClr val="black">
                <a:alpha val="24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74C3B96C-87BA-465E-9FCD-9B46C2F8A441}"/>
              </a:ext>
            </a:extLst>
          </p:cNvPr>
          <p:cNvSpPr/>
          <p:nvPr/>
        </p:nvSpPr>
        <p:spPr>
          <a:xfrm>
            <a:off x="0" y="5983357"/>
            <a:ext cx="12192000" cy="874643"/>
          </a:xfrm>
          <a:prstGeom prst="rect">
            <a:avLst/>
          </a:prstGeom>
          <a:gradFill flip="none" rotWithShape="1">
            <a:gsLst>
              <a:gs pos="0">
                <a:srgbClr val="0D5579"/>
              </a:gs>
              <a:gs pos="100000">
                <a:srgbClr val="0DB2F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F829EE1A-F239-4704-8811-322FBE5C5968}"/>
              </a:ext>
            </a:extLst>
          </p:cNvPr>
          <p:cNvSpPr/>
          <p:nvPr/>
        </p:nvSpPr>
        <p:spPr>
          <a:xfrm>
            <a:off x="10306415" y="124165"/>
            <a:ext cx="1776856" cy="177685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381000" dist="50800" dir="13500000">
              <a:prstClr val="black">
                <a:alpha val="24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B9ACFF5A-922B-4374-A7C1-D7FB335B7C64}"/>
              </a:ext>
            </a:extLst>
          </p:cNvPr>
          <p:cNvSpPr txBox="1"/>
          <p:nvPr/>
        </p:nvSpPr>
        <p:spPr>
          <a:xfrm>
            <a:off x="99014" y="6253908"/>
            <a:ext cx="1824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7</a:t>
            </a:r>
            <a:r>
              <a:rPr lang="en-US" sz="1600" baseline="30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 </a:t>
            </a:r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July, 2021</a:t>
            </a: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13CEB9D6-C34D-4955-9368-DD347C19FD7E}"/>
              </a:ext>
            </a:extLst>
          </p:cNvPr>
          <p:cNvCxnSpPr>
            <a:cxnSpLocks/>
          </p:cNvCxnSpPr>
          <p:nvPr/>
        </p:nvCxnSpPr>
        <p:spPr>
          <a:xfrm flipV="1">
            <a:off x="344834" y="6570016"/>
            <a:ext cx="128016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A0DD331-5B1D-404A-947E-48A65B495173}"/>
              </a:ext>
            </a:extLst>
          </p:cNvPr>
          <p:cNvCxnSpPr>
            <a:cxnSpLocks/>
          </p:cNvCxnSpPr>
          <p:nvPr/>
        </p:nvCxnSpPr>
        <p:spPr>
          <a:xfrm>
            <a:off x="11467846" y="2504098"/>
            <a:ext cx="0" cy="3291840"/>
          </a:xfrm>
          <a:prstGeom prst="line">
            <a:avLst/>
          </a:prstGeom>
          <a:ln w="146050">
            <a:solidFill>
              <a:srgbClr val="0D55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FFEF6C1D-7740-45A7-8CCA-214BB17822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083" y="1221212"/>
            <a:ext cx="4163126" cy="615914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54C48034-A098-44F7-A563-062DEF00172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955"/>
          <a:stretch/>
        </p:blipFill>
        <p:spPr>
          <a:xfrm>
            <a:off x="10535080" y="345843"/>
            <a:ext cx="1375512" cy="1352597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544889BC-661F-4428-B568-AB9D84FF1D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414" y="5941655"/>
            <a:ext cx="768759" cy="855738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66A1C40C-0C4E-4983-9D5A-6902465B18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683" y="6084947"/>
            <a:ext cx="974495" cy="651485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BB569FA2-3FAE-40E5-A556-8D091B3662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628" y="6040116"/>
            <a:ext cx="2402681" cy="784663"/>
          </a:xfrm>
          <a:prstGeom prst="rect">
            <a:avLst/>
          </a:prstGeom>
        </p:spPr>
      </p:pic>
      <p:pic>
        <p:nvPicPr>
          <p:cNvPr id="83" name="Picture 2">
            <a:extLst>
              <a:ext uri="{FF2B5EF4-FFF2-40B4-BE49-F238E27FC236}">
                <a16:creationId xmlns:a16="http://schemas.microsoft.com/office/drawing/2014/main" id="{2BD1005A-3212-4BE4-888B-4B176BB96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3989" y="6236026"/>
            <a:ext cx="1409407" cy="416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" name="Picture 13" descr="Shape&#10;&#10;Description automatically generated with medium confidence">
            <a:extLst>
              <a:ext uri="{FF2B5EF4-FFF2-40B4-BE49-F238E27FC236}">
                <a16:creationId xmlns:a16="http://schemas.microsoft.com/office/drawing/2014/main" id="{61ECC07D-C141-4621-9EA6-BFEBD94C9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469" y="6002385"/>
            <a:ext cx="1954956" cy="755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" name="Graphic 3">
            <a:extLst>
              <a:ext uri="{FF2B5EF4-FFF2-40B4-BE49-F238E27FC236}">
                <a16:creationId xmlns:a16="http://schemas.microsoft.com/office/drawing/2014/main" id="{A5C19F33-6029-4846-B15C-1BB6DCC70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39"/>
          <a:stretch>
            <a:fillRect/>
          </a:stretch>
        </p:blipFill>
        <p:spPr bwMode="auto">
          <a:xfrm>
            <a:off x="2391804" y="6240009"/>
            <a:ext cx="2166280" cy="39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2B431D58-9A49-4E60-B391-894F1F2A6F02}"/>
              </a:ext>
            </a:extLst>
          </p:cNvPr>
          <p:cNvSpPr txBox="1"/>
          <p:nvPr/>
        </p:nvSpPr>
        <p:spPr>
          <a:xfrm>
            <a:off x="954904" y="1763904"/>
            <a:ext cx="4070354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u="sng" dirty="0">
                <a:solidFill>
                  <a:srgbClr val="116FA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Part 1</a:t>
            </a:r>
            <a:r>
              <a:rPr lang="en-US" sz="2800" b="1" dirty="0">
                <a:solidFill>
                  <a:srgbClr val="116FA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116FA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Introduction and overview of the Open Online Course “Integrated Recovery Planning and Policy Coherence Towards the SDG</a:t>
            </a:r>
            <a:r>
              <a:rPr lang="en-US" sz="2800" b="1" dirty="0">
                <a:solidFill>
                  <a:srgbClr val="116FA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</a:t>
            </a:r>
            <a:r>
              <a:rPr lang="en-US" sz="2800" b="1" dirty="0">
                <a:solidFill>
                  <a:srgbClr val="116FA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” and its 5 Modules:</a:t>
            </a:r>
            <a:r>
              <a:rPr lang="en-US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 </a:t>
            </a:r>
            <a:endParaRPr lang="en-US" sz="280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800" b="1" u="sng" dirty="0">
              <a:solidFill>
                <a:srgbClr val="000000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D211EDF-0404-495F-8AED-79D90C06F5B7}"/>
              </a:ext>
            </a:extLst>
          </p:cNvPr>
          <p:cNvSpPr txBox="1"/>
          <p:nvPr/>
        </p:nvSpPr>
        <p:spPr>
          <a:xfrm>
            <a:off x="5025259" y="2305615"/>
            <a:ext cx="6054964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800" b="1" u="sng" dirty="0">
                <a:latin typeface="Roboto" panose="02000000000000000000" pitchFamily="2" charset="0"/>
                <a:ea typeface="Roboto" panose="02000000000000000000" pitchFamily="2" charset="0"/>
              </a:rPr>
              <a:t>Access to the Massive Open Online Course: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800" b="1" u="sng" dirty="0">
                <a:latin typeface="Roboto" panose="02000000000000000000" pitchFamily="2" charset="0"/>
                <a:ea typeface="Roboto" panose="02000000000000000000" pitchFamily="2" charset="0"/>
              </a:rPr>
              <a:t>From UNITAR Platform:</a:t>
            </a:r>
          </a:p>
          <a:p>
            <a:pPr marL="800100" lvl="1" indent="-342900">
              <a:buFontTx/>
              <a:buChar char="-"/>
            </a:pPr>
            <a:r>
              <a:rPr lang="en-US" sz="2800" b="1" dirty="0">
                <a:solidFill>
                  <a:srgbClr val="002060"/>
                </a:solidFill>
                <a:hlinkClick r:id="rId11"/>
              </a:rPr>
              <a:t>http://bit.ly/Intrgrecovery</a:t>
            </a:r>
            <a:endParaRPr lang="en-US" sz="2800" b="1" dirty="0">
              <a:solidFill>
                <a:srgbClr val="002060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2800" b="1" u="sng" dirty="0">
                <a:latin typeface="Roboto" panose="02000000000000000000" pitchFamily="2" charset="0"/>
                <a:ea typeface="Roboto" panose="02000000000000000000" pitchFamily="2" charset="0"/>
              </a:rPr>
              <a:t>From SDGs Knowledge Platform:</a:t>
            </a:r>
          </a:p>
          <a:p>
            <a:pPr marL="342900" indent="-342900">
              <a:buFontTx/>
              <a:buChar char="-"/>
            </a:pPr>
            <a:r>
              <a:rPr lang="en-US" sz="2800" b="1" u="sng" dirty="0">
                <a:latin typeface="Roboto" panose="02000000000000000000" pitchFamily="2" charset="0"/>
                <a:ea typeface="Roboto" panose="02000000000000000000" pitchFamily="2" charset="0"/>
                <a:hlinkClick r:id="rId12"/>
              </a:rPr>
              <a:t>https://sdgs.un.org/courses/undesa-unitar-e-learning-course-32915</a:t>
            </a:r>
            <a:endParaRPr lang="en-US" sz="2800" b="1" u="sng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>
              <a:buFontTx/>
              <a:buChar char="-"/>
            </a:pPr>
            <a:endParaRPr lang="en-US" sz="2800" b="1" u="sng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800100" lvl="1" indent="-342900">
              <a:buFontTx/>
              <a:buChar char="-"/>
            </a:pPr>
            <a:endParaRPr lang="en-US" sz="2800" b="1" u="sng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800" b="1" u="sng" dirty="0">
              <a:solidFill>
                <a:srgbClr val="116FA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7051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>
            <a:extLst>
              <a:ext uri="{FF2B5EF4-FFF2-40B4-BE49-F238E27FC236}">
                <a16:creationId xmlns:a16="http://schemas.microsoft.com/office/drawing/2014/main" id="{2FA9817B-DEC5-4C76-841F-6367E154E4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51" t="100000" r="8396" b="-39"/>
          <a:stretch>
            <a:fillRect/>
          </a:stretch>
        </p:blipFill>
        <p:spPr>
          <a:xfrm>
            <a:off x="5413129" y="5588916"/>
            <a:ext cx="92773" cy="1610"/>
          </a:xfrm>
          <a:custGeom>
            <a:avLst/>
            <a:gdLst>
              <a:gd name="connsiteX0" fmla="*/ 0 w 92773"/>
              <a:gd name="connsiteY0" fmla="*/ 0 h 1610"/>
              <a:gd name="connsiteX1" fmla="*/ 92773 w 92773"/>
              <a:gd name="connsiteY1" fmla="*/ 0 h 1610"/>
              <a:gd name="connsiteX2" fmla="*/ 92723 w 92773"/>
              <a:gd name="connsiteY2" fmla="*/ 1610 h 1610"/>
              <a:gd name="connsiteX3" fmla="*/ 0 w 92773"/>
              <a:gd name="connsiteY3" fmla="*/ 0 h 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773" h="1610">
                <a:moveTo>
                  <a:pt x="0" y="0"/>
                </a:moveTo>
                <a:lnTo>
                  <a:pt x="92773" y="0"/>
                </a:lnTo>
                <a:lnTo>
                  <a:pt x="92723" y="161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9F16BB14-9CEF-4AF5-9FDA-7E76D55B5A5A}"/>
              </a:ext>
            </a:extLst>
          </p:cNvPr>
          <p:cNvSpPr/>
          <p:nvPr/>
        </p:nvSpPr>
        <p:spPr>
          <a:xfrm rot="16200000" flipH="1" flipV="1">
            <a:off x="3491947" y="-2716696"/>
            <a:ext cx="5983356" cy="11416750"/>
          </a:xfrm>
          <a:custGeom>
            <a:avLst/>
            <a:gdLst>
              <a:gd name="connsiteX0" fmla="*/ 0 w 5983356"/>
              <a:gd name="connsiteY0" fmla="*/ 1010479 h 11416750"/>
              <a:gd name="connsiteX1" fmla="*/ 617155 w 5983356"/>
              <a:gd name="connsiteY1" fmla="*/ 1941550 h 11416750"/>
              <a:gd name="connsiteX2" fmla="*/ 755373 w 5983356"/>
              <a:gd name="connsiteY2" fmla="*/ 1984455 h 11416750"/>
              <a:gd name="connsiteX3" fmla="*/ 755373 w 5983356"/>
              <a:gd name="connsiteY3" fmla="*/ 11416750 h 11416750"/>
              <a:gd name="connsiteX4" fmla="*/ 894521 w 5983356"/>
              <a:gd name="connsiteY4" fmla="*/ 11416750 h 11416750"/>
              <a:gd name="connsiteX5" fmla="*/ 894521 w 5983356"/>
              <a:gd name="connsiteY5" fmla="*/ 11416749 h 11416750"/>
              <a:gd name="connsiteX6" fmla="*/ 5983356 w 5983356"/>
              <a:gd name="connsiteY6" fmla="*/ 11416749 h 11416750"/>
              <a:gd name="connsiteX7" fmla="*/ 5983356 w 5983356"/>
              <a:gd name="connsiteY7" fmla="*/ 11277601 h 11416750"/>
              <a:gd name="connsiteX8" fmla="*/ 894521 w 5983356"/>
              <a:gd name="connsiteY8" fmla="*/ 11277601 h 11416750"/>
              <a:gd name="connsiteX9" fmla="*/ 894521 w 5983356"/>
              <a:gd name="connsiteY9" fmla="*/ 2009268 h 11416750"/>
              <a:gd name="connsiteX10" fmla="*/ 1010479 w 5983356"/>
              <a:gd name="connsiteY10" fmla="*/ 2020958 h 11416750"/>
              <a:gd name="connsiteX11" fmla="*/ 2020958 w 5983356"/>
              <a:gd name="connsiteY11" fmla="*/ 1010479 h 11416750"/>
              <a:gd name="connsiteX12" fmla="*/ 1010479 w 5983356"/>
              <a:gd name="connsiteY12" fmla="*/ 0 h 11416750"/>
              <a:gd name="connsiteX13" fmla="*/ 0 w 5983356"/>
              <a:gd name="connsiteY13" fmla="*/ 1010479 h 1141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83356" h="11416750">
                <a:moveTo>
                  <a:pt x="0" y="1010479"/>
                </a:moveTo>
                <a:cubicBezTo>
                  <a:pt x="0" y="1429033"/>
                  <a:pt x="254479" y="1788150"/>
                  <a:pt x="617155" y="1941550"/>
                </a:cubicBezTo>
                <a:lnTo>
                  <a:pt x="755373" y="1984455"/>
                </a:lnTo>
                <a:lnTo>
                  <a:pt x="755373" y="11416750"/>
                </a:lnTo>
                <a:lnTo>
                  <a:pt x="894521" y="11416750"/>
                </a:lnTo>
                <a:lnTo>
                  <a:pt x="894521" y="11416749"/>
                </a:lnTo>
                <a:lnTo>
                  <a:pt x="5983356" y="11416749"/>
                </a:lnTo>
                <a:lnTo>
                  <a:pt x="5983356" y="11277601"/>
                </a:lnTo>
                <a:lnTo>
                  <a:pt x="894521" y="11277601"/>
                </a:lnTo>
                <a:lnTo>
                  <a:pt x="894521" y="2009268"/>
                </a:lnTo>
                <a:lnTo>
                  <a:pt x="1010479" y="2020958"/>
                </a:lnTo>
                <a:cubicBezTo>
                  <a:pt x="1568551" y="2020958"/>
                  <a:pt x="2020958" y="1568551"/>
                  <a:pt x="2020958" y="1010479"/>
                </a:cubicBezTo>
                <a:cubicBezTo>
                  <a:pt x="2020958" y="452407"/>
                  <a:pt x="1568551" y="0"/>
                  <a:pt x="1010479" y="0"/>
                </a:cubicBezTo>
                <a:cubicBezTo>
                  <a:pt x="452407" y="0"/>
                  <a:pt x="0" y="452407"/>
                  <a:pt x="0" y="1010479"/>
                </a:cubicBezTo>
                <a:close/>
              </a:path>
            </a:pathLst>
          </a:custGeom>
          <a:gradFill>
            <a:gsLst>
              <a:gs pos="100000">
                <a:srgbClr val="0D6087"/>
              </a:gs>
              <a:gs pos="0">
                <a:srgbClr val="0DB2F0"/>
              </a:gs>
            </a:gsLst>
            <a:lin ang="5400000" scaled="1"/>
          </a:gradFill>
          <a:ln>
            <a:noFill/>
          </a:ln>
          <a:effectLst>
            <a:outerShdw blurRad="279400" dist="38100" dir="2700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B4BAACC7-0352-4C54-9741-0BA8CD71D8D1}"/>
              </a:ext>
            </a:extLst>
          </p:cNvPr>
          <p:cNvSpPr/>
          <p:nvPr/>
        </p:nvSpPr>
        <p:spPr>
          <a:xfrm>
            <a:off x="10306415" y="124165"/>
            <a:ext cx="1776856" cy="177685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381000" dist="50800" dir="13500000">
              <a:prstClr val="black">
                <a:alpha val="24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74C3B96C-87BA-465E-9FCD-9B46C2F8A441}"/>
              </a:ext>
            </a:extLst>
          </p:cNvPr>
          <p:cNvSpPr/>
          <p:nvPr/>
        </p:nvSpPr>
        <p:spPr>
          <a:xfrm>
            <a:off x="0" y="5983357"/>
            <a:ext cx="12192000" cy="874643"/>
          </a:xfrm>
          <a:prstGeom prst="rect">
            <a:avLst/>
          </a:prstGeom>
          <a:gradFill flip="none" rotWithShape="1">
            <a:gsLst>
              <a:gs pos="0">
                <a:srgbClr val="0D5579"/>
              </a:gs>
              <a:gs pos="100000">
                <a:srgbClr val="0DB2F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F829EE1A-F239-4704-8811-322FBE5C5968}"/>
              </a:ext>
            </a:extLst>
          </p:cNvPr>
          <p:cNvSpPr/>
          <p:nvPr/>
        </p:nvSpPr>
        <p:spPr>
          <a:xfrm>
            <a:off x="10306415" y="124165"/>
            <a:ext cx="1776856" cy="177685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381000" dist="50800" dir="13500000">
              <a:prstClr val="black">
                <a:alpha val="24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B9ACFF5A-922B-4374-A7C1-D7FB335B7C64}"/>
              </a:ext>
            </a:extLst>
          </p:cNvPr>
          <p:cNvSpPr txBox="1"/>
          <p:nvPr/>
        </p:nvSpPr>
        <p:spPr>
          <a:xfrm>
            <a:off x="99014" y="6253908"/>
            <a:ext cx="1824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7</a:t>
            </a:r>
            <a:r>
              <a:rPr lang="en-US" sz="1600" baseline="30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 </a:t>
            </a:r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July, 2021</a:t>
            </a: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13CEB9D6-C34D-4955-9368-DD347C19FD7E}"/>
              </a:ext>
            </a:extLst>
          </p:cNvPr>
          <p:cNvCxnSpPr>
            <a:cxnSpLocks/>
          </p:cNvCxnSpPr>
          <p:nvPr/>
        </p:nvCxnSpPr>
        <p:spPr>
          <a:xfrm flipV="1">
            <a:off x="344834" y="6570016"/>
            <a:ext cx="128016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A0DD331-5B1D-404A-947E-48A65B495173}"/>
              </a:ext>
            </a:extLst>
          </p:cNvPr>
          <p:cNvCxnSpPr>
            <a:cxnSpLocks/>
          </p:cNvCxnSpPr>
          <p:nvPr/>
        </p:nvCxnSpPr>
        <p:spPr>
          <a:xfrm>
            <a:off x="11467846" y="2504098"/>
            <a:ext cx="0" cy="3291840"/>
          </a:xfrm>
          <a:prstGeom prst="line">
            <a:avLst/>
          </a:prstGeom>
          <a:ln w="146050">
            <a:solidFill>
              <a:srgbClr val="0D55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FFEF6C1D-7740-45A7-8CCA-214BB17822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083" y="1221212"/>
            <a:ext cx="4163126" cy="615914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54C48034-A098-44F7-A563-062DEF00172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955"/>
          <a:stretch/>
        </p:blipFill>
        <p:spPr>
          <a:xfrm>
            <a:off x="10535080" y="345843"/>
            <a:ext cx="1375512" cy="1352597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544889BC-661F-4428-B568-AB9D84FF1D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414" y="5941655"/>
            <a:ext cx="768759" cy="855738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66A1C40C-0C4E-4983-9D5A-6902465B18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683" y="6084947"/>
            <a:ext cx="974495" cy="651485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BB569FA2-3FAE-40E5-A556-8D091B3662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628" y="6040116"/>
            <a:ext cx="2402681" cy="784663"/>
          </a:xfrm>
          <a:prstGeom prst="rect">
            <a:avLst/>
          </a:prstGeom>
        </p:spPr>
      </p:pic>
      <p:pic>
        <p:nvPicPr>
          <p:cNvPr id="83" name="Picture 2">
            <a:extLst>
              <a:ext uri="{FF2B5EF4-FFF2-40B4-BE49-F238E27FC236}">
                <a16:creationId xmlns:a16="http://schemas.microsoft.com/office/drawing/2014/main" id="{2BD1005A-3212-4BE4-888B-4B176BB96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3989" y="6236026"/>
            <a:ext cx="1409407" cy="416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" name="Picture 13" descr="Shape&#10;&#10;Description automatically generated with medium confidence">
            <a:extLst>
              <a:ext uri="{FF2B5EF4-FFF2-40B4-BE49-F238E27FC236}">
                <a16:creationId xmlns:a16="http://schemas.microsoft.com/office/drawing/2014/main" id="{61ECC07D-C141-4621-9EA6-BFEBD94C9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469" y="6002385"/>
            <a:ext cx="1954956" cy="755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" name="Graphic 3">
            <a:extLst>
              <a:ext uri="{FF2B5EF4-FFF2-40B4-BE49-F238E27FC236}">
                <a16:creationId xmlns:a16="http://schemas.microsoft.com/office/drawing/2014/main" id="{A5C19F33-6029-4846-B15C-1BB6DCC70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39"/>
          <a:stretch>
            <a:fillRect/>
          </a:stretch>
        </p:blipFill>
        <p:spPr bwMode="auto">
          <a:xfrm>
            <a:off x="2391804" y="6240009"/>
            <a:ext cx="2166280" cy="39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2B431D58-9A49-4E60-B391-894F1F2A6F02}"/>
              </a:ext>
            </a:extLst>
          </p:cNvPr>
          <p:cNvSpPr txBox="1"/>
          <p:nvPr/>
        </p:nvSpPr>
        <p:spPr>
          <a:xfrm>
            <a:off x="954903" y="1763903"/>
            <a:ext cx="5450511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u="sng" dirty="0">
                <a:solidFill>
                  <a:srgbClr val="116FA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Part 1</a:t>
            </a:r>
            <a:r>
              <a:rPr lang="en-US" sz="3200" b="1" dirty="0">
                <a:solidFill>
                  <a:srgbClr val="116FA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116FA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Introduction and overview of the Open Online Course “Integrated Recovery Planning and Policy Coherence Towards the SDG</a:t>
            </a:r>
            <a:r>
              <a:rPr lang="en-US" sz="3200" b="1" dirty="0">
                <a:solidFill>
                  <a:srgbClr val="116FA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</a:t>
            </a:r>
            <a:r>
              <a:rPr lang="en-US" sz="3200" b="1" dirty="0">
                <a:solidFill>
                  <a:srgbClr val="116FA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” and its 5 Modules:</a:t>
            </a:r>
            <a:r>
              <a:rPr lang="en-US" sz="32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 </a:t>
            </a:r>
            <a:endParaRPr lang="en-US" sz="320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000" b="1" u="sng" dirty="0">
              <a:solidFill>
                <a:srgbClr val="000000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D211EDF-0404-495F-8AED-79D90C06F5B7}"/>
              </a:ext>
            </a:extLst>
          </p:cNvPr>
          <p:cNvSpPr txBox="1"/>
          <p:nvPr/>
        </p:nvSpPr>
        <p:spPr>
          <a:xfrm>
            <a:off x="6917096" y="2305615"/>
            <a:ext cx="416312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4000" b="1" u="sng" dirty="0"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4000" b="1" u="sng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6000" b="1" u="sng" dirty="0">
                <a:latin typeface="Roboto" panose="02000000000000000000" pitchFamily="2" charset="0"/>
                <a:ea typeface="Roboto" panose="02000000000000000000" pitchFamily="2" charset="0"/>
              </a:rPr>
              <a:t>Poll 1</a:t>
            </a:r>
            <a:r>
              <a:rPr lang="en-US" sz="4000" b="1" u="sng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3200" b="1" u="sng" dirty="0">
                <a:latin typeface="Roboto" panose="02000000000000000000" pitchFamily="2" charset="0"/>
                <a:ea typeface="Roboto" panose="02000000000000000000" pitchFamily="2" charset="0"/>
              </a:rPr>
              <a:t>(3 minutes)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000" b="1" u="sng" dirty="0">
              <a:solidFill>
                <a:srgbClr val="116FA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30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>
            <a:extLst>
              <a:ext uri="{FF2B5EF4-FFF2-40B4-BE49-F238E27FC236}">
                <a16:creationId xmlns:a16="http://schemas.microsoft.com/office/drawing/2014/main" id="{2FA9817B-DEC5-4C76-841F-6367E154E4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51" t="100000" r="8396" b="-39"/>
          <a:stretch>
            <a:fillRect/>
          </a:stretch>
        </p:blipFill>
        <p:spPr>
          <a:xfrm>
            <a:off x="5413129" y="5588916"/>
            <a:ext cx="92773" cy="1610"/>
          </a:xfrm>
          <a:custGeom>
            <a:avLst/>
            <a:gdLst>
              <a:gd name="connsiteX0" fmla="*/ 0 w 92773"/>
              <a:gd name="connsiteY0" fmla="*/ 0 h 1610"/>
              <a:gd name="connsiteX1" fmla="*/ 92773 w 92773"/>
              <a:gd name="connsiteY1" fmla="*/ 0 h 1610"/>
              <a:gd name="connsiteX2" fmla="*/ 92723 w 92773"/>
              <a:gd name="connsiteY2" fmla="*/ 1610 h 1610"/>
              <a:gd name="connsiteX3" fmla="*/ 0 w 92773"/>
              <a:gd name="connsiteY3" fmla="*/ 0 h 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773" h="1610">
                <a:moveTo>
                  <a:pt x="0" y="0"/>
                </a:moveTo>
                <a:lnTo>
                  <a:pt x="92773" y="0"/>
                </a:lnTo>
                <a:lnTo>
                  <a:pt x="92723" y="161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9F16BB14-9CEF-4AF5-9FDA-7E76D55B5A5A}"/>
              </a:ext>
            </a:extLst>
          </p:cNvPr>
          <p:cNvSpPr/>
          <p:nvPr/>
        </p:nvSpPr>
        <p:spPr>
          <a:xfrm rot="16200000" flipH="1" flipV="1">
            <a:off x="3491947" y="-2716696"/>
            <a:ext cx="5983356" cy="11416750"/>
          </a:xfrm>
          <a:custGeom>
            <a:avLst/>
            <a:gdLst>
              <a:gd name="connsiteX0" fmla="*/ 0 w 5983356"/>
              <a:gd name="connsiteY0" fmla="*/ 1010479 h 11416750"/>
              <a:gd name="connsiteX1" fmla="*/ 617155 w 5983356"/>
              <a:gd name="connsiteY1" fmla="*/ 1941550 h 11416750"/>
              <a:gd name="connsiteX2" fmla="*/ 755373 w 5983356"/>
              <a:gd name="connsiteY2" fmla="*/ 1984455 h 11416750"/>
              <a:gd name="connsiteX3" fmla="*/ 755373 w 5983356"/>
              <a:gd name="connsiteY3" fmla="*/ 11416750 h 11416750"/>
              <a:gd name="connsiteX4" fmla="*/ 894521 w 5983356"/>
              <a:gd name="connsiteY4" fmla="*/ 11416750 h 11416750"/>
              <a:gd name="connsiteX5" fmla="*/ 894521 w 5983356"/>
              <a:gd name="connsiteY5" fmla="*/ 11416749 h 11416750"/>
              <a:gd name="connsiteX6" fmla="*/ 5983356 w 5983356"/>
              <a:gd name="connsiteY6" fmla="*/ 11416749 h 11416750"/>
              <a:gd name="connsiteX7" fmla="*/ 5983356 w 5983356"/>
              <a:gd name="connsiteY7" fmla="*/ 11277601 h 11416750"/>
              <a:gd name="connsiteX8" fmla="*/ 894521 w 5983356"/>
              <a:gd name="connsiteY8" fmla="*/ 11277601 h 11416750"/>
              <a:gd name="connsiteX9" fmla="*/ 894521 w 5983356"/>
              <a:gd name="connsiteY9" fmla="*/ 2009268 h 11416750"/>
              <a:gd name="connsiteX10" fmla="*/ 1010479 w 5983356"/>
              <a:gd name="connsiteY10" fmla="*/ 2020958 h 11416750"/>
              <a:gd name="connsiteX11" fmla="*/ 2020958 w 5983356"/>
              <a:gd name="connsiteY11" fmla="*/ 1010479 h 11416750"/>
              <a:gd name="connsiteX12" fmla="*/ 1010479 w 5983356"/>
              <a:gd name="connsiteY12" fmla="*/ 0 h 11416750"/>
              <a:gd name="connsiteX13" fmla="*/ 0 w 5983356"/>
              <a:gd name="connsiteY13" fmla="*/ 1010479 h 1141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83356" h="11416750">
                <a:moveTo>
                  <a:pt x="0" y="1010479"/>
                </a:moveTo>
                <a:cubicBezTo>
                  <a:pt x="0" y="1429033"/>
                  <a:pt x="254479" y="1788150"/>
                  <a:pt x="617155" y="1941550"/>
                </a:cubicBezTo>
                <a:lnTo>
                  <a:pt x="755373" y="1984455"/>
                </a:lnTo>
                <a:lnTo>
                  <a:pt x="755373" y="11416750"/>
                </a:lnTo>
                <a:lnTo>
                  <a:pt x="894521" y="11416750"/>
                </a:lnTo>
                <a:lnTo>
                  <a:pt x="894521" y="11416749"/>
                </a:lnTo>
                <a:lnTo>
                  <a:pt x="5983356" y="11416749"/>
                </a:lnTo>
                <a:lnTo>
                  <a:pt x="5983356" y="11277601"/>
                </a:lnTo>
                <a:lnTo>
                  <a:pt x="894521" y="11277601"/>
                </a:lnTo>
                <a:lnTo>
                  <a:pt x="894521" y="2009268"/>
                </a:lnTo>
                <a:lnTo>
                  <a:pt x="1010479" y="2020958"/>
                </a:lnTo>
                <a:cubicBezTo>
                  <a:pt x="1568551" y="2020958"/>
                  <a:pt x="2020958" y="1568551"/>
                  <a:pt x="2020958" y="1010479"/>
                </a:cubicBezTo>
                <a:cubicBezTo>
                  <a:pt x="2020958" y="452407"/>
                  <a:pt x="1568551" y="0"/>
                  <a:pt x="1010479" y="0"/>
                </a:cubicBezTo>
                <a:cubicBezTo>
                  <a:pt x="452407" y="0"/>
                  <a:pt x="0" y="452407"/>
                  <a:pt x="0" y="1010479"/>
                </a:cubicBezTo>
                <a:close/>
              </a:path>
            </a:pathLst>
          </a:custGeom>
          <a:gradFill>
            <a:gsLst>
              <a:gs pos="100000">
                <a:srgbClr val="0D6087"/>
              </a:gs>
              <a:gs pos="0">
                <a:srgbClr val="0DB2F0"/>
              </a:gs>
            </a:gsLst>
            <a:lin ang="5400000" scaled="1"/>
          </a:gradFill>
          <a:ln>
            <a:noFill/>
          </a:ln>
          <a:effectLst>
            <a:outerShdw blurRad="279400" dist="38100" dir="2700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B4BAACC7-0352-4C54-9741-0BA8CD71D8D1}"/>
              </a:ext>
            </a:extLst>
          </p:cNvPr>
          <p:cNvSpPr/>
          <p:nvPr/>
        </p:nvSpPr>
        <p:spPr>
          <a:xfrm>
            <a:off x="10306415" y="124165"/>
            <a:ext cx="1776856" cy="177685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381000" dist="50800" dir="13500000">
              <a:prstClr val="black">
                <a:alpha val="24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74C3B96C-87BA-465E-9FCD-9B46C2F8A441}"/>
              </a:ext>
            </a:extLst>
          </p:cNvPr>
          <p:cNvSpPr/>
          <p:nvPr/>
        </p:nvSpPr>
        <p:spPr>
          <a:xfrm>
            <a:off x="0" y="5983357"/>
            <a:ext cx="12192000" cy="874643"/>
          </a:xfrm>
          <a:prstGeom prst="rect">
            <a:avLst/>
          </a:prstGeom>
          <a:gradFill flip="none" rotWithShape="1">
            <a:gsLst>
              <a:gs pos="0">
                <a:srgbClr val="0D5579"/>
              </a:gs>
              <a:gs pos="100000">
                <a:srgbClr val="0DB2F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F829EE1A-F239-4704-8811-322FBE5C5968}"/>
              </a:ext>
            </a:extLst>
          </p:cNvPr>
          <p:cNvSpPr/>
          <p:nvPr/>
        </p:nvSpPr>
        <p:spPr>
          <a:xfrm>
            <a:off x="10306415" y="124165"/>
            <a:ext cx="1776856" cy="177685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381000" dist="50800" dir="13500000">
              <a:prstClr val="black">
                <a:alpha val="24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B9ACFF5A-922B-4374-A7C1-D7FB335B7C64}"/>
              </a:ext>
            </a:extLst>
          </p:cNvPr>
          <p:cNvSpPr txBox="1"/>
          <p:nvPr/>
        </p:nvSpPr>
        <p:spPr>
          <a:xfrm>
            <a:off x="99014" y="6253908"/>
            <a:ext cx="1824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7</a:t>
            </a:r>
            <a:r>
              <a:rPr lang="en-US" sz="1600" baseline="30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 </a:t>
            </a:r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July, 2021</a:t>
            </a: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13CEB9D6-C34D-4955-9368-DD347C19FD7E}"/>
              </a:ext>
            </a:extLst>
          </p:cNvPr>
          <p:cNvCxnSpPr>
            <a:cxnSpLocks/>
          </p:cNvCxnSpPr>
          <p:nvPr/>
        </p:nvCxnSpPr>
        <p:spPr>
          <a:xfrm flipV="1">
            <a:off x="344834" y="6570016"/>
            <a:ext cx="128016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A0DD331-5B1D-404A-947E-48A65B495173}"/>
              </a:ext>
            </a:extLst>
          </p:cNvPr>
          <p:cNvCxnSpPr>
            <a:cxnSpLocks/>
          </p:cNvCxnSpPr>
          <p:nvPr/>
        </p:nvCxnSpPr>
        <p:spPr>
          <a:xfrm>
            <a:off x="11467846" y="2504098"/>
            <a:ext cx="0" cy="3291840"/>
          </a:xfrm>
          <a:prstGeom prst="line">
            <a:avLst/>
          </a:prstGeom>
          <a:ln w="146050">
            <a:solidFill>
              <a:srgbClr val="0D55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FFEF6C1D-7740-45A7-8CCA-214BB17822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669" y="982717"/>
            <a:ext cx="4163126" cy="615914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54C48034-A098-44F7-A563-062DEF00172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955"/>
          <a:stretch/>
        </p:blipFill>
        <p:spPr>
          <a:xfrm>
            <a:off x="10535080" y="345843"/>
            <a:ext cx="1375512" cy="1352597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544889BC-661F-4428-B568-AB9D84FF1D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414" y="5941655"/>
            <a:ext cx="768759" cy="855738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66A1C40C-0C4E-4983-9D5A-6902465B18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683" y="6084947"/>
            <a:ext cx="974495" cy="651485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BB569FA2-3FAE-40E5-A556-8D091B3662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628" y="6040116"/>
            <a:ext cx="2402681" cy="784663"/>
          </a:xfrm>
          <a:prstGeom prst="rect">
            <a:avLst/>
          </a:prstGeom>
        </p:spPr>
      </p:pic>
      <p:pic>
        <p:nvPicPr>
          <p:cNvPr id="83" name="Picture 2">
            <a:extLst>
              <a:ext uri="{FF2B5EF4-FFF2-40B4-BE49-F238E27FC236}">
                <a16:creationId xmlns:a16="http://schemas.microsoft.com/office/drawing/2014/main" id="{2BD1005A-3212-4BE4-888B-4B176BB96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3989" y="6236026"/>
            <a:ext cx="1409407" cy="416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" name="Picture 13" descr="Shape&#10;&#10;Description automatically generated with medium confidence">
            <a:extLst>
              <a:ext uri="{FF2B5EF4-FFF2-40B4-BE49-F238E27FC236}">
                <a16:creationId xmlns:a16="http://schemas.microsoft.com/office/drawing/2014/main" id="{61ECC07D-C141-4621-9EA6-BFEBD94C9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469" y="6002385"/>
            <a:ext cx="1954956" cy="755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" name="Graphic 3">
            <a:extLst>
              <a:ext uri="{FF2B5EF4-FFF2-40B4-BE49-F238E27FC236}">
                <a16:creationId xmlns:a16="http://schemas.microsoft.com/office/drawing/2014/main" id="{A5C19F33-6029-4846-B15C-1BB6DCC70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39"/>
          <a:stretch>
            <a:fillRect/>
          </a:stretch>
        </p:blipFill>
        <p:spPr bwMode="auto">
          <a:xfrm>
            <a:off x="2391804" y="6240009"/>
            <a:ext cx="2166280" cy="39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2B431D58-9A49-4E60-B391-894F1F2A6F02}"/>
              </a:ext>
            </a:extLst>
          </p:cNvPr>
          <p:cNvSpPr txBox="1"/>
          <p:nvPr/>
        </p:nvSpPr>
        <p:spPr>
          <a:xfrm>
            <a:off x="954903" y="1763903"/>
            <a:ext cx="5450511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u="sng" dirty="0">
                <a:solidFill>
                  <a:srgbClr val="116FA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Part 1</a:t>
            </a:r>
            <a:r>
              <a:rPr lang="en-US" sz="3200" b="1" dirty="0">
                <a:solidFill>
                  <a:srgbClr val="116FA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116FA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Introduction and overview of the Open Online Course “Integrated Recovery Planning and Policy Coherence Towards the SDG</a:t>
            </a:r>
            <a:r>
              <a:rPr lang="en-US" sz="3200" b="1" dirty="0">
                <a:solidFill>
                  <a:srgbClr val="116FA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</a:t>
            </a:r>
            <a:r>
              <a:rPr lang="en-US" sz="3200" b="1" dirty="0">
                <a:solidFill>
                  <a:srgbClr val="116FA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” and its 5 Modules:</a:t>
            </a:r>
            <a:r>
              <a:rPr lang="en-US" sz="32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 </a:t>
            </a:r>
            <a:endParaRPr lang="en-US" sz="320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000" b="1" u="sng" dirty="0">
              <a:solidFill>
                <a:srgbClr val="000000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D211EDF-0404-495F-8AED-79D90C06F5B7}"/>
              </a:ext>
            </a:extLst>
          </p:cNvPr>
          <p:cNvSpPr txBox="1"/>
          <p:nvPr/>
        </p:nvSpPr>
        <p:spPr>
          <a:xfrm>
            <a:off x="6973773" y="2267500"/>
            <a:ext cx="323743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4000" b="1" u="sng" dirty="0"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4000" b="1" u="sng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6000" b="1" u="sng" dirty="0">
                <a:latin typeface="Roboto" panose="02000000000000000000" pitchFamily="2" charset="0"/>
                <a:ea typeface="Roboto" panose="02000000000000000000" pitchFamily="2" charset="0"/>
              </a:rPr>
              <a:t>Q&amp;A</a:t>
            </a:r>
            <a:r>
              <a:rPr lang="en-US" sz="4000" b="1" u="sng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3200" b="1" u="sng" dirty="0">
                <a:latin typeface="Roboto" panose="02000000000000000000" pitchFamily="2" charset="0"/>
                <a:ea typeface="Roboto" panose="02000000000000000000" pitchFamily="2" charset="0"/>
              </a:rPr>
              <a:t>(10 minutes)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000" b="1" u="sng" dirty="0">
              <a:solidFill>
                <a:srgbClr val="116FA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097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>
            <a:extLst>
              <a:ext uri="{FF2B5EF4-FFF2-40B4-BE49-F238E27FC236}">
                <a16:creationId xmlns:a16="http://schemas.microsoft.com/office/drawing/2014/main" id="{2FA9817B-DEC5-4C76-841F-6367E154E4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51" t="100000" r="8396" b="-39"/>
          <a:stretch>
            <a:fillRect/>
          </a:stretch>
        </p:blipFill>
        <p:spPr>
          <a:xfrm>
            <a:off x="5413129" y="5588916"/>
            <a:ext cx="92773" cy="1610"/>
          </a:xfrm>
          <a:custGeom>
            <a:avLst/>
            <a:gdLst>
              <a:gd name="connsiteX0" fmla="*/ 0 w 92773"/>
              <a:gd name="connsiteY0" fmla="*/ 0 h 1610"/>
              <a:gd name="connsiteX1" fmla="*/ 92773 w 92773"/>
              <a:gd name="connsiteY1" fmla="*/ 0 h 1610"/>
              <a:gd name="connsiteX2" fmla="*/ 92723 w 92773"/>
              <a:gd name="connsiteY2" fmla="*/ 1610 h 1610"/>
              <a:gd name="connsiteX3" fmla="*/ 0 w 92773"/>
              <a:gd name="connsiteY3" fmla="*/ 0 h 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773" h="1610">
                <a:moveTo>
                  <a:pt x="0" y="0"/>
                </a:moveTo>
                <a:lnTo>
                  <a:pt x="92773" y="0"/>
                </a:lnTo>
                <a:lnTo>
                  <a:pt x="92723" y="161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9F16BB14-9CEF-4AF5-9FDA-7E76D55B5A5A}"/>
              </a:ext>
            </a:extLst>
          </p:cNvPr>
          <p:cNvSpPr/>
          <p:nvPr/>
        </p:nvSpPr>
        <p:spPr>
          <a:xfrm rot="16200000" flipH="1" flipV="1">
            <a:off x="3491947" y="-2716696"/>
            <a:ext cx="5983356" cy="11416750"/>
          </a:xfrm>
          <a:custGeom>
            <a:avLst/>
            <a:gdLst>
              <a:gd name="connsiteX0" fmla="*/ 0 w 5983356"/>
              <a:gd name="connsiteY0" fmla="*/ 1010479 h 11416750"/>
              <a:gd name="connsiteX1" fmla="*/ 617155 w 5983356"/>
              <a:gd name="connsiteY1" fmla="*/ 1941550 h 11416750"/>
              <a:gd name="connsiteX2" fmla="*/ 755373 w 5983356"/>
              <a:gd name="connsiteY2" fmla="*/ 1984455 h 11416750"/>
              <a:gd name="connsiteX3" fmla="*/ 755373 w 5983356"/>
              <a:gd name="connsiteY3" fmla="*/ 11416750 h 11416750"/>
              <a:gd name="connsiteX4" fmla="*/ 894521 w 5983356"/>
              <a:gd name="connsiteY4" fmla="*/ 11416750 h 11416750"/>
              <a:gd name="connsiteX5" fmla="*/ 894521 w 5983356"/>
              <a:gd name="connsiteY5" fmla="*/ 11416749 h 11416750"/>
              <a:gd name="connsiteX6" fmla="*/ 5983356 w 5983356"/>
              <a:gd name="connsiteY6" fmla="*/ 11416749 h 11416750"/>
              <a:gd name="connsiteX7" fmla="*/ 5983356 w 5983356"/>
              <a:gd name="connsiteY7" fmla="*/ 11277601 h 11416750"/>
              <a:gd name="connsiteX8" fmla="*/ 894521 w 5983356"/>
              <a:gd name="connsiteY8" fmla="*/ 11277601 h 11416750"/>
              <a:gd name="connsiteX9" fmla="*/ 894521 w 5983356"/>
              <a:gd name="connsiteY9" fmla="*/ 2009268 h 11416750"/>
              <a:gd name="connsiteX10" fmla="*/ 1010479 w 5983356"/>
              <a:gd name="connsiteY10" fmla="*/ 2020958 h 11416750"/>
              <a:gd name="connsiteX11" fmla="*/ 2020958 w 5983356"/>
              <a:gd name="connsiteY11" fmla="*/ 1010479 h 11416750"/>
              <a:gd name="connsiteX12" fmla="*/ 1010479 w 5983356"/>
              <a:gd name="connsiteY12" fmla="*/ 0 h 11416750"/>
              <a:gd name="connsiteX13" fmla="*/ 0 w 5983356"/>
              <a:gd name="connsiteY13" fmla="*/ 1010479 h 1141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83356" h="11416750">
                <a:moveTo>
                  <a:pt x="0" y="1010479"/>
                </a:moveTo>
                <a:cubicBezTo>
                  <a:pt x="0" y="1429033"/>
                  <a:pt x="254479" y="1788150"/>
                  <a:pt x="617155" y="1941550"/>
                </a:cubicBezTo>
                <a:lnTo>
                  <a:pt x="755373" y="1984455"/>
                </a:lnTo>
                <a:lnTo>
                  <a:pt x="755373" y="11416750"/>
                </a:lnTo>
                <a:lnTo>
                  <a:pt x="894521" y="11416750"/>
                </a:lnTo>
                <a:lnTo>
                  <a:pt x="894521" y="11416749"/>
                </a:lnTo>
                <a:lnTo>
                  <a:pt x="5983356" y="11416749"/>
                </a:lnTo>
                <a:lnTo>
                  <a:pt x="5983356" y="11277601"/>
                </a:lnTo>
                <a:lnTo>
                  <a:pt x="894521" y="11277601"/>
                </a:lnTo>
                <a:lnTo>
                  <a:pt x="894521" y="2009268"/>
                </a:lnTo>
                <a:lnTo>
                  <a:pt x="1010479" y="2020958"/>
                </a:lnTo>
                <a:cubicBezTo>
                  <a:pt x="1568551" y="2020958"/>
                  <a:pt x="2020958" y="1568551"/>
                  <a:pt x="2020958" y="1010479"/>
                </a:cubicBezTo>
                <a:cubicBezTo>
                  <a:pt x="2020958" y="452407"/>
                  <a:pt x="1568551" y="0"/>
                  <a:pt x="1010479" y="0"/>
                </a:cubicBezTo>
                <a:cubicBezTo>
                  <a:pt x="452407" y="0"/>
                  <a:pt x="0" y="452407"/>
                  <a:pt x="0" y="1010479"/>
                </a:cubicBezTo>
                <a:close/>
              </a:path>
            </a:pathLst>
          </a:custGeom>
          <a:gradFill>
            <a:gsLst>
              <a:gs pos="100000">
                <a:srgbClr val="0D6087"/>
              </a:gs>
              <a:gs pos="0">
                <a:srgbClr val="0DB2F0"/>
              </a:gs>
            </a:gsLst>
            <a:lin ang="5400000" scaled="1"/>
          </a:gradFill>
          <a:ln>
            <a:noFill/>
          </a:ln>
          <a:effectLst>
            <a:outerShdw blurRad="279400" dist="38100" dir="2700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B4BAACC7-0352-4C54-9741-0BA8CD71D8D1}"/>
              </a:ext>
            </a:extLst>
          </p:cNvPr>
          <p:cNvSpPr/>
          <p:nvPr/>
        </p:nvSpPr>
        <p:spPr>
          <a:xfrm>
            <a:off x="10306415" y="124165"/>
            <a:ext cx="1776856" cy="177685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381000" dist="50800" dir="13500000">
              <a:prstClr val="black">
                <a:alpha val="24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74C3B96C-87BA-465E-9FCD-9B46C2F8A441}"/>
              </a:ext>
            </a:extLst>
          </p:cNvPr>
          <p:cNvSpPr/>
          <p:nvPr/>
        </p:nvSpPr>
        <p:spPr>
          <a:xfrm>
            <a:off x="0" y="5983357"/>
            <a:ext cx="12192000" cy="874643"/>
          </a:xfrm>
          <a:prstGeom prst="rect">
            <a:avLst/>
          </a:prstGeom>
          <a:gradFill flip="none" rotWithShape="1">
            <a:gsLst>
              <a:gs pos="0">
                <a:srgbClr val="0D5579"/>
              </a:gs>
              <a:gs pos="100000">
                <a:srgbClr val="0DB2F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F829EE1A-F239-4704-8811-322FBE5C5968}"/>
              </a:ext>
            </a:extLst>
          </p:cNvPr>
          <p:cNvSpPr/>
          <p:nvPr/>
        </p:nvSpPr>
        <p:spPr>
          <a:xfrm>
            <a:off x="10306415" y="124165"/>
            <a:ext cx="1776856" cy="177685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381000" dist="50800" dir="13500000">
              <a:prstClr val="black">
                <a:alpha val="24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B9ACFF5A-922B-4374-A7C1-D7FB335B7C64}"/>
              </a:ext>
            </a:extLst>
          </p:cNvPr>
          <p:cNvSpPr txBox="1"/>
          <p:nvPr/>
        </p:nvSpPr>
        <p:spPr>
          <a:xfrm>
            <a:off x="99014" y="6253908"/>
            <a:ext cx="1824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7</a:t>
            </a:r>
            <a:r>
              <a:rPr lang="en-US" sz="1600" baseline="30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 </a:t>
            </a:r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July, 2021</a:t>
            </a: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13CEB9D6-C34D-4955-9368-DD347C19FD7E}"/>
              </a:ext>
            </a:extLst>
          </p:cNvPr>
          <p:cNvCxnSpPr>
            <a:cxnSpLocks/>
          </p:cNvCxnSpPr>
          <p:nvPr/>
        </p:nvCxnSpPr>
        <p:spPr>
          <a:xfrm flipV="1">
            <a:off x="344834" y="6570016"/>
            <a:ext cx="128016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A0DD331-5B1D-404A-947E-48A65B495173}"/>
              </a:ext>
            </a:extLst>
          </p:cNvPr>
          <p:cNvCxnSpPr>
            <a:cxnSpLocks/>
          </p:cNvCxnSpPr>
          <p:nvPr/>
        </p:nvCxnSpPr>
        <p:spPr>
          <a:xfrm>
            <a:off x="11467846" y="2504098"/>
            <a:ext cx="0" cy="3291840"/>
          </a:xfrm>
          <a:prstGeom prst="line">
            <a:avLst/>
          </a:prstGeom>
          <a:ln w="146050">
            <a:solidFill>
              <a:srgbClr val="0D55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FFEF6C1D-7740-45A7-8CCA-214BB17822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947" y="961866"/>
            <a:ext cx="4163126" cy="615914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54C48034-A098-44F7-A563-062DEF00172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955"/>
          <a:stretch/>
        </p:blipFill>
        <p:spPr>
          <a:xfrm>
            <a:off x="10535080" y="345843"/>
            <a:ext cx="1375512" cy="1352597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544889BC-661F-4428-B568-AB9D84FF1D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414" y="5941655"/>
            <a:ext cx="768759" cy="855738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66A1C40C-0C4E-4983-9D5A-6902465B18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683" y="6084947"/>
            <a:ext cx="974495" cy="651485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BB569FA2-3FAE-40E5-A556-8D091B3662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628" y="6040116"/>
            <a:ext cx="2402681" cy="784663"/>
          </a:xfrm>
          <a:prstGeom prst="rect">
            <a:avLst/>
          </a:prstGeom>
        </p:spPr>
      </p:pic>
      <p:pic>
        <p:nvPicPr>
          <p:cNvPr id="83" name="Picture 2">
            <a:extLst>
              <a:ext uri="{FF2B5EF4-FFF2-40B4-BE49-F238E27FC236}">
                <a16:creationId xmlns:a16="http://schemas.microsoft.com/office/drawing/2014/main" id="{2BD1005A-3212-4BE4-888B-4B176BB96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3989" y="6236026"/>
            <a:ext cx="1409407" cy="416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" name="Picture 13" descr="Shape&#10;&#10;Description automatically generated with medium confidence">
            <a:extLst>
              <a:ext uri="{FF2B5EF4-FFF2-40B4-BE49-F238E27FC236}">
                <a16:creationId xmlns:a16="http://schemas.microsoft.com/office/drawing/2014/main" id="{61ECC07D-C141-4621-9EA6-BFEBD94C9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469" y="6002385"/>
            <a:ext cx="1954956" cy="755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" name="Graphic 3">
            <a:extLst>
              <a:ext uri="{FF2B5EF4-FFF2-40B4-BE49-F238E27FC236}">
                <a16:creationId xmlns:a16="http://schemas.microsoft.com/office/drawing/2014/main" id="{A5C19F33-6029-4846-B15C-1BB6DCC70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39"/>
          <a:stretch>
            <a:fillRect/>
          </a:stretch>
        </p:blipFill>
        <p:spPr bwMode="auto">
          <a:xfrm>
            <a:off x="2391804" y="6240009"/>
            <a:ext cx="2166280" cy="39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2B431D58-9A49-4E60-B391-894F1F2A6F02}"/>
              </a:ext>
            </a:extLst>
          </p:cNvPr>
          <p:cNvSpPr txBox="1"/>
          <p:nvPr/>
        </p:nvSpPr>
        <p:spPr>
          <a:xfrm>
            <a:off x="954903" y="1763903"/>
            <a:ext cx="5450511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6000" b="1" u="sng" dirty="0">
                <a:solidFill>
                  <a:srgbClr val="116FA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End of Part 1</a:t>
            </a:r>
            <a:endParaRPr lang="en-US" sz="6000" b="1" dirty="0">
              <a:solidFill>
                <a:srgbClr val="116FA0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116FA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Introduction and overview of the Open Online Course “Integrated Recovery Planning and Policy Coherence Towards the SDG</a:t>
            </a:r>
            <a:r>
              <a:rPr lang="en-US" sz="3200" b="1" dirty="0">
                <a:solidFill>
                  <a:srgbClr val="116FA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</a:t>
            </a:r>
            <a:r>
              <a:rPr lang="en-US" sz="3200" b="1" dirty="0">
                <a:solidFill>
                  <a:srgbClr val="116FA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” and its 5 Modules:</a:t>
            </a:r>
            <a:r>
              <a:rPr lang="en-US" sz="32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 </a:t>
            </a:r>
            <a:endParaRPr lang="en-US" sz="320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000" b="1" u="sng" dirty="0">
              <a:solidFill>
                <a:srgbClr val="000000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48FE355-FC36-43CC-86E4-213A7FAF442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85068" y="2652634"/>
            <a:ext cx="4696528" cy="2414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713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2F2F2"/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A3F1F6F-6C3B-4AE8-BA71-0C2AFC6A024E}"/>
              </a:ext>
            </a:extLst>
          </p:cNvPr>
          <p:cNvGrpSpPr/>
          <p:nvPr/>
        </p:nvGrpSpPr>
        <p:grpSpPr>
          <a:xfrm>
            <a:off x="4718126" y="2344764"/>
            <a:ext cx="2570834" cy="2570834"/>
            <a:chOff x="4718126" y="2344764"/>
            <a:chExt cx="2570834" cy="2570834"/>
          </a:xfrm>
        </p:grpSpPr>
        <p:sp>
          <p:nvSpPr>
            <p:cNvPr id="4" name="Diamond 3">
              <a:extLst>
                <a:ext uri="{FF2B5EF4-FFF2-40B4-BE49-F238E27FC236}">
                  <a16:creationId xmlns:a16="http://schemas.microsoft.com/office/drawing/2014/main" id="{827658BC-7E7A-434B-B4AB-5180D6A50411}"/>
                </a:ext>
              </a:extLst>
            </p:cNvPr>
            <p:cNvSpPr/>
            <p:nvPr/>
          </p:nvSpPr>
          <p:spPr>
            <a:xfrm>
              <a:off x="4718126" y="2344764"/>
              <a:ext cx="2570834" cy="2570834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  <a:effectLst>
              <a:outerShdw blurRad="889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Diamond 39">
              <a:extLst>
                <a:ext uri="{FF2B5EF4-FFF2-40B4-BE49-F238E27FC236}">
                  <a16:creationId xmlns:a16="http://schemas.microsoft.com/office/drawing/2014/main" id="{8EEAA1A2-AAEF-4B14-9ACE-85E979FF301C}"/>
                </a:ext>
              </a:extLst>
            </p:cNvPr>
            <p:cNvSpPr/>
            <p:nvPr/>
          </p:nvSpPr>
          <p:spPr>
            <a:xfrm>
              <a:off x="4789625" y="2422694"/>
              <a:ext cx="2414974" cy="2414974"/>
            </a:xfrm>
            <a:prstGeom prst="diamond">
              <a:avLst/>
            </a:prstGeom>
            <a:noFill/>
            <a:ln>
              <a:solidFill>
                <a:srgbClr val="4BAFCE"/>
              </a:solidFill>
              <a:prstDash val="lg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" name="Hexagon 61">
            <a:extLst>
              <a:ext uri="{FF2B5EF4-FFF2-40B4-BE49-F238E27FC236}">
                <a16:creationId xmlns:a16="http://schemas.microsoft.com/office/drawing/2014/main" id="{4A399F31-358F-491F-B1E3-837956BCA1F0}"/>
              </a:ext>
            </a:extLst>
          </p:cNvPr>
          <p:cNvSpPr/>
          <p:nvPr/>
        </p:nvSpPr>
        <p:spPr>
          <a:xfrm rot="16200000">
            <a:off x="2786048" y="2772576"/>
            <a:ext cx="2040592" cy="1759128"/>
          </a:xfrm>
          <a:prstGeom prst="hexagon">
            <a:avLst>
              <a:gd name="adj" fmla="val 26951"/>
              <a:gd name="vf" fmla="val 115470"/>
            </a:avLst>
          </a:prstGeom>
          <a:solidFill>
            <a:schemeClr val="bg1"/>
          </a:solidFill>
          <a:ln>
            <a:noFill/>
          </a:ln>
          <a:effectLst>
            <a:outerShdw blurRad="889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Hexagon 59">
            <a:extLst>
              <a:ext uri="{FF2B5EF4-FFF2-40B4-BE49-F238E27FC236}">
                <a16:creationId xmlns:a16="http://schemas.microsoft.com/office/drawing/2014/main" id="{F555D14D-CE4F-406A-B378-CCEC19F2DDE9}"/>
              </a:ext>
            </a:extLst>
          </p:cNvPr>
          <p:cNvSpPr/>
          <p:nvPr/>
        </p:nvSpPr>
        <p:spPr>
          <a:xfrm rot="16200000">
            <a:off x="939901" y="4023153"/>
            <a:ext cx="2040592" cy="1759128"/>
          </a:xfrm>
          <a:prstGeom prst="hexagon">
            <a:avLst>
              <a:gd name="adj" fmla="val 26951"/>
              <a:gd name="vf" fmla="val 115470"/>
            </a:avLst>
          </a:prstGeom>
          <a:solidFill>
            <a:schemeClr val="bg1"/>
          </a:solidFill>
          <a:ln>
            <a:noFill/>
          </a:ln>
          <a:effectLst>
            <a:outerShdw blurRad="889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099EAD14-9E01-47E9-BB27-0B7A06F54242}"/>
              </a:ext>
            </a:extLst>
          </p:cNvPr>
          <p:cNvSpPr/>
          <p:nvPr/>
        </p:nvSpPr>
        <p:spPr>
          <a:xfrm>
            <a:off x="1684943" y="3684679"/>
            <a:ext cx="550506" cy="550506"/>
          </a:xfrm>
          <a:prstGeom prst="ellipse">
            <a:avLst/>
          </a:prstGeom>
          <a:solidFill>
            <a:srgbClr val="F9C950"/>
          </a:solidFill>
          <a:ln w="57150">
            <a:solidFill>
              <a:srgbClr val="FFFF00"/>
            </a:solidFill>
          </a:ln>
          <a:effectLst>
            <a:outerShdw blurRad="635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exagon 11">
            <a:extLst>
              <a:ext uri="{FF2B5EF4-FFF2-40B4-BE49-F238E27FC236}">
                <a16:creationId xmlns:a16="http://schemas.microsoft.com/office/drawing/2014/main" id="{D4EC8D58-69C5-4800-AFCD-92381B345EF8}"/>
              </a:ext>
            </a:extLst>
          </p:cNvPr>
          <p:cNvSpPr/>
          <p:nvPr/>
        </p:nvSpPr>
        <p:spPr>
          <a:xfrm rot="16200000">
            <a:off x="939900" y="1557474"/>
            <a:ext cx="2040592" cy="1759128"/>
          </a:xfrm>
          <a:prstGeom prst="hexagon">
            <a:avLst>
              <a:gd name="adj" fmla="val 26951"/>
              <a:gd name="vf" fmla="val 115470"/>
            </a:avLst>
          </a:prstGeom>
          <a:solidFill>
            <a:schemeClr val="bg1"/>
          </a:solidFill>
          <a:ln>
            <a:noFill/>
          </a:ln>
          <a:effectLst>
            <a:outerShdw blurRad="889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9F01280-138D-4129-B76D-BC25F2F3B3BB}"/>
              </a:ext>
            </a:extLst>
          </p:cNvPr>
          <p:cNvSpPr/>
          <p:nvPr/>
        </p:nvSpPr>
        <p:spPr>
          <a:xfrm>
            <a:off x="1684942" y="1202470"/>
            <a:ext cx="550506" cy="550506"/>
          </a:xfrm>
          <a:prstGeom prst="ellipse">
            <a:avLst/>
          </a:prstGeom>
          <a:solidFill>
            <a:srgbClr val="BCC35D"/>
          </a:solidFill>
          <a:ln w="57150">
            <a:solidFill>
              <a:srgbClr val="00FF00"/>
            </a:solidFill>
          </a:ln>
          <a:effectLst>
            <a:outerShdw blurRad="635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C0BD3F-0A4C-4F72-8067-6761DF4587FC}"/>
              </a:ext>
            </a:extLst>
          </p:cNvPr>
          <p:cNvSpPr txBox="1"/>
          <p:nvPr/>
        </p:nvSpPr>
        <p:spPr>
          <a:xfrm>
            <a:off x="2207082" y="991943"/>
            <a:ext cx="7777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dirty="0">
                <a:solidFill>
                  <a:srgbClr val="116FA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OBJECTIVES</a:t>
            </a:r>
            <a:endParaRPr lang="en-US" sz="3200" b="1" dirty="0">
              <a:solidFill>
                <a:srgbClr val="116FA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596652CC-BECA-431A-BC0D-1F8D78540A32}"/>
              </a:ext>
            </a:extLst>
          </p:cNvPr>
          <p:cNvGrpSpPr/>
          <p:nvPr/>
        </p:nvGrpSpPr>
        <p:grpSpPr>
          <a:xfrm rot="1466758">
            <a:off x="11529591" y="5399490"/>
            <a:ext cx="527252" cy="718616"/>
            <a:chOff x="5219547" y="1997105"/>
            <a:chExt cx="1049725" cy="1430718"/>
          </a:xfrm>
        </p:grpSpPr>
        <p:sp>
          <p:nvSpPr>
            <p:cNvPr id="52" name="object 14">
              <a:extLst>
                <a:ext uri="{FF2B5EF4-FFF2-40B4-BE49-F238E27FC236}">
                  <a16:creationId xmlns:a16="http://schemas.microsoft.com/office/drawing/2014/main" id="{769A7621-5D65-4D6F-B520-93A5D9235484}"/>
                </a:ext>
              </a:extLst>
            </p:cNvPr>
            <p:cNvSpPr/>
            <p:nvPr/>
          </p:nvSpPr>
          <p:spPr>
            <a:xfrm flipH="1">
              <a:off x="5624244" y="1997105"/>
              <a:ext cx="645028" cy="645028"/>
            </a:xfrm>
            <a:custGeom>
              <a:avLst/>
              <a:gdLst/>
              <a:ahLst/>
              <a:cxnLst/>
              <a:rect l="l" t="t" r="r" b="b"/>
              <a:pathLst>
                <a:path w="421639" h="421640">
                  <a:moveTo>
                    <a:pt x="210565" y="0"/>
                  </a:moveTo>
                  <a:lnTo>
                    <a:pt x="162284" y="5561"/>
                  </a:lnTo>
                  <a:lnTo>
                    <a:pt x="117963" y="21401"/>
                  </a:lnTo>
                  <a:lnTo>
                    <a:pt x="78867" y="46258"/>
                  </a:lnTo>
                  <a:lnTo>
                    <a:pt x="46258" y="78867"/>
                  </a:lnTo>
                  <a:lnTo>
                    <a:pt x="21401" y="117963"/>
                  </a:lnTo>
                  <a:lnTo>
                    <a:pt x="5561" y="162284"/>
                  </a:lnTo>
                  <a:lnTo>
                    <a:pt x="0" y="210566"/>
                  </a:lnTo>
                  <a:lnTo>
                    <a:pt x="5561" y="258847"/>
                  </a:lnTo>
                  <a:lnTo>
                    <a:pt x="21401" y="303168"/>
                  </a:lnTo>
                  <a:lnTo>
                    <a:pt x="46258" y="342264"/>
                  </a:lnTo>
                  <a:lnTo>
                    <a:pt x="78867" y="374873"/>
                  </a:lnTo>
                  <a:lnTo>
                    <a:pt x="117963" y="399730"/>
                  </a:lnTo>
                  <a:lnTo>
                    <a:pt x="162284" y="415570"/>
                  </a:lnTo>
                  <a:lnTo>
                    <a:pt x="210565" y="421132"/>
                  </a:lnTo>
                  <a:lnTo>
                    <a:pt x="258842" y="415570"/>
                  </a:lnTo>
                  <a:lnTo>
                    <a:pt x="303160" y="399730"/>
                  </a:lnTo>
                  <a:lnTo>
                    <a:pt x="342254" y="374873"/>
                  </a:lnTo>
                  <a:lnTo>
                    <a:pt x="374861" y="342264"/>
                  </a:lnTo>
                  <a:lnTo>
                    <a:pt x="399717" y="303168"/>
                  </a:lnTo>
                  <a:lnTo>
                    <a:pt x="415558" y="258847"/>
                  </a:lnTo>
                  <a:lnTo>
                    <a:pt x="421119" y="210566"/>
                  </a:lnTo>
                  <a:lnTo>
                    <a:pt x="415558" y="162284"/>
                  </a:lnTo>
                  <a:lnTo>
                    <a:pt x="399717" y="117963"/>
                  </a:lnTo>
                  <a:lnTo>
                    <a:pt x="374861" y="78867"/>
                  </a:lnTo>
                  <a:lnTo>
                    <a:pt x="342254" y="46258"/>
                  </a:lnTo>
                  <a:lnTo>
                    <a:pt x="303160" y="21401"/>
                  </a:lnTo>
                  <a:lnTo>
                    <a:pt x="258842" y="5561"/>
                  </a:lnTo>
                  <a:lnTo>
                    <a:pt x="210565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4" name="object 15">
              <a:extLst>
                <a:ext uri="{FF2B5EF4-FFF2-40B4-BE49-F238E27FC236}">
                  <a16:creationId xmlns:a16="http://schemas.microsoft.com/office/drawing/2014/main" id="{69638C19-A89A-46ED-9BF8-1E4C09FC5EBF}"/>
                </a:ext>
              </a:extLst>
            </p:cNvPr>
            <p:cNvSpPr/>
            <p:nvPr/>
          </p:nvSpPr>
          <p:spPr>
            <a:xfrm flipH="1">
              <a:off x="5418341" y="2641356"/>
              <a:ext cx="412857" cy="412857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759" y="0"/>
                  </a:moveTo>
                  <a:lnTo>
                    <a:pt x="92166" y="6869"/>
                  </a:lnTo>
                  <a:lnTo>
                    <a:pt x="55173" y="25997"/>
                  </a:lnTo>
                  <a:lnTo>
                    <a:pt x="26001" y="55165"/>
                  </a:lnTo>
                  <a:lnTo>
                    <a:pt x="6870" y="92155"/>
                  </a:lnTo>
                  <a:lnTo>
                    <a:pt x="0" y="134747"/>
                  </a:lnTo>
                  <a:lnTo>
                    <a:pt x="6870" y="177338"/>
                  </a:lnTo>
                  <a:lnTo>
                    <a:pt x="26001" y="214328"/>
                  </a:lnTo>
                  <a:lnTo>
                    <a:pt x="55173" y="243496"/>
                  </a:lnTo>
                  <a:lnTo>
                    <a:pt x="92166" y="262624"/>
                  </a:lnTo>
                  <a:lnTo>
                    <a:pt x="134759" y="269494"/>
                  </a:lnTo>
                  <a:lnTo>
                    <a:pt x="177351" y="262624"/>
                  </a:lnTo>
                  <a:lnTo>
                    <a:pt x="214340" y="243496"/>
                  </a:lnTo>
                  <a:lnTo>
                    <a:pt x="243509" y="214328"/>
                  </a:lnTo>
                  <a:lnTo>
                    <a:pt x="262637" y="177338"/>
                  </a:lnTo>
                  <a:lnTo>
                    <a:pt x="269506" y="134747"/>
                  </a:lnTo>
                  <a:lnTo>
                    <a:pt x="262637" y="92155"/>
                  </a:lnTo>
                  <a:lnTo>
                    <a:pt x="243509" y="55165"/>
                  </a:lnTo>
                  <a:lnTo>
                    <a:pt x="214340" y="25997"/>
                  </a:lnTo>
                  <a:lnTo>
                    <a:pt x="177351" y="6869"/>
                  </a:lnTo>
                  <a:lnTo>
                    <a:pt x="134759" y="0"/>
                  </a:lnTo>
                  <a:close/>
                </a:path>
              </a:pathLst>
            </a:custGeom>
            <a:solidFill>
              <a:srgbClr val="91D8F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5" name="object 16">
              <a:extLst>
                <a:ext uri="{FF2B5EF4-FFF2-40B4-BE49-F238E27FC236}">
                  <a16:creationId xmlns:a16="http://schemas.microsoft.com/office/drawing/2014/main" id="{9646F6A0-C7AA-46C9-93D2-12F725D1C5C0}"/>
                </a:ext>
              </a:extLst>
            </p:cNvPr>
            <p:cNvSpPr/>
            <p:nvPr/>
          </p:nvSpPr>
          <p:spPr>
            <a:xfrm flipH="1">
              <a:off x="5219547" y="2236175"/>
              <a:ext cx="398285" cy="398285"/>
            </a:xfrm>
            <a:custGeom>
              <a:avLst/>
              <a:gdLst/>
              <a:ahLst/>
              <a:cxnLst/>
              <a:rect l="l" t="t" r="r" b="b"/>
              <a:pathLst>
                <a:path w="260350" h="260350">
                  <a:moveTo>
                    <a:pt x="130048" y="0"/>
                  </a:moveTo>
                  <a:lnTo>
                    <a:pt x="79424" y="10220"/>
                  </a:lnTo>
                  <a:lnTo>
                    <a:pt x="38087" y="38092"/>
                  </a:lnTo>
                  <a:lnTo>
                    <a:pt x="10218" y="79429"/>
                  </a:lnTo>
                  <a:lnTo>
                    <a:pt x="0" y="130048"/>
                  </a:lnTo>
                  <a:lnTo>
                    <a:pt x="10218" y="180666"/>
                  </a:lnTo>
                  <a:lnTo>
                    <a:pt x="38087" y="222003"/>
                  </a:lnTo>
                  <a:lnTo>
                    <a:pt x="79424" y="249875"/>
                  </a:lnTo>
                  <a:lnTo>
                    <a:pt x="130048" y="260096"/>
                  </a:lnTo>
                  <a:lnTo>
                    <a:pt x="180666" y="249875"/>
                  </a:lnTo>
                  <a:lnTo>
                    <a:pt x="222003" y="222003"/>
                  </a:lnTo>
                  <a:lnTo>
                    <a:pt x="249875" y="180666"/>
                  </a:lnTo>
                  <a:lnTo>
                    <a:pt x="260096" y="130048"/>
                  </a:lnTo>
                  <a:lnTo>
                    <a:pt x="249875" y="79429"/>
                  </a:lnTo>
                  <a:lnTo>
                    <a:pt x="222003" y="38092"/>
                  </a:lnTo>
                  <a:lnTo>
                    <a:pt x="180666" y="10220"/>
                  </a:lnTo>
                  <a:lnTo>
                    <a:pt x="130048" y="0"/>
                  </a:lnTo>
                  <a:close/>
                </a:path>
              </a:pathLst>
            </a:custGeom>
            <a:solidFill>
              <a:srgbClr val="7EC24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6" name="object 17">
              <a:extLst>
                <a:ext uri="{FF2B5EF4-FFF2-40B4-BE49-F238E27FC236}">
                  <a16:creationId xmlns:a16="http://schemas.microsoft.com/office/drawing/2014/main" id="{5C6780C1-CA6E-4CB5-B14F-3A4B94467E18}"/>
                </a:ext>
              </a:extLst>
            </p:cNvPr>
            <p:cNvSpPr/>
            <p:nvPr/>
          </p:nvSpPr>
          <p:spPr>
            <a:xfrm flipH="1">
              <a:off x="5418904" y="3149996"/>
              <a:ext cx="277828" cy="27782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09892ABA-F777-43E7-8AB6-D3F1EBBF8E7A}"/>
              </a:ext>
            </a:extLst>
          </p:cNvPr>
          <p:cNvSpPr txBox="1"/>
          <p:nvPr/>
        </p:nvSpPr>
        <p:spPr>
          <a:xfrm>
            <a:off x="1080632" y="1928812"/>
            <a:ext cx="16643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Latest methodologies and approaches </a:t>
            </a:r>
            <a:endParaRPr lang="en-US" sz="1600" b="1" dirty="0">
              <a:solidFill>
                <a:schemeClr val="bg2">
                  <a:lumMod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6982F73-D792-4EDE-BF64-E1CAF32691D1}"/>
              </a:ext>
            </a:extLst>
          </p:cNvPr>
          <p:cNvSpPr txBox="1"/>
          <p:nvPr/>
        </p:nvSpPr>
        <p:spPr>
          <a:xfrm>
            <a:off x="1164718" y="4263240"/>
            <a:ext cx="18548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Contributing</a:t>
            </a:r>
          </a:p>
          <a:p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to sustainable recovery of the COVID-19 pandemic</a:t>
            </a:r>
            <a:endParaRPr lang="en-US" sz="1600" b="1" dirty="0">
              <a:solidFill>
                <a:schemeClr val="bg2">
                  <a:lumMod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DECE5D1-F801-489A-B1B5-58B28C7D1DC0}"/>
              </a:ext>
            </a:extLst>
          </p:cNvPr>
          <p:cNvSpPr txBox="1"/>
          <p:nvPr/>
        </p:nvSpPr>
        <p:spPr>
          <a:xfrm>
            <a:off x="2917341" y="3135228"/>
            <a:ext cx="1753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Making progress in the implementation of SDGs</a:t>
            </a:r>
            <a:endParaRPr lang="en-US" sz="1600" b="1" dirty="0">
              <a:solidFill>
                <a:schemeClr val="bg2">
                  <a:lumMod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DCE355B-1463-481C-A36D-276EEA83BC23}"/>
              </a:ext>
            </a:extLst>
          </p:cNvPr>
          <p:cNvSpPr/>
          <p:nvPr/>
        </p:nvSpPr>
        <p:spPr>
          <a:xfrm>
            <a:off x="7383703" y="2376511"/>
            <a:ext cx="4458170" cy="2285118"/>
          </a:xfrm>
          <a:prstGeom prst="roundRect">
            <a:avLst>
              <a:gd name="adj" fmla="val 3751"/>
            </a:avLst>
          </a:prstGeom>
          <a:solidFill>
            <a:srgbClr val="DDF6FF"/>
          </a:solidFill>
          <a:ln>
            <a:noFill/>
          </a:ln>
          <a:effectLst>
            <a:outerShdw blurRad="635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75C0C3C4-404A-4481-BD59-33729695600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" r="1569"/>
          <a:stretch/>
        </p:blipFill>
        <p:spPr>
          <a:xfrm>
            <a:off x="7474712" y="2476170"/>
            <a:ext cx="4292600" cy="2068007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F0669515-24BE-4D08-ABDF-C15124D25F66}"/>
              </a:ext>
            </a:extLst>
          </p:cNvPr>
          <p:cNvGrpSpPr/>
          <p:nvPr/>
        </p:nvGrpSpPr>
        <p:grpSpPr>
          <a:xfrm>
            <a:off x="11415321" y="4223709"/>
            <a:ext cx="438454" cy="438454"/>
            <a:chOff x="2138936" y="2257092"/>
            <a:chExt cx="1171908" cy="1171908"/>
          </a:xfrm>
          <a:solidFill>
            <a:srgbClr val="0DB2F0"/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0CF0E17-210C-48F6-8A29-B34F3A7BD9AA}"/>
                </a:ext>
              </a:extLst>
            </p:cNvPr>
            <p:cNvSpPr/>
            <p:nvPr/>
          </p:nvSpPr>
          <p:spPr>
            <a:xfrm>
              <a:off x="2138936" y="2257092"/>
              <a:ext cx="1171908" cy="1171908"/>
            </a:xfrm>
            <a:custGeom>
              <a:avLst/>
              <a:gdLst>
                <a:gd name="connsiteX0" fmla="*/ 1171908 w 1171908"/>
                <a:gd name="connsiteY0" fmla="*/ 0 h 1171908"/>
                <a:gd name="connsiteX1" fmla="*/ 1171908 w 1171908"/>
                <a:gd name="connsiteY1" fmla="*/ 40195 h 1171908"/>
                <a:gd name="connsiteX2" fmla="*/ 1171907 w 1171908"/>
                <a:gd name="connsiteY2" fmla="*/ 40195 h 1171908"/>
                <a:gd name="connsiteX3" fmla="*/ 40195 w 1171908"/>
                <a:gd name="connsiteY3" fmla="*/ 1171907 h 1171908"/>
                <a:gd name="connsiteX4" fmla="*/ 40195 w 1171908"/>
                <a:gd name="connsiteY4" fmla="*/ 1171908 h 1171908"/>
                <a:gd name="connsiteX5" fmla="*/ 0 w 1171908"/>
                <a:gd name="connsiteY5" fmla="*/ 1171908 h 1171908"/>
                <a:gd name="connsiteX6" fmla="*/ 1171908 w 1171908"/>
                <a:gd name="connsiteY6" fmla="*/ 0 h 1171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1908" h="1171908">
                  <a:moveTo>
                    <a:pt x="1171908" y="0"/>
                  </a:moveTo>
                  <a:lnTo>
                    <a:pt x="1171908" y="40195"/>
                  </a:lnTo>
                  <a:lnTo>
                    <a:pt x="1171907" y="40195"/>
                  </a:lnTo>
                  <a:cubicBezTo>
                    <a:pt x="546880" y="40195"/>
                    <a:pt x="40195" y="546880"/>
                    <a:pt x="40195" y="1171907"/>
                  </a:cubicBezTo>
                  <a:lnTo>
                    <a:pt x="40195" y="1171908"/>
                  </a:lnTo>
                  <a:lnTo>
                    <a:pt x="0" y="1171908"/>
                  </a:lnTo>
                  <a:cubicBezTo>
                    <a:pt x="0" y="524681"/>
                    <a:pt x="524681" y="0"/>
                    <a:pt x="117190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DEFCFB8-19F3-46E0-8E13-51B4271454CC}"/>
                </a:ext>
              </a:extLst>
            </p:cNvPr>
            <p:cNvSpPr/>
            <p:nvPr/>
          </p:nvSpPr>
          <p:spPr>
            <a:xfrm>
              <a:off x="2381203" y="2499359"/>
              <a:ext cx="929639" cy="929639"/>
            </a:xfrm>
            <a:custGeom>
              <a:avLst/>
              <a:gdLst>
                <a:gd name="connsiteX0" fmla="*/ 1171908 w 1171908"/>
                <a:gd name="connsiteY0" fmla="*/ 0 h 1171908"/>
                <a:gd name="connsiteX1" fmla="*/ 1171908 w 1171908"/>
                <a:gd name="connsiteY1" fmla="*/ 40195 h 1171908"/>
                <a:gd name="connsiteX2" fmla="*/ 1171907 w 1171908"/>
                <a:gd name="connsiteY2" fmla="*/ 40195 h 1171908"/>
                <a:gd name="connsiteX3" fmla="*/ 40195 w 1171908"/>
                <a:gd name="connsiteY3" fmla="*/ 1171907 h 1171908"/>
                <a:gd name="connsiteX4" fmla="*/ 40195 w 1171908"/>
                <a:gd name="connsiteY4" fmla="*/ 1171908 h 1171908"/>
                <a:gd name="connsiteX5" fmla="*/ 0 w 1171908"/>
                <a:gd name="connsiteY5" fmla="*/ 1171908 h 1171908"/>
                <a:gd name="connsiteX6" fmla="*/ 1171908 w 1171908"/>
                <a:gd name="connsiteY6" fmla="*/ 0 h 1171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1908" h="1171908">
                  <a:moveTo>
                    <a:pt x="1171908" y="0"/>
                  </a:moveTo>
                  <a:lnTo>
                    <a:pt x="1171908" y="40195"/>
                  </a:lnTo>
                  <a:lnTo>
                    <a:pt x="1171907" y="40195"/>
                  </a:lnTo>
                  <a:cubicBezTo>
                    <a:pt x="546880" y="40195"/>
                    <a:pt x="40195" y="546880"/>
                    <a:pt x="40195" y="1171907"/>
                  </a:cubicBezTo>
                  <a:lnTo>
                    <a:pt x="40195" y="1171908"/>
                  </a:lnTo>
                  <a:lnTo>
                    <a:pt x="0" y="1171908"/>
                  </a:lnTo>
                  <a:cubicBezTo>
                    <a:pt x="0" y="524681"/>
                    <a:pt x="524681" y="0"/>
                    <a:pt x="117190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E81A113-D13B-4805-BA35-80FA19FB44F0}"/>
                </a:ext>
              </a:extLst>
            </p:cNvPr>
            <p:cNvSpPr/>
            <p:nvPr/>
          </p:nvSpPr>
          <p:spPr>
            <a:xfrm>
              <a:off x="2307544" y="2425700"/>
              <a:ext cx="1003300" cy="1003300"/>
            </a:xfrm>
            <a:custGeom>
              <a:avLst/>
              <a:gdLst>
                <a:gd name="connsiteX0" fmla="*/ 1171908 w 1171908"/>
                <a:gd name="connsiteY0" fmla="*/ 0 h 1171908"/>
                <a:gd name="connsiteX1" fmla="*/ 1171908 w 1171908"/>
                <a:gd name="connsiteY1" fmla="*/ 40195 h 1171908"/>
                <a:gd name="connsiteX2" fmla="*/ 1171907 w 1171908"/>
                <a:gd name="connsiteY2" fmla="*/ 40195 h 1171908"/>
                <a:gd name="connsiteX3" fmla="*/ 40195 w 1171908"/>
                <a:gd name="connsiteY3" fmla="*/ 1171907 h 1171908"/>
                <a:gd name="connsiteX4" fmla="*/ 40195 w 1171908"/>
                <a:gd name="connsiteY4" fmla="*/ 1171908 h 1171908"/>
                <a:gd name="connsiteX5" fmla="*/ 0 w 1171908"/>
                <a:gd name="connsiteY5" fmla="*/ 1171908 h 1171908"/>
                <a:gd name="connsiteX6" fmla="*/ 1171908 w 1171908"/>
                <a:gd name="connsiteY6" fmla="*/ 0 h 1171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1908" h="1171908">
                  <a:moveTo>
                    <a:pt x="1171908" y="0"/>
                  </a:moveTo>
                  <a:lnTo>
                    <a:pt x="1171908" y="40195"/>
                  </a:lnTo>
                  <a:lnTo>
                    <a:pt x="1171907" y="40195"/>
                  </a:lnTo>
                  <a:cubicBezTo>
                    <a:pt x="546880" y="40195"/>
                    <a:pt x="40195" y="546880"/>
                    <a:pt x="40195" y="1171907"/>
                  </a:cubicBezTo>
                  <a:lnTo>
                    <a:pt x="40195" y="1171908"/>
                  </a:lnTo>
                  <a:lnTo>
                    <a:pt x="0" y="1171908"/>
                  </a:lnTo>
                  <a:cubicBezTo>
                    <a:pt x="0" y="524681"/>
                    <a:pt x="524681" y="0"/>
                    <a:pt x="117190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E0C16FF-70D9-4E52-839A-12612DFA3594}"/>
                </a:ext>
              </a:extLst>
            </p:cNvPr>
            <p:cNvSpPr/>
            <p:nvPr/>
          </p:nvSpPr>
          <p:spPr>
            <a:xfrm>
              <a:off x="2228804" y="2346960"/>
              <a:ext cx="1082040" cy="1082040"/>
            </a:xfrm>
            <a:custGeom>
              <a:avLst/>
              <a:gdLst>
                <a:gd name="connsiteX0" fmla="*/ 1171908 w 1171908"/>
                <a:gd name="connsiteY0" fmla="*/ 0 h 1171908"/>
                <a:gd name="connsiteX1" fmla="*/ 1171908 w 1171908"/>
                <a:gd name="connsiteY1" fmla="*/ 40195 h 1171908"/>
                <a:gd name="connsiteX2" fmla="*/ 1171907 w 1171908"/>
                <a:gd name="connsiteY2" fmla="*/ 40195 h 1171908"/>
                <a:gd name="connsiteX3" fmla="*/ 40195 w 1171908"/>
                <a:gd name="connsiteY3" fmla="*/ 1171907 h 1171908"/>
                <a:gd name="connsiteX4" fmla="*/ 40195 w 1171908"/>
                <a:gd name="connsiteY4" fmla="*/ 1171908 h 1171908"/>
                <a:gd name="connsiteX5" fmla="*/ 0 w 1171908"/>
                <a:gd name="connsiteY5" fmla="*/ 1171908 h 1171908"/>
                <a:gd name="connsiteX6" fmla="*/ 1171908 w 1171908"/>
                <a:gd name="connsiteY6" fmla="*/ 0 h 1171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1908" h="1171908">
                  <a:moveTo>
                    <a:pt x="1171908" y="0"/>
                  </a:moveTo>
                  <a:lnTo>
                    <a:pt x="1171908" y="40195"/>
                  </a:lnTo>
                  <a:lnTo>
                    <a:pt x="1171907" y="40195"/>
                  </a:lnTo>
                  <a:cubicBezTo>
                    <a:pt x="546880" y="40195"/>
                    <a:pt x="40195" y="546880"/>
                    <a:pt x="40195" y="1171907"/>
                  </a:cubicBezTo>
                  <a:lnTo>
                    <a:pt x="40195" y="1171908"/>
                  </a:lnTo>
                  <a:lnTo>
                    <a:pt x="0" y="1171908"/>
                  </a:lnTo>
                  <a:cubicBezTo>
                    <a:pt x="0" y="524681"/>
                    <a:pt x="524681" y="0"/>
                    <a:pt x="117190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84" name="Picture 83">
            <a:extLst>
              <a:ext uri="{FF2B5EF4-FFF2-40B4-BE49-F238E27FC236}">
                <a16:creationId xmlns:a16="http://schemas.microsoft.com/office/drawing/2014/main" id="{193B0109-4275-446C-9035-48E3AA50F3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697" y="1273031"/>
            <a:ext cx="408995" cy="4089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02CD4C9-F896-4BE4-ADF9-965D3F63AD8A}"/>
              </a:ext>
            </a:extLst>
          </p:cNvPr>
          <p:cNvGrpSpPr/>
          <p:nvPr/>
        </p:nvGrpSpPr>
        <p:grpSpPr>
          <a:xfrm>
            <a:off x="3531090" y="2491153"/>
            <a:ext cx="550506" cy="550506"/>
            <a:chOff x="4167446" y="2528477"/>
            <a:chExt cx="550506" cy="550506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BBC31DCA-DE2D-436A-BD15-5C654E288772}"/>
                </a:ext>
              </a:extLst>
            </p:cNvPr>
            <p:cNvSpPr/>
            <p:nvPr/>
          </p:nvSpPr>
          <p:spPr>
            <a:xfrm>
              <a:off x="4167446" y="2528477"/>
              <a:ext cx="550506" cy="550506"/>
            </a:xfrm>
            <a:prstGeom prst="ellipse">
              <a:avLst/>
            </a:prstGeom>
            <a:solidFill>
              <a:srgbClr val="4BAFCE"/>
            </a:solidFill>
            <a:ln w="57150">
              <a:solidFill>
                <a:srgbClr val="66FFFF"/>
              </a:solidFill>
            </a:ln>
            <a:effectLst>
              <a:outerShdw blurRad="635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47466FC0-B677-432E-AB19-BA345372539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7725" y="2617309"/>
              <a:ext cx="321835" cy="321835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88" name="Picture 87">
            <a:extLst>
              <a:ext uri="{FF2B5EF4-FFF2-40B4-BE49-F238E27FC236}">
                <a16:creationId xmlns:a16="http://schemas.microsoft.com/office/drawing/2014/main" id="{B022097D-E7E3-4E9E-BE87-72FF83F8B8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570" y="3783839"/>
            <a:ext cx="332354" cy="33235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6F88A4D3-2961-4776-BDBB-DCCFCA858A5A}"/>
              </a:ext>
            </a:extLst>
          </p:cNvPr>
          <p:cNvGrpSpPr/>
          <p:nvPr/>
        </p:nvGrpSpPr>
        <p:grpSpPr>
          <a:xfrm>
            <a:off x="-4366117" y="1625435"/>
            <a:ext cx="3928487" cy="1037143"/>
            <a:chOff x="911386" y="1901045"/>
            <a:chExt cx="3928487" cy="1037143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75AD861-2869-4BB4-A665-DC1168A755F8}"/>
                </a:ext>
              </a:extLst>
            </p:cNvPr>
            <p:cNvSpPr txBox="1"/>
            <p:nvPr/>
          </p:nvSpPr>
          <p:spPr>
            <a:xfrm>
              <a:off x="1615706" y="1901045"/>
              <a:ext cx="3224167" cy="10371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algn="just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dirty="0">
                  <a:solidFill>
                    <a:srgbClr val="116FA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Part 1:</a:t>
              </a:r>
            </a:p>
            <a:p>
              <a:pPr marR="0" algn="just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schemeClr val="bg2">
                      <a:lumMod val="25000"/>
                    </a:schemeClr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Learn an </a:t>
              </a:r>
              <a:r>
                <a:rPr lang="en-US" sz="1400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</a:rPr>
                <a:t>Open Online Course “Integrated Recovery Planning and Policy Coherence towards the SDG’s” and its 5 Modules</a:t>
              </a:r>
              <a:r>
                <a:rPr lang="en-US" sz="1400" dirty="0">
                  <a:solidFill>
                    <a:schemeClr val="bg2">
                      <a:lumMod val="25000"/>
                    </a:schemeClr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1400" dirty="0">
                <a:solidFill>
                  <a:schemeClr val="bg2">
                    <a:lumMod val="2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AEA712F4-0F02-4966-9C5E-B544775C133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11386" y="1956995"/>
              <a:ext cx="758727" cy="936851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D44FA78B-69A8-4974-8D59-F5FA329294FD}"/>
              </a:ext>
            </a:extLst>
          </p:cNvPr>
          <p:cNvGrpSpPr/>
          <p:nvPr/>
        </p:nvGrpSpPr>
        <p:grpSpPr>
          <a:xfrm>
            <a:off x="12541263" y="1901503"/>
            <a:ext cx="3608759" cy="1728678"/>
            <a:chOff x="4603458" y="2242115"/>
            <a:chExt cx="3608759" cy="1728678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5BBB725-6DA6-43B8-A497-CA49B8A754CD}"/>
                </a:ext>
              </a:extLst>
            </p:cNvPr>
            <p:cNvSpPr txBox="1"/>
            <p:nvPr/>
          </p:nvSpPr>
          <p:spPr>
            <a:xfrm>
              <a:off x="5353869" y="2242115"/>
              <a:ext cx="2858348" cy="172867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algn="just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dirty="0">
                  <a:solidFill>
                    <a:srgbClr val="116FA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Part 2:</a:t>
              </a:r>
            </a:p>
            <a:p>
              <a:pPr marR="0" algn="just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schemeClr val="bg2">
                      <a:lumMod val="25000"/>
                    </a:schemeClr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Learn</a:t>
              </a:r>
              <a:r>
                <a:rPr lang="en-US" sz="1400" b="1" dirty="0">
                  <a:solidFill>
                    <a:schemeClr val="bg2">
                      <a:lumMod val="25000"/>
                    </a:schemeClr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>
                  <a:solidFill>
                    <a:schemeClr val="bg2">
                      <a:lumMod val="25000"/>
                    </a:schemeClr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training opportunities for integrating space-based solutions with Indigenous Knowledge including participatory community-led methods and planning for recovery that goes beyond 2030.</a:t>
              </a:r>
              <a:endParaRPr lang="en-US" sz="1400" dirty="0">
                <a:solidFill>
                  <a:schemeClr val="bg2">
                    <a:lumMod val="2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98477314-5BD5-489E-8CBF-549239FD91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41" r="9742"/>
            <a:stretch/>
          </p:blipFill>
          <p:spPr>
            <a:xfrm>
              <a:off x="4603458" y="2361627"/>
              <a:ext cx="787987" cy="1521714"/>
            </a:xfrm>
            <a:prstGeom prst="rect">
              <a:avLst/>
            </a:prstGeom>
          </p:spPr>
        </p:pic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141C1A4E-C093-4879-A926-8582A3744932}"/>
              </a:ext>
            </a:extLst>
          </p:cNvPr>
          <p:cNvSpPr txBox="1"/>
          <p:nvPr/>
        </p:nvSpPr>
        <p:spPr>
          <a:xfrm>
            <a:off x="5239453" y="3045303"/>
            <a:ext cx="1995626" cy="1131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By leveraging expertise from multi-stakeholder partners</a:t>
            </a:r>
            <a:endParaRPr lang="en-CA" sz="1400" b="1" dirty="0">
              <a:solidFill>
                <a:schemeClr val="bg2">
                  <a:lumMod val="25000"/>
                </a:schemeClr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5631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2F2F2"/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BBE76069-A4CD-46F7-A375-A71CC875CB42}"/>
              </a:ext>
            </a:extLst>
          </p:cNvPr>
          <p:cNvGrpSpPr/>
          <p:nvPr/>
        </p:nvGrpSpPr>
        <p:grpSpPr>
          <a:xfrm rot="1466758">
            <a:off x="11529591" y="5399490"/>
            <a:ext cx="527252" cy="718616"/>
            <a:chOff x="5219547" y="1997105"/>
            <a:chExt cx="1049725" cy="1430718"/>
          </a:xfrm>
        </p:grpSpPr>
        <p:sp>
          <p:nvSpPr>
            <p:cNvPr id="26" name="object 14">
              <a:extLst>
                <a:ext uri="{FF2B5EF4-FFF2-40B4-BE49-F238E27FC236}">
                  <a16:creationId xmlns:a16="http://schemas.microsoft.com/office/drawing/2014/main" id="{6C365BCC-18CE-4813-86AE-FE2DB2936F91}"/>
                </a:ext>
              </a:extLst>
            </p:cNvPr>
            <p:cNvSpPr/>
            <p:nvPr/>
          </p:nvSpPr>
          <p:spPr>
            <a:xfrm flipH="1">
              <a:off x="5624244" y="1997105"/>
              <a:ext cx="645028" cy="645028"/>
            </a:xfrm>
            <a:custGeom>
              <a:avLst/>
              <a:gdLst/>
              <a:ahLst/>
              <a:cxnLst/>
              <a:rect l="l" t="t" r="r" b="b"/>
              <a:pathLst>
                <a:path w="421639" h="421640">
                  <a:moveTo>
                    <a:pt x="210565" y="0"/>
                  </a:moveTo>
                  <a:lnTo>
                    <a:pt x="162284" y="5561"/>
                  </a:lnTo>
                  <a:lnTo>
                    <a:pt x="117963" y="21401"/>
                  </a:lnTo>
                  <a:lnTo>
                    <a:pt x="78867" y="46258"/>
                  </a:lnTo>
                  <a:lnTo>
                    <a:pt x="46258" y="78867"/>
                  </a:lnTo>
                  <a:lnTo>
                    <a:pt x="21401" y="117963"/>
                  </a:lnTo>
                  <a:lnTo>
                    <a:pt x="5561" y="162284"/>
                  </a:lnTo>
                  <a:lnTo>
                    <a:pt x="0" y="210566"/>
                  </a:lnTo>
                  <a:lnTo>
                    <a:pt x="5561" y="258847"/>
                  </a:lnTo>
                  <a:lnTo>
                    <a:pt x="21401" y="303168"/>
                  </a:lnTo>
                  <a:lnTo>
                    <a:pt x="46258" y="342264"/>
                  </a:lnTo>
                  <a:lnTo>
                    <a:pt x="78867" y="374873"/>
                  </a:lnTo>
                  <a:lnTo>
                    <a:pt x="117963" y="399730"/>
                  </a:lnTo>
                  <a:lnTo>
                    <a:pt x="162284" y="415570"/>
                  </a:lnTo>
                  <a:lnTo>
                    <a:pt x="210565" y="421132"/>
                  </a:lnTo>
                  <a:lnTo>
                    <a:pt x="258842" y="415570"/>
                  </a:lnTo>
                  <a:lnTo>
                    <a:pt x="303160" y="399730"/>
                  </a:lnTo>
                  <a:lnTo>
                    <a:pt x="342254" y="374873"/>
                  </a:lnTo>
                  <a:lnTo>
                    <a:pt x="374861" y="342264"/>
                  </a:lnTo>
                  <a:lnTo>
                    <a:pt x="399717" y="303168"/>
                  </a:lnTo>
                  <a:lnTo>
                    <a:pt x="415558" y="258847"/>
                  </a:lnTo>
                  <a:lnTo>
                    <a:pt x="421119" y="210566"/>
                  </a:lnTo>
                  <a:lnTo>
                    <a:pt x="415558" y="162284"/>
                  </a:lnTo>
                  <a:lnTo>
                    <a:pt x="399717" y="117963"/>
                  </a:lnTo>
                  <a:lnTo>
                    <a:pt x="374861" y="78867"/>
                  </a:lnTo>
                  <a:lnTo>
                    <a:pt x="342254" y="46258"/>
                  </a:lnTo>
                  <a:lnTo>
                    <a:pt x="303160" y="21401"/>
                  </a:lnTo>
                  <a:lnTo>
                    <a:pt x="258842" y="5561"/>
                  </a:lnTo>
                  <a:lnTo>
                    <a:pt x="210565" y="0"/>
                  </a:lnTo>
                  <a:close/>
                </a:path>
              </a:pathLst>
            </a:custGeom>
            <a:solidFill>
              <a:srgbClr val="FFBE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7" name="object 15">
              <a:extLst>
                <a:ext uri="{FF2B5EF4-FFF2-40B4-BE49-F238E27FC236}">
                  <a16:creationId xmlns:a16="http://schemas.microsoft.com/office/drawing/2014/main" id="{8A947E36-7C45-4986-A89D-C7804D9BC6DE}"/>
                </a:ext>
              </a:extLst>
            </p:cNvPr>
            <p:cNvSpPr/>
            <p:nvPr/>
          </p:nvSpPr>
          <p:spPr>
            <a:xfrm flipH="1">
              <a:off x="5418341" y="2641356"/>
              <a:ext cx="412857" cy="412857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759" y="0"/>
                  </a:moveTo>
                  <a:lnTo>
                    <a:pt x="92166" y="6869"/>
                  </a:lnTo>
                  <a:lnTo>
                    <a:pt x="55173" y="25997"/>
                  </a:lnTo>
                  <a:lnTo>
                    <a:pt x="26001" y="55165"/>
                  </a:lnTo>
                  <a:lnTo>
                    <a:pt x="6870" y="92155"/>
                  </a:lnTo>
                  <a:lnTo>
                    <a:pt x="0" y="134747"/>
                  </a:lnTo>
                  <a:lnTo>
                    <a:pt x="6870" y="177338"/>
                  </a:lnTo>
                  <a:lnTo>
                    <a:pt x="26001" y="214328"/>
                  </a:lnTo>
                  <a:lnTo>
                    <a:pt x="55173" y="243496"/>
                  </a:lnTo>
                  <a:lnTo>
                    <a:pt x="92166" y="262624"/>
                  </a:lnTo>
                  <a:lnTo>
                    <a:pt x="134759" y="269494"/>
                  </a:lnTo>
                  <a:lnTo>
                    <a:pt x="177351" y="262624"/>
                  </a:lnTo>
                  <a:lnTo>
                    <a:pt x="214340" y="243496"/>
                  </a:lnTo>
                  <a:lnTo>
                    <a:pt x="243509" y="214328"/>
                  </a:lnTo>
                  <a:lnTo>
                    <a:pt x="262637" y="177338"/>
                  </a:lnTo>
                  <a:lnTo>
                    <a:pt x="269506" y="134747"/>
                  </a:lnTo>
                  <a:lnTo>
                    <a:pt x="262637" y="92155"/>
                  </a:lnTo>
                  <a:lnTo>
                    <a:pt x="243509" y="55165"/>
                  </a:lnTo>
                  <a:lnTo>
                    <a:pt x="214340" y="25997"/>
                  </a:lnTo>
                  <a:lnTo>
                    <a:pt x="177351" y="6869"/>
                  </a:lnTo>
                  <a:lnTo>
                    <a:pt x="134759" y="0"/>
                  </a:lnTo>
                  <a:close/>
                </a:path>
              </a:pathLst>
            </a:custGeom>
            <a:solidFill>
              <a:srgbClr val="91D8F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8" name="object 16">
              <a:extLst>
                <a:ext uri="{FF2B5EF4-FFF2-40B4-BE49-F238E27FC236}">
                  <a16:creationId xmlns:a16="http://schemas.microsoft.com/office/drawing/2014/main" id="{A9B5D5FD-D608-4402-8078-DDEF9068C08D}"/>
                </a:ext>
              </a:extLst>
            </p:cNvPr>
            <p:cNvSpPr/>
            <p:nvPr/>
          </p:nvSpPr>
          <p:spPr>
            <a:xfrm flipH="1">
              <a:off x="5219547" y="2236175"/>
              <a:ext cx="398285" cy="398285"/>
            </a:xfrm>
            <a:custGeom>
              <a:avLst/>
              <a:gdLst/>
              <a:ahLst/>
              <a:cxnLst/>
              <a:rect l="l" t="t" r="r" b="b"/>
              <a:pathLst>
                <a:path w="260350" h="260350">
                  <a:moveTo>
                    <a:pt x="130048" y="0"/>
                  </a:moveTo>
                  <a:lnTo>
                    <a:pt x="79424" y="10220"/>
                  </a:lnTo>
                  <a:lnTo>
                    <a:pt x="38087" y="38092"/>
                  </a:lnTo>
                  <a:lnTo>
                    <a:pt x="10218" y="79429"/>
                  </a:lnTo>
                  <a:lnTo>
                    <a:pt x="0" y="130048"/>
                  </a:lnTo>
                  <a:lnTo>
                    <a:pt x="10218" y="180666"/>
                  </a:lnTo>
                  <a:lnTo>
                    <a:pt x="38087" y="222003"/>
                  </a:lnTo>
                  <a:lnTo>
                    <a:pt x="79424" y="249875"/>
                  </a:lnTo>
                  <a:lnTo>
                    <a:pt x="130048" y="260096"/>
                  </a:lnTo>
                  <a:lnTo>
                    <a:pt x="180666" y="249875"/>
                  </a:lnTo>
                  <a:lnTo>
                    <a:pt x="222003" y="222003"/>
                  </a:lnTo>
                  <a:lnTo>
                    <a:pt x="249875" y="180666"/>
                  </a:lnTo>
                  <a:lnTo>
                    <a:pt x="260096" y="130048"/>
                  </a:lnTo>
                  <a:lnTo>
                    <a:pt x="249875" y="79429"/>
                  </a:lnTo>
                  <a:lnTo>
                    <a:pt x="222003" y="38092"/>
                  </a:lnTo>
                  <a:lnTo>
                    <a:pt x="180666" y="10220"/>
                  </a:lnTo>
                  <a:lnTo>
                    <a:pt x="130048" y="0"/>
                  </a:lnTo>
                  <a:close/>
                </a:path>
              </a:pathLst>
            </a:custGeom>
            <a:solidFill>
              <a:srgbClr val="7EC24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9" name="object 17">
              <a:extLst>
                <a:ext uri="{FF2B5EF4-FFF2-40B4-BE49-F238E27FC236}">
                  <a16:creationId xmlns:a16="http://schemas.microsoft.com/office/drawing/2014/main" id="{1D42C2B7-2FC7-4467-971D-440926F3A06B}"/>
                </a:ext>
              </a:extLst>
            </p:cNvPr>
            <p:cNvSpPr/>
            <p:nvPr/>
          </p:nvSpPr>
          <p:spPr>
            <a:xfrm flipH="1">
              <a:off x="5418904" y="3149996"/>
              <a:ext cx="277828" cy="27782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F82A73D-FA83-4252-B64A-6E531CC2D5B5}"/>
              </a:ext>
            </a:extLst>
          </p:cNvPr>
          <p:cNvGrpSpPr/>
          <p:nvPr/>
        </p:nvGrpSpPr>
        <p:grpSpPr>
          <a:xfrm>
            <a:off x="4741968" y="996433"/>
            <a:ext cx="3728456" cy="4507081"/>
            <a:chOff x="3257164" y="1004019"/>
            <a:chExt cx="3936591" cy="4758681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498C342E-9197-4C96-A4E6-D05C242486DB}"/>
                </a:ext>
              </a:extLst>
            </p:cNvPr>
            <p:cNvGrpSpPr/>
            <p:nvPr/>
          </p:nvGrpSpPr>
          <p:grpSpPr>
            <a:xfrm>
              <a:off x="3257164" y="1004019"/>
              <a:ext cx="3936591" cy="4758681"/>
              <a:chOff x="4076218" y="529215"/>
              <a:chExt cx="4489046" cy="5426507"/>
            </a:xfrm>
          </p:grpSpPr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DF7B69C5-A76D-42C2-A147-DA18A5057D91}"/>
                  </a:ext>
                </a:extLst>
              </p:cNvPr>
              <p:cNvGrpSpPr/>
              <p:nvPr/>
            </p:nvGrpSpPr>
            <p:grpSpPr>
              <a:xfrm>
                <a:off x="4076218" y="529215"/>
                <a:ext cx="4489046" cy="5426507"/>
                <a:chOff x="3810001" y="-44682"/>
                <a:chExt cx="5294743" cy="6400460"/>
              </a:xfrm>
            </p:grpSpPr>
            <p:sp>
              <p:nvSpPr>
                <p:cNvPr id="70" name="Freeform: Shape 69">
                  <a:extLst>
                    <a:ext uri="{FF2B5EF4-FFF2-40B4-BE49-F238E27FC236}">
                      <a16:creationId xmlns:a16="http://schemas.microsoft.com/office/drawing/2014/main" id="{F4B3B207-F839-4B93-A4BE-78397BDEC86D}"/>
                    </a:ext>
                  </a:extLst>
                </p:cNvPr>
                <p:cNvSpPr/>
                <p:nvPr/>
              </p:nvSpPr>
              <p:spPr>
                <a:xfrm>
                  <a:off x="6096468" y="1143071"/>
                  <a:ext cx="2285532" cy="3425207"/>
                </a:xfrm>
                <a:custGeom>
                  <a:avLst/>
                  <a:gdLst>
                    <a:gd name="connsiteX0" fmla="*/ 915 w 2285532"/>
                    <a:gd name="connsiteY0" fmla="*/ 0 h 3425207"/>
                    <a:gd name="connsiteX1" fmla="*/ 233262 w 2285532"/>
                    <a:gd name="connsiteY1" fmla="*/ 11732 h 3425207"/>
                    <a:gd name="connsiteX2" fmla="*/ 2285532 w 2285532"/>
                    <a:gd name="connsiteY2" fmla="*/ 2285930 h 3425207"/>
                    <a:gd name="connsiteX3" fmla="*/ 2009624 w 2285532"/>
                    <a:gd name="connsiteY3" fmla="*/ 3375573 h 3425207"/>
                    <a:gd name="connsiteX4" fmla="*/ 1979471 w 2285532"/>
                    <a:gd name="connsiteY4" fmla="*/ 3425207 h 3425207"/>
                    <a:gd name="connsiteX5" fmla="*/ 0 w 2285532"/>
                    <a:gd name="connsiteY5" fmla="*/ 2283416 h 3425207"/>
                    <a:gd name="connsiteX6" fmla="*/ 915 w 2285532"/>
                    <a:gd name="connsiteY6" fmla="*/ 0 h 34252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85532" h="3425207">
                      <a:moveTo>
                        <a:pt x="915" y="0"/>
                      </a:moveTo>
                      <a:lnTo>
                        <a:pt x="233262" y="11732"/>
                      </a:lnTo>
                      <a:cubicBezTo>
                        <a:pt x="1385992" y="128798"/>
                        <a:pt x="2285532" y="1102315"/>
                        <a:pt x="2285532" y="2285930"/>
                      </a:cubicBezTo>
                      <a:cubicBezTo>
                        <a:pt x="2285532" y="2680469"/>
                        <a:pt x="2185583" y="3051663"/>
                        <a:pt x="2009624" y="3375573"/>
                      </a:cubicBezTo>
                      <a:lnTo>
                        <a:pt x="1979471" y="3425207"/>
                      </a:lnTo>
                      <a:lnTo>
                        <a:pt x="0" y="2283416"/>
                      </a:lnTo>
                      <a:lnTo>
                        <a:pt x="915" y="0"/>
                      </a:lnTo>
                      <a:close/>
                    </a:path>
                  </a:pathLst>
                </a:custGeom>
                <a:solidFill>
                  <a:srgbClr val="4BAFC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1" name="Group 70">
                  <a:extLst>
                    <a:ext uri="{FF2B5EF4-FFF2-40B4-BE49-F238E27FC236}">
                      <a16:creationId xmlns:a16="http://schemas.microsoft.com/office/drawing/2014/main" id="{F87C41CC-4D49-4BC0-9809-4E33A6F13C88}"/>
                    </a:ext>
                  </a:extLst>
                </p:cNvPr>
                <p:cNvGrpSpPr/>
                <p:nvPr/>
              </p:nvGrpSpPr>
              <p:grpSpPr>
                <a:xfrm rot="3600000">
                  <a:off x="4097795" y="1264993"/>
                  <a:ext cx="3425043" cy="805694"/>
                  <a:chOff x="6096585" y="4226093"/>
                  <a:chExt cx="3010568" cy="805694"/>
                </a:xfrm>
              </p:grpSpPr>
              <p:sp>
                <p:nvSpPr>
                  <p:cNvPr id="97" name="Rectangle 96">
                    <a:extLst>
                      <a:ext uri="{FF2B5EF4-FFF2-40B4-BE49-F238E27FC236}">
                        <a16:creationId xmlns:a16="http://schemas.microsoft.com/office/drawing/2014/main" id="{33CD5C26-2969-4C3A-9F21-5532CB8690DE}"/>
                      </a:ext>
                    </a:extLst>
                  </p:cNvPr>
                  <p:cNvSpPr/>
                  <p:nvPr/>
                </p:nvSpPr>
                <p:spPr>
                  <a:xfrm rot="1800000">
                    <a:off x="6281399" y="4226093"/>
                    <a:ext cx="2775656" cy="805694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  <a:effectLst>
                    <a:softEdge rad="152400"/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8" name="Rectangle 97">
                    <a:extLst>
                      <a:ext uri="{FF2B5EF4-FFF2-40B4-BE49-F238E27FC236}">
                        <a16:creationId xmlns:a16="http://schemas.microsoft.com/office/drawing/2014/main" id="{4C5082EA-39FC-490F-8FA3-7F46C2631E31}"/>
                      </a:ext>
                    </a:extLst>
                  </p:cNvPr>
                  <p:cNvSpPr/>
                  <p:nvPr/>
                </p:nvSpPr>
                <p:spPr>
                  <a:xfrm rot="1800000">
                    <a:off x="6096585" y="4348593"/>
                    <a:ext cx="3010568" cy="679781"/>
                  </a:xfrm>
                  <a:prstGeom prst="rect">
                    <a:avLst/>
                  </a:prstGeom>
                  <a:gradFill>
                    <a:gsLst>
                      <a:gs pos="100000">
                        <a:srgbClr val="F6FCF9">
                          <a:alpha val="0"/>
                        </a:srgbClr>
                      </a:gs>
                      <a:gs pos="85000">
                        <a:srgbClr val="FAFFFC"/>
                      </a:gs>
                      <a:gs pos="0">
                        <a:srgbClr val="FEFFFF"/>
                      </a:gs>
                    </a:gsLst>
                    <a:path path="circle">
                      <a:fillToRect l="50000" t="50000" r="50000" b="50000"/>
                    </a:path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72" name="Freeform: Shape 71">
                  <a:extLst>
                    <a:ext uri="{FF2B5EF4-FFF2-40B4-BE49-F238E27FC236}">
                      <a16:creationId xmlns:a16="http://schemas.microsoft.com/office/drawing/2014/main" id="{E0F4AE2B-F265-4109-9399-9AD6C3A9F6A6}"/>
                    </a:ext>
                  </a:extLst>
                </p:cNvPr>
                <p:cNvSpPr/>
                <p:nvPr/>
              </p:nvSpPr>
              <p:spPr>
                <a:xfrm>
                  <a:off x="3810001" y="1143001"/>
                  <a:ext cx="4265939" cy="3428903"/>
                </a:xfrm>
                <a:custGeom>
                  <a:avLst/>
                  <a:gdLst>
                    <a:gd name="connsiteX0" fmla="*/ 2286000 w 4265939"/>
                    <a:gd name="connsiteY0" fmla="*/ 0 h 3428903"/>
                    <a:gd name="connsiteX1" fmla="*/ 2287383 w 4265939"/>
                    <a:gd name="connsiteY1" fmla="*/ 70 h 3428903"/>
                    <a:gd name="connsiteX2" fmla="*/ 2286468 w 4265939"/>
                    <a:gd name="connsiteY2" fmla="*/ 2283486 h 3428903"/>
                    <a:gd name="connsiteX3" fmla="*/ 4265939 w 4265939"/>
                    <a:gd name="connsiteY3" fmla="*/ 3425277 h 3428903"/>
                    <a:gd name="connsiteX4" fmla="*/ 4263736 w 4265939"/>
                    <a:gd name="connsiteY4" fmla="*/ 3428903 h 3428903"/>
                    <a:gd name="connsiteX5" fmla="*/ 2285999 w 4265939"/>
                    <a:gd name="connsiteY5" fmla="*/ 2286000 h 3428903"/>
                    <a:gd name="connsiteX6" fmla="*/ 308264 w 4265939"/>
                    <a:gd name="connsiteY6" fmla="*/ 3428902 h 3428903"/>
                    <a:gd name="connsiteX7" fmla="*/ 275908 w 4265939"/>
                    <a:gd name="connsiteY7" fmla="*/ 3375643 h 3428903"/>
                    <a:gd name="connsiteX8" fmla="*/ 0 w 4265939"/>
                    <a:gd name="connsiteY8" fmla="*/ 2286000 h 3428903"/>
                    <a:gd name="connsiteX9" fmla="*/ 2286000 w 4265939"/>
                    <a:gd name="connsiteY9" fmla="*/ 0 h 34289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265939" h="3428903">
                      <a:moveTo>
                        <a:pt x="2286000" y="0"/>
                      </a:moveTo>
                      <a:lnTo>
                        <a:pt x="2287383" y="70"/>
                      </a:lnTo>
                      <a:lnTo>
                        <a:pt x="2286468" y="2283486"/>
                      </a:lnTo>
                      <a:lnTo>
                        <a:pt x="4265939" y="3425277"/>
                      </a:lnTo>
                      <a:lnTo>
                        <a:pt x="4263736" y="3428903"/>
                      </a:lnTo>
                      <a:lnTo>
                        <a:pt x="2285999" y="2286000"/>
                      </a:lnTo>
                      <a:lnTo>
                        <a:pt x="308264" y="3428902"/>
                      </a:lnTo>
                      <a:lnTo>
                        <a:pt x="275908" y="3375643"/>
                      </a:lnTo>
                      <a:cubicBezTo>
                        <a:pt x="99949" y="3051733"/>
                        <a:pt x="0" y="2680539"/>
                        <a:pt x="0" y="2286000"/>
                      </a:cubicBezTo>
                      <a:cubicBezTo>
                        <a:pt x="0" y="1023477"/>
                        <a:pt x="1023477" y="0"/>
                        <a:pt x="2286000" y="0"/>
                      </a:cubicBezTo>
                      <a:close/>
                    </a:path>
                  </a:pathLst>
                </a:custGeom>
                <a:solidFill>
                  <a:srgbClr val="F9C9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3" name="Group 72">
                  <a:extLst>
                    <a:ext uri="{FF2B5EF4-FFF2-40B4-BE49-F238E27FC236}">
                      <a16:creationId xmlns:a16="http://schemas.microsoft.com/office/drawing/2014/main" id="{5176C6A1-E8F5-4447-A64B-410224B514E5}"/>
                    </a:ext>
                  </a:extLst>
                </p:cNvPr>
                <p:cNvGrpSpPr/>
                <p:nvPr/>
              </p:nvGrpSpPr>
              <p:grpSpPr>
                <a:xfrm>
                  <a:off x="6091143" y="4175115"/>
                  <a:ext cx="3013601" cy="862241"/>
                  <a:chOff x="6091143" y="4175115"/>
                  <a:chExt cx="3013601" cy="862241"/>
                </a:xfrm>
              </p:grpSpPr>
              <p:sp>
                <p:nvSpPr>
                  <p:cNvPr id="95" name="Rectangle 94">
                    <a:extLst>
                      <a:ext uri="{FF2B5EF4-FFF2-40B4-BE49-F238E27FC236}">
                        <a16:creationId xmlns:a16="http://schemas.microsoft.com/office/drawing/2014/main" id="{90B0D3A1-80CA-4DA8-B091-14B214AC2489}"/>
                      </a:ext>
                    </a:extLst>
                  </p:cNvPr>
                  <p:cNvSpPr/>
                  <p:nvPr/>
                </p:nvSpPr>
                <p:spPr>
                  <a:xfrm rot="1800000">
                    <a:off x="6091143" y="4175115"/>
                    <a:ext cx="2979572" cy="805694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  <a:effectLst>
                    <a:softEdge rad="152400"/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6" name="Rectangle 95">
                    <a:extLst>
                      <a:ext uri="{FF2B5EF4-FFF2-40B4-BE49-F238E27FC236}">
                        <a16:creationId xmlns:a16="http://schemas.microsoft.com/office/drawing/2014/main" id="{311916D7-D290-43BD-80F4-11ADE55CD7EA}"/>
                      </a:ext>
                    </a:extLst>
                  </p:cNvPr>
                  <p:cNvSpPr/>
                  <p:nvPr/>
                </p:nvSpPr>
                <p:spPr>
                  <a:xfrm rot="1800000">
                    <a:off x="6130106" y="4357575"/>
                    <a:ext cx="2974638" cy="67978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4" name="Group 73">
                  <a:extLst>
                    <a:ext uri="{FF2B5EF4-FFF2-40B4-BE49-F238E27FC236}">
                      <a16:creationId xmlns:a16="http://schemas.microsoft.com/office/drawing/2014/main" id="{69DEAD03-F190-47B0-8D83-26FF05690B74}"/>
                    </a:ext>
                  </a:extLst>
                </p:cNvPr>
                <p:cNvGrpSpPr/>
                <p:nvPr/>
              </p:nvGrpSpPr>
              <p:grpSpPr>
                <a:xfrm rot="-3600000">
                  <a:off x="2865728" y="4240410"/>
                  <a:ext cx="3425043" cy="805694"/>
                  <a:chOff x="6096585" y="4226093"/>
                  <a:chExt cx="3010568" cy="805694"/>
                </a:xfrm>
              </p:grpSpPr>
              <p:sp>
                <p:nvSpPr>
                  <p:cNvPr id="83" name="Rectangle 82">
                    <a:extLst>
                      <a:ext uri="{FF2B5EF4-FFF2-40B4-BE49-F238E27FC236}">
                        <a16:creationId xmlns:a16="http://schemas.microsoft.com/office/drawing/2014/main" id="{07078D7F-60C9-4523-BEFD-723641AA1DF4}"/>
                      </a:ext>
                    </a:extLst>
                  </p:cNvPr>
                  <p:cNvSpPr/>
                  <p:nvPr/>
                </p:nvSpPr>
                <p:spPr>
                  <a:xfrm rot="1800000">
                    <a:off x="6281399" y="4226093"/>
                    <a:ext cx="2775656" cy="805694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  <a:effectLst>
                    <a:softEdge rad="152400"/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83F1C201-8DE9-4857-B1B2-31A87720AFA8}"/>
                      </a:ext>
                    </a:extLst>
                  </p:cNvPr>
                  <p:cNvSpPr/>
                  <p:nvPr/>
                </p:nvSpPr>
                <p:spPr>
                  <a:xfrm rot="1800000">
                    <a:off x="6096585" y="4348593"/>
                    <a:ext cx="3010568" cy="679781"/>
                  </a:xfrm>
                  <a:prstGeom prst="rect">
                    <a:avLst/>
                  </a:prstGeom>
                  <a:gradFill>
                    <a:gsLst>
                      <a:gs pos="100000">
                        <a:srgbClr val="FBFFFD"/>
                      </a:gs>
                      <a:gs pos="0">
                        <a:schemeClr val="bg1"/>
                      </a:gs>
                    </a:gsLst>
                    <a:path path="circle">
                      <a:fillToRect l="50000" t="50000" r="50000" b="50000"/>
                    </a:path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75" name="Freeform: Shape 74">
                  <a:extLst>
                    <a:ext uri="{FF2B5EF4-FFF2-40B4-BE49-F238E27FC236}">
                      <a16:creationId xmlns:a16="http://schemas.microsoft.com/office/drawing/2014/main" id="{EF429F68-E8D2-4FEF-8DC6-83DA115E546E}"/>
                    </a:ext>
                  </a:extLst>
                </p:cNvPr>
                <p:cNvSpPr/>
                <p:nvPr/>
              </p:nvSpPr>
              <p:spPr>
                <a:xfrm>
                  <a:off x="4118265" y="3429000"/>
                  <a:ext cx="3955472" cy="2286000"/>
                </a:xfrm>
                <a:custGeom>
                  <a:avLst/>
                  <a:gdLst>
                    <a:gd name="connsiteX0" fmla="*/ 1977735 w 3955472"/>
                    <a:gd name="connsiteY0" fmla="*/ 0 h 2286000"/>
                    <a:gd name="connsiteX1" fmla="*/ 3955472 w 3955472"/>
                    <a:gd name="connsiteY1" fmla="*/ 1142903 h 2286000"/>
                    <a:gd name="connsiteX2" fmla="*/ 3873323 w 3955472"/>
                    <a:gd name="connsiteY2" fmla="*/ 1278124 h 2286000"/>
                    <a:gd name="connsiteX3" fmla="*/ 1977736 w 3955472"/>
                    <a:gd name="connsiteY3" fmla="*/ 2286000 h 2286000"/>
                    <a:gd name="connsiteX4" fmla="*/ 82149 w 3955472"/>
                    <a:gd name="connsiteY4" fmla="*/ 1278124 h 2286000"/>
                    <a:gd name="connsiteX5" fmla="*/ 0 w 3955472"/>
                    <a:gd name="connsiteY5" fmla="*/ 1142902 h 2286000"/>
                    <a:gd name="connsiteX6" fmla="*/ 1977735 w 3955472"/>
                    <a:gd name="connsiteY6" fmla="*/ 0 h 2286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955472" h="2286000">
                      <a:moveTo>
                        <a:pt x="1977735" y="0"/>
                      </a:moveTo>
                      <a:lnTo>
                        <a:pt x="3955472" y="1142903"/>
                      </a:lnTo>
                      <a:lnTo>
                        <a:pt x="3873323" y="1278124"/>
                      </a:lnTo>
                      <a:cubicBezTo>
                        <a:pt x="3462513" y="1886205"/>
                        <a:pt x="2766813" y="2286000"/>
                        <a:pt x="1977736" y="2286000"/>
                      </a:cubicBezTo>
                      <a:cubicBezTo>
                        <a:pt x="1188659" y="2286000"/>
                        <a:pt x="492960" y="1886205"/>
                        <a:pt x="82149" y="1278124"/>
                      </a:cubicBezTo>
                      <a:lnTo>
                        <a:pt x="0" y="1142902"/>
                      </a:lnTo>
                      <a:lnTo>
                        <a:pt x="1977735" y="0"/>
                      </a:lnTo>
                      <a:close/>
                    </a:path>
                  </a:pathLst>
                </a:custGeom>
                <a:solidFill>
                  <a:srgbClr val="BCC35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id="{0FFA4EA1-6CBA-44F5-BAAE-CF9160AA6E62}"/>
                    </a:ext>
                  </a:extLst>
                </p:cNvPr>
                <p:cNvSpPr/>
                <p:nvPr/>
              </p:nvSpPr>
              <p:spPr>
                <a:xfrm>
                  <a:off x="4395761" y="1744749"/>
                  <a:ext cx="3411895" cy="341189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22300" dist="482600" dir="8100000">
                    <a:prstClr val="black">
                      <a:alpha val="6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2A64015A-A152-47D2-AE3D-C9B382E1FA90}"/>
                  </a:ext>
                </a:extLst>
              </p:cNvPr>
              <p:cNvSpPr txBox="1"/>
              <p:nvPr/>
            </p:nvSpPr>
            <p:spPr>
              <a:xfrm>
                <a:off x="4741612" y="2512270"/>
                <a:ext cx="2705733" cy="20416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5" marR="0" indent="-16510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1400" b="1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Address the challenges with inequalities</a:t>
                </a:r>
                <a:endParaRPr lang="en-US" sz="1400" b="1" dirty="0">
                  <a:solidFill>
                    <a:srgbClr val="00000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68275" marR="0" indent="-16510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1400" b="1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Build an inclusive and resilience path</a:t>
                </a:r>
                <a:endParaRPr lang="en-US" sz="1400" b="1" dirty="0">
                  <a:solidFill>
                    <a:srgbClr val="00000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68275" marR="0" indent="-16510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1400" b="1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Promotes the economic, social,  environmental dimensions </a:t>
                </a:r>
                <a:endParaRPr lang="en-US" sz="1400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B9F1808-4D55-4185-8EAB-52D58D701690}"/>
                </a:ext>
              </a:extLst>
            </p:cNvPr>
            <p:cNvSpPr txBox="1"/>
            <p:nvPr/>
          </p:nvSpPr>
          <p:spPr>
            <a:xfrm rot="18135182">
              <a:off x="3380384" y="2650547"/>
              <a:ext cx="1513105" cy="911109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1821962"/>
                </a:avLst>
              </a:prstTxWarp>
              <a:spAutoFit/>
            </a:bodyPr>
            <a:lstStyle/>
            <a:p>
              <a:pPr algn="ctr"/>
              <a:r>
                <a:rPr lang="en-US" sz="2400" b="1" spc="300" dirty="0">
                  <a:solidFill>
                    <a:schemeClr val="bg1"/>
                  </a:solidFill>
                </a:rPr>
                <a:t>PART 1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6553E96D-7045-43BC-B0BE-3C8D91BEAEAE}"/>
                </a:ext>
              </a:extLst>
            </p:cNvPr>
            <p:cNvSpPr txBox="1"/>
            <p:nvPr/>
          </p:nvSpPr>
          <p:spPr>
            <a:xfrm rot="3969236">
              <a:off x="5095641" y="2701657"/>
              <a:ext cx="1513105" cy="911109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1821962"/>
                </a:avLst>
              </a:prstTxWarp>
              <a:spAutoFit/>
            </a:bodyPr>
            <a:lstStyle/>
            <a:p>
              <a:pPr algn="ctr"/>
              <a:r>
                <a:rPr lang="en-US" sz="2400" b="1" spc="300" dirty="0">
                  <a:solidFill>
                    <a:schemeClr val="bg1"/>
                  </a:solidFill>
                </a:rPr>
                <a:t>PART 2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8D7517EE-E820-4592-8100-9148D19CF834}"/>
                </a:ext>
              </a:extLst>
            </p:cNvPr>
            <p:cNvSpPr txBox="1"/>
            <p:nvPr/>
          </p:nvSpPr>
          <p:spPr>
            <a:xfrm>
              <a:off x="4237654" y="4252380"/>
              <a:ext cx="1513105" cy="911109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en-US" sz="2400" b="1" spc="300" dirty="0">
                  <a:solidFill>
                    <a:schemeClr val="bg1"/>
                  </a:solidFill>
                </a:rPr>
                <a:t>PART 3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0FB1263B-0A6E-42CF-BD51-B8E840A45F9C}"/>
              </a:ext>
            </a:extLst>
          </p:cNvPr>
          <p:cNvGrpSpPr/>
          <p:nvPr/>
        </p:nvGrpSpPr>
        <p:grpSpPr>
          <a:xfrm>
            <a:off x="1026503" y="1625435"/>
            <a:ext cx="3928487" cy="1037143"/>
            <a:chOff x="911386" y="1901045"/>
            <a:chExt cx="3928487" cy="1037143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ADA1855C-FA1F-4DD1-AAE0-B5BE2115CAFE}"/>
                </a:ext>
              </a:extLst>
            </p:cNvPr>
            <p:cNvSpPr txBox="1"/>
            <p:nvPr/>
          </p:nvSpPr>
          <p:spPr>
            <a:xfrm>
              <a:off x="1615706" y="1901045"/>
              <a:ext cx="3224167" cy="10371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algn="just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dirty="0">
                  <a:solidFill>
                    <a:srgbClr val="116FA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Part 1:</a:t>
              </a:r>
            </a:p>
            <a:p>
              <a:pPr marR="0" algn="just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dirty="0">
                  <a:solidFill>
                    <a:schemeClr val="bg2">
                      <a:lumMod val="25000"/>
                    </a:schemeClr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Learn an </a:t>
              </a:r>
              <a:r>
                <a:rPr lang="en-US" sz="1400" b="1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</a:rPr>
                <a:t>Open Online Course “Integrated Recovery Planning and Policy Coherence towards the SDG’s” and its 5 Modules</a:t>
              </a:r>
              <a:r>
                <a:rPr lang="en-US" sz="1400" dirty="0">
                  <a:solidFill>
                    <a:schemeClr val="bg2">
                      <a:lumMod val="25000"/>
                    </a:schemeClr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1400" dirty="0">
                <a:solidFill>
                  <a:schemeClr val="bg2">
                    <a:lumMod val="2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1C665214-FA27-4195-82E7-996FB52310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11386" y="1956995"/>
              <a:ext cx="758727" cy="936851"/>
            </a:xfrm>
            <a:prstGeom prst="rect">
              <a:avLst/>
            </a:prstGeom>
          </p:spPr>
        </p:pic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45F69C3E-5DDC-4CB8-BC48-F611B4A19386}"/>
              </a:ext>
            </a:extLst>
          </p:cNvPr>
          <p:cNvGrpSpPr/>
          <p:nvPr/>
        </p:nvGrpSpPr>
        <p:grpSpPr>
          <a:xfrm>
            <a:off x="8063047" y="1901503"/>
            <a:ext cx="3608759" cy="1728678"/>
            <a:chOff x="4603458" y="2242115"/>
            <a:chExt cx="3608759" cy="1728678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2485CB92-F933-4907-AB3A-BFE366846BA4}"/>
                </a:ext>
              </a:extLst>
            </p:cNvPr>
            <p:cNvSpPr txBox="1"/>
            <p:nvPr/>
          </p:nvSpPr>
          <p:spPr>
            <a:xfrm>
              <a:off x="5353869" y="2242115"/>
              <a:ext cx="2858348" cy="172867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algn="just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dirty="0">
                  <a:solidFill>
                    <a:srgbClr val="116FA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Part 2:</a:t>
              </a:r>
            </a:p>
            <a:p>
              <a:pPr marR="0" algn="just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dirty="0">
                  <a:solidFill>
                    <a:schemeClr val="bg2">
                      <a:lumMod val="25000"/>
                    </a:schemeClr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Learn training opportunities for integrating space-based solutions with Indigenous Knowledge including participatory community-led methods and planning for recovery that goes beyond 2030</a:t>
              </a:r>
              <a:r>
                <a:rPr lang="en-US" sz="1400" dirty="0">
                  <a:solidFill>
                    <a:schemeClr val="bg2">
                      <a:lumMod val="25000"/>
                    </a:schemeClr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1400" dirty="0">
                <a:solidFill>
                  <a:schemeClr val="bg2">
                    <a:lumMod val="2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97206B83-3A11-4C25-94F8-B06DE133A1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41" r="9742"/>
            <a:stretch/>
          </p:blipFill>
          <p:spPr>
            <a:xfrm>
              <a:off x="4603458" y="2361627"/>
              <a:ext cx="787987" cy="1521714"/>
            </a:xfrm>
            <a:prstGeom prst="rect">
              <a:avLst/>
            </a:prstGeom>
          </p:spPr>
        </p:pic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EB1E04EC-6DF2-4C5A-843B-7CB6C5C5A64D}"/>
              </a:ext>
            </a:extLst>
          </p:cNvPr>
          <p:cNvGrpSpPr/>
          <p:nvPr/>
        </p:nvGrpSpPr>
        <p:grpSpPr>
          <a:xfrm>
            <a:off x="2279982" y="5072536"/>
            <a:ext cx="7366140" cy="1035989"/>
            <a:chOff x="1283044" y="5121254"/>
            <a:chExt cx="7366140" cy="1035989"/>
          </a:xfrm>
        </p:grpSpPr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A7F47B1E-EE98-48CB-918D-BA24869E21B1}"/>
                </a:ext>
              </a:extLst>
            </p:cNvPr>
            <p:cNvSpPr txBox="1"/>
            <p:nvPr/>
          </p:nvSpPr>
          <p:spPr>
            <a:xfrm>
              <a:off x="2171632" y="5121254"/>
              <a:ext cx="6477552" cy="103598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dirty="0">
                  <a:solidFill>
                    <a:srgbClr val="116FA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Part 3:</a:t>
              </a:r>
            </a:p>
            <a:p>
              <a:pPr marR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dirty="0">
                  <a:solidFill>
                    <a:schemeClr val="bg2">
                      <a:lumMod val="25000"/>
                    </a:schemeClr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Learn about local resilience assessment tool “Views from the Frontline (VFL) Lite” to understand the unique resilience challenges faced by communities, and local perspective for inclusion in governance structures</a:t>
              </a:r>
              <a:r>
                <a:rPr lang="en-US" sz="1400" dirty="0">
                  <a:solidFill>
                    <a:schemeClr val="bg2">
                      <a:lumMod val="25000"/>
                    </a:schemeClr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1400" dirty="0">
                <a:solidFill>
                  <a:schemeClr val="bg2">
                    <a:lumMod val="2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id="{D3282F95-C9B5-4477-A5B5-4F0ED460141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83044" y="5179233"/>
              <a:ext cx="958026" cy="798550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70C32A1-C104-4E49-91AC-2B3C51C3E759}"/>
              </a:ext>
            </a:extLst>
          </p:cNvPr>
          <p:cNvSpPr txBox="1"/>
          <p:nvPr/>
        </p:nvSpPr>
        <p:spPr>
          <a:xfrm>
            <a:off x="4137112" y="946318"/>
            <a:ext cx="4390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116FA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STRUCTURE</a:t>
            </a:r>
            <a:endParaRPr lang="en-US" sz="3200" b="1" dirty="0">
              <a:solidFill>
                <a:srgbClr val="116FA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96666931-B08D-426E-83F7-47F196FCEB18}"/>
              </a:ext>
            </a:extLst>
          </p:cNvPr>
          <p:cNvGrpSpPr/>
          <p:nvPr/>
        </p:nvGrpSpPr>
        <p:grpSpPr>
          <a:xfrm>
            <a:off x="-3464684" y="1715555"/>
            <a:ext cx="3244026" cy="3687760"/>
            <a:chOff x="1349757" y="2410912"/>
            <a:chExt cx="3244026" cy="3687760"/>
          </a:xfrm>
        </p:grpSpPr>
        <p:sp>
          <p:nvSpPr>
            <p:cNvPr id="59" name="Isosceles Triangle 58">
              <a:extLst>
                <a:ext uri="{FF2B5EF4-FFF2-40B4-BE49-F238E27FC236}">
                  <a16:creationId xmlns:a16="http://schemas.microsoft.com/office/drawing/2014/main" id="{CEE95E8C-1598-44DF-9199-2EBF7D757447}"/>
                </a:ext>
              </a:extLst>
            </p:cNvPr>
            <p:cNvSpPr/>
            <p:nvPr/>
          </p:nvSpPr>
          <p:spPr>
            <a:xfrm>
              <a:off x="2026977" y="2416890"/>
              <a:ext cx="382996" cy="261261"/>
            </a:xfrm>
            <a:prstGeom prst="triangle">
              <a:avLst/>
            </a:prstGeom>
            <a:solidFill>
              <a:srgbClr val="989F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Arrow: Pentagon 59">
              <a:extLst>
                <a:ext uri="{FF2B5EF4-FFF2-40B4-BE49-F238E27FC236}">
                  <a16:creationId xmlns:a16="http://schemas.microsoft.com/office/drawing/2014/main" id="{0A0252F3-8F26-4649-A542-63A33B7D2294}"/>
                </a:ext>
              </a:extLst>
            </p:cNvPr>
            <p:cNvSpPr/>
            <p:nvPr/>
          </p:nvSpPr>
          <p:spPr>
            <a:xfrm rot="5400000">
              <a:off x="1325917" y="3199787"/>
              <a:ext cx="2942229" cy="2610140"/>
            </a:xfrm>
            <a:prstGeom prst="homePlate">
              <a:avLst>
                <a:gd name="adj" fmla="val 34629"/>
              </a:avLst>
            </a:prstGeom>
            <a:solidFill>
              <a:srgbClr val="116FA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Arrow: Pentagon 60">
              <a:extLst>
                <a:ext uri="{FF2B5EF4-FFF2-40B4-BE49-F238E27FC236}">
                  <a16:creationId xmlns:a16="http://schemas.microsoft.com/office/drawing/2014/main" id="{84DC7C44-3D50-47C2-90FF-32F715A0D24F}"/>
                </a:ext>
              </a:extLst>
            </p:cNvPr>
            <p:cNvSpPr/>
            <p:nvPr/>
          </p:nvSpPr>
          <p:spPr>
            <a:xfrm>
              <a:off x="1349757" y="2557682"/>
              <a:ext cx="3144807" cy="755911"/>
            </a:xfrm>
            <a:prstGeom prst="homePlat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Arrow: Pentagon 61">
              <a:extLst>
                <a:ext uri="{FF2B5EF4-FFF2-40B4-BE49-F238E27FC236}">
                  <a16:creationId xmlns:a16="http://schemas.microsoft.com/office/drawing/2014/main" id="{7C103799-E797-479C-BC7E-0432199A2336}"/>
                </a:ext>
              </a:extLst>
            </p:cNvPr>
            <p:cNvSpPr/>
            <p:nvPr/>
          </p:nvSpPr>
          <p:spPr>
            <a:xfrm rot="5400000">
              <a:off x="1171604" y="2590970"/>
              <a:ext cx="1228028" cy="867911"/>
            </a:xfrm>
            <a:prstGeom prst="homePlate">
              <a:avLst>
                <a:gd name="adj" fmla="val 34629"/>
              </a:avLst>
            </a:prstGeom>
            <a:solidFill>
              <a:srgbClr val="BCC35D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6F5ABC8E-C52F-4D82-8CCC-CA5BCE73D202}"/>
                </a:ext>
              </a:extLst>
            </p:cNvPr>
            <p:cNvSpPr/>
            <p:nvPr/>
          </p:nvSpPr>
          <p:spPr>
            <a:xfrm>
              <a:off x="1462257" y="2550636"/>
              <a:ext cx="646721" cy="6467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 dist="50800" dir="18900000">
                <a:prstClr val="black">
                  <a:alpha val="31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5C35FD37-F854-4F59-A465-D5A2E914C90E}"/>
                </a:ext>
              </a:extLst>
            </p:cNvPr>
            <p:cNvSpPr/>
            <p:nvPr/>
          </p:nvSpPr>
          <p:spPr>
            <a:xfrm rot="5400000">
              <a:off x="2320123" y="4316692"/>
              <a:ext cx="953818" cy="2610141"/>
            </a:xfrm>
            <a:custGeom>
              <a:avLst/>
              <a:gdLst>
                <a:gd name="connsiteX0" fmla="*/ 0 w 953818"/>
                <a:gd name="connsiteY0" fmla="*/ 2610141 h 2610141"/>
                <a:gd name="connsiteX1" fmla="*/ 901793 w 953818"/>
                <a:gd name="connsiteY1" fmla="*/ 1305071 h 2610141"/>
                <a:gd name="connsiteX2" fmla="*/ 0 w 953818"/>
                <a:gd name="connsiteY2" fmla="*/ 0 h 2610141"/>
                <a:gd name="connsiteX3" fmla="*/ 52025 w 953818"/>
                <a:gd name="connsiteY3" fmla="*/ 0 h 2610141"/>
                <a:gd name="connsiteX4" fmla="*/ 953818 w 953818"/>
                <a:gd name="connsiteY4" fmla="*/ 1305071 h 2610141"/>
                <a:gd name="connsiteX5" fmla="*/ 52025 w 953818"/>
                <a:gd name="connsiteY5" fmla="*/ 2610141 h 2610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3818" h="2610141">
                  <a:moveTo>
                    <a:pt x="0" y="2610141"/>
                  </a:moveTo>
                  <a:lnTo>
                    <a:pt x="901793" y="1305071"/>
                  </a:lnTo>
                  <a:lnTo>
                    <a:pt x="0" y="0"/>
                  </a:lnTo>
                  <a:lnTo>
                    <a:pt x="52025" y="0"/>
                  </a:lnTo>
                  <a:lnTo>
                    <a:pt x="953818" y="1305071"/>
                  </a:lnTo>
                  <a:lnTo>
                    <a:pt x="52025" y="2610141"/>
                  </a:lnTo>
                  <a:close/>
                </a:path>
              </a:pathLst>
            </a:custGeom>
            <a:solidFill>
              <a:srgbClr val="116F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FC1F3542-6195-4CA5-A13A-AF0419917F4A}"/>
                </a:ext>
              </a:extLst>
            </p:cNvPr>
            <p:cNvSpPr/>
            <p:nvPr/>
          </p:nvSpPr>
          <p:spPr>
            <a:xfrm>
              <a:off x="4170362" y="2557682"/>
              <a:ext cx="423421" cy="755911"/>
            </a:xfrm>
            <a:custGeom>
              <a:avLst/>
              <a:gdLst>
                <a:gd name="connsiteX0" fmla="*/ 0 w 423421"/>
                <a:gd name="connsiteY0" fmla="*/ 0 h 755911"/>
                <a:gd name="connsiteX1" fmla="*/ 45466 w 423421"/>
                <a:gd name="connsiteY1" fmla="*/ 0 h 755911"/>
                <a:gd name="connsiteX2" fmla="*/ 423421 w 423421"/>
                <a:gd name="connsiteY2" fmla="*/ 377956 h 755911"/>
                <a:gd name="connsiteX3" fmla="*/ 45466 w 423421"/>
                <a:gd name="connsiteY3" fmla="*/ 755911 h 755911"/>
                <a:gd name="connsiteX4" fmla="*/ 0 w 423421"/>
                <a:gd name="connsiteY4" fmla="*/ 755911 h 755911"/>
                <a:gd name="connsiteX5" fmla="*/ 377955 w 423421"/>
                <a:gd name="connsiteY5" fmla="*/ 377956 h 75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3421" h="755911">
                  <a:moveTo>
                    <a:pt x="0" y="0"/>
                  </a:moveTo>
                  <a:lnTo>
                    <a:pt x="45466" y="0"/>
                  </a:lnTo>
                  <a:lnTo>
                    <a:pt x="423421" y="377956"/>
                  </a:lnTo>
                  <a:lnTo>
                    <a:pt x="45466" y="755911"/>
                  </a:lnTo>
                  <a:lnTo>
                    <a:pt x="0" y="755911"/>
                  </a:lnTo>
                  <a:lnTo>
                    <a:pt x="377955" y="377956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6027CA9D-15E5-4A77-BC9E-1B71B8D2DE80}"/>
              </a:ext>
            </a:extLst>
          </p:cNvPr>
          <p:cNvGrpSpPr/>
          <p:nvPr/>
        </p:nvGrpSpPr>
        <p:grpSpPr>
          <a:xfrm>
            <a:off x="12292686" y="1715555"/>
            <a:ext cx="2989924" cy="3687760"/>
            <a:chOff x="8132166" y="1715555"/>
            <a:chExt cx="2989924" cy="3687760"/>
          </a:xfrm>
        </p:grpSpPr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6EEF6201-BF8B-48CA-A320-F469F0F9BDE4}"/>
                </a:ext>
              </a:extLst>
            </p:cNvPr>
            <p:cNvCxnSpPr/>
            <p:nvPr/>
          </p:nvCxnSpPr>
          <p:spPr>
            <a:xfrm>
              <a:off x="11122090" y="1862325"/>
              <a:ext cx="0" cy="755911"/>
            </a:xfrm>
            <a:prstGeom prst="line">
              <a:avLst/>
            </a:prstGeom>
            <a:ln w="44450">
              <a:solidFill>
                <a:srgbClr val="7671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8C6AB6C9-C20E-427C-BE16-9C1BA8AE95A9}"/>
                </a:ext>
              </a:extLst>
            </p:cNvPr>
            <p:cNvGrpSpPr/>
            <p:nvPr/>
          </p:nvGrpSpPr>
          <p:grpSpPr>
            <a:xfrm>
              <a:off x="8132166" y="1715555"/>
              <a:ext cx="2908980" cy="3687760"/>
              <a:chOff x="1349758" y="2410912"/>
              <a:chExt cx="2908980" cy="3687760"/>
            </a:xfrm>
          </p:grpSpPr>
          <p:sp>
            <p:nvSpPr>
              <p:cNvPr id="144" name="Isosceles Triangle 143">
                <a:extLst>
                  <a:ext uri="{FF2B5EF4-FFF2-40B4-BE49-F238E27FC236}">
                    <a16:creationId xmlns:a16="http://schemas.microsoft.com/office/drawing/2014/main" id="{F4514EA9-3206-492A-BE01-EE4E65B04A8F}"/>
                  </a:ext>
                </a:extLst>
              </p:cNvPr>
              <p:cNvSpPr/>
              <p:nvPr/>
            </p:nvSpPr>
            <p:spPr>
              <a:xfrm>
                <a:off x="2026977" y="2416890"/>
                <a:ext cx="382996" cy="261261"/>
              </a:xfrm>
              <a:prstGeom prst="triangle">
                <a:avLst/>
              </a:prstGeom>
              <a:solidFill>
                <a:srgbClr val="2A7F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Arrow: Pentagon 144">
                <a:extLst>
                  <a:ext uri="{FF2B5EF4-FFF2-40B4-BE49-F238E27FC236}">
                    <a16:creationId xmlns:a16="http://schemas.microsoft.com/office/drawing/2014/main" id="{93DB07A8-A87F-4428-A3C9-FC44C989E565}"/>
                  </a:ext>
                </a:extLst>
              </p:cNvPr>
              <p:cNvSpPr/>
              <p:nvPr/>
            </p:nvSpPr>
            <p:spPr>
              <a:xfrm rot="5400000">
                <a:off x="1325917" y="3199787"/>
                <a:ext cx="2942229" cy="2610140"/>
              </a:xfrm>
              <a:prstGeom prst="homePlate">
                <a:avLst>
                  <a:gd name="adj" fmla="val 34629"/>
                </a:avLst>
              </a:prstGeom>
              <a:solidFill>
                <a:srgbClr val="116FA0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Arrow: Pentagon 145">
                <a:extLst>
                  <a:ext uri="{FF2B5EF4-FFF2-40B4-BE49-F238E27FC236}">
                    <a16:creationId xmlns:a16="http://schemas.microsoft.com/office/drawing/2014/main" id="{5641975A-3D8F-480A-878D-494B4B95EC71}"/>
                  </a:ext>
                </a:extLst>
              </p:cNvPr>
              <p:cNvSpPr/>
              <p:nvPr/>
            </p:nvSpPr>
            <p:spPr>
              <a:xfrm>
                <a:off x="1349758" y="2557682"/>
                <a:ext cx="2908980" cy="755911"/>
              </a:xfrm>
              <a:prstGeom prst="homePlate">
                <a:avLst>
                  <a:gd name="adj" fmla="val 0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Arrow: Pentagon 146">
                <a:extLst>
                  <a:ext uri="{FF2B5EF4-FFF2-40B4-BE49-F238E27FC236}">
                    <a16:creationId xmlns:a16="http://schemas.microsoft.com/office/drawing/2014/main" id="{DDDAE55B-33DD-4C47-9697-ED878E7E8D17}"/>
                  </a:ext>
                </a:extLst>
              </p:cNvPr>
              <p:cNvSpPr/>
              <p:nvPr/>
            </p:nvSpPr>
            <p:spPr>
              <a:xfrm rot="5400000">
                <a:off x="1171604" y="2590970"/>
                <a:ext cx="1228028" cy="867911"/>
              </a:xfrm>
              <a:prstGeom prst="homePlate">
                <a:avLst>
                  <a:gd name="adj" fmla="val 34629"/>
                </a:avLst>
              </a:prstGeom>
              <a:solidFill>
                <a:srgbClr val="4BAFCE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Oval 147">
                <a:extLst>
                  <a:ext uri="{FF2B5EF4-FFF2-40B4-BE49-F238E27FC236}">
                    <a16:creationId xmlns:a16="http://schemas.microsoft.com/office/drawing/2014/main" id="{8B133B2C-A2B4-46FC-A699-46AF2EF620F1}"/>
                  </a:ext>
                </a:extLst>
              </p:cNvPr>
              <p:cNvSpPr/>
              <p:nvPr/>
            </p:nvSpPr>
            <p:spPr>
              <a:xfrm>
                <a:off x="1462257" y="2550636"/>
                <a:ext cx="646721" cy="6467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114300" dist="50800" dir="18900000">
                  <a:prstClr val="black">
                    <a:alpha val="31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FBE6ABA9-5657-4E6B-8228-EB4C1B81159E}"/>
                  </a:ext>
                </a:extLst>
              </p:cNvPr>
              <p:cNvSpPr/>
              <p:nvPr/>
            </p:nvSpPr>
            <p:spPr>
              <a:xfrm rot="5400000">
                <a:off x="2320123" y="4316692"/>
                <a:ext cx="953818" cy="2610141"/>
              </a:xfrm>
              <a:custGeom>
                <a:avLst/>
                <a:gdLst>
                  <a:gd name="connsiteX0" fmla="*/ 0 w 953818"/>
                  <a:gd name="connsiteY0" fmla="*/ 2610141 h 2610141"/>
                  <a:gd name="connsiteX1" fmla="*/ 901793 w 953818"/>
                  <a:gd name="connsiteY1" fmla="*/ 1305071 h 2610141"/>
                  <a:gd name="connsiteX2" fmla="*/ 0 w 953818"/>
                  <a:gd name="connsiteY2" fmla="*/ 0 h 2610141"/>
                  <a:gd name="connsiteX3" fmla="*/ 52025 w 953818"/>
                  <a:gd name="connsiteY3" fmla="*/ 0 h 2610141"/>
                  <a:gd name="connsiteX4" fmla="*/ 953818 w 953818"/>
                  <a:gd name="connsiteY4" fmla="*/ 1305071 h 2610141"/>
                  <a:gd name="connsiteX5" fmla="*/ 52025 w 953818"/>
                  <a:gd name="connsiteY5" fmla="*/ 2610141 h 2610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53818" h="2610141">
                    <a:moveTo>
                      <a:pt x="0" y="2610141"/>
                    </a:moveTo>
                    <a:lnTo>
                      <a:pt x="901793" y="1305071"/>
                    </a:lnTo>
                    <a:lnTo>
                      <a:pt x="0" y="0"/>
                    </a:lnTo>
                    <a:lnTo>
                      <a:pt x="52025" y="0"/>
                    </a:lnTo>
                    <a:lnTo>
                      <a:pt x="953818" y="1305071"/>
                    </a:lnTo>
                    <a:lnTo>
                      <a:pt x="52025" y="2610141"/>
                    </a:lnTo>
                    <a:close/>
                  </a:path>
                </a:pathLst>
              </a:custGeom>
              <a:solidFill>
                <a:srgbClr val="116F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15" name="TextBox 114">
            <a:extLst>
              <a:ext uri="{FF2B5EF4-FFF2-40B4-BE49-F238E27FC236}">
                <a16:creationId xmlns:a16="http://schemas.microsoft.com/office/drawing/2014/main" id="{FCC33EAA-AAA5-4DCE-8C8B-45BC89AD159D}"/>
              </a:ext>
            </a:extLst>
          </p:cNvPr>
          <p:cNvSpPr txBox="1"/>
          <p:nvPr/>
        </p:nvSpPr>
        <p:spPr>
          <a:xfrm>
            <a:off x="12564335" y="2891726"/>
            <a:ext cx="2491736" cy="13979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Capture the specific social, economical, and environmental threats and vulnerabilities faced by the displaced population</a:t>
            </a:r>
            <a:endParaRPr lang="en-US" sz="16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DC44995C-0042-491E-89FF-2076EE2F22D2}"/>
              </a:ext>
            </a:extLst>
          </p:cNvPr>
          <p:cNvSpPr txBox="1"/>
          <p:nvPr/>
        </p:nvSpPr>
        <p:spPr>
          <a:xfrm>
            <a:off x="-3253397" y="2873062"/>
            <a:ext cx="2491736" cy="13979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Define key building blocks of an integrated recovery planning and policy coherence exercise towards change in the SDGs</a:t>
            </a:r>
            <a:endParaRPr lang="en-US" sz="16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519C87D-C527-4F8F-9A4C-DF0E27E912AD}"/>
              </a:ext>
            </a:extLst>
          </p:cNvPr>
          <p:cNvGrpSpPr/>
          <p:nvPr/>
        </p:nvGrpSpPr>
        <p:grpSpPr>
          <a:xfrm>
            <a:off x="4741661" y="7389526"/>
            <a:ext cx="3244026" cy="3687760"/>
            <a:chOff x="1349757" y="2410912"/>
            <a:chExt cx="3244026" cy="3687760"/>
          </a:xfrm>
        </p:grpSpPr>
        <p:sp>
          <p:nvSpPr>
            <p:cNvPr id="57" name="Isosceles Triangle 56">
              <a:extLst>
                <a:ext uri="{FF2B5EF4-FFF2-40B4-BE49-F238E27FC236}">
                  <a16:creationId xmlns:a16="http://schemas.microsoft.com/office/drawing/2014/main" id="{1C703489-CB78-4707-8B64-C6DA9276EFC4}"/>
                </a:ext>
              </a:extLst>
            </p:cNvPr>
            <p:cNvSpPr/>
            <p:nvPr/>
          </p:nvSpPr>
          <p:spPr>
            <a:xfrm>
              <a:off x="2026977" y="2416890"/>
              <a:ext cx="382996" cy="261261"/>
            </a:xfrm>
            <a:prstGeom prst="triangle">
              <a:avLst/>
            </a:prstGeom>
            <a:solidFill>
              <a:srgbClr val="C992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Arrow: Pentagon 67">
              <a:extLst>
                <a:ext uri="{FF2B5EF4-FFF2-40B4-BE49-F238E27FC236}">
                  <a16:creationId xmlns:a16="http://schemas.microsoft.com/office/drawing/2014/main" id="{BECA5754-63CE-449A-93B5-D8B0CA96FF68}"/>
                </a:ext>
              </a:extLst>
            </p:cNvPr>
            <p:cNvSpPr/>
            <p:nvPr/>
          </p:nvSpPr>
          <p:spPr>
            <a:xfrm rot="5400000">
              <a:off x="1325917" y="3199787"/>
              <a:ext cx="2942229" cy="2610140"/>
            </a:xfrm>
            <a:prstGeom prst="homePlate">
              <a:avLst>
                <a:gd name="adj" fmla="val 34629"/>
              </a:avLst>
            </a:prstGeom>
            <a:solidFill>
              <a:srgbClr val="0DB2F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Arrow: Pentagon 79">
              <a:extLst>
                <a:ext uri="{FF2B5EF4-FFF2-40B4-BE49-F238E27FC236}">
                  <a16:creationId xmlns:a16="http://schemas.microsoft.com/office/drawing/2014/main" id="{2EA6CE94-9975-4E81-9EA2-9A661AD29CBE}"/>
                </a:ext>
              </a:extLst>
            </p:cNvPr>
            <p:cNvSpPr/>
            <p:nvPr/>
          </p:nvSpPr>
          <p:spPr>
            <a:xfrm>
              <a:off x="1349757" y="2557682"/>
              <a:ext cx="3144807" cy="755911"/>
            </a:xfrm>
            <a:prstGeom prst="homePlat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Arrow: Pentagon 83">
              <a:extLst>
                <a:ext uri="{FF2B5EF4-FFF2-40B4-BE49-F238E27FC236}">
                  <a16:creationId xmlns:a16="http://schemas.microsoft.com/office/drawing/2014/main" id="{3D3E48F2-C89B-4CE3-8D38-2869B7CE7503}"/>
                </a:ext>
              </a:extLst>
            </p:cNvPr>
            <p:cNvSpPr/>
            <p:nvPr/>
          </p:nvSpPr>
          <p:spPr>
            <a:xfrm rot="5400000">
              <a:off x="1171604" y="2590970"/>
              <a:ext cx="1228028" cy="867911"/>
            </a:xfrm>
            <a:prstGeom prst="homePlate">
              <a:avLst>
                <a:gd name="adj" fmla="val 34629"/>
              </a:avLst>
            </a:prstGeom>
            <a:solidFill>
              <a:srgbClr val="F9C95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C1972683-D11F-4F46-AF39-30BCF885C0A1}"/>
                </a:ext>
              </a:extLst>
            </p:cNvPr>
            <p:cNvSpPr/>
            <p:nvPr/>
          </p:nvSpPr>
          <p:spPr>
            <a:xfrm>
              <a:off x="1462257" y="2550636"/>
              <a:ext cx="646721" cy="6467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 dist="50800" dir="18900000">
                <a:prstClr val="black">
                  <a:alpha val="31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DCEF59A-CDE1-49B4-8F65-6155DCD502C8}"/>
                </a:ext>
              </a:extLst>
            </p:cNvPr>
            <p:cNvSpPr/>
            <p:nvPr/>
          </p:nvSpPr>
          <p:spPr>
            <a:xfrm rot="5400000">
              <a:off x="2320123" y="4316692"/>
              <a:ext cx="953818" cy="2610141"/>
            </a:xfrm>
            <a:custGeom>
              <a:avLst/>
              <a:gdLst>
                <a:gd name="connsiteX0" fmla="*/ 0 w 953818"/>
                <a:gd name="connsiteY0" fmla="*/ 2610141 h 2610141"/>
                <a:gd name="connsiteX1" fmla="*/ 901793 w 953818"/>
                <a:gd name="connsiteY1" fmla="*/ 1305071 h 2610141"/>
                <a:gd name="connsiteX2" fmla="*/ 0 w 953818"/>
                <a:gd name="connsiteY2" fmla="*/ 0 h 2610141"/>
                <a:gd name="connsiteX3" fmla="*/ 52025 w 953818"/>
                <a:gd name="connsiteY3" fmla="*/ 0 h 2610141"/>
                <a:gd name="connsiteX4" fmla="*/ 953818 w 953818"/>
                <a:gd name="connsiteY4" fmla="*/ 1305071 h 2610141"/>
                <a:gd name="connsiteX5" fmla="*/ 52025 w 953818"/>
                <a:gd name="connsiteY5" fmla="*/ 2610141 h 2610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3818" h="2610141">
                  <a:moveTo>
                    <a:pt x="0" y="2610141"/>
                  </a:moveTo>
                  <a:lnTo>
                    <a:pt x="901793" y="1305071"/>
                  </a:lnTo>
                  <a:lnTo>
                    <a:pt x="0" y="0"/>
                  </a:lnTo>
                  <a:lnTo>
                    <a:pt x="52025" y="0"/>
                  </a:lnTo>
                  <a:lnTo>
                    <a:pt x="953818" y="1305071"/>
                  </a:lnTo>
                  <a:lnTo>
                    <a:pt x="52025" y="2610141"/>
                  </a:lnTo>
                  <a:close/>
                </a:path>
              </a:pathLst>
            </a:custGeom>
            <a:solidFill>
              <a:srgbClr val="0DB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214EE65-DFB9-4525-9DAA-322540C61EAC}"/>
                </a:ext>
              </a:extLst>
            </p:cNvPr>
            <p:cNvSpPr/>
            <p:nvPr/>
          </p:nvSpPr>
          <p:spPr>
            <a:xfrm>
              <a:off x="4170362" y="2557682"/>
              <a:ext cx="423421" cy="755911"/>
            </a:xfrm>
            <a:custGeom>
              <a:avLst/>
              <a:gdLst>
                <a:gd name="connsiteX0" fmla="*/ 0 w 423421"/>
                <a:gd name="connsiteY0" fmla="*/ 0 h 755911"/>
                <a:gd name="connsiteX1" fmla="*/ 45466 w 423421"/>
                <a:gd name="connsiteY1" fmla="*/ 0 h 755911"/>
                <a:gd name="connsiteX2" fmla="*/ 423421 w 423421"/>
                <a:gd name="connsiteY2" fmla="*/ 377956 h 755911"/>
                <a:gd name="connsiteX3" fmla="*/ 45466 w 423421"/>
                <a:gd name="connsiteY3" fmla="*/ 755911 h 755911"/>
                <a:gd name="connsiteX4" fmla="*/ 0 w 423421"/>
                <a:gd name="connsiteY4" fmla="*/ 755911 h 755911"/>
                <a:gd name="connsiteX5" fmla="*/ 377955 w 423421"/>
                <a:gd name="connsiteY5" fmla="*/ 377956 h 75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3421" h="755911">
                  <a:moveTo>
                    <a:pt x="0" y="0"/>
                  </a:moveTo>
                  <a:lnTo>
                    <a:pt x="45466" y="0"/>
                  </a:lnTo>
                  <a:lnTo>
                    <a:pt x="423421" y="377956"/>
                  </a:lnTo>
                  <a:lnTo>
                    <a:pt x="45466" y="755911"/>
                  </a:lnTo>
                  <a:lnTo>
                    <a:pt x="0" y="755911"/>
                  </a:lnTo>
                  <a:lnTo>
                    <a:pt x="377955" y="377956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88" name="TextBox 87">
            <a:extLst>
              <a:ext uri="{FF2B5EF4-FFF2-40B4-BE49-F238E27FC236}">
                <a16:creationId xmlns:a16="http://schemas.microsoft.com/office/drawing/2014/main" id="{48C2590C-A363-434F-B1F4-7B21CBEDC9DE}"/>
              </a:ext>
            </a:extLst>
          </p:cNvPr>
          <p:cNvSpPr txBox="1"/>
          <p:nvPr/>
        </p:nvSpPr>
        <p:spPr>
          <a:xfrm>
            <a:off x="4905939" y="8593688"/>
            <a:ext cx="2728366" cy="13979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Supporting Indigenous sustainability’s by developing integrated knowledge forms and applications work together without boundaries.</a:t>
            </a:r>
            <a:endParaRPr lang="en-US" sz="16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4208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2F2F2"/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8">
            <a:extLst>
              <a:ext uri="{FF2B5EF4-FFF2-40B4-BE49-F238E27FC236}">
                <a16:creationId xmlns:a16="http://schemas.microsoft.com/office/drawing/2014/main" id="{0D85074F-92DA-4379-B57F-5D22818DD3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523">
            <a:off x="9292074" y="2714342"/>
            <a:ext cx="3571549" cy="3571549"/>
          </a:xfrm>
          <a:prstGeom prst="rect">
            <a:avLst/>
          </a:prstGeom>
        </p:spPr>
      </p:pic>
      <p:sp>
        <p:nvSpPr>
          <p:cNvPr id="23" name="Rectangle: Top Corners Rounded 22">
            <a:extLst>
              <a:ext uri="{FF2B5EF4-FFF2-40B4-BE49-F238E27FC236}">
                <a16:creationId xmlns:a16="http://schemas.microsoft.com/office/drawing/2014/main" id="{FD0E7E12-0326-43CE-9980-6C265A7CBA09}"/>
              </a:ext>
            </a:extLst>
          </p:cNvPr>
          <p:cNvSpPr/>
          <p:nvPr/>
        </p:nvSpPr>
        <p:spPr>
          <a:xfrm>
            <a:off x="1953863" y="5368258"/>
            <a:ext cx="8686344" cy="755911"/>
          </a:xfrm>
          <a:prstGeom prst="round2SameRect">
            <a:avLst>
              <a:gd name="adj1" fmla="val 31815"/>
              <a:gd name="adj2" fmla="val 1422"/>
            </a:avLst>
          </a:prstGeom>
          <a:solidFill>
            <a:srgbClr val="DDF6FF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A96B3DA-F3FD-4B75-8D49-CCC05EC8CEA0}"/>
              </a:ext>
            </a:extLst>
          </p:cNvPr>
          <p:cNvGrpSpPr/>
          <p:nvPr/>
        </p:nvGrpSpPr>
        <p:grpSpPr>
          <a:xfrm>
            <a:off x="1351156" y="1715555"/>
            <a:ext cx="3244026" cy="3687760"/>
            <a:chOff x="1349757" y="2410912"/>
            <a:chExt cx="3244026" cy="3687760"/>
          </a:xfrm>
        </p:grpSpPr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27B1E3D0-40F7-489D-8AAD-47D6C07C8768}"/>
                </a:ext>
              </a:extLst>
            </p:cNvPr>
            <p:cNvSpPr/>
            <p:nvPr/>
          </p:nvSpPr>
          <p:spPr>
            <a:xfrm>
              <a:off x="2026977" y="2416890"/>
              <a:ext cx="382996" cy="261261"/>
            </a:xfrm>
            <a:prstGeom prst="triangle">
              <a:avLst/>
            </a:prstGeom>
            <a:solidFill>
              <a:srgbClr val="989F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4FF3A56B-2AE6-4964-AB84-6E400B40DF11}"/>
                </a:ext>
              </a:extLst>
            </p:cNvPr>
            <p:cNvSpPr/>
            <p:nvPr/>
          </p:nvSpPr>
          <p:spPr>
            <a:xfrm rot="5400000">
              <a:off x="1325917" y="3199787"/>
              <a:ext cx="2942229" cy="2610140"/>
            </a:xfrm>
            <a:prstGeom prst="homePlate">
              <a:avLst>
                <a:gd name="adj" fmla="val 34629"/>
              </a:avLst>
            </a:prstGeom>
            <a:solidFill>
              <a:srgbClr val="116FA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Arrow: Pentagon 4">
              <a:extLst>
                <a:ext uri="{FF2B5EF4-FFF2-40B4-BE49-F238E27FC236}">
                  <a16:creationId xmlns:a16="http://schemas.microsoft.com/office/drawing/2014/main" id="{BACAEF90-DA9E-4DC5-AE43-537D83EF0FA9}"/>
                </a:ext>
              </a:extLst>
            </p:cNvPr>
            <p:cNvSpPr/>
            <p:nvPr/>
          </p:nvSpPr>
          <p:spPr>
            <a:xfrm>
              <a:off x="1349757" y="2557682"/>
              <a:ext cx="3144807" cy="755911"/>
            </a:xfrm>
            <a:prstGeom prst="homePlat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Arrow: Pentagon 42">
              <a:extLst>
                <a:ext uri="{FF2B5EF4-FFF2-40B4-BE49-F238E27FC236}">
                  <a16:creationId xmlns:a16="http://schemas.microsoft.com/office/drawing/2014/main" id="{38191636-2A8A-4334-899B-B643011E2EFC}"/>
                </a:ext>
              </a:extLst>
            </p:cNvPr>
            <p:cNvSpPr/>
            <p:nvPr/>
          </p:nvSpPr>
          <p:spPr>
            <a:xfrm rot="5400000">
              <a:off x="1171604" y="2590970"/>
              <a:ext cx="1228028" cy="867911"/>
            </a:xfrm>
            <a:prstGeom prst="homePlate">
              <a:avLst>
                <a:gd name="adj" fmla="val 34629"/>
              </a:avLst>
            </a:prstGeom>
            <a:solidFill>
              <a:srgbClr val="BCC35D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6033F4C-3880-4368-BDF0-7AD80165612A}"/>
                </a:ext>
              </a:extLst>
            </p:cNvPr>
            <p:cNvSpPr/>
            <p:nvPr/>
          </p:nvSpPr>
          <p:spPr>
            <a:xfrm>
              <a:off x="1462257" y="2550636"/>
              <a:ext cx="646721" cy="6467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 dist="50800" dir="18900000">
                <a:prstClr val="black">
                  <a:alpha val="31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8F79DF6C-93B6-4186-81AB-639FAD7B0678}"/>
                </a:ext>
              </a:extLst>
            </p:cNvPr>
            <p:cNvSpPr/>
            <p:nvPr/>
          </p:nvSpPr>
          <p:spPr>
            <a:xfrm rot="5400000">
              <a:off x="2320123" y="4316692"/>
              <a:ext cx="953818" cy="2610141"/>
            </a:xfrm>
            <a:custGeom>
              <a:avLst/>
              <a:gdLst>
                <a:gd name="connsiteX0" fmla="*/ 0 w 953818"/>
                <a:gd name="connsiteY0" fmla="*/ 2610141 h 2610141"/>
                <a:gd name="connsiteX1" fmla="*/ 901793 w 953818"/>
                <a:gd name="connsiteY1" fmla="*/ 1305071 h 2610141"/>
                <a:gd name="connsiteX2" fmla="*/ 0 w 953818"/>
                <a:gd name="connsiteY2" fmla="*/ 0 h 2610141"/>
                <a:gd name="connsiteX3" fmla="*/ 52025 w 953818"/>
                <a:gd name="connsiteY3" fmla="*/ 0 h 2610141"/>
                <a:gd name="connsiteX4" fmla="*/ 953818 w 953818"/>
                <a:gd name="connsiteY4" fmla="*/ 1305071 h 2610141"/>
                <a:gd name="connsiteX5" fmla="*/ 52025 w 953818"/>
                <a:gd name="connsiteY5" fmla="*/ 2610141 h 2610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3818" h="2610141">
                  <a:moveTo>
                    <a:pt x="0" y="2610141"/>
                  </a:moveTo>
                  <a:lnTo>
                    <a:pt x="901793" y="1305071"/>
                  </a:lnTo>
                  <a:lnTo>
                    <a:pt x="0" y="0"/>
                  </a:lnTo>
                  <a:lnTo>
                    <a:pt x="52025" y="0"/>
                  </a:lnTo>
                  <a:lnTo>
                    <a:pt x="953818" y="1305071"/>
                  </a:lnTo>
                  <a:lnTo>
                    <a:pt x="52025" y="2610141"/>
                  </a:lnTo>
                  <a:close/>
                </a:path>
              </a:pathLst>
            </a:custGeom>
            <a:solidFill>
              <a:srgbClr val="116F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6B109047-036F-432F-BB0C-D23199BB4C41}"/>
                </a:ext>
              </a:extLst>
            </p:cNvPr>
            <p:cNvSpPr/>
            <p:nvPr/>
          </p:nvSpPr>
          <p:spPr>
            <a:xfrm>
              <a:off x="4170362" y="2557682"/>
              <a:ext cx="423421" cy="755911"/>
            </a:xfrm>
            <a:custGeom>
              <a:avLst/>
              <a:gdLst>
                <a:gd name="connsiteX0" fmla="*/ 0 w 423421"/>
                <a:gd name="connsiteY0" fmla="*/ 0 h 755911"/>
                <a:gd name="connsiteX1" fmla="*/ 45466 w 423421"/>
                <a:gd name="connsiteY1" fmla="*/ 0 h 755911"/>
                <a:gd name="connsiteX2" fmla="*/ 423421 w 423421"/>
                <a:gd name="connsiteY2" fmla="*/ 377956 h 755911"/>
                <a:gd name="connsiteX3" fmla="*/ 45466 w 423421"/>
                <a:gd name="connsiteY3" fmla="*/ 755911 h 755911"/>
                <a:gd name="connsiteX4" fmla="*/ 0 w 423421"/>
                <a:gd name="connsiteY4" fmla="*/ 755911 h 755911"/>
                <a:gd name="connsiteX5" fmla="*/ 377955 w 423421"/>
                <a:gd name="connsiteY5" fmla="*/ 377956 h 75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3421" h="755911">
                  <a:moveTo>
                    <a:pt x="0" y="0"/>
                  </a:moveTo>
                  <a:lnTo>
                    <a:pt x="45466" y="0"/>
                  </a:lnTo>
                  <a:lnTo>
                    <a:pt x="423421" y="377956"/>
                  </a:lnTo>
                  <a:lnTo>
                    <a:pt x="45466" y="755911"/>
                  </a:lnTo>
                  <a:lnTo>
                    <a:pt x="0" y="755911"/>
                  </a:lnTo>
                  <a:lnTo>
                    <a:pt x="377955" y="377956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1FDD4FB-F064-4401-84E7-E83FB2FF8357}"/>
              </a:ext>
            </a:extLst>
          </p:cNvPr>
          <p:cNvGrpSpPr/>
          <p:nvPr/>
        </p:nvGrpSpPr>
        <p:grpSpPr>
          <a:xfrm>
            <a:off x="10288768" y="5760854"/>
            <a:ext cx="354969" cy="354969"/>
            <a:chOff x="2044206" y="2155528"/>
            <a:chExt cx="1273472" cy="1273472"/>
          </a:xfrm>
          <a:solidFill>
            <a:srgbClr val="1180B5"/>
          </a:solidFill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707617A-989C-4364-A651-795887F56D86}"/>
                </a:ext>
              </a:extLst>
            </p:cNvPr>
            <p:cNvSpPr/>
            <p:nvPr/>
          </p:nvSpPr>
          <p:spPr>
            <a:xfrm>
              <a:off x="2044206" y="2155528"/>
              <a:ext cx="1273472" cy="1273472"/>
            </a:xfrm>
            <a:custGeom>
              <a:avLst/>
              <a:gdLst>
                <a:gd name="connsiteX0" fmla="*/ 1171908 w 1171908"/>
                <a:gd name="connsiteY0" fmla="*/ 0 h 1171908"/>
                <a:gd name="connsiteX1" fmla="*/ 1171908 w 1171908"/>
                <a:gd name="connsiteY1" fmla="*/ 40195 h 1171908"/>
                <a:gd name="connsiteX2" fmla="*/ 1171907 w 1171908"/>
                <a:gd name="connsiteY2" fmla="*/ 40195 h 1171908"/>
                <a:gd name="connsiteX3" fmla="*/ 40195 w 1171908"/>
                <a:gd name="connsiteY3" fmla="*/ 1171907 h 1171908"/>
                <a:gd name="connsiteX4" fmla="*/ 40195 w 1171908"/>
                <a:gd name="connsiteY4" fmla="*/ 1171908 h 1171908"/>
                <a:gd name="connsiteX5" fmla="*/ 0 w 1171908"/>
                <a:gd name="connsiteY5" fmla="*/ 1171908 h 1171908"/>
                <a:gd name="connsiteX6" fmla="*/ 1171908 w 1171908"/>
                <a:gd name="connsiteY6" fmla="*/ 0 h 1171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1908" h="1171908">
                  <a:moveTo>
                    <a:pt x="1171908" y="0"/>
                  </a:moveTo>
                  <a:lnTo>
                    <a:pt x="1171908" y="40195"/>
                  </a:lnTo>
                  <a:lnTo>
                    <a:pt x="1171907" y="40195"/>
                  </a:lnTo>
                  <a:cubicBezTo>
                    <a:pt x="546880" y="40195"/>
                    <a:pt x="40195" y="546880"/>
                    <a:pt x="40195" y="1171907"/>
                  </a:cubicBezTo>
                  <a:lnTo>
                    <a:pt x="40195" y="1171908"/>
                  </a:lnTo>
                  <a:lnTo>
                    <a:pt x="0" y="1171908"/>
                  </a:lnTo>
                  <a:cubicBezTo>
                    <a:pt x="0" y="524681"/>
                    <a:pt x="524681" y="0"/>
                    <a:pt x="1171908" y="0"/>
                  </a:cubicBezTo>
                  <a:close/>
                </a:path>
              </a:pathLst>
            </a:custGeom>
            <a:grpFill/>
            <a:ln>
              <a:solidFill>
                <a:srgbClr val="0D55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176D600-5CAB-4D41-BB19-DA2104D6324E}"/>
                </a:ext>
              </a:extLst>
            </p:cNvPr>
            <p:cNvSpPr/>
            <p:nvPr/>
          </p:nvSpPr>
          <p:spPr>
            <a:xfrm>
              <a:off x="2381204" y="2499360"/>
              <a:ext cx="929640" cy="929640"/>
            </a:xfrm>
            <a:custGeom>
              <a:avLst/>
              <a:gdLst>
                <a:gd name="connsiteX0" fmla="*/ 1171908 w 1171908"/>
                <a:gd name="connsiteY0" fmla="*/ 0 h 1171908"/>
                <a:gd name="connsiteX1" fmla="*/ 1171908 w 1171908"/>
                <a:gd name="connsiteY1" fmla="*/ 40195 h 1171908"/>
                <a:gd name="connsiteX2" fmla="*/ 1171907 w 1171908"/>
                <a:gd name="connsiteY2" fmla="*/ 40195 h 1171908"/>
                <a:gd name="connsiteX3" fmla="*/ 40195 w 1171908"/>
                <a:gd name="connsiteY3" fmla="*/ 1171907 h 1171908"/>
                <a:gd name="connsiteX4" fmla="*/ 40195 w 1171908"/>
                <a:gd name="connsiteY4" fmla="*/ 1171908 h 1171908"/>
                <a:gd name="connsiteX5" fmla="*/ 0 w 1171908"/>
                <a:gd name="connsiteY5" fmla="*/ 1171908 h 1171908"/>
                <a:gd name="connsiteX6" fmla="*/ 1171908 w 1171908"/>
                <a:gd name="connsiteY6" fmla="*/ 0 h 1171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1908" h="1171908">
                  <a:moveTo>
                    <a:pt x="1171908" y="0"/>
                  </a:moveTo>
                  <a:lnTo>
                    <a:pt x="1171908" y="40195"/>
                  </a:lnTo>
                  <a:lnTo>
                    <a:pt x="1171907" y="40195"/>
                  </a:lnTo>
                  <a:cubicBezTo>
                    <a:pt x="546880" y="40195"/>
                    <a:pt x="40195" y="546880"/>
                    <a:pt x="40195" y="1171907"/>
                  </a:cubicBezTo>
                  <a:lnTo>
                    <a:pt x="40195" y="1171908"/>
                  </a:lnTo>
                  <a:lnTo>
                    <a:pt x="0" y="1171908"/>
                  </a:lnTo>
                  <a:cubicBezTo>
                    <a:pt x="0" y="524681"/>
                    <a:pt x="524681" y="0"/>
                    <a:pt x="1171908" y="0"/>
                  </a:cubicBezTo>
                  <a:close/>
                </a:path>
              </a:pathLst>
            </a:custGeom>
            <a:grpFill/>
            <a:ln>
              <a:solidFill>
                <a:srgbClr val="0D55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E7E8A23-31A4-43EF-8DC4-742DACF5FD40}"/>
                </a:ext>
              </a:extLst>
            </p:cNvPr>
            <p:cNvSpPr/>
            <p:nvPr/>
          </p:nvSpPr>
          <p:spPr>
            <a:xfrm>
              <a:off x="2216229" y="2334386"/>
              <a:ext cx="1094614" cy="1094614"/>
            </a:xfrm>
            <a:custGeom>
              <a:avLst/>
              <a:gdLst>
                <a:gd name="connsiteX0" fmla="*/ 1171908 w 1171908"/>
                <a:gd name="connsiteY0" fmla="*/ 0 h 1171908"/>
                <a:gd name="connsiteX1" fmla="*/ 1171908 w 1171908"/>
                <a:gd name="connsiteY1" fmla="*/ 40195 h 1171908"/>
                <a:gd name="connsiteX2" fmla="*/ 1171907 w 1171908"/>
                <a:gd name="connsiteY2" fmla="*/ 40195 h 1171908"/>
                <a:gd name="connsiteX3" fmla="*/ 40195 w 1171908"/>
                <a:gd name="connsiteY3" fmla="*/ 1171907 h 1171908"/>
                <a:gd name="connsiteX4" fmla="*/ 40195 w 1171908"/>
                <a:gd name="connsiteY4" fmla="*/ 1171908 h 1171908"/>
                <a:gd name="connsiteX5" fmla="*/ 0 w 1171908"/>
                <a:gd name="connsiteY5" fmla="*/ 1171908 h 1171908"/>
                <a:gd name="connsiteX6" fmla="*/ 1171908 w 1171908"/>
                <a:gd name="connsiteY6" fmla="*/ 0 h 1171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1908" h="1171908">
                  <a:moveTo>
                    <a:pt x="1171908" y="0"/>
                  </a:moveTo>
                  <a:lnTo>
                    <a:pt x="1171908" y="40195"/>
                  </a:lnTo>
                  <a:lnTo>
                    <a:pt x="1171907" y="40195"/>
                  </a:lnTo>
                  <a:cubicBezTo>
                    <a:pt x="546880" y="40195"/>
                    <a:pt x="40195" y="546880"/>
                    <a:pt x="40195" y="1171907"/>
                  </a:cubicBezTo>
                  <a:lnTo>
                    <a:pt x="40195" y="1171908"/>
                  </a:lnTo>
                  <a:lnTo>
                    <a:pt x="0" y="1171908"/>
                  </a:lnTo>
                  <a:cubicBezTo>
                    <a:pt x="0" y="524681"/>
                    <a:pt x="524681" y="0"/>
                    <a:pt x="1171908" y="0"/>
                  </a:cubicBezTo>
                  <a:close/>
                </a:path>
              </a:pathLst>
            </a:custGeom>
            <a:grpFill/>
            <a:ln>
              <a:solidFill>
                <a:srgbClr val="0D55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C475DDD3-F1E7-4775-8D94-AD334C4ED434}"/>
              </a:ext>
            </a:extLst>
          </p:cNvPr>
          <p:cNvSpPr txBox="1"/>
          <p:nvPr/>
        </p:nvSpPr>
        <p:spPr>
          <a:xfrm>
            <a:off x="2152326" y="5436348"/>
            <a:ext cx="8289418" cy="344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Contributing to "Sustainable and resilient recovery from the COVID-19 pandemic”</a:t>
            </a:r>
            <a:endParaRPr lang="en-US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898DE39-6E82-4D1E-857B-A98DE2E182CD}"/>
              </a:ext>
            </a:extLst>
          </p:cNvPr>
          <p:cNvSpPr txBox="1"/>
          <p:nvPr/>
        </p:nvSpPr>
        <p:spPr>
          <a:xfrm>
            <a:off x="2266230" y="1041457"/>
            <a:ext cx="7670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116FA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EXPECTED OUTCOME AND NEXT STEPS </a:t>
            </a:r>
            <a:endParaRPr lang="en-US" sz="3200" b="1" dirty="0">
              <a:solidFill>
                <a:srgbClr val="116FA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B990A9B-CA3C-4115-8116-EA7D409630AA}"/>
              </a:ext>
            </a:extLst>
          </p:cNvPr>
          <p:cNvSpPr txBox="1"/>
          <p:nvPr/>
        </p:nvSpPr>
        <p:spPr>
          <a:xfrm>
            <a:off x="1752525" y="2651269"/>
            <a:ext cx="2038099" cy="2156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>
                <a:solidFill>
                  <a:schemeClr val="bg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Increased awareness of UNDESA-UNITAR Open Online  Course available for  </a:t>
            </a:r>
            <a:r>
              <a:rPr lang="en-GB" sz="1400" dirty="0">
                <a:solidFill>
                  <a:schemeClr val="bg2"/>
                </a:solidFill>
              </a:rPr>
              <a:t>national stakeholders and everyone  involved in  recovery planning from COVID-19 pandemic and rebuilding back better towards the SDGs</a:t>
            </a:r>
            <a:endParaRPr lang="en-US" sz="1400" dirty="0">
              <a:solidFill>
                <a:schemeClr val="bg2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3379217D-35FD-4810-9D72-20CED5C5CC72}"/>
              </a:ext>
            </a:extLst>
          </p:cNvPr>
          <p:cNvGrpSpPr/>
          <p:nvPr/>
        </p:nvGrpSpPr>
        <p:grpSpPr>
          <a:xfrm>
            <a:off x="4741661" y="1715555"/>
            <a:ext cx="3244026" cy="3687760"/>
            <a:chOff x="1349757" y="2410912"/>
            <a:chExt cx="3244026" cy="3687760"/>
          </a:xfrm>
        </p:grpSpPr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FB8BE5D3-4DBD-4E02-8CCA-43377B3D5091}"/>
                </a:ext>
              </a:extLst>
            </p:cNvPr>
            <p:cNvSpPr/>
            <p:nvPr/>
          </p:nvSpPr>
          <p:spPr>
            <a:xfrm>
              <a:off x="2026977" y="2416890"/>
              <a:ext cx="382996" cy="261261"/>
            </a:xfrm>
            <a:prstGeom prst="triangle">
              <a:avLst/>
            </a:prstGeom>
            <a:solidFill>
              <a:srgbClr val="C992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Arrow: Pentagon 81">
              <a:extLst>
                <a:ext uri="{FF2B5EF4-FFF2-40B4-BE49-F238E27FC236}">
                  <a16:creationId xmlns:a16="http://schemas.microsoft.com/office/drawing/2014/main" id="{CD92EDAA-6B5D-47F7-81A0-177A1E292A06}"/>
                </a:ext>
              </a:extLst>
            </p:cNvPr>
            <p:cNvSpPr/>
            <p:nvPr/>
          </p:nvSpPr>
          <p:spPr>
            <a:xfrm rot="5400000">
              <a:off x="1325917" y="3199787"/>
              <a:ext cx="2942229" cy="2610140"/>
            </a:xfrm>
            <a:prstGeom prst="homePlate">
              <a:avLst>
                <a:gd name="adj" fmla="val 34629"/>
              </a:avLst>
            </a:prstGeom>
            <a:solidFill>
              <a:srgbClr val="0DB2F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Arrow: Pentagon 82">
              <a:extLst>
                <a:ext uri="{FF2B5EF4-FFF2-40B4-BE49-F238E27FC236}">
                  <a16:creationId xmlns:a16="http://schemas.microsoft.com/office/drawing/2014/main" id="{80F04AED-2D21-43DF-B74C-205CC982406C}"/>
                </a:ext>
              </a:extLst>
            </p:cNvPr>
            <p:cNvSpPr/>
            <p:nvPr/>
          </p:nvSpPr>
          <p:spPr>
            <a:xfrm>
              <a:off x="1349757" y="2557682"/>
              <a:ext cx="3144807" cy="755911"/>
            </a:xfrm>
            <a:prstGeom prst="homePlat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Arrow: Pentagon 83">
              <a:extLst>
                <a:ext uri="{FF2B5EF4-FFF2-40B4-BE49-F238E27FC236}">
                  <a16:creationId xmlns:a16="http://schemas.microsoft.com/office/drawing/2014/main" id="{4CBB75BA-8727-40A3-9247-9ED079B6EF1D}"/>
                </a:ext>
              </a:extLst>
            </p:cNvPr>
            <p:cNvSpPr/>
            <p:nvPr/>
          </p:nvSpPr>
          <p:spPr>
            <a:xfrm rot="5400000">
              <a:off x="1171604" y="2590970"/>
              <a:ext cx="1228028" cy="867911"/>
            </a:xfrm>
            <a:prstGeom prst="homePlate">
              <a:avLst>
                <a:gd name="adj" fmla="val 34629"/>
              </a:avLst>
            </a:prstGeom>
            <a:solidFill>
              <a:srgbClr val="F9C95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F50969A9-0757-4A39-860F-4511ED8FEA48}"/>
                </a:ext>
              </a:extLst>
            </p:cNvPr>
            <p:cNvSpPr/>
            <p:nvPr/>
          </p:nvSpPr>
          <p:spPr>
            <a:xfrm>
              <a:off x="1462257" y="2550636"/>
              <a:ext cx="646721" cy="6467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 dist="50800" dir="18900000">
                <a:prstClr val="black">
                  <a:alpha val="31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F683257E-D82A-481E-A945-FC0ECD6677ED}"/>
                </a:ext>
              </a:extLst>
            </p:cNvPr>
            <p:cNvSpPr/>
            <p:nvPr/>
          </p:nvSpPr>
          <p:spPr>
            <a:xfrm rot="5400000">
              <a:off x="2320123" y="4316692"/>
              <a:ext cx="953818" cy="2610141"/>
            </a:xfrm>
            <a:custGeom>
              <a:avLst/>
              <a:gdLst>
                <a:gd name="connsiteX0" fmla="*/ 0 w 953818"/>
                <a:gd name="connsiteY0" fmla="*/ 2610141 h 2610141"/>
                <a:gd name="connsiteX1" fmla="*/ 901793 w 953818"/>
                <a:gd name="connsiteY1" fmla="*/ 1305071 h 2610141"/>
                <a:gd name="connsiteX2" fmla="*/ 0 w 953818"/>
                <a:gd name="connsiteY2" fmla="*/ 0 h 2610141"/>
                <a:gd name="connsiteX3" fmla="*/ 52025 w 953818"/>
                <a:gd name="connsiteY3" fmla="*/ 0 h 2610141"/>
                <a:gd name="connsiteX4" fmla="*/ 953818 w 953818"/>
                <a:gd name="connsiteY4" fmla="*/ 1305071 h 2610141"/>
                <a:gd name="connsiteX5" fmla="*/ 52025 w 953818"/>
                <a:gd name="connsiteY5" fmla="*/ 2610141 h 2610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3818" h="2610141">
                  <a:moveTo>
                    <a:pt x="0" y="2610141"/>
                  </a:moveTo>
                  <a:lnTo>
                    <a:pt x="901793" y="1305071"/>
                  </a:lnTo>
                  <a:lnTo>
                    <a:pt x="0" y="0"/>
                  </a:lnTo>
                  <a:lnTo>
                    <a:pt x="52025" y="0"/>
                  </a:lnTo>
                  <a:lnTo>
                    <a:pt x="953818" y="1305071"/>
                  </a:lnTo>
                  <a:lnTo>
                    <a:pt x="52025" y="2610141"/>
                  </a:lnTo>
                  <a:close/>
                </a:path>
              </a:pathLst>
            </a:custGeom>
            <a:solidFill>
              <a:srgbClr val="0DB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FE1D8FE9-9D44-461F-B4EB-4E1568D3BB12}"/>
                </a:ext>
              </a:extLst>
            </p:cNvPr>
            <p:cNvSpPr/>
            <p:nvPr/>
          </p:nvSpPr>
          <p:spPr>
            <a:xfrm>
              <a:off x="4170362" y="2557682"/>
              <a:ext cx="423421" cy="755911"/>
            </a:xfrm>
            <a:custGeom>
              <a:avLst/>
              <a:gdLst>
                <a:gd name="connsiteX0" fmla="*/ 0 w 423421"/>
                <a:gd name="connsiteY0" fmla="*/ 0 h 755911"/>
                <a:gd name="connsiteX1" fmla="*/ 45466 w 423421"/>
                <a:gd name="connsiteY1" fmla="*/ 0 h 755911"/>
                <a:gd name="connsiteX2" fmla="*/ 423421 w 423421"/>
                <a:gd name="connsiteY2" fmla="*/ 377956 h 755911"/>
                <a:gd name="connsiteX3" fmla="*/ 45466 w 423421"/>
                <a:gd name="connsiteY3" fmla="*/ 755911 h 755911"/>
                <a:gd name="connsiteX4" fmla="*/ 0 w 423421"/>
                <a:gd name="connsiteY4" fmla="*/ 755911 h 755911"/>
                <a:gd name="connsiteX5" fmla="*/ 377955 w 423421"/>
                <a:gd name="connsiteY5" fmla="*/ 377956 h 75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3421" h="755911">
                  <a:moveTo>
                    <a:pt x="0" y="0"/>
                  </a:moveTo>
                  <a:lnTo>
                    <a:pt x="45466" y="0"/>
                  </a:lnTo>
                  <a:lnTo>
                    <a:pt x="423421" y="377956"/>
                  </a:lnTo>
                  <a:lnTo>
                    <a:pt x="45466" y="755911"/>
                  </a:lnTo>
                  <a:lnTo>
                    <a:pt x="0" y="755911"/>
                  </a:lnTo>
                  <a:lnTo>
                    <a:pt x="377955" y="377956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3E112B3-E666-46D5-B455-CB2CB18E4C7D}"/>
              </a:ext>
            </a:extLst>
          </p:cNvPr>
          <p:cNvGrpSpPr/>
          <p:nvPr/>
        </p:nvGrpSpPr>
        <p:grpSpPr>
          <a:xfrm>
            <a:off x="8132166" y="1715555"/>
            <a:ext cx="2989924" cy="3687760"/>
            <a:chOff x="8132166" y="1715555"/>
            <a:chExt cx="2989924" cy="368776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6DB5A04-A105-4B52-8DE8-DFA9E8B779F9}"/>
                </a:ext>
              </a:extLst>
            </p:cNvPr>
            <p:cNvCxnSpPr/>
            <p:nvPr/>
          </p:nvCxnSpPr>
          <p:spPr>
            <a:xfrm>
              <a:off x="11122090" y="1862325"/>
              <a:ext cx="0" cy="755911"/>
            </a:xfrm>
            <a:prstGeom prst="line">
              <a:avLst/>
            </a:prstGeom>
            <a:ln w="44450">
              <a:solidFill>
                <a:srgbClr val="7671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E672BFB5-E06A-468B-8564-53C7B74A6824}"/>
                </a:ext>
              </a:extLst>
            </p:cNvPr>
            <p:cNvGrpSpPr/>
            <p:nvPr/>
          </p:nvGrpSpPr>
          <p:grpSpPr>
            <a:xfrm>
              <a:off x="8132166" y="1715555"/>
              <a:ext cx="2908980" cy="3687760"/>
              <a:chOff x="1349758" y="2410912"/>
              <a:chExt cx="2908980" cy="3687760"/>
            </a:xfrm>
          </p:grpSpPr>
          <p:sp>
            <p:nvSpPr>
              <p:cNvPr id="89" name="Isosceles Triangle 88">
                <a:extLst>
                  <a:ext uri="{FF2B5EF4-FFF2-40B4-BE49-F238E27FC236}">
                    <a16:creationId xmlns:a16="http://schemas.microsoft.com/office/drawing/2014/main" id="{A622196D-DFF4-46BE-B52B-11E7FF741DB6}"/>
                  </a:ext>
                </a:extLst>
              </p:cNvPr>
              <p:cNvSpPr/>
              <p:nvPr/>
            </p:nvSpPr>
            <p:spPr>
              <a:xfrm>
                <a:off x="2026977" y="2416890"/>
                <a:ext cx="382996" cy="261261"/>
              </a:xfrm>
              <a:prstGeom prst="triangle">
                <a:avLst/>
              </a:prstGeom>
              <a:solidFill>
                <a:srgbClr val="2A7F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Arrow: Pentagon 89">
                <a:extLst>
                  <a:ext uri="{FF2B5EF4-FFF2-40B4-BE49-F238E27FC236}">
                    <a16:creationId xmlns:a16="http://schemas.microsoft.com/office/drawing/2014/main" id="{552E3B27-F8E2-448E-9A5B-049A9D928983}"/>
                  </a:ext>
                </a:extLst>
              </p:cNvPr>
              <p:cNvSpPr/>
              <p:nvPr/>
            </p:nvSpPr>
            <p:spPr>
              <a:xfrm rot="5400000">
                <a:off x="1325917" y="3199787"/>
                <a:ext cx="2942229" cy="2610140"/>
              </a:xfrm>
              <a:prstGeom prst="homePlate">
                <a:avLst>
                  <a:gd name="adj" fmla="val 34629"/>
                </a:avLst>
              </a:prstGeom>
              <a:solidFill>
                <a:srgbClr val="116FA0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Arrow: Pentagon 90">
                <a:extLst>
                  <a:ext uri="{FF2B5EF4-FFF2-40B4-BE49-F238E27FC236}">
                    <a16:creationId xmlns:a16="http://schemas.microsoft.com/office/drawing/2014/main" id="{ACA7959A-7905-4A7C-9813-01DACE62D102}"/>
                  </a:ext>
                </a:extLst>
              </p:cNvPr>
              <p:cNvSpPr/>
              <p:nvPr/>
            </p:nvSpPr>
            <p:spPr>
              <a:xfrm>
                <a:off x="1349758" y="2557682"/>
                <a:ext cx="2908980" cy="755911"/>
              </a:xfrm>
              <a:prstGeom prst="homePlate">
                <a:avLst>
                  <a:gd name="adj" fmla="val 0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Arrow: Pentagon 91">
                <a:extLst>
                  <a:ext uri="{FF2B5EF4-FFF2-40B4-BE49-F238E27FC236}">
                    <a16:creationId xmlns:a16="http://schemas.microsoft.com/office/drawing/2014/main" id="{265D5B57-05C6-46FE-A61C-1E92531A14F3}"/>
                  </a:ext>
                </a:extLst>
              </p:cNvPr>
              <p:cNvSpPr/>
              <p:nvPr/>
            </p:nvSpPr>
            <p:spPr>
              <a:xfrm rot="5400000">
                <a:off x="1171604" y="2590970"/>
                <a:ext cx="1228028" cy="867911"/>
              </a:xfrm>
              <a:prstGeom prst="homePlate">
                <a:avLst>
                  <a:gd name="adj" fmla="val 34629"/>
                </a:avLst>
              </a:prstGeom>
              <a:solidFill>
                <a:srgbClr val="4BAFCE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D99C84E3-E2CF-4484-BD3D-8140222F9DCF}"/>
                  </a:ext>
                </a:extLst>
              </p:cNvPr>
              <p:cNvSpPr/>
              <p:nvPr/>
            </p:nvSpPr>
            <p:spPr>
              <a:xfrm>
                <a:off x="1462257" y="2550636"/>
                <a:ext cx="646721" cy="6467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114300" dist="50800" dir="18900000">
                  <a:prstClr val="black">
                    <a:alpha val="31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A4286D24-0DB1-4BA3-A1D6-45FE29B416D3}"/>
                  </a:ext>
                </a:extLst>
              </p:cNvPr>
              <p:cNvSpPr/>
              <p:nvPr/>
            </p:nvSpPr>
            <p:spPr>
              <a:xfrm rot="5400000">
                <a:off x="2320123" y="4316692"/>
                <a:ext cx="953818" cy="2610141"/>
              </a:xfrm>
              <a:custGeom>
                <a:avLst/>
                <a:gdLst>
                  <a:gd name="connsiteX0" fmla="*/ 0 w 953818"/>
                  <a:gd name="connsiteY0" fmla="*/ 2610141 h 2610141"/>
                  <a:gd name="connsiteX1" fmla="*/ 901793 w 953818"/>
                  <a:gd name="connsiteY1" fmla="*/ 1305071 h 2610141"/>
                  <a:gd name="connsiteX2" fmla="*/ 0 w 953818"/>
                  <a:gd name="connsiteY2" fmla="*/ 0 h 2610141"/>
                  <a:gd name="connsiteX3" fmla="*/ 52025 w 953818"/>
                  <a:gd name="connsiteY3" fmla="*/ 0 h 2610141"/>
                  <a:gd name="connsiteX4" fmla="*/ 953818 w 953818"/>
                  <a:gd name="connsiteY4" fmla="*/ 1305071 h 2610141"/>
                  <a:gd name="connsiteX5" fmla="*/ 52025 w 953818"/>
                  <a:gd name="connsiteY5" fmla="*/ 2610141 h 2610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53818" h="2610141">
                    <a:moveTo>
                      <a:pt x="0" y="2610141"/>
                    </a:moveTo>
                    <a:lnTo>
                      <a:pt x="901793" y="1305071"/>
                    </a:lnTo>
                    <a:lnTo>
                      <a:pt x="0" y="0"/>
                    </a:lnTo>
                    <a:lnTo>
                      <a:pt x="52025" y="0"/>
                    </a:lnTo>
                    <a:lnTo>
                      <a:pt x="953818" y="1305071"/>
                    </a:lnTo>
                    <a:lnTo>
                      <a:pt x="52025" y="2610141"/>
                    </a:lnTo>
                    <a:close/>
                  </a:path>
                </a:pathLst>
              </a:custGeom>
              <a:solidFill>
                <a:srgbClr val="116F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19FBF474-84B3-40E2-A4CA-35BADD09C58C}"/>
              </a:ext>
            </a:extLst>
          </p:cNvPr>
          <p:cNvSpPr txBox="1"/>
          <p:nvPr/>
        </p:nvSpPr>
        <p:spPr>
          <a:xfrm>
            <a:off x="4905939" y="2919717"/>
            <a:ext cx="2728366" cy="13979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Supporting Indigenous sustainability’s by developing integrated knowledge forms and applications work together without boundaries.</a:t>
            </a:r>
            <a:endParaRPr lang="en-US" sz="16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9A37F2C-FA7E-403C-AB61-7DAEF7AE3AA0}"/>
              </a:ext>
            </a:extLst>
          </p:cNvPr>
          <p:cNvSpPr txBox="1"/>
          <p:nvPr/>
        </p:nvSpPr>
        <p:spPr>
          <a:xfrm>
            <a:off x="8342855" y="2919717"/>
            <a:ext cx="2491736" cy="13979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Capture the specific social, economical, and environmental threats and vulnerabilities faced by the displaced population</a:t>
            </a:r>
            <a:endParaRPr lang="en-US" sz="16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1072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>
            <a:extLst>
              <a:ext uri="{FF2B5EF4-FFF2-40B4-BE49-F238E27FC236}">
                <a16:creationId xmlns:a16="http://schemas.microsoft.com/office/drawing/2014/main" id="{2FA9817B-DEC5-4C76-841F-6367E154E4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51" t="100000" r="8396" b="-39"/>
          <a:stretch>
            <a:fillRect/>
          </a:stretch>
        </p:blipFill>
        <p:spPr>
          <a:xfrm>
            <a:off x="5413129" y="5588916"/>
            <a:ext cx="92773" cy="1610"/>
          </a:xfrm>
          <a:custGeom>
            <a:avLst/>
            <a:gdLst>
              <a:gd name="connsiteX0" fmla="*/ 0 w 92773"/>
              <a:gd name="connsiteY0" fmla="*/ 0 h 1610"/>
              <a:gd name="connsiteX1" fmla="*/ 92773 w 92773"/>
              <a:gd name="connsiteY1" fmla="*/ 0 h 1610"/>
              <a:gd name="connsiteX2" fmla="*/ 92723 w 92773"/>
              <a:gd name="connsiteY2" fmla="*/ 1610 h 1610"/>
              <a:gd name="connsiteX3" fmla="*/ 0 w 92773"/>
              <a:gd name="connsiteY3" fmla="*/ 0 h 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773" h="1610">
                <a:moveTo>
                  <a:pt x="0" y="0"/>
                </a:moveTo>
                <a:lnTo>
                  <a:pt x="92773" y="0"/>
                </a:lnTo>
                <a:lnTo>
                  <a:pt x="92723" y="161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9F16BB14-9CEF-4AF5-9FDA-7E76D55B5A5A}"/>
              </a:ext>
            </a:extLst>
          </p:cNvPr>
          <p:cNvSpPr/>
          <p:nvPr/>
        </p:nvSpPr>
        <p:spPr>
          <a:xfrm rot="16200000" flipH="1" flipV="1">
            <a:off x="3491947" y="-2716696"/>
            <a:ext cx="5983356" cy="11416750"/>
          </a:xfrm>
          <a:custGeom>
            <a:avLst/>
            <a:gdLst>
              <a:gd name="connsiteX0" fmla="*/ 0 w 5983356"/>
              <a:gd name="connsiteY0" fmla="*/ 1010479 h 11416750"/>
              <a:gd name="connsiteX1" fmla="*/ 617155 w 5983356"/>
              <a:gd name="connsiteY1" fmla="*/ 1941550 h 11416750"/>
              <a:gd name="connsiteX2" fmla="*/ 755373 w 5983356"/>
              <a:gd name="connsiteY2" fmla="*/ 1984455 h 11416750"/>
              <a:gd name="connsiteX3" fmla="*/ 755373 w 5983356"/>
              <a:gd name="connsiteY3" fmla="*/ 11416750 h 11416750"/>
              <a:gd name="connsiteX4" fmla="*/ 894521 w 5983356"/>
              <a:gd name="connsiteY4" fmla="*/ 11416750 h 11416750"/>
              <a:gd name="connsiteX5" fmla="*/ 894521 w 5983356"/>
              <a:gd name="connsiteY5" fmla="*/ 11416749 h 11416750"/>
              <a:gd name="connsiteX6" fmla="*/ 5983356 w 5983356"/>
              <a:gd name="connsiteY6" fmla="*/ 11416749 h 11416750"/>
              <a:gd name="connsiteX7" fmla="*/ 5983356 w 5983356"/>
              <a:gd name="connsiteY7" fmla="*/ 11277601 h 11416750"/>
              <a:gd name="connsiteX8" fmla="*/ 894521 w 5983356"/>
              <a:gd name="connsiteY8" fmla="*/ 11277601 h 11416750"/>
              <a:gd name="connsiteX9" fmla="*/ 894521 w 5983356"/>
              <a:gd name="connsiteY9" fmla="*/ 2009268 h 11416750"/>
              <a:gd name="connsiteX10" fmla="*/ 1010479 w 5983356"/>
              <a:gd name="connsiteY10" fmla="*/ 2020958 h 11416750"/>
              <a:gd name="connsiteX11" fmla="*/ 2020958 w 5983356"/>
              <a:gd name="connsiteY11" fmla="*/ 1010479 h 11416750"/>
              <a:gd name="connsiteX12" fmla="*/ 1010479 w 5983356"/>
              <a:gd name="connsiteY12" fmla="*/ 0 h 11416750"/>
              <a:gd name="connsiteX13" fmla="*/ 0 w 5983356"/>
              <a:gd name="connsiteY13" fmla="*/ 1010479 h 1141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83356" h="11416750">
                <a:moveTo>
                  <a:pt x="0" y="1010479"/>
                </a:moveTo>
                <a:cubicBezTo>
                  <a:pt x="0" y="1429033"/>
                  <a:pt x="254479" y="1788150"/>
                  <a:pt x="617155" y="1941550"/>
                </a:cubicBezTo>
                <a:lnTo>
                  <a:pt x="755373" y="1984455"/>
                </a:lnTo>
                <a:lnTo>
                  <a:pt x="755373" y="11416750"/>
                </a:lnTo>
                <a:lnTo>
                  <a:pt x="894521" y="11416750"/>
                </a:lnTo>
                <a:lnTo>
                  <a:pt x="894521" y="11416749"/>
                </a:lnTo>
                <a:lnTo>
                  <a:pt x="5983356" y="11416749"/>
                </a:lnTo>
                <a:lnTo>
                  <a:pt x="5983356" y="11277601"/>
                </a:lnTo>
                <a:lnTo>
                  <a:pt x="894521" y="11277601"/>
                </a:lnTo>
                <a:lnTo>
                  <a:pt x="894521" y="2009268"/>
                </a:lnTo>
                <a:lnTo>
                  <a:pt x="1010479" y="2020958"/>
                </a:lnTo>
                <a:cubicBezTo>
                  <a:pt x="1568551" y="2020958"/>
                  <a:pt x="2020958" y="1568551"/>
                  <a:pt x="2020958" y="1010479"/>
                </a:cubicBezTo>
                <a:cubicBezTo>
                  <a:pt x="2020958" y="452407"/>
                  <a:pt x="1568551" y="0"/>
                  <a:pt x="1010479" y="0"/>
                </a:cubicBezTo>
                <a:cubicBezTo>
                  <a:pt x="452407" y="0"/>
                  <a:pt x="0" y="452407"/>
                  <a:pt x="0" y="1010479"/>
                </a:cubicBezTo>
                <a:close/>
              </a:path>
            </a:pathLst>
          </a:custGeom>
          <a:gradFill>
            <a:gsLst>
              <a:gs pos="100000">
                <a:srgbClr val="0D6087"/>
              </a:gs>
              <a:gs pos="0">
                <a:srgbClr val="0DB2F0"/>
              </a:gs>
            </a:gsLst>
            <a:lin ang="5400000" scaled="1"/>
          </a:gradFill>
          <a:ln>
            <a:noFill/>
          </a:ln>
          <a:effectLst>
            <a:outerShdw blurRad="279400" dist="38100" dir="2700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B4BAACC7-0352-4C54-9741-0BA8CD71D8D1}"/>
              </a:ext>
            </a:extLst>
          </p:cNvPr>
          <p:cNvSpPr/>
          <p:nvPr/>
        </p:nvSpPr>
        <p:spPr>
          <a:xfrm>
            <a:off x="10306415" y="124165"/>
            <a:ext cx="1776856" cy="177685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381000" dist="50800" dir="13500000">
              <a:prstClr val="black">
                <a:alpha val="24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74C3B96C-87BA-465E-9FCD-9B46C2F8A441}"/>
              </a:ext>
            </a:extLst>
          </p:cNvPr>
          <p:cNvSpPr/>
          <p:nvPr/>
        </p:nvSpPr>
        <p:spPr>
          <a:xfrm>
            <a:off x="0" y="5983357"/>
            <a:ext cx="12192000" cy="874643"/>
          </a:xfrm>
          <a:prstGeom prst="rect">
            <a:avLst/>
          </a:prstGeom>
          <a:gradFill flip="none" rotWithShape="1">
            <a:gsLst>
              <a:gs pos="0">
                <a:srgbClr val="0D5579"/>
              </a:gs>
              <a:gs pos="100000">
                <a:srgbClr val="0DB2F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F829EE1A-F239-4704-8811-322FBE5C5968}"/>
              </a:ext>
            </a:extLst>
          </p:cNvPr>
          <p:cNvSpPr/>
          <p:nvPr/>
        </p:nvSpPr>
        <p:spPr>
          <a:xfrm>
            <a:off x="10306415" y="124165"/>
            <a:ext cx="1776856" cy="177685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381000" dist="50800" dir="13500000">
              <a:prstClr val="black">
                <a:alpha val="24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B9ACFF5A-922B-4374-A7C1-D7FB335B7C64}"/>
              </a:ext>
            </a:extLst>
          </p:cNvPr>
          <p:cNvSpPr txBox="1"/>
          <p:nvPr/>
        </p:nvSpPr>
        <p:spPr>
          <a:xfrm>
            <a:off x="99014" y="6253908"/>
            <a:ext cx="1824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7</a:t>
            </a:r>
            <a:r>
              <a:rPr lang="en-US" sz="1600" baseline="30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 </a:t>
            </a:r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July, 2021</a:t>
            </a: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13CEB9D6-C34D-4955-9368-DD347C19FD7E}"/>
              </a:ext>
            </a:extLst>
          </p:cNvPr>
          <p:cNvCxnSpPr>
            <a:cxnSpLocks/>
          </p:cNvCxnSpPr>
          <p:nvPr/>
        </p:nvCxnSpPr>
        <p:spPr>
          <a:xfrm flipV="1">
            <a:off x="344834" y="6570016"/>
            <a:ext cx="128016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A0DD331-5B1D-404A-947E-48A65B495173}"/>
              </a:ext>
            </a:extLst>
          </p:cNvPr>
          <p:cNvCxnSpPr>
            <a:cxnSpLocks/>
          </p:cNvCxnSpPr>
          <p:nvPr/>
        </p:nvCxnSpPr>
        <p:spPr>
          <a:xfrm>
            <a:off x="11467846" y="2504098"/>
            <a:ext cx="0" cy="3291840"/>
          </a:xfrm>
          <a:prstGeom prst="line">
            <a:avLst/>
          </a:prstGeom>
          <a:ln w="146050">
            <a:solidFill>
              <a:srgbClr val="0D55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FFEF6C1D-7740-45A7-8CCA-214BB17822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083" y="1221212"/>
            <a:ext cx="4163126" cy="615914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54C48034-A098-44F7-A563-062DEF00172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955"/>
          <a:stretch/>
        </p:blipFill>
        <p:spPr>
          <a:xfrm>
            <a:off x="10535080" y="345843"/>
            <a:ext cx="1375512" cy="1352597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544889BC-661F-4428-B568-AB9D84FF1D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414" y="5941655"/>
            <a:ext cx="768759" cy="855738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66A1C40C-0C4E-4983-9D5A-6902465B18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683" y="6084947"/>
            <a:ext cx="974495" cy="651485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BB569FA2-3FAE-40E5-A556-8D091B3662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628" y="6040116"/>
            <a:ext cx="2402681" cy="784663"/>
          </a:xfrm>
          <a:prstGeom prst="rect">
            <a:avLst/>
          </a:prstGeom>
        </p:spPr>
      </p:pic>
      <p:pic>
        <p:nvPicPr>
          <p:cNvPr id="83" name="Picture 2">
            <a:extLst>
              <a:ext uri="{FF2B5EF4-FFF2-40B4-BE49-F238E27FC236}">
                <a16:creationId xmlns:a16="http://schemas.microsoft.com/office/drawing/2014/main" id="{2BD1005A-3212-4BE4-888B-4B176BB96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3989" y="6236026"/>
            <a:ext cx="1409407" cy="416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" name="Picture 13" descr="Shape&#10;&#10;Description automatically generated with medium confidence">
            <a:extLst>
              <a:ext uri="{FF2B5EF4-FFF2-40B4-BE49-F238E27FC236}">
                <a16:creationId xmlns:a16="http://schemas.microsoft.com/office/drawing/2014/main" id="{61ECC07D-C141-4621-9EA6-BFEBD94C9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469" y="6002385"/>
            <a:ext cx="1954956" cy="755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" name="Graphic 3">
            <a:extLst>
              <a:ext uri="{FF2B5EF4-FFF2-40B4-BE49-F238E27FC236}">
                <a16:creationId xmlns:a16="http://schemas.microsoft.com/office/drawing/2014/main" id="{A5C19F33-6029-4846-B15C-1BB6DCC70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39"/>
          <a:stretch>
            <a:fillRect/>
          </a:stretch>
        </p:blipFill>
        <p:spPr bwMode="auto">
          <a:xfrm>
            <a:off x="2391804" y="6240009"/>
            <a:ext cx="2166280" cy="39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" name="Hexagon 99">
            <a:extLst>
              <a:ext uri="{FF2B5EF4-FFF2-40B4-BE49-F238E27FC236}">
                <a16:creationId xmlns:a16="http://schemas.microsoft.com/office/drawing/2014/main" id="{2DFDE610-1C84-4DE4-8E15-E98B0A74ACFB}"/>
              </a:ext>
            </a:extLst>
          </p:cNvPr>
          <p:cNvSpPr/>
          <p:nvPr/>
        </p:nvSpPr>
        <p:spPr>
          <a:xfrm rot="16200000">
            <a:off x="-2559579" y="2733017"/>
            <a:ext cx="2218956" cy="1912893"/>
          </a:xfrm>
          <a:prstGeom prst="hexagon">
            <a:avLst>
              <a:gd name="adj" fmla="val 26951"/>
              <a:gd name="vf" fmla="val 115470"/>
            </a:avLst>
          </a:prstGeom>
          <a:solidFill>
            <a:schemeClr val="bg1"/>
          </a:solidFill>
          <a:ln>
            <a:noFill/>
          </a:ln>
          <a:effectLst>
            <a:outerShdw blurRad="635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91048C7C-C4A5-4DDB-8090-EEE1A59D59EF}"/>
              </a:ext>
            </a:extLst>
          </p:cNvPr>
          <p:cNvSpPr/>
          <p:nvPr/>
        </p:nvSpPr>
        <p:spPr>
          <a:xfrm>
            <a:off x="-1725354" y="2528477"/>
            <a:ext cx="550506" cy="550506"/>
          </a:xfrm>
          <a:prstGeom prst="ellipse">
            <a:avLst/>
          </a:prstGeom>
          <a:solidFill>
            <a:srgbClr val="4BAFCE"/>
          </a:solidFill>
          <a:ln w="57150">
            <a:solidFill>
              <a:srgbClr val="66FFFF"/>
            </a:solidFill>
          </a:ln>
          <a:effectLst>
            <a:outerShdw blurRad="635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7" name="Picture 106">
            <a:extLst>
              <a:ext uri="{FF2B5EF4-FFF2-40B4-BE49-F238E27FC236}">
                <a16:creationId xmlns:a16="http://schemas.microsoft.com/office/drawing/2014/main" id="{BD158580-87F5-443F-B635-D04F63A395F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5075" y="2617309"/>
            <a:ext cx="321835" cy="32183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18" name="TextBox 117">
            <a:extLst>
              <a:ext uri="{FF2B5EF4-FFF2-40B4-BE49-F238E27FC236}">
                <a16:creationId xmlns:a16="http://schemas.microsoft.com/office/drawing/2014/main" id="{345DB460-84B7-4593-8560-8A5DE569C947}"/>
              </a:ext>
            </a:extLst>
          </p:cNvPr>
          <p:cNvSpPr txBox="1"/>
          <p:nvPr/>
        </p:nvSpPr>
        <p:spPr>
          <a:xfrm>
            <a:off x="-2339785" y="3303254"/>
            <a:ext cx="17537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Making progress in the implementation of SDGs</a:t>
            </a:r>
            <a:endParaRPr lang="en-US" sz="1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626B9CBA-175D-4678-89FF-FF15CEDED446}"/>
              </a:ext>
            </a:extLst>
          </p:cNvPr>
          <p:cNvSpPr/>
          <p:nvPr/>
        </p:nvSpPr>
        <p:spPr>
          <a:xfrm>
            <a:off x="12378609" y="2245427"/>
            <a:ext cx="4933864" cy="2687324"/>
          </a:xfrm>
          <a:prstGeom prst="roundRect">
            <a:avLst>
              <a:gd name="adj" fmla="val 3751"/>
            </a:avLst>
          </a:prstGeom>
          <a:solidFill>
            <a:srgbClr val="DDF6FF"/>
          </a:solidFill>
          <a:ln>
            <a:noFill/>
          </a:ln>
          <a:effectLst>
            <a:outerShdw blurRad="635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98C86D7C-4A8D-4A96-AB23-72603665CFDD}"/>
              </a:ext>
            </a:extLst>
          </p:cNvPr>
          <p:cNvGrpSpPr/>
          <p:nvPr/>
        </p:nvGrpSpPr>
        <p:grpSpPr>
          <a:xfrm>
            <a:off x="16876321" y="4495997"/>
            <a:ext cx="438454" cy="438454"/>
            <a:chOff x="2138936" y="2257092"/>
            <a:chExt cx="1171908" cy="1171908"/>
          </a:xfrm>
          <a:solidFill>
            <a:srgbClr val="0DB2F0"/>
          </a:solidFill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4D527A4-C199-47D1-A322-A73A2D702545}"/>
                </a:ext>
              </a:extLst>
            </p:cNvPr>
            <p:cNvSpPr/>
            <p:nvPr/>
          </p:nvSpPr>
          <p:spPr>
            <a:xfrm>
              <a:off x="2138936" y="2257092"/>
              <a:ext cx="1171908" cy="1171908"/>
            </a:xfrm>
            <a:custGeom>
              <a:avLst/>
              <a:gdLst>
                <a:gd name="connsiteX0" fmla="*/ 1171908 w 1171908"/>
                <a:gd name="connsiteY0" fmla="*/ 0 h 1171908"/>
                <a:gd name="connsiteX1" fmla="*/ 1171908 w 1171908"/>
                <a:gd name="connsiteY1" fmla="*/ 40195 h 1171908"/>
                <a:gd name="connsiteX2" fmla="*/ 1171907 w 1171908"/>
                <a:gd name="connsiteY2" fmla="*/ 40195 h 1171908"/>
                <a:gd name="connsiteX3" fmla="*/ 40195 w 1171908"/>
                <a:gd name="connsiteY3" fmla="*/ 1171907 h 1171908"/>
                <a:gd name="connsiteX4" fmla="*/ 40195 w 1171908"/>
                <a:gd name="connsiteY4" fmla="*/ 1171908 h 1171908"/>
                <a:gd name="connsiteX5" fmla="*/ 0 w 1171908"/>
                <a:gd name="connsiteY5" fmla="*/ 1171908 h 1171908"/>
                <a:gd name="connsiteX6" fmla="*/ 1171908 w 1171908"/>
                <a:gd name="connsiteY6" fmla="*/ 0 h 1171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1908" h="1171908">
                  <a:moveTo>
                    <a:pt x="1171908" y="0"/>
                  </a:moveTo>
                  <a:lnTo>
                    <a:pt x="1171908" y="40195"/>
                  </a:lnTo>
                  <a:lnTo>
                    <a:pt x="1171907" y="40195"/>
                  </a:lnTo>
                  <a:cubicBezTo>
                    <a:pt x="546880" y="40195"/>
                    <a:pt x="40195" y="546880"/>
                    <a:pt x="40195" y="1171907"/>
                  </a:cubicBezTo>
                  <a:lnTo>
                    <a:pt x="40195" y="1171908"/>
                  </a:lnTo>
                  <a:lnTo>
                    <a:pt x="0" y="1171908"/>
                  </a:lnTo>
                  <a:cubicBezTo>
                    <a:pt x="0" y="524681"/>
                    <a:pt x="524681" y="0"/>
                    <a:pt x="117190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19ACD751-D2DF-44E7-82FC-431398BE4298}"/>
                </a:ext>
              </a:extLst>
            </p:cNvPr>
            <p:cNvSpPr/>
            <p:nvPr/>
          </p:nvSpPr>
          <p:spPr>
            <a:xfrm>
              <a:off x="2381203" y="2499359"/>
              <a:ext cx="929639" cy="929639"/>
            </a:xfrm>
            <a:custGeom>
              <a:avLst/>
              <a:gdLst>
                <a:gd name="connsiteX0" fmla="*/ 1171908 w 1171908"/>
                <a:gd name="connsiteY0" fmla="*/ 0 h 1171908"/>
                <a:gd name="connsiteX1" fmla="*/ 1171908 w 1171908"/>
                <a:gd name="connsiteY1" fmla="*/ 40195 h 1171908"/>
                <a:gd name="connsiteX2" fmla="*/ 1171907 w 1171908"/>
                <a:gd name="connsiteY2" fmla="*/ 40195 h 1171908"/>
                <a:gd name="connsiteX3" fmla="*/ 40195 w 1171908"/>
                <a:gd name="connsiteY3" fmla="*/ 1171907 h 1171908"/>
                <a:gd name="connsiteX4" fmla="*/ 40195 w 1171908"/>
                <a:gd name="connsiteY4" fmla="*/ 1171908 h 1171908"/>
                <a:gd name="connsiteX5" fmla="*/ 0 w 1171908"/>
                <a:gd name="connsiteY5" fmla="*/ 1171908 h 1171908"/>
                <a:gd name="connsiteX6" fmla="*/ 1171908 w 1171908"/>
                <a:gd name="connsiteY6" fmla="*/ 0 h 1171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1908" h="1171908">
                  <a:moveTo>
                    <a:pt x="1171908" y="0"/>
                  </a:moveTo>
                  <a:lnTo>
                    <a:pt x="1171908" y="40195"/>
                  </a:lnTo>
                  <a:lnTo>
                    <a:pt x="1171907" y="40195"/>
                  </a:lnTo>
                  <a:cubicBezTo>
                    <a:pt x="546880" y="40195"/>
                    <a:pt x="40195" y="546880"/>
                    <a:pt x="40195" y="1171907"/>
                  </a:cubicBezTo>
                  <a:lnTo>
                    <a:pt x="40195" y="1171908"/>
                  </a:lnTo>
                  <a:lnTo>
                    <a:pt x="0" y="1171908"/>
                  </a:lnTo>
                  <a:cubicBezTo>
                    <a:pt x="0" y="524681"/>
                    <a:pt x="524681" y="0"/>
                    <a:pt x="117190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CA95AD77-646C-41F2-A38B-AA29BF4612DD}"/>
                </a:ext>
              </a:extLst>
            </p:cNvPr>
            <p:cNvSpPr/>
            <p:nvPr/>
          </p:nvSpPr>
          <p:spPr>
            <a:xfrm>
              <a:off x="2307544" y="2425700"/>
              <a:ext cx="1003300" cy="1003300"/>
            </a:xfrm>
            <a:custGeom>
              <a:avLst/>
              <a:gdLst>
                <a:gd name="connsiteX0" fmla="*/ 1171908 w 1171908"/>
                <a:gd name="connsiteY0" fmla="*/ 0 h 1171908"/>
                <a:gd name="connsiteX1" fmla="*/ 1171908 w 1171908"/>
                <a:gd name="connsiteY1" fmla="*/ 40195 h 1171908"/>
                <a:gd name="connsiteX2" fmla="*/ 1171907 w 1171908"/>
                <a:gd name="connsiteY2" fmla="*/ 40195 h 1171908"/>
                <a:gd name="connsiteX3" fmla="*/ 40195 w 1171908"/>
                <a:gd name="connsiteY3" fmla="*/ 1171907 h 1171908"/>
                <a:gd name="connsiteX4" fmla="*/ 40195 w 1171908"/>
                <a:gd name="connsiteY4" fmla="*/ 1171908 h 1171908"/>
                <a:gd name="connsiteX5" fmla="*/ 0 w 1171908"/>
                <a:gd name="connsiteY5" fmla="*/ 1171908 h 1171908"/>
                <a:gd name="connsiteX6" fmla="*/ 1171908 w 1171908"/>
                <a:gd name="connsiteY6" fmla="*/ 0 h 1171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1908" h="1171908">
                  <a:moveTo>
                    <a:pt x="1171908" y="0"/>
                  </a:moveTo>
                  <a:lnTo>
                    <a:pt x="1171908" y="40195"/>
                  </a:lnTo>
                  <a:lnTo>
                    <a:pt x="1171907" y="40195"/>
                  </a:lnTo>
                  <a:cubicBezTo>
                    <a:pt x="546880" y="40195"/>
                    <a:pt x="40195" y="546880"/>
                    <a:pt x="40195" y="1171907"/>
                  </a:cubicBezTo>
                  <a:lnTo>
                    <a:pt x="40195" y="1171908"/>
                  </a:lnTo>
                  <a:lnTo>
                    <a:pt x="0" y="1171908"/>
                  </a:lnTo>
                  <a:cubicBezTo>
                    <a:pt x="0" y="524681"/>
                    <a:pt x="524681" y="0"/>
                    <a:pt x="117190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D863ADB3-DC92-46D8-80A1-6207588F5241}"/>
                </a:ext>
              </a:extLst>
            </p:cNvPr>
            <p:cNvSpPr/>
            <p:nvPr/>
          </p:nvSpPr>
          <p:spPr>
            <a:xfrm>
              <a:off x="2228804" y="2346960"/>
              <a:ext cx="1082040" cy="1082040"/>
            </a:xfrm>
            <a:custGeom>
              <a:avLst/>
              <a:gdLst>
                <a:gd name="connsiteX0" fmla="*/ 1171908 w 1171908"/>
                <a:gd name="connsiteY0" fmla="*/ 0 h 1171908"/>
                <a:gd name="connsiteX1" fmla="*/ 1171908 w 1171908"/>
                <a:gd name="connsiteY1" fmla="*/ 40195 h 1171908"/>
                <a:gd name="connsiteX2" fmla="*/ 1171907 w 1171908"/>
                <a:gd name="connsiteY2" fmla="*/ 40195 h 1171908"/>
                <a:gd name="connsiteX3" fmla="*/ 40195 w 1171908"/>
                <a:gd name="connsiteY3" fmla="*/ 1171907 h 1171908"/>
                <a:gd name="connsiteX4" fmla="*/ 40195 w 1171908"/>
                <a:gd name="connsiteY4" fmla="*/ 1171908 h 1171908"/>
                <a:gd name="connsiteX5" fmla="*/ 0 w 1171908"/>
                <a:gd name="connsiteY5" fmla="*/ 1171908 h 1171908"/>
                <a:gd name="connsiteX6" fmla="*/ 1171908 w 1171908"/>
                <a:gd name="connsiteY6" fmla="*/ 0 h 1171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1908" h="1171908">
                  <a:moveTo>
                    <a:pt x="1171908" y="0"/>
                  </a:moveTo>
                  <a:lnTo>
                    <a:pt x="1171908" y="40195"/>
                  </a:lnTo>
                  <a:lnTo>
                    <a:pt x="1171907" y="40195"/>
                  </a:lnTo>
                  <a:cubicBezTo>
                    <a:pt x="546880" y="40195"/>
                    <a:pt x="40195" y="546880"/>
                    <a:pt x="40195" y="1171907"/>
                  </a:cubicBezTo>
                  <a:lnTo>
                    <a:pt x="40195" y="1171908"/>
                  </a:lnTo>
                  <a:lnTo>
                    <a:pt x="0" y="1171908"/>
                  </a:lnTo>
                  <a:cubicBezTo>
                    <a:pt x="0" y="524681"/>
                    <a:pt x="524681" y="0"/>
                    <a:pt x="117190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67" name="Picture 66">
            <a:extLst>
              <a:ext uri="{FF2B5EF4-FFF2-40B4-BE49-F238E27FC236}">
                <a16:creationId xmlns:a16="http://schemas.microsoft.com/office/drawing/2014/main" id="{D57864FC-8510-4FD3-B1FA-DBACF138094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615737" y="2546189"/>
            <a:ext cx="4448738" cy="2068007"/>
          </a:xfrm>
          <a:prstGeom prst="rect">
            <a:avLst/>
          </a:prstGeom>
        </p:spPr>
      </p:pic>
      <p:sp>
        <p:nvSpPr>
          <p:cNvPr id="42" name="Hexagon 41">
            <a:extLst>
              <a:ext uri="{FF2B5EF4-FFF2-40B4-BE49-F238E27FC236}">
                <a16:creationId xmlns:a16="http://schemas.microsoft.com/office/drawing/2014/main" id="{314713D7-B34A-420F-BA0B-6BD6256EE05E}"/>
              </a:ext>
            </a:extLst>
          </p:cNvPr>
          <p:cNvSpPr/>
          <p:nvPr/>
        </p:nvSpPr>
        <p:spPr>
          <a:xfrm rot="16200000">
            <a:off x="-4622699" y="4023153"/>
            <a:ext cx="2040592" cy="1759128"/>
          </a:xfrm>
          <a:prstGeom prst="hexagon">
            <a:avLst>
              <a:gd name="adj" fmla="val 26951"/>
              <a:gd name="vf" fmla="val 115470"/>
            </a:avLst>
          </a:prstGeom>
          <a:solidFill>
            <a:schemeClr val="bg1"/>
          </a:solidFill>
          <a:ln>
            <a:noFill/>
          </a:ln>
          <a:effectLst>
            <a:outerShdw blurRad="889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D9858BA-BF8C-497F-9FDE-00E9A1065B8E}"/>
              </a:ext>
            </a:extLst>
          </p:cNvPr>
          <p:cNvSpPr/>
          <p:nvPr/>
        </p:nvSpPr>
        <p:spPr>
          <a:xfrm>
            <a:off x="-3877657" y="3684679"/>
            <a:ext cx="550506" cy="550506"/>
          </a:xfrm>
          <a:prstGeom prst="ellipse">
            <a:avLst/>
          </a:prstGeom>
          <a:solidFill>
            <a:srgbClr val="F9C950"/>
          </a:solidFill>
          <a:ln w="57150">
            <a:solidFill>
              <a:srgbClr val="FFFF00"/>
            </a:solidFill>
          </a:ln>
          <a:effectLst>
            <a:outerShdw blurRad="635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Hexagon 43">
            <a:extLst>
              <a:ext uri="{FF2B5EF4-FFF2-40B4-BE49-F238E27FC236}">
                <a16:creationId xmlns:a16="http://schemas.microsoft.com/office/drawing/2014/main" id="{22F05A5D-2EEA-49C2-A052-BE4FEF1BBEEC}"/>
              </a:ext>
            </a:extLst>
          </p:cNvPr>
          <p:cNvSpPr/>
          <p:nvPr/>
        </p:nvSpPr>
        <p:spPr>
          <a:xfrm rot="16200000">
            <a:off x="-4622700" y="1557474"/>
            <a:ext cx="2040592" cy="1759128"/>
          </a:xfrm>
          <a:prstGeom prst="hexagon">
            <a:avLst>
              <a:gd name="adj" fmla="val 26951"/>
              <a:gd name="vf" fmla="val 115470"/>
            </a:avLst>
          </a:prstGeom>
          <a:solidFill>
            <a:schemeClr val="bg1"/>
          </a:solidFill>
          <a:ln>
            <a:noFill/>
          </a:ln>
          <a:effectLst>
            <a:outerShdw blurRad="889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C147C974-2E5C-4122-B403-E9C564529480}"/>
              </a:ext>
            </a:extLst>
          </p:cNvPr>
          <p:cNvSpPr/>
          <p:nvPr/>
        </p:nvSpPr>
        <p:spPr>
          <a:xfrm>
            <a:off x="-3877658" y="1202470"/>
            <a:ext cx="550506" cy="550506"/>
          </a:xfrm>
          <a:prstGeom prst="ellipse">
            <a:avLst/>
          </a:prstGeom>
          <a:solidFill>
            <a:srgbClr val="BCC35D"/>
          </a:solidFill>
          <a:ln w="57150">
            <a:solidFill>
              <a:srgbClr val="00FF00"/>
            </a:solidFill>
          </a:ln>
          <a:effectLst>
            <a:outerShdw blurRad="635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49E63EB-D764-40BD-B0CC-B4889EDCFBCB}"/>
              </a:ext>
            </a:extLst>
          </p:cNvPr>
          <p:cNvSpPr txBox="1"/>
          <p:nvPr/>
        </p:nvSpPr>
        <p:spPr>
          <a:xfrm>
            <a:off x="-4481968" y="1928812"/>
            <a:ext cx="16643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Latest methodologies and approaches </a:t>
            </a:r>
            <a:endParaRPr lang="en-US" sz="1600" b="1" dirty="0">
              <a:solidFill>
                <a:schemeClr val="bg2">
                  <a:lumMod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655BBCC-F0DD-4F35-B011-F9CFB8694B59}"/>
              </a:ext>
            </a:extLst>
          </p:cNvPr>
          <p:cNvSpPr txBox="1"/>
          <p:nvPr/>
        </p:nvSpPr>
        <p:spPr>
          <a:xfrm>
            <a:off x="-4397882" y="4263240"/>
            <a:ext cx="18548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Contributing</a:t>
            </a:r>
          </a:p>
          <a:p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to sustainable recovery of the COVID-19 pandemic</a:t>
            </a:r>
            <a:endParaRPr lang="en-US" sz="1600" b="1" dirty="0">
              <a:solidFill>
                <a:schemeClr val="bg2">
                  <a:lumMod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09BE8620-32C6-4A6A-94CF-D24947A9D85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06903" y="1273031"/>
            <a:ext cx="408995" cy="4089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4A283A69-CBCA-42EC-B712-C2384AD85B3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67030" y="3783839"/>
            <a:ext cx="332354" cy="33235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6FED0B2-688F-4A30-A2B6-DBBE250DFA12}"/>
              </a:ext>
            </a:extLst>
          </p:cNvPr>
          <p:cNvSpPr/>
          <p:nvPr/>
        </p:nvSpPr>
        <p:spPr>
          <a:xfrm>
            <a:off x="1293945" y="1735262"/>
            <a:ext cx="8706441" cy="417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Welcoming Remarks by Session 3 Partners:</a:t>
            </a:r>
          </a:p>
          <a:p>
            <a:endParaRPr lang="en-US" sz="309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90" dirty="0"/>
              <a:t>UNDESA and UNITAR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90" dirty="0" err="1"/>
              <a:t>CANEUS</a:t>
            </a:r>
            <a:r>
              <a:rPr lang="en-US" sz="309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90" dirty="0" err="1"/>
              <a:t>FILAC</a:t>
            </a:r>
            <a:endParaRPr lang="en-US" sz="309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90" dirty="0" err="1"/>
              <a:t>UNOOSA</a:t>
            </a:r>
            <a:endParaRPr lang="en-US" sz="309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90" dirty="0" err="1"/>
              <a:t>GNDR</a:t>
            </a:r>
            <a:endParaRPr lang="en-US" sz="3090" dirty="0"/>
          </a:p>
        </p:txBody>
      </p:sp>
    </p:spTree>
    <p:extLst>
      <p:ext uri="{BB962C8B-B14F-4D97-AF65-F5344CB8AC3E}">
        <p14:creationId xmlns:p14="http://schemas.microsoft.com/office/powerpoint/2010/main" val="1668144233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>
            <a:extLst>
              <a:ext uri="{FF2B5EF4-FFF2-40B4-BE49-F238E27FC236}">
                <a16:creationId xmlns:a16="http://schemas.microsoft.com/office/drawing/2014/main" id="{2FA9817B-DEC5-4C76-841F-6367E154E4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51" t="100000" r="8396" b="-39"/>
          <a:stretch>
            <a:fillRect/>
          </a:stretch>
        </p:blipFill>
        <p:spPr>
          <a:xfrm>
            <a:off x="5413129" y="5588916"/>
            <a:ext cx="92773" cy="1610"/>
          </a:xfrm>
          <a:custGeom>
            <a:avLst/>
            <a:gdLst>
              <a:gd name="connsiteX0" fmla="*/ 0 w 92773"/>
              <a:gd name="connsiteY0" fmla="*/ 0 h 1610"/>
              <a:gd name="connsiteX1" fmla="*/ 92773 w 92773"/>
              <a:gd name="connsiteY1" fmla="*/ 0 h 1610"/>
              <a:gd name="connsiteX2" fmla="*/ 92723 w 92773"/>
              <a:gd name="connsiteY2" fmla="*/ 1610 h 1610"/>
              <a:gd name="connsiteX3" fmla="*/ 0 w 92773"/>
              <a:gd name="connsiteY3" fmla="*/ 0 h 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773" h="1610">
                <a:moveTo>
                  <a:pt x="0" y="0"/>
                </a:moveTo>
                <a:lnTo>
                  <a:pt x="92773" y="0"/>
                </a:lnTo>
                <a:lnTo>
                  <a:pt x="92723" y="161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9F16BB14-9CEF-4AF5-9FDA-7E76D55B5A5A}"/>
              </a:ext>
            </a:extLst>
          </p:cNvPr>
          <p:cNvSpPr/>
          <p:nvPr/>
        </p:nvSpPr>
        <p:spPr>
          <a:xfrm rot="16200000" flipH="1" flipV="1">
            <a:off x="3491947" y="-2716696"/>
            <a:ext cx="5983356" cy="11416750"/>
          </a:xfrm>
          <a:custGeom>
            <a:avLst/>
            <a:gdLst>
              <a:gd name="connsiteX0" fmla="*/ 0 w 5983356"/>
              <a:gd name="connsiteY0" fmla="*/ 1010479 h 11416750"/>
              <a:gd name="connsiteX1" fmla="*/ 617155 w 5983356"/>
              <a:gd name="connsiteY1" fmla="*/ 1941550 h 11416750"/>
              <a:gd name="connsiteX2" fmla="*/ 755373 w 5983356"/>
              <a:gd name="connsiteY2" fmla="*/ 1984455 h 11416750"/>
              <a:gd name="connsiteX3" fmla="*/ 755373 w 5983356"/>
              <a:gd name="connsiteY3" fmla="*/ 11416750 h 11416750"/>
              <a:gd name="connsiteX4" fmla="*/ 894521 w 5983356"/>
              <a:gd name="connsiteY4" fmla="*/ 11416750 h 11416750"/>
              <a:gd name="connsiteX5" fmla="*/ 894521 w 5983356"/>
              <a:gd name="connsiteY5" fmla="*/ 11416749 h 11416750"/>
              <a:gd name="connsiteX6" fmla="*/ 5983356 w 5983356"/>
              <a:gd name="connsiteY6" fmla="*/ 11416749 h 11416750"/>
              <a:gd name="connsiteX7" fmla="*/ 5983356 w 5983356"/>
              <a:gd name="connsiteY7" fmla="*/ 11277601 h 11416750"/>
              <a:gd name="connsiteX8" fmla="*/ 894521 w 5983356"/>
              <a:gd name="connsiteY8" fmla="*/ 11277601 h 11416750"/>
              <a:gd name="connsiteX9" fmla="*/ 894521 w 5983356"/>
              <a:gd name="connsiteY9" fmla="*/ 2009268 h 11416750"/>
              <a:gd name="connsiteX10" fmla="*/ 1010479 w 5983356"/>
              <a:gd name="connsiteY10" fmla="*/ 2020958 h 11416750"/>
              <a:gd name="connsiteX11" fmla="*/ 2020958 w 5983356"/>
              <a:gd name="connsiteY11" fmla="*/ 1010479 h 11416750"/>
              <a:gd name="connsiteX12" fmla="*/ 1010479 w 5983356"/>
              <a:gd name="connsiteY12" fmla="*/ 0 h 11416750"/>
              <a:gd name="connsiteX13" fmla="*/ 0 w 5983356"/>
              <a:gd name="connsiteY13" fmla="*/ 1010479 h 1141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83356" h="11416750">
                <a:moveTo>
                  <a:pt x="0" y="1010479"/>
                </a:moveTo>
                <a:cubicBezTo>
                  <a:pt x="0" y="1429033"/>
                  <a:pt x="254479" y="1788150"/>
                  <a:pt x="617155" y="1941550"/>
                </a:cubicBezTo>
                <a:lnTo>
                  <a:pt x="755373" y="1984455"/>
                </a:lnTo>
                <a:lnTo>
                  <a:pt x="755373" y="11416750"/>
                </a:lnTo>
                <a:lnTo>
                  <a:pt x="894521" y="11416750"/>
                </a:lnTo>
                <a:lnTo>
                  <a:pt x="894521" y="11416749"/>
                </a:lnTo>
                <a:lnTo>
                  <a:pt x="5983356" y="11416749"/>
                </a:lnTo>
                <a:lnTo>
                  <a:pt x="5983356" y="11277601"/>
                </a:lnTo>
                <a:lnTo>
                  <a:pt x="894521" y="11277601"/>
                </a:lnTo>
                <a:lnTo>
                  <a:pt x="894521" y="2009268"/>
                </a:lnTo>
                <a:lnTo>
                  <a:pt x="1010479" y="2020958"/>
                </a:lnTo>
                <a:cubicBezTo>
                  <a:pt x="1568551" y="2020958"/>
                  <a:pt x="2020958" y="1568551"/>
                  <a:pt x="2020958" y="1010479"/>
                </a:cubicBezTo>
                <a:cubicBezTo>
                  <a:pt x="2020958" y="452407"/>
                  <a:pt x="1568551" y="0"/>
                  <a:pt x="1010479" y="0"/>
                </a:cubicBezTo>
                <a:cubicBezTo>
                  <a:pt x="452407" y="0"/>
                  <a:pt x="0" y="452407"/>
                  <a:pt x="0" y="1010479"/>
                </a:cubicBezTo>
                <a:close/>
              </a:path>
            </a:pathLst>
          </a:custGeom>
          <a:gradFill>
            <a:gsLst>
              <a:gs pos="100000">
                <a:srgbClr val="0D6087"/>
              </a:gs>
              <a:gs pos="0">
                <a:srgbClr val="0DB2F0"/>
              </a:gs>
            </a:gsLst>
            <a:lin ang="5400000" scaled="1"/>
          </a:gradFill>
          <a:ln>
            <a:noFill/>
          </a:ln>
          <a:effectLst>
            <a:outerShdw blurRad="279400" dist="38100" dir="2700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B4BAACC7-0352-4C54-9741-0BA8CD71D8D1}"/>
              </a:ext>
            </a:extLst>
          </p:cNvPr>
          <p:cNvSpPr/>
          <p:nvPr/>
        </p:nvSpPr>
        <p:spPr>
          <a:xfrm>
            <a:off x="10306415" y="124165"/>
            <a:ext cx="1776856" cy="177685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381000" dist="50800" dir="13500000">
              <a:prstClr val="black">
                <a:alpha val="24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74C3B96C-87BA-465E-9FCD-9B46C2F8A441}"/>
              </a:ext>
            </a:extLst>
          </p:cNvPr>
          <p:cNvSpPr/>
          <p:nvPr/>
        </p:nvSpPr>
        <p:spPr>
          <a:xfrm>
            <a:off x="0" y="5983357"/>
            <a:ext cx="12192000" cy="874643"/>
          </a:xfrm>
          <a:prstGeom prst="rect">
            <a:avLst/>
          </a:prstGeom>
          <a:gradFill flip="none" rotWithShape="1">
            <a:gsLst>
              <a:gs pos="0">
                <a:srgbClr val="0D5579"/>
              </a:gs>
              <a:gs pos="100000">
                <a:srgbClr val="0DB2F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F829EE1A-F239-4704-8811-322FBE5C5968}"/>
              </a:ext>
            </a:extLst>
          </p:cNvPr>
          <p:cNvSpPr/>
          <p:nvPr/>
        </p:nvSpPr>
        <p:spPr>
          <a:xfrm>
            <a:off x="10306415" y="124165"/>
            <a:ext cx="1776856" cy="177685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381000" dist="50800" dir="13500000">
              <a:prstClr val="black">
                <a:alpha val="24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B9ACFF5A-922B-4374-A7C1-D7FB335B7C64}"/>
              </a:ext>
            </a:extLst>
          </p:cNvPr>
          <p:cNvSpPr txBox="1"/>
          <p:nvPr/>
        </p:nvSpPr>
        <p:spPr>
          <a:xfrm>
            <a:off x="99014" y="6253908"/>
            <a:ext cx="1824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7</a:t>
            </a:r>
            <a:r>
              <a:rPr lang="en-US" sz="1600" baseline="30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 </a:t>
            </a:r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July, 2021</a:t>
            </a: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13CEB9D6-C34D-4955-9368-DD347C19FD7E}"/>
              </a:ext>
            </a:extLst>
          </p:cNvPr>
          <p:cNvCxnSpPr>
            <a:cxnSpLocks/>
          </p:cNvCxnSpPr>
          <p:nvPr/>
        </p:nvCxnSpPr>
        <p:spPr>
          <a:xfrm flipV="1">
            <a:off x="344834" y="6570016"/>
            <a:ext cx="128016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A0DD331-5B1D-404A-947E-48A65B495173}"/>
              </a:ext>
            </a:extLst>
          </p:cNvPr>
          <p:cNvCxnSpPr>
            <a:cxnSpLocks/>
          </p:cNvCxnSpPr>
          <p:nvPr/>
        </p:nvCxnSpPr>
        <p:spPr>
          <a:xfrm>
            <a:off x="11467846" y="2504098"/>
            <a:ext cx="0" cy="3291840"/>
          </a:xfrm>
          <a:prstGeom prst="line">
            <a:avLst/>
          </a:prstGeom>
          <a:ln w="146050">
            <a:solidFill>
              <a:srgbClr val="0D55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FFEF6C1D-7740-45A7-8CCA-214BB17822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083" y="1221212"/>
            <a:ext cx="4163126" cy="615914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54C48034-A098-44F7-A563-062DEF00172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955"/>
          <a:stretch/>
        </p:blipFill>
        <p:spPr>
          <a:xfrm>
            <a:off x="10535080" y="345843"/>
            <a:ext cx="1375512" cy="1352597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544889BC-661F-4428-B568-AB9D84FF1D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414" y="5941655"/>
            <a:ext cx="768759" cy="855738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66A1C40C-0C4E-4983-9D5A-6902465B18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683" y="6084947"/>
            <a:ext cx="974495" cy="651485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BB569FA2-3FAE-40E5-A556-8D091B3662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628" y="6040116"/>
            <a:ext cx="2402681" cy="784663"/>
          </a:xfrm>
          <a:prstGeom prst="rect">
            <a:avLst/>
          </a:prstGeom>
        </p:spPr>
      </p:pic>
      <p:pic>
        <p:nvPicPr>
          <p:cNvPr id="83" name="Picture 2">
            <a:extLst>
              <a:ext uri="{FF2B5EF4-FFF2-40B4-BE49-F238E27FC236}">
                <a16:creationId xmlns:a16="http://schemas.microsoft.com/office/drawing/2014/main" id="{2BD1005A-3212-4BE4-888B-4B176BB96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3989" y="6236026"/>
            <a:ext cx="1409407" cy="416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" name="Picture 13" descr="Shape&#10;&#10;Description automatically generated with medium confidence">
            <a:extLst>
              <a:ext uri="{FF2B5EF4-FFF2-40B4-BE49-F238E27FC236}">
                <a16:creationId xmlns:a16="http://schemas.microsoft.com/office/drawing/2014/main" id="{61ECC07D-C141-4621-9EA6-BFEBD94C9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469" y="6002385"/>
            <a:ext cx="1954956" cy="755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" name="Graphic 3">
            <a:extLst>
              <a:ext uri="{FF2B5EF4-FFF2-40B4-BE49-F238E27FC236}">
                <a16:creationId xmlns:a16="http://schemas.microsoft.com/office/drawing/2014/main" id="{A5C19F33-6029-4846-B15C-1BB6DCC70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39"/>
          <a:stretch>
            <a:fillRect/>
          </a:stretch>
        </p:blipFill>
        <p:spPr bwMode="auto">
          <a:xfrm>
            <a:off x="2391804" y="6240009"/>
            <a:ext cx="2166280" cy="39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" name="Hexagon 99">
            <a:extLst>
              <a:ext uri="{FF2B5EF4-FFF2-40B4-BE49-F238E27FC236}">
                <a16:creationId xmlns:a16="http://schemas.microsoft.com/office/drawing/2014/main" id="{2DFDE610-1C84-4DE4-8E15-E98B0A74ACFB}"/>
              </a:ext>
            </a:extLst>
          </p:cNvPr>
          <p:cNvSpPr/>
          <p:nvPr/>
        </p:nvSpPr>
        <p:spPr>
          <a:xfrm rot="16200000">
            <a:off x="-2559579" y="2733017"/>
            <a:ext cx="2218956" cy="1912893"/>
          </a:xfrm>
          <a:prstGeom prst="hexagon">
            <a:avLst>
              <a:gd name="adj" fmla="val 26951"/>
              <a:gd name="vf" fmla="val 115470"/>
            </a:avLst>
          </a:prstGeom>
          <a:solidFill>
            <a:schemeClr val="bg1"/>
          </a:solidFill>
          <a:ln>
            <a:noFill/>
          </a:ln>
          <a:effectLst>
            <a:outerShdw blurRad="635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91048C7C-C4A5-4DDB-8090-EEE1A59D59EF}"/>
              </a:ext>
            </a:extLst>
          </p:cNvPr>
          <p:cNvSpPr/>
          <p:nvPr/>
        </p:nvSpPr>
        <p:spPr>
          <a:xfrm>
            <a:off x="-1725354" y="2528477"/>
            <a:ext cx="550506" cy="550506"/>
          </a:xfrm>
          <a:prstGeom prst="ellipse">
            <a:avLst/>
          </a:prstGeom>
          <a:solidFill>
            <a:srgbClr val="4BAFCE"/>
          </a:solidFill>
          <a:ln w="57150">
            <a:solidFill>
              <a:srgbClr val="66FFFF"/>
            </a:solidFill>
          </a:ln>
          <a:effectLst>
            <a:outerShdw blurRad="635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7" name="Picture 106">
            <a:extLst>
              <a:ext uri="{FF2B5EF4-FFF2-40B4-BE49-F238E27FC236}">
                <a16:creationId xmlns:a16="http://schemas.microsoft.com/office/drawing/2014/main" id="{BD158580-87F5-443F-B635-D04F63A395F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5075" y="2617309"/>
            <a:ext cx="321835" cy="32183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18" name="TextBox 117">
            <a:extLst>
              <a:ext uri="{FF2B5EF4-FFF2-40B4-BE49-F238E27FC236}">
                <a16:creationId xmlns:a16="http://schemas.microsoft.com/office/drawing/2014/main" id="{345DB460-84B7-4593-8560-8A5DE569C947}"/>
              </a:ext>
            </a:extLst>
          </p:cNvPr>
          <p:cNvSpPr txBox="1"/>
          <p:nvPr/>
        </p:nvSpPr>
        <p:spPr>
          <a:xfrm>
            <a:off x="-2339785" y="3303254"/>
            <a:ext cx="17537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Making progress in the implementation of SDGs</a:t>
            </a:r>
            <a:endParaRPr lang="en-US" sz="1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626B9CBA-175D-4678-89FF-FF15CEDED446}"/>
              </a:ext>
            </a:extLst>
          </p:cNvPr>
          <p:cNvSpPr/>
          <p:nvPr/>
        </p:nvSpPr>
        <p:spPr>
          <a:xfrm>
            <a:off x="12378609" y="2245427"/>
            <a:ext cx="4933864" cy="2687324"/>
          </a:xfrm>
          <a:prstGeom prst="roundRect">
            <a:avLst>
              <a:gd name="adj" fmla="val 3751"/>
            </a:avLst>
          </a:prstGeom>
          <a:solidFill>
            <a:srgbClr val="DDF6FF"/>
          </a:solidFill>
          <a:ln>
            <a:noFill/>
          </a:ln>
          <a:effectLst>
            <a:outerShdw blurRad="635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98C86D7C-4A8D-4A96-AB23-72603665CFDD}"/>
              </a:ext>
            </a:extLst>
          </p:cNvPr>
          <p:cNvGrpSpPr/>
          <p:nvPr/>
        </p:nvGrpSpPr>
        <p:grpSpPr>
          <a:xfrm>
            <a:off x="16876321" y="4495997"/>
            <a:ext cx="438454" cy="438454"/>
            <a:chOff x="2138936" y="2257092"/>
            <a:chExt cx="1171908" cy="1171908"/>
          </a:xfrm>
          <a:solidFill>
            <a:srgbClr val="0DB2F0"/>
          </a:solidFill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4D527A4-C199-47D1-A322-A73A2D702545}"/>
                </a:ext>
              </a:extLst>
            </p:cNvPr>
            <p:cNvSpPr/>
            <p:nvPr/>
          </p:nvSpPr>
          <p:spPr>
            <a:xfrm>
              <a:off x="2138936" y="2257092"/>
              <a:ext cx="1171908" cy="1171908"/>
            </a:xfrm>
            <a:custGeom>
              <a:avLst/>
              <a:gdLst>
                <a:gd name="connsiteX0" fmla="*/ 1171908 w 1171908"/>
                <a:gd name="connsiteY0" fmla="*/ 0 h 1171908"/>
                <a:gd name="connsiteX1" fmla="*/ 1171908 w 1171908"/>
                <a:gd name="connsiteY1" fmla="*/ 40195 h 1171908"/>
                <a:gd name="connsiteX2" fmla="*/ 1171907 w 1171908"/>
                <a:gd name="connsiteY2" fmla="*/ 40195 h 1171908"/>
                <a:gd name="connsiteX3" fmla="*/ 40195 w 1171908"/>
                <a:gd name="connsiteY3" fmla="*/ 1171907 h 1171908"/>
                <a:gd name="connsiteX4" fmla="*/ 40195 w 1171908"/>
                <a:gd name="connsiteY4" fmla="*/ 1171908 h 1171908"/>
                <a:gd name="connsiteX5" fmla="*/ 0 w 1171908"/>
                <a:gd name="connsiteY5" fmla="*/ 1171908 h 1171908"/>
                <a:gd name="connsiteX6" fmla="*/ 1171908 w 1171908"/>
                <a:gd name="connsiteY6" fmla="*/ 0 h 1171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1908" h="1171908">
                  <a:moveTo>
                    <a:pt x="1171908" y="0"/>
                  </a:moveTo>
                  <a:lnTo>
                    <a:pt x="1171908" y="40195"/>
                  </a:lnTo>
                  <a:lnTo>
                    <a:pt x="1171907" y="40195"/>
                  </a:lnTo>
                  <a:cubicBezTo>
                    <a:pt x="546880" y="40195"/>
                    <a:pt x="40195" y="546880"/>
                    <a:pt x="40195" y="1171907"/>
                  </a:cubicBezTo>
                  <a:lnTo>
                    <a:pt x="40195" y="1171908"/>
                  </a:lnTo>
                  <a:lnTo>
                    <a:pt x="0" y="1171908"/>
                  </a:lnTo>
                  <a:cubicBezTo>
                    <a:pt x="0" y="524681"/>
                    <a:pt x="524681" y="0"/>
                    <a:pt x="117190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19ACD751-D2DF-44E7-82FC-431398BE4298}"/>
                </a:ext>
              </a:extLst>
            </p:cNvPr>
            <p:cNvSpPr/>
            <p:nvPr/>
          </p:nvSpPr>
          <p:spPr>
            <a:xfrm>
              <a:off x="2381203" y="2499359"/>
              <a:ext cx="929639" cy="929639"/>
            </a:xfrm>
            <a:custGeom>
              <a:avLst/>
              <a:gdLst>
                <a:gd name="connsiteX0" fmla="*/ 1171908 w 1171908"/>
                <a:gd name="connsiteY0" fmla="*/ 0 h 1171908"/>
                <a:gd name="connsiteX1" fmla="*/ 1171908 w 1171908"/>
                <a:gd name="connsiteY1" fmla="*/ 40195 h 1171908"/>
                <a:gd name="connsiteX2" fmla="*/ 1171907 w 1171908"/>
                <a:gd name="connsiteY2" fmla="*/ 40195 h 1171908"/>
                <a:gd name="connsiteX3" fmla="*/ 40195 w 1171908"/>
                <a:gd name="connsiteY3" fmla="*/ 1171907 h 1171908"/>
                <a:gd name="connsiteX4" fmla="*/ 40195 w 1171908"/>
                <a:gd name="connsiteY4" fmla="*/ 1171908 h 1171908"/>
                <a:gd name="connsiteX5" fmla="*/ 0 w 1171908"/>
                <a:gd name="connsiteY5" fmla="*/ 1171908 h 1171908"/>
                <a:gd name="connsiteX6" fmla="*/ 1171908 w 1171908"/>
                <a:gd name="connsiteY6" fmla="*/ 0 h 1171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1908" h="1171908">
                  <a:moveTo>
                    <a:pt x="1171908" y="0"/>
                  </a:moveTo>
                  <a:lnTo>
                    <a:pt x="1171908" y="40195"/>
                  </a:lnTo>
                  <a:lnTo>
                    <a:pt x="1171907" y="40195"/>
                  </a:lnTo>
                  <a:cubicBezTo>
                    <a:pt x="546880" y="40195"/>
                    <a:pt x="40195" y="546880"/>
                    <a:pt x="40195" y="1171907"/>
                  </a:cubicBezTo>
                  <a:lnTo>
                    <a:pt x="40195" y="1171908"/>
                  </a:lnTo>
                  <a:lnTo>
                    <a:pt x="0" y="1171908"/>
                  </a:lnTo>
                  <a:cubicBezTo>
                    <a:pt x="0" y="524681"/>
                    <a:pt x="524681" y="0"/>
                    <a:pt x="117190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CA95AD77-646C-41F2-A38B-AA29BF4612DD}"/>
                </a:ext>
              </a:extLst>
            </p:cNvPr>
            <p:cNvSpPr/>
            <p:nvPr/>
          </p:nvSpPr>
          <p:spPr>
            <a:xfrm>
              <a:off x="2307544" y="2425700"/>
              <a:ext cx="1003300" cy="1003300"/>
            </a:xfrm>
            <a:custGeom>
              <a:avLst/>
              <a:gdLst>
                <a:gd name="connsiteX0" fmla="*/ 1171908 w 1171908"/>
                <a:gd name="connsiteY0" fmla="*/ 0 h 1171908"/>
                <a:gd name="connsiteX1" fmla="*/ 1171908 w 1171908"/>
                <a:gd name="connsiteY1" fmla="*/ 40195 h 1171908"/>
                <a:gd name="connsiteX2" fmla="*/ 1171907 w 1171908"/>
                <a:gd name="connsiteY2" fmla="*/ 40195 h 1171908"/>
                <a:gd name="connsiteX3" fmla="*/ 40195 w 1171908"/>
                <a:gd name="connsiteY3" fmla="*/ 1171907 h 1171908"/>
                <a:gd name="connsiteX4" fmla="*/ 40195 w 1171908"/>
                <a:gd name="connsiteY4" fmla="*/ 1171908 h 1171908"/>
                <a:gd name="connsiteX5" fmla="*/ 0 w 1171908"/>
                <a:gd name="connsiteY5" fmla="*/ 1171908 h 1171908"/>
                <a:gd name="connsiteX6" fmla="*/ 1171908 w 1171908"/>
                <a:gd name="connsiteY6" fmla="*/ 0 h 1171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1908" h="1171908">
                  <a:moveTo>
                    <a:pt x="1171908" y="0"/>
                  </a:moveTo>
                  <a:lnTo>
                    <a:pt x="1171908" y="40195"/>
                  </a:lnTo>
                  <a:lnTo>
                    <a:pt x="1171907" y="40195"/>
                  </a:lnTo>
                  <a:cubicBezTo>
                    <a:pt x="546880" y="40195"/>
                    <a:pt x="40195" y="546880"/>
                    <a:pt x="40195" y="1171907"/>
                  </a:cubicBezTo>
                  <a:lnTo>
                    <a:pt x="40195" y="1171908"/>
                  </a:lnTo>
                  <a:lnTo>
                    <a:pt x="0" y="1171908"/>
                  </a:lnTo>
                  <a:cubicBezTo>
                    <a:pt x="0" y="524681"/>
                    <a:pt x="524681" y="0"/>
                    <a:pt x="117190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D863ADB3-DC92-46D8-80A1-6207588F5241}"/>
                </a:ext>
              </a:extLst>
            </p:cNvPr>
            <p:cNvSpPr/>
            <p:nvPr/>
          </p:nvSpPr>
          <p:spPr>
            <a:xfrm>
              <a:off x="2228804" y="2346960"/>
              <a:ext cx="1082040" cy="1082040"/>
            </a:xfrm>
            <a:custGeom>
              <a:avLst/>
              <a:gdLst>
                <a:gd name="connsiteX0" fmla="*/ 1171908 w 1171908"/>
                <a:gd name="connsiteY0" fmla="*/ 0 h 1171908"/>
                <a:gd name="connsiteX1" fmla="*/ 1171908 w 1171908"/>
                <a:gd name="connsiteY1" fmla="*/ 40195 h 1171908"/>
                <a:gd name="connsiteX2" fmla="*/ 1171907 w 1171908"/>
                <a:gd name="connsiteY2" fmla="*/ 40195 h 1171908"/>
                <a:gd name="connsiteX3" fmla="*/ 40195 w 1171908"/>
                <a:gd name="connsiteY3" fmla="*/ 1171907 h 1171908"/>
                <a:gd name="connsiteX4" fmla="*/ 40195 w 1171908"/>
                <a:gd name="connsiteY4" fmla="*/ 1171908 h 1171908"/>
                <a:gd name="connsiteX5" fmla="*/ 0 w 1171908"/>
                <a:gd name="connsiteY5" fmla="*/ 1171908 h 1171908"/>
                <a:gd name="connsiteX6" fmla="*/ 1171908 w 1171908"/>
                <a:gd name="connsiteY6" fmla="*/ 0 h 1171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1908" h="1171908">
                  <a:moveTo>
                    <a:pt x="1171908" y="0"/>
                  </a:moveTo>
                  <a:lnTo>
                    <a:pt x="1171908" y="40195"/>
                  </a:lnTo>
                  <a:lnTo>
                    <a:pt x="1171907" y="40195"/>
                  </a:lnTo>
                  <a:cubicBezTo>
                    <a:pt x="546880" y="40195"/>
                    <a:pt x="40195" y="546880"/>
                    <a:pt x="40195" y="1171907"/>
                  </a:cubicBezTo>
                  <a:lnTo>
                    <a:pt x="40195" y="1171908"/>
                  </a:lnTo>
                  <a:lnTo>
                    <a:pt x="0" y="1171908"/>
                  </a:lnTo>
                  <a:cubicBezTo>
                    <a:pt x="0" y="524681"/>
                    <a:pt x="524681" y="0"/>
                    <a:pt x="117190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67" name="Picture 66">
            <a:extLst>
              <a:ext uri="{FF2B5EF4-FFF2-40B4-BE49-F238E27FC236}">
                <a16:creationId xmlns:a16="http://schemas.microsoft.com/office/drawing/2014/main" id="{D57864FC-8510-4FD3-B1FA-DBACF138094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615737" y="2546189"/>
            <a:ext cx="4448738" cy="2068007"/>
          </a:xfrm>
          <a:prstGeom prst="rect">
            <a:avLst/>
          </a:prstGeom>
        </p:spPr>
      </p:pic>
      <p:sp>
        <p:nvSpPr>
          <p:cNvPr id="42" name="Hexagon 41">
            <a:extLst>
              <a:ext uri="{FF2B5EF4-FFF2-40B4-BE49-F238E27FC236}">
                <a16:creationId xmlns:a16="http://schemas.microsoft.com/office/drawing/2014/main" id="{314713D7-B34A-420F-BA0B-6BD6256EE05E}"/>
              </a:ext>
            </a:extLst>
          </p:cNvPr>
          <p:cNvSpPr/>
          <p:nvPr/>
        </p:nvSpPr>
        <p:spPr>
          <a:xfrm rot="16200000">
            <a:off x="-4622699" y="4023153"/>
            <a:ext cx="2040592" cy="1759128"/>
          </a:xfrm>
          <a:prstGeom prst="hexagon">
            <a:avLst>
              <a:gd name="adj" fmla="val 26951"/>
              <a:gd name="vf" fmla="val 115470"/>
            </a:avLst>
          </a:prstGeom>
          <a:solidFill>
            <a:schemeClr val="bg1"/>
          </a:solidFill>
          <a:ln>
            <a:noFill/>
          </a:ln>
          <a:effectLst>
            <a:outerShdw blurRad="889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D9858BA-BF8C-497F-9FDE-00E9A1065B8E}"/>
              </a:ext>
            </a:extLst>
          </p:cNvPr>
          <p:cNvSpPr/>
          <p:nvPr/>
        </p:nvSpPr>
        <p:spPr>
          <a:xfrm>
            <a:off x="-3877657" y="3684679"/>
            <a:ext cx="550506" cy="550506"/>
          </a:xfrm>
          <a:prstGeom prst="ellipse">
            <a:avLst/>
          </a:prstGeom>
          <a:solidFill>
            <a:srgbClr val="F9C950"/>
          </a:solidFill>
          <a:ln w="57150">
            <a:solidFill>
              <a:srgbClr val="FFFF00"/>
            </a:solidFill>
          </a:ln>
          <a:effectLst>
            <a:outerShdw blurRad="635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Hexagon 43">
            <a:extLst>
              <a:ext uri="{FF2B5EF4-FFF2-40B4-BE49-F238E27FC236}">
                <a16:creationId xmlns:a16="http://schemas.microsoft.com/office/drawing/2014/main" id="{22F05A5D-2EEA-49C2-A052-BE4FEF1BBEEC}"/>
              </a:ext>
            </a:extLst>
          </p:cNvPr>
          <p:cNvSpPr/>
          <p:nvPr/>
        </p:nvSpPr>
        <p:spPr>
          <a:xfrm rot="16200000">
            <a:off x="-4622700" y="1557474"/>
            <a:ext cx="2040592" cy="1759128"/>
          </a:xfrm>
          <a:prstGeom prst="hexagon">
            <a:avLst>
              <a:gd name="adj" fmla="val 26951"/>
              <a:gd name="vf" fmla="val 115470"/>
            </a:avLst>
          </a:prstGeom>
          <a:solidFill>
            <a:schemeClr val="bg1"/>
          </a:solidFill>
          <a:ln>
            <a:noFill/>
          </a:ln>
          <a:effectLst>
            <a:outerShdw blurRad="889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C147C974-2E5C-4122-B403-E9C564529480}"/>
              </a:ext>
            </a:extLst>
          </p:cNvPr>
          <p:cNvSpPr/>
          <p:nvPr/>
        </p:nvSpPr>
        <p:spPr>
          <a:xfrm>
            <a:off x="-3877658" y="1202470"/>
            <a:ext cx="550506" cy="550506"/>
          </a:xfrm>
          <a:prstGeom prst="ellipse">
            <a:avLst/>
          </a:prstGeom>
          <a:solidFill>
            <a:srgbClr val="BCC35D"/>
          </a:solidFill>
          <a:ln w="57150">
            <a:solidFill>
              <a:srgbClr val="00FF00"/>
            </a:solidFill>
          </a:ln>
          <a:effectLst>
            <a:outerShdw blurRad="635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49E63EB-D764-40BD-B0CC-B4889EDCFBCB}"/>
              </a:ext>
            </a:extLst>
          </p:cNvPr>
          <p:cNvSpPr txBox="1"/>
          <p:nvPr/>
        </p:nvSpPr>
        <p:spPr>
          <a:xfrm>
            <a:off x="-4481968" y="1928812"/>
            <a:ext cx="16643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Latest methodologies and approaches </a:t>
            </a:r>
            <a:endParaRPr lang="en-US" sz="1600" b="1" dirty="0">
              <a:solidFill>
                <a:schemeClr val="bg2">
                  <a:lumMod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655BBCC-F0DD-4F35-B011-F9CFB8694B59}"/>
              </a:ext>
            </a:extLst>
          </p:cNvPr>
          <p:cNvSpPr txBox="1"/>
          <p:nvPr/>
        </p:nvSpPr>
        <p:spPr>
          <a:xfrm>
            <a:off x="-4397882" y="4263240"/>
            <a:ext cx="18548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Contributing</a:t>
            </a:r>
          </a:p>
          <a:p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to sustainable recovery of the COVID-19 pandemic</a:t>
            </a:r>
            <a:endParaRPr lang="en-US" sz="1600" b="1" dirty="0">
              <a:solidFill>
                <a:schemeClr val="bg2">
                  <a:lumMod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09BE8620-32C6-4A6A-94CF-D24947A9D85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06903" y="1273031"/>
            <a:ext cx="408995" cy="4089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4A283A69-CBCA-42EC-B712-C2384AD85B3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67030" y="3783839"/>
            <a:ext cx="332354" cy="33235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6FED0B2-688F-4A30-A2B6-DBBE250DFA12}"/>
              </a:ext>
            </a:extLst>
          </p:cNvPr>
          <p:cNvSpPr/>
          <p:nvPr/>
        </p:nvSpPr>
        <p:spPr>
          <a:xfrm>
            <a:off x="1293945" y="1735262"/>
            <a:ext cx="8706441" cy="4652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Welcoming Remarks by Session 3 Partners:</a:t>
            </a:r>
          </a:p>
          <a:p>
            <a:endParaRPr lang="en-US" sz="309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90" b="1" dirty="0"/>
              <a:t>UNDESA and UNITAR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90" b="1" dirty="0"/>
              <a:t>By Mr. Amson Sibanda</a:t>
            </a:r>
            <a:r>
              <a:rPr lang="en-US" sz="3090" dirty="0"/>
              <a:t>, Chief of National Strategies and Capacity Building Branch (NSCBB/DSDG/UNDESA)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09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090" dirty="0" err="1"/>
          </a:p>
        </p:txBody>
      </p:sp>
    </p:spTree>
    <p:extLst>
      <p:ext uri="{BB962C8B-B14F-4D97-AF65-F5344CB8AC3E}">
        <p14:creationId xmlns:p14="http://schemas.microsoft.com/office/powerpoint/2010/main" val="2493473654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>
            <a:extLst>
              <a:ext uri="{FF2B5EF4-FFF2-40B4-BE49-F238E27FC236}">
                <a16:creationId xmlns:a16="http://schemas.microsoft.com/office/drawing/2014/main" id="{2FA9817B-DEC5-4C76-841F-6367E154E4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51" t="100000" r="8396" b="-39"/>
          <a:stretch>
            <a:fillRect/>
          </a:stretch>
        </p:blipFill>
        <p:spPr>
          <a:xfrm>
            <a:off x="5413129" y="5588916"/>
            <a:ext cx="92773" cy="1610"/>
          </a:xfrm>
          <a:custGeom>
            <a:avLst/>
            <a:gdLst>
              <a:gd name="connsiteX0" fmla="*/ 0 w 92773"/>
              <a:gd name="connsiteY0" fmla="*/ 0 h 1610"/>
              <a:gd name="connsiteX1" fmla="*/ 92773 w 92773"/>
              <a:gd name="connsiteY1" fmla="*/ 0 h 1610"/>
              <a:gd name="connsiteX2" fmla="*/ 92723 w 92773"/>
              <a:gd name="connsiteY2" fmla="*/ 1610 h 1610"/>
              <a:gd name="connsiteX3" fmla="*/ 0 w 92773"/>
              <a:gd name="connsiteY3" fmla="*/ 0 h 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773" h="1610">
                <a:moveTo>
                  <a:pt x="0" y="0"/>
                </a:moveTo>
                <a:lnTo>
                  <a:pt x="92773" y="0"/>
                </a:lnTo>
                <a:lnTo>
                  <a:pt x="92723" y="161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9F16BB14-9CEF-4AF5-9FDA-7E76D55B5A5A}"/>
              </a:ext>
            </a:extLst>
          </p:cNvPr>
          <p:cNvSpPr/>
          <p:nvPr/>
        </p:nvSpPr>
        <p:spPr>
          <a:xfrm rot="16200000" flipH="1" flipV="1">
            <a:off x="3491947" y="-2716696"/>
            <a:ext cx="5983356" cy="11416750"/>
          </a:xfrm>
          <a:custGeom>
            <a:avLst/>
            <a:gdLst>
              <a:gd name="connsiteX0" fmla="*/ 0 w 5983356"/>
              <a:gd name="connsiteY0" fmla="*/ 1010479 h 11416750"/>
              <a:gd name="connsiteX1" fmla="*/ 617155 w 5983356"/>
              <a:gd name="connsiteY1" fmla="*/ 1941550 h 11416750"/>
              <a:gd name="connsiteX2" fmla="*/ 755373 w 5983356"/>
              <a:gd name="connsiteY2" fmla="*/ 1984455 h 11416750"/>
              <a:gd name="connsiteX3" fmla="*/ 755373 w 5983356"/>
              <a:gd name="connsiteY3" fmla="*/ 11416750 h 11416750"/>
              <a:gd name="connsiteX4" fmla="*/ 894521 w 5983356"/>
              <a:gd name="connsiteY4" fmla="*/ 11416750 h 11416750"/>
              <a:gd name="connsiteX5" fmla="*/ 894521 w 5983356"/>
              <a:gd name="connsiteY5" fmla="*/ 11416749 h 11416750"/>
              <a:gd name="connsiteX6" fmla="*/ 5983356 w 5983356"/>
              <a:gd name="connsiteY6" fmla="*/ 11416749 h 11416750"/>
              <a:gd name="connsiteX7" fmla="*/ 5983356 w 5983356"/>
              <a:gd name="connsiteY7" fmla="*/ 11277601 h 11416750"/>
              <a:gd name="connsiteX8" fmla="*/ 894521 w 5983356"/>
              <a:gd name="connsiteY8" fmla="*/ 11277601 h 11416750"/>
              <a:gd name="connsiteX9" fmla="*/ 894521 w 5983356"/>
              <a:gd name="connsiteY9" fmla="*/ 2009268 h 11416750"/>
              <a:gd name="connsiteX10" fmla="*/ 1010479 w 5983356"/>
              <a:gd name="connsiteY10" fmla="*/ 2020958 h 11416750"/>
              <a:gd name="connsiteX11" fmla="*/ 2020958 w 5983356"/>
              <a:gd name="connsiteY11" fmla="*/ 1010479 h 11416750"/>
              <a:gd name="connsiteX12" fmla="*/ 1010479 w 5983356"/>
              <a:gd name="connsiteY12" fmla="*/ 0 h 11416750"/>
              <a:gd name="connsiteX13" fmla="*/ 0 w 5983356"/>
              <a:gd name="connsiteY13" fmla="*/ 1010479 h 1141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83356" h="11416750">
                <a:moveTo>
                  <a:pt x="0" y="1010479"/>
                </a:moveTo>
                <a:cubicBezTo>
                  <a:pt x="0" y="1429033"/>
                  <a:pt x="254479" y="1788150"/>
                  <a:pt x="617155" y="1941550"/>
                </a:cubicBezTo>
                <a:lnTo>
                  <a:pt x="755373" y="1984455"/>
                </a:lnTo>
                <a:lnTo>
                  <a:pt x="755373" y="11416750"/>
                </a:lnTo>
                <a:lnTo>
                  <a:pt x="894521" y="11416750"/>
                </a:lnTo>
                <a:lnTo>
                  <a:pt x="894521" y="11416749"/>
                </a:lnTo>
                <a:lnTo>
                  <a:pt x="5983356" y="11416749"/>
                </a:lnTo>
                <a:lnTo>
                  <a:pt x="5983356" y="11277601"/>
                </a:lnTo>
                <a:lnTo>
                  <a:pt x="894521" y="11277601"/>
                </a:lnTo>
                <a:lnTo>
                  <a:pt x="894521" y="2009268"/>
                </a:lnTo>
                <a:lnTo>
                  <a:pt x="1010479" y="2020958"/>
                </a:lnTo>
                <a:cubicBezTo>
                  <a:pt x="1568551" y="2020958"/>
                  <a:pt x="2020958" y="1568551"/>
                  <a:pt x="2020958" y="1010479"/>
                </a:cubicBezTo>
                <a:cubicBezTo>
                  <a:pt x="2020958" y="452407"/>
                  <a:pt x="1568551" y="0"/>
                  <a:pt x="1010479" y="0"/>
                </a:cubicBezTo>
                <a:cubicBezTo>
                  <a:pt x="452407" y="0"/>
                  <a:pt x="0" y="452407"/>
                  <a:pt x="0" y="1010479"/>
                </a:cubicBezTo>
                <a:close/>
              </a:path>
            </a:pathLst>
          </a:custGeom>
          <a:gradFill>
            <a:gsLst>
              <a:gs pos="100000">
                <a:srgbClr val="0D6087"/>
              </a:gs>
              <a:gs pos="0">
                <a:srgbClr val="0DB2F0"/>
              </a:gs>
            </a:gsLst>
            <a:lin ang="5400000" scaled="1"/>
          </a:gradFill>
          <a:ln>
            <a:noFill/>
          </a:ln>
          <a:effectLst>
            <a:outerShdw blurRad="279400" dist="38100" dir="2700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B4BAACC7-0352-4C54-9741-0BA8CD71D8D1}"/>
              </a:ext>
            </a:extLst>
          </p:cNvPr>
          <p:cNvSpPr/>
          <p:nvPr/>
        </p:nvSpPr>
        <p:spPr>
          <a:xfrm>
            <a:off x="10306415" y="124165"/>
            <a:ext cx="1776856" cy="177685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381000" dist="50800" dir="13500000">
              <a:prstClr val="black">
                <a:alpha val="24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74C3B96C-87BA-465E-9FCD-9B46C2F8A441}"/>
              </a:ext>
            </a:extLst>
          </p:cNvPr>
          <p:cNvSpPr/>
          <p:nvPr/>
        </p:nvSpPr>
        <p:spPr>
          <a:xfrm>
            <a:off x="0" y="5983357"/>
            <a:ext cx="12192000" cy="874643"/>
          </a:xfrm>
          <a:prstGeom prst="rect">
            <a:avLst/>
          </a:prstGeom>
          <a:gradFill flip="none" rotWithShape="1">
            <a:gsLst>
              <a:gs pos="0">
                <a:srgbClr val="0D5579"/>
              </a:gs>
              <a:gs pos="100000">
                <a:srgbClr val="0DB2F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F829EE1A-F239-4704-8811-322FBE5C5968}"/>
              </a:ext>
            </a:extLst>
          </p:cNvPr>
          <p:cNvSpPr/>
          <p:nvPr/>
        </p:nvSpPr>
        <p:spPr>
          <a:xfrm>
            <a:off x="10306415" y="124165"/>
            <a:ext cx="1776856" cy="177685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381000" dist="50800" dir="13500000">
              <a:prstClr val="black">
                <a:alpha val="24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B9ACFF5A-922B-4374-A7C1-D7FB335B7C64}"/>
              </a:ext>
            </a:extLst>
          </p:cNvPr>
          <p:cNvSpPr txBox="1"/>
          <p:nvPr/>
        </p:nvSpPr>
        <p:spPr>
          <a:xfrm>
            <a:off x="99014" y="6253908"/>
            <a:ext cx="1824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7</a:t>
            </a:r>
            <a:r>
              <a:rPr lang="en-US" sz="1600" baseline="30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 </a:t>
            </a:r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July, 2021</a:t>
            </a: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13CEB9D6-C34D-4955-9368-DD347C19FD7E}"/>
              </a:ext>
            </a:extLst>
          </p:cNvPr>
          <p:cNvCxnSpPr>
            <a:cxnSpLocks/>
          </p:cNvCxnSpPr>
          <p:nvPr/>
        </p:nvCxnSpPr>
        <p:spPr>
          <a:xfrm flipV="1">
            <a:off x="344834" y="6570016"/>
            <a:ext cx="128016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A0DD331-5B1D-404A-947E-48A65B495173}"/>
              </a:ext>
            </a:extLst>
          </p:cNvPr>
          <p:cNvCxnSpPr>
            <a:cxnSpLocks/>
          </p:cNvCxnSpPr>
          <p:nvPr/>
        </p:nvCxnSpPr>
        <p:spPr>
          <a:xfrm>
            <a:off x="11467846" y="2504098"/>
            <a:ext cx="0" cy="3291840"/>
          </a:xfrm>
          <a:prstGeom prst="line">
            <a:avLst/>
          </a:prstGeom>
          <a:ln w="146050">
            <a:solidFill>
              <a:srgbClr val="0D55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FFEF6C1D-7740-45A7-8CCA-214BB17822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083" y="1221212"/>
            <a:ext cx="4163126" cy="615914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54C48034-A098-44F7-A563-062DEF00172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955"/>
          <a:stretch/>
        </p:blipFill>
        <p:spPr>
          <a:xfrm>
            <a:off x="10535080" y="345843"/>
            <a:ext cx="1375512" cy="1352597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544889BC-661F-4428-B568-AB9D84FF1D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414" y="5941655"/>
            <a:ext cx="768759" cy="855738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66A1C40C-0C4E-4983-9D5A-6902465B18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683" y="6084947"/>
            <a:ext cx="974495" cy="651485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BB569FA2-3FAE-40E5-A556-8D091B3662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628" y="6040116"/>
            <a:ext cx="2402681" cy="784663"/>
          </a:xfrm>
          <a:prstGeom prst="rect">
            <a:avLst/>
          </a:prstGeom>
        </p:spPr>
      </p:pic>
      <p:pic>
        <p:nvPicPr>
          <p:cNvPr id="83" name="Picture 2">
            <a:extLst>
              <a:ext uri="{FF2B5EF4-FFF2-40B4-BE49-F238E27FC236}">
                <a16:creationId xmlns:a16="http://schemas.microsoft.com/office/drawing/2014/main" id="{2BD1005A-3212-4BE4-888B-4B176BB96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3989" y="6236026"/>
            <a:ext cx="1409407" cy="416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" name="Picture 13" descr="Shape&#10;&#10;Description automatically generated with medium confidence">
            <a:extLst>
              <a:ext uri="{FF2B5EF4-FFF2-40B4-BE49-F238E27FC236}">
                <a16:creationId xmlns:a16="http://schemas.microsoft.com/office/drawing/2014/main" id="{61ECC07D-C141-4621-9EA6-BFEBD94C9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469" y="6002385"/>
            <a:ext cx="1954956" cy="755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" name="Graphic 3">
            <a:extLst>
              <a:ext uri="{FF2B5EF4-FFF2-40B4-BE49-F238E27FC236}">
                <a16:creationId xmlns:a16="http://schemas.microsoft.com/office/drawing/2014/main" id="{A5C19F33-6029-4846-B15C-1BB6DCC70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39"/>
          <a:stretch>
            <a:fillRect/>
          </a:stretch>
        </p:blipFill>
        <p:spPr bwMode="auto">
          <a:xfrm>
            <a:off x="2391804" y="6240009"/>
            <a:ext cx="2166280" cy="39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" name="Hexagon 99">
            <a:extLst>
              <a:ext uri="{FF2B5EF4-FFF2-40B4-BE49-F238E27FC236}">
                <a16:creationId xmlns:a16="http://schemas.microsoft.com/office/drawing/2014/main" id="{2DFDE610-1C84-4DE4-8E15-E98B0A74ACFB}"/>
              </a:ext>
            </a:extLst>
          </p:cNvPr>
          <p:cNvSpPr/>
          <p:nvPr/>
        </p:nvSpPr>
        <p:spPr>
          <a:xfrm rot="16200000">
            <a:off x="-2559579" y="2733017"/>
            <a:ext cx="2218956" cy="1912893"/>
          </a:xfrm>
          <a:prstGeom prst="hexagon">
            <a:avLst>
              <a:gd name="adj" fmla="val 26951"/>
              <a:gd name="vf" fmla="val 115470"/>
            </a:avLst>
          </a:prstGeom>
          <a:solidFill>
            <a:schemeClr val="bg1"/>
          </a:solidFill>
          <a:ln>
            <a:noFill/>
          </a:ln>
          <a:effectLst>
            <a:outerShdw blurRad="635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91048C7C-C4A5-4DDB-8090-EEE1A59D59EF}"/>
              </a:ext>
            </a:extLst>
          </p:cNvPr>
          <p:cNvSpPr/>
          <p:nvPr/>
        </p:nvSpPr>
        <p:spPr>
          <a:xfrm>
            <a:off x="-1725354" y="2528477"/>
            <a:ext cx="550506" cy="550506"/>
          </a:xfrm>
          <a:prstGeom prst="ellipse">
            <a:avLst/>
          </a:prstGeom>
          <a:solidFill>
            <a:srgbClr val="4BAFCE"/>
          </a:solidFill>
          <a:ln w="57150">
            <a:solidFill>
              <a:srgbClr val="66FFFF"/>
            </a:solidFill>
          </a:ln>
          <a:effectLst>
            <a:outerShdw blurRad="635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7" name="Picture 106">
            <a:extLst>
              <a:ext uri="{FF2B5EF4-FFF2-40B4-BE49-F238E27FC236}">
                <a16:creationId xmlns:a16="http://schemas.microsoft.com/office/drawing/2014/main" id="{BD158580-87F5-443F-B635-D04F63A395F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5075" y="2617309"/>
            <a:ext cx="321835" cy="32183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18" name="TextBox 117">
            <a:extLst>
              <a:ext uri="{FF2B5EF4-FFF2-40B4-BE49-F238E27FC236}">
                <a16:creationId xmlns:a16="http://schemas.microsoft.com/office/drawing/2014/main" id="{345DB460-84B7-4593-8560-8A5DE569C947}"/>
              </a:ext>
            </a:extLst>
          </p:cNvPr>
          <p:cNvSpPr txBox="1"/>
          <p:nvPr/>
        </p:nvSpPr>
        <p:spPr>
          <a:xfrm>
            <a:off x="-2339785" y="3303254"/>
            <a:ext cx="17537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Making progress in the implementation of SDGs</a:t>
            </a:r>
            <a:endParaRPr lang="en-US" sz="1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626B9CBA-175D-4678-89FF-FF15CEDED446}"/>
              </a:ext>
            </a:extLst>
          </p:cNvPr>
          <p:cNvSpPr/>
          <p:nvPr/>
        </p:nvSpPr>
        <p:spPr>
          <a:xfrm>
            <a:off x="12378609" y="2245427"/>
            <a:ext cx="4933864" cy="2687324"/>
          </a:xfrm>
          <a:prstGeom prst="roundRect">
            <a:avLst>
              <a:gd name="adj" fmla="val 3751"/>
            </a:avLst>
          </a:prstGeom>
          <a:solidFill>
            <a:srgbClr val="DDF6FF"/>
          </a:solidFill>
          <a:ln>
            <a:noFill/>
          </a:ln>
          <a:effectLst>
            <a:outerShdw blurRad="635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98C86D7C-4A8D-4A96-AB23-72603665CFDD}"/>
              </a:ext>
            </a:extLst>
          </p:cNvPr>
          <p:cNvGrpSpPr/>
          <p:nvPr/>
        </p:nvGrpSpPr>
        <p:grpSpPr>
          <a:xfrm>
            <a:off x="16876321" y="4495997"/>
            <a:ext cx="438454" cy="438454"/>
            <a:chOff x="2138936" y="2257092"/>
            <a:chExt cx="1171908" cy="1171908"/>
          </a:xfrm>
          <a:solidFill>
            <a:srgbClr val="0DB2F0"/>
          </a:solidFill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4D527A4-C199-47D1-A322-A73A2D702545}"/>
                </a:ext>
              </a:extLst>
            </p:cNvPr>
            <p:cNvSpPr/>
            <p:nvPr/>
          </p:nvSpPr>
          <p:spPr>
            <a:xfrm>
              <a:off x="2138936" y="2257092"/>
              <a:ext cx="1171908" cy="1171908"/>
            </a:xfrm>
            <a:custGeom>
              <a:avLst/>
              <a:gdLst>
                <a:gd name="connsiteX0" fmla="*/ 1171908 w 1171908"/>
                <a:gd name="connsiteY0" fmla="*/ 0 h 1171908"/>
                <a:gd name="connsiteX1" fmla="*/ 1171908 w 1171908"/>
                <a:gd name="connsiteY1" fmla="*/ 40195 h 1171908"/>
                <a:gd name="connsiteX2" fmla="*/ 1171907 w 1171908"/>
                <a:gd name="connsiteY2" fmla="*/ 40195 h 1171908"/>
                <a:gd name="connsiteX3" fmla="*/ 40195 w 1171908"/>
                <a:gd name="connsiteY3" fmla="*/ 1171907 h 1171908"/>
                <a:gd name="connsiteX4" fmla="*/ 40195 w 1171908"/>
                <a:gd name="connsiteY4" fmla="*/ 1171908 h 1171908"/>
                <a:gd name="connsiteX5" fmla="*/ 0 w 1171908"/>
                <a:gd name="connsiteY5" fmla="*/ 1171908 h 1171908"/>
                <a:gd name="connsiteX6" fmla="*/ 1171908 w 1171908"/>
                <a:gd name="connsiteY6" fmla="*/ 0 h 1171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1908" h="1171908">
                  <a:moveTo>
                    <a:pt x="1171908" y="0"/>
                  </a:moveTo>
                  <a:lnTo>
                    <a:pt x="1171908" y="40195"/>
                  </a:lnTo>
                  <a:lnTo>
                    <a:pt x="1171907" y="40195"/>
                  </a:lnTo>
                  <a:cubicBezTo>
                    <a:pt x="546880" y="40195"/>
                    <a:pt x="40195" y="546880"/>
                    <a:pt x="40195" y="1171907"/>
                  </a:cubicBezTo>
                  <a:lnTo>
                    <a:pt x="40195" y="1171908"/>
                  </a:lnTo>
                  <a:lnTo>
                    <a:pt x="0" y="1171908"/>
                  </a:lnTo>
                  <a:cubicBezTo>
                    <a:pt x="0" y="524681"/>
                    <a:pt x="524681" y="0"/>
                    <a:pt x="117190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19ACD751-D2DF-44E7-82FC-431398BE4298}"/>
                </a:ext>
              </a:extLst>
            </p:cNvPr>
            <p:cNvSpPr/>
            <p:nvPr/>
          </p:nvSpPr>
          <p:spPr>
            <a:xfrm>
              <a:off x="2381203" y="2499359"/>
              <a:ext cx="929639" cy="929639"/>
            </a:xfrm>
            <a:custGeom>
              <a:avLst/>
              <a:gdLst>
                <a:gd name="connsiteX0" fmla="*/ 1171908 w 1171908"/>
                <a:gd name="connsiteY0" fmla="*/ 0 h 1171908"/>
                <a:gd name="connsiteX1" fmla="*/ 1171908 w 1171908"/>
                <a:gd name="connsiteY1" fmla="*/ 40195 h 1171908"/>
                <a:gd name="connsiteX2" fmla="*/ 1171907 w 1171908"/>
                <a:gd name="connsiteY2" fmla="*/ 40195 h 1171908"/>
                <a:gd name="connsiteX3" fmla="*/ 40195 w 1171908"/>
                <a:gd name="connsiteY3" fmla="*/ 1171907 h 1171908"/>
                <a:gd name="connsiteX4" fmla="*/ 40195 w 1171908"/>
                <a:gd name="connsiteY4" fmla="*/ 1171908 h 1171908"/>
                <a:gd name="connsiteX5" fmla="*/ 0 w 1171908"/>
                <a:gd name="connsiteY5" fmla="*/ 1171908 h 1171908"/>
                <a:gd name="connsiteX6" fmla="*/ 1171908 w 1171908"/>
                <a:gd name="connsiteY6" fmla="*/ 0 h 1171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1908" h="1171908">
                  <a:moveTo>
                    <a:pt x="1171908" y="0"/>
                  </a:moveTo>
                  <a:lnTo>
                    <a:pt x="1171908" y="40195"/>
                  </a:lnTo>
                  <a:lnTo>
                    <a:pt x="1171907" y="40195"/>
                  </a:lnTo>
                  <a:cubicBezTo>
                    <a:pt x="546880" y="40195"/>
                    <a:pt x="40195" y="546880"/>
                    <a:pt x="40195" y="1171907"/>
                  </a:cubicBezTo>
                  <a:lnTo>
                    <a:pt x="40195" y="1171908"/>
                  </a:lnTo>
                  <a:lnTo>
                    <a:pt x="0" y="1171908"/>
                  </a:lnTo>
                  <a:cubicBezTo>
                    <a:pt x="0" y="524681"/>
                    <a:pt x="524681" y="0"/>
                    <a:pt x="117190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CA95AD77-646C-41F2-A38B-AA29BF4612DD}"/>
                </a:ext>
              </a:extLst>
            </p:cNvPr>
            <p:cNvSpPr/>
            <p:nvPr/>
          </p:nvSpPr>
          <p:spPr>
            <a:xfrm>
              <a:off x="2307544" y="2425700"/>
              <a:ext cx="1003300" cy="1003300"/>
            </a:xfrm>
            <a:custGeom>
              <a:avLst/>
              <a:gdLst>
                <a:gd name="connsiteX0" fmla="*/ 1171908 w 1171908"/>
                <a:gd name="connsiteY0" fmla="*/ 0 h 1171908"/>
                <a:gd name="connsiteX1" fmla="*/ 1171908 w 1171908"/>
                <a:gd name="connsiteY1" fmla="*/ 40195 h 1171908"/>
                <a:gd name="connsiteX2" fmla="*/ 1171907 w 1171908"/>
                <a:gd name="connsiteY2" fmla="*/ 40195 h 1171908"/>
                <a:gd name="connsiteX3" fmla="*/ 40195 w 1171908"/>
                <a:gd name="connsiteY3" fmla="*/ 1171907 h 1171908"/>
                <a:gd name="connsiteX4" fmla="*/ 40195 w 1171908"/>
                <a:gd name="connsiteY4" fmla="*/ 1171908 h 1171908"/>
                <a:gd name="connsiteX5" fmla="*/ 0 w 1171908"/>
                <a:gd name="connsiteY5" fmla="*/ 1171908 h 1171908"/>
                <a:gd name="connsiteX6" fmla="*/ 1171908 w 1171908"/>
                <a:gd name="connsiteY6" fmla="*/ 0 h 1171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1908" h="1171908">
                  <a:moveTo>
                    <a:pt x="1171908" y="0"/>
                  </a:moveTo>
                  <a:lnTo>
                    <a:pt x="1171908" y="40195"/>
                  </a:lnTo>
                  <a:lnTo>
                    <a:pt x="1171907" y="40195"/>
                  </a:lnTo>
                  <a:cubicBezTo>
                    <a:pt x="546880" y="40195"/>
                    <a:pt x="40195" y="546880"/>
                    <a:pt x="40195" y="1171907"/>
                  </a:cubicBezTo>
                  <a:lnTo>
                    <a:pt x="40195" y="1171908"/>
                  </a:lnTo>
                  <a:lnTo>
                    <a:pt x="0" y="1171908"/>
                  </a:lnTo>
                  <a:cubicBezTo>
                    <a:pt x="0" y="524681"/>
                    <a:pt x="524681" y="0"/>
                    <a:pt x="117190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D863ADB3-DC92-46D8-80A1-6207588F5241}"/>
                </a:ext>
              </a:extLst>
            </p:cNvPr>
            <p:cNvSpPr/>
            <p:nvPr/>
          </p:nvSpPr>
          <p:spPr>
            <a:xfrm>
              <a:off x="2228804" y="2346960"/>
              <a:ext cx="1082040" cy="1082040"/>
            </a:xfrm>
            <a:custGeom>
              <a:avLst/>
              <a:gdLst>
                <a:gd name="connsiteX0" fmla="*/ 1171908 w 1171908"/>
                <a:gd name="connsiteY0" fmla="*/ 0 h 1171908"/>
                <a:gd name="connsiteX1" fmla="*/ 1171908 w 1171908"/>
                <a:gd name="connsiteY1" fmla="*/ 40195 h 1171908"/>
                <a:gd name="connsiteX2" fmla="*/ 1171907 w 1171908"/>
                <a:gd name="connsiteY2" fmla="*/ 40195 h 1171908"/>
                <a:gd name="connsiteX3" fmla="*/ 40195 w 1171908"/>
                <a:gd name="connsiteY3" fmla="*/ 1171907 h 1171908"/>
                <a:gd name="connsiteX4" fmla="*/ 40195 w 1171908"/>
                <a:gd name="connsiteY4" fmla="*/ 1171908 h 1171908"/>
                <a:gd name="connsiteX5" fmla="*/ 0 w 1171908"/>
                <a:gd name="connsiteY5" fmla="*/ 1171908 h 1171908"/>
                <a:gd name="connsiteX6" fmla="*/ 1171908 w 1171908"/>
                <a:gd name="connsiteY6" fmla="*/ 0 h 1171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1908" h="1171908">
                  <a:moveTo>
                    <a:pt x="1171908" y="0"/>
                  </a:moveTo>
                  <a:lnTo>
                    <a:pt x="1171908" y="40195"/>
                  </a:lnTo>
                  <a:lnTo>
                    <a:pt x="1171907" y="40195"/>
                  </a:lnTo>
                  <a:cubicBezTo>
                    <a:pt x="546880" y="40195"/>
                    <a:pt x="40195" y="546880"/>
                    <a:pt x="40195" y="1171907"/>
                  </a:cubicBezTo>
                  <a:lnTo>
                    <a:pt x="40195" y="1171908"/>
                  </a:lnTo>
                  <a:lnTo>
                    <a:pt x="0" y="1171908"/>
                  </a:lnTo>
                  <a:cubicBezTo>
                    <a:pt x="0" y="524681"/>
                    <a:pt x="524681" y="0"/>
                    <a:pt x="117190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67" name="Picture 66">
            <a:extLst>
              <a:ext uri="{FF2B5EF4-FFF2-40B4-BE49-F238E27FC236}">
                <a16:creationId xmlns:a16="http://schemas.microsoft.com/office/drawing/2014/main" id="{D57864FC-8510-4FD3-B1FA-DBACF138094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615737" y="2546189"/>
            <a:ext cx="4448738" cy="2068007"/>
          </a:xfrm>
          <a:prstGeom prst="rect">
            <a:avLst/>
          </a:prstGeom>
        </p:spPr>
      </p:pic>
      <p:sp>
        <p:nvSpPr>
          <p:cNvPr id="42" name="Hexagon 41">
            <a:extLst>
              <a:ext uri="{FF2B5EF4-FFF2-40B4-BE49-F238E27FC236}">
                <a16:creationId xmlns:a16="http://schemas.microsoft.com/office/drawing/2014/main" id="{314713D7-B34A-420F-BA0B-6BD6256EE05E}"/>
              </a:ext>
            </a:extLst>
          </p:cNvPr>
          <p:cNvSpPr/>
          <p:nvPr/>
        </p:nvSpPr>
        <p:spPr>
          <a:xfrm rot="16200000">
            <a:off x="-4622699" y="4023153"/>
            <a:ext cx="2040592" cy="1759128"/>
          </a:xfrm>
          <a:prstGeom prst="hexagon">
            <a:avLst>
              <a:gd name="adj" fmla="val 26951"/>
              <a:gd name="vf" fmla="val 115470"/>
            </a:avLst>
          </a:prstGeom>
          <a:solidFill>
            <a:schemeClr val="bg1"/>
          </a:solidFill>
          <a:ln>
            <a:noFill/>
          </a:ln>
          <a:effectLst>
            <a:outerShdw blurRad="889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D9858BA-BF8C-497F-9FDE-00E9A1065B8E}"/>
              </a:ext>
            </a:extLst>
          </p:cNvPr>
          <p:cNvSpPr/>
          <p:nvPr/>
        </p:nvSpPr>
        <p:spPr>
          <a:xfrm>
            <a:off x="-3877657" y="3684679"/>
            <a:ext cx="550506" cy="550506"/>
          </a:xfrm>
          <a:prstGeom prst="ellipse">
            <a:avLst/>
          </a:prstGeom>
          <a:solidFill>
            <a:srgbClr val="F9C950"/>
          </a:solidFill>
          <a:ln w="57150">
            <a:solidFill>
              <a:srgbClr val="FFFF00"/>
            </a:solidFill>
          </a:ln>
          <a:effectLst>
            <a:outerShdw blurRad="635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Hexagon 43">
            <a:extLst>
              <a:ext uri="{FF2B5EF4-FFF2-40B4-BE49-F238E27FC236}">
                <a16:creationId xmlns:a16="http://schemas.microsoft.com/office/drawing/2014/main" id="{22F05A5D-2EEA-49C2-A052-BE4FEF1BBEEC}"/>
              </a:ext>
            </a:extLst>
          </p:cNvPr>
          <p:cNvSpPr/>
          <p:nvPr/>
        </p:nvSpPr>
        <p:spPr>
          <a:xfrm rot="16200000">
            <a:off x="-4622700" y="1557474"/>
            <a:ext cx="2040592" cy="1759128"/>
          </a:xfrm>
          <a:prstGeom prst="hexagon">
            <a:avLst>
              <a:gd name="adj" fmla="val 26951"/>
              <a:gd name="vf" fmla="val 115470"/>
            </a:avLst>
          </a:prstGeom>
          <a:solidFill>
            <a:schemeClr val="bg1"/>
          </a:solidFill>
          <a:ln>
            <a:noFill/>
          </a:ln>
          <a:effectLst>
            <a:outerShdw blurRad="889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C147C974-2E5C-4122-B403-E9C564529480}"/>
              </a:ext>
            </a:extLst>
          </p:cNvPr>
          <p:cNvSpPr/>
          <p:nvPr/>
        </p:nvSpPr>
        <p:spPr>
          <a:xfrm>
            <a:off x="-3877658" y="1202470"/>
            <a:ext cx="550506" cy="550506"/>
          </a:xfrm>
          <a:prstGeom prst="ellipse">
            <a:avLst/>
          </a:prstGeom>
          <a:solidFill>
            <a:srgbClr val="BCC35D"/>
          </a:solidFill>
          <a:ln w="57150">
            <a:solidFill>
              <a:srgbClr val="00FF00"/>
            </a:solidFill>
          </a:ln>
          <a:effectLst>
            <a:outerShdw blurRad="635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49E63EB-D764-40BD-B0CC-B4889EDCFBCB}"/>
              </a:ext>
            </a:extLst>
          </p:cNvPr>
          <p:cNvSpPr txBox="1"/>
          <p:nvPr/>
        </p:nvSpPr>
        <p:spPr>
          <a:xfrm>
            <a:off x="-4481968" y="1928812"/>
            <a:ext cx="16643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Latest methodologies and approaches </a:t>
            </a:r>
            <a:endParaRPr lang="en-US" sz="1600" b="1" dirty="0">
              <a:solidFill>
                <a:schemeClr val="bg2">
                  <a:lumMod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655BBCC-F0DD-4F35-B011-F9CFB8694B59}"/>
              </a:ext>
            </a:extLst>
          </p:cNvPr>
          <p:cNvSpPr txBox="1"/>
          <p:nvPr/>
        </p:nvSpPr>
        <p:spPr>
          <a:xfrm>
            <a:off x="-4397882" y="4263240"/>
            <a:ext cx="18548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Contributing</a:t>
            </a:r>
          </a:p>
          <a:p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to sustainable recovery of the COVID-19 pandemic</a:t>
            </a:r>
            <a:endParaRPr lang="en-US" sz="1600" b="1" dirty="0">
              <a:solidFill>
                <a:schemeClr val="bg2">
                  <a:lumMod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09BE8620-32C6-4A6A-94CF-D24947A9D85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06903" y="1273031"/>
            <a:ext cx="408995" cy="4089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4A283A69-CBCA-42EC-B712-C2384AD85B3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67030" y="3783839"/>
            <a:ext cx="332354" cy="33235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6FED0B2-688F-4A30-A2B6-DBBE250DFA12}"/>
              </a:ext>
            </a:extLst>
          </p:cNvPr>
          <p:cNvSpPr/>
          <p:nvPr/>
        </p:nvSpPr>
        <p:spPr>
          <a:xfrm>
            <a:off x="1293945" y="1735262"/>
            <a:ext cx="8706441" cy="322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Continuation of  Welcoming Remarks by Session 3 Partners:</a:t>
            </a:r>
          </a:p>
          <a:p>
            <a:endParaRPr lang="en-US" sz="309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90" b="1" dirty="0"/>
              <a:t>Moderated by Mr. Milind </a:t>
            </a:r>
            <a:r>
              <a:rPr lang="en-US" sz="3090" b="1" dirty="0" err="1"/>
              <a:t>Pimprikar</a:t>
            </a:r>
            <a:endParaRPr lang="en-US" sz="309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90" b="1" dirty="0"/>
              <a:t>Founder &amp; Chairman, </a:t>
            </a:r>
            <a:r>
              <a:rPr lang="en-US" sz="3090" b="1" dirty="0" err="1"/>
              <a:t>CANEUS</a:t>
            </a:r>
            <a:endParaRPr lang="en-US" sz="309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090" dirty="0" err="1"/>
          </a:p>
        </p:txBody>
      </p:sp>
    </p:spTree>
    <p:extLst>
      <p:ext uri="{BB962C8B-B14F-4D97-AF65-F5344CB8AC3E}">
        <p14:creationId xmlns:p14="http://schemas.microsoft.com/office/powerpoint/2010/main" val="3326457618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>
            <a:extLst>
              <a:ext uri="{FF2B5EF4-FFF2-40B4-BE49-F238E27FC236}">
                <a16:creationId xmlns:a16="http://schemas.microsoft.com/office/drawing/2014/main" id="{2FA9817B-DEC5-4C76-841F-6367E154E4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51" t="100000" r="8396" b="-39"/>
          <a:stretch>
            <a:fillRect/>
          </a:stretch>
        </p:blipFill>
        <p:spPr>
          <a:xfrm>
            <a:off x="5413129" y="5588916"/>
            <a:ext cx="92773" cy="1610"/>
          </a:xfrm>
          <a:custGeom>
            <a:avLst/>
            <a:gdLst>
              <a:gd name="connsiteX0" fmla="*/ 0 w 92773"/>
              <a:gd name="connsiteY0" fmla="*/ 0 h 1610"/>
              <a:gd name="connsiteX1" fmla="*/ 92773 w 92773"/>
              <a:gd name="connsiteY1" fmla="*/ 0 h 1610"/>
              <a:gd name="connsiteX2" fmla="*/ 92723 w 92773"/>
              <a:gd name="connsiteY2" fmla="*/ 1610 h 1610"/>
              <a:gd name="connsiteX3" fmla="*/ 0 w 92773"/>
              <a:gd name="connsiteY3" fmla="*/ 0 h 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773" h="1610">
                <a:moveTo>
                  <a:pt x="0" y="0"/>
                </a:moveTo>
                <a:lnTo>
                  <a:pt x="92773" y="0"/>
                </a:lnTo>
                <a:lnTo>
                  <a:pt x="92723" y="161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9F16BB14-9CEF-4AF5-9FDA-7E76D55B5A5A}"/>
              </a:ext>
            </a:extLst>
          </p:cNvPr>
          <p:cNvSpPr/>
          <p:nvPr/>
        </p:nvSpPr>
        <p:spPr>
          <a:xfrm rot="16200000" flipH="1" flipV="1">
            <a:off x="3491947" y="-2716696"/>
            <a:ext cx="5983356" cy="11416750"/>
          </a:xfrm>
          <a:custGeom>
            <a:avLst/>
            <a:gdLst>
              <a:gd name="connsiteX0" fmla="*/ 0 w 5983356"/>
              <a:gd name="connsiteY0" fmla="*/ 1010479 h 11416750"/>
              <a:gd name="connsiteX1" fmla="*/ 617155 w 5983356"/>
              <a:gd name="connsiteY1" fmla="*/ 1941550 h 11416750"/>
              <a:gd name="connsiteX2" fmla="*/ 755373 w 5983356"/>
              <a:gd name="connsiteY2" fmla="*/ 1984455 h 11416750"/>
              <a:gd name="connsiteX3" fmla="*/ 755373 w 5983356"/>
              <a:gd name="connsiteY3" fmla="*/ 11416750 h 11416750"/>
              <a:gd name="connsiteX4" fmla="*/ 894521 w 5983356"/>
              <a:gd name="connsiteY4" fmla="*/ 11416750 h 11416750"/>
              <a:gd name="connsiteX5" fmla="*/ 894521 w 5983356"/>
              <a:gd name="connsiteY5" fmla="*/ 11416749 h 11416750"/>
              <a:gd name="connsiteX6" fmla="*/ 5983356 w 5983356"/>
              <a:gd name="connsiteY6" fmla="*/ 11416749 h 11416750"/>
              <a:gd name="connsiteX7" fmla="*/ 5983356 w 5983356"/>
              <a:gd name="connsiteY7" fmla="*/ 11277601 h 11416750"/>
              <a:gd name="connsiteX8" fmla="*/ 894521 w 5983356"/>
              <a:gd name="connsiteY8" fmla="*/ 11277601 h 11416750"/>
              <a:gd name="connsiteX9" fmla="*/ 894521 w 5983356"/>
              <a:gd name="connsiteY9" fmla="*/ 2009268 h 11416750"/>
              <a:gd name="connsiteX10" fmla="*/ 1010479 w 5983356"/>
              <a:gd name="connsiteY10" fmla="*/ 2020958 h 11416750"/>
              <a:gd name="connsiteX11" fmla="*/ 2020958 w 5983356"/>
              <a:gd name="connsiteY11" fmla="*/ 1010479 h 11416750"/>
              <a:gd name="connsiteX12" fmla="*/ 1010479 w 5983356"/>
              <a:gd name="connsiteY12" fmla="*/ 0 h 11416750"/>
              <a:gd name="connsiteX13" fmla="*/ 0 w 5983356"/>
              <a:gd name="connsiteY13" fmla="*/ 1010479 h 1141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83356" h="11416750">
                <a:moveTo>
                  <a:pt x="0" y="1010479"/>
                </a:moveTo>
                <a:cubicBezTo>
                  <a:pt x="0" y="1429033"/>
                  <a:pt x="254479" y="1788150"/>
                  <a:pt x="617155" y="1941550"/>
                </a:cubicBezTo>
                <a:lnTo>
                  <a:pt x="755373" y="1984455"/>
                </a:lnTo>
                <a:lnTo>
                  <a:pt x="755373" y="11416750"/>
                </a:lnTo>
                <a:lnTo>
                  <a:pt x="894521" y="11416750"/>
                </a:lnTo>
                <a:lnTo>
                  <a:pt x="894521" y="11416749"/>
                </a:lnTo>
                <a:lnTo>
                  <a:pt x="5983356" y="11416749"/>
                </a:lnTo>
                <a:lnTo>
                  <a:pt x="5983356" y="11277601"/>
                </a:lnTo>
                <a:lnTo>
                  <a:pt x="894521" y="11277601"/>
                </a:lnTo>
                <a:lnTo>
                  <a:pt x="894521" y="2009268"/>
                </a:lnTo>
                <a:lnTo>
                  <a:pt x="1010479" y="2020958"/>
                </a:lnTo>
                <a:cubicBezTo>
                  <a:pt x="1568551" y="2020958"/>
                  <a:pt x="2020958" y="1568551"/>
                  <a:pt x="2020958" y="1010479"/>
                </a:cubicBezTo>
                <a:cubicBezTo>
                  <a:pt x="2020958" y="452407"/>
                  <a:pt x="1568551" y="0"/>
                  <a:pt x="1010479" y="0"/>
                </a:cubicBezTo>
                <a:cubicBezTo>
                  <a:pt x="452407" y="0"/>
                  <a:pt x="0" y="452407"/>
                  <a:pt x="0" y="1010479"/>
                </a:cubicBezTo>
                <a:close/>
              </a:path>
            </a:pathLst>
          </a:custGeom>
          <a:gradFill>
            <a:gsLst>
              <a:gs pos="100000">
                <a:srgbClr val="0D6087"/>
              </a:gs>
              <a:gs pos="0">
                <a:srgbClr val="0DB2F0"/>
              </a:gs>
            </a:gsLst>
            <a:lin ang="5400000" scaled="1"/>
          </a:gradFill>
          <a:ln>
            <a:noFill/>
          </a:ln>
          <a:effectLst>
            <a:outerShdw blurRad="279400" dist="38100" dir="2700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B4BAACC7-0352-4C54-9741-0BA8CD71D8D1}"/>
              </a:ext>
            </a:extLst>
          </p:cNvPr>
          <p:cNvSpPr/>
          <p:nvPr/>
        </p:nvSpPr>
        <p:spPr>
          <a:xfrm>
            <a:off x="10306415" y="124165"/>
            <a:ext cx="1776856" cy="177685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381000" dist="50800" dir="13500000">
              <a:prstClr val="black">
                <a:alpha val="24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74C3B96C-87BA-465E-9FCD-9B46C2F8A441}"/>
              </a:ext>
            </a:extLst>
          </p:cNvPr>
          <p:cNvSpPr/>
          <p:nvPr/>
        </p:nvSpPr>
        <p:spPr>
          <a:xfrm>
            <a:off x="0" y="5983357"/>
            <a:ext cx="12192000" cy="874643"/>
          </a:xfrm>
          <a:prstGeom prst="rect">
            <a:avLst/>
          </a:prstGeom>
          <a:gradFill flip="none" rotWithShape="1">
            <a:gsLst>
              <a:gs pos="0">
                <a:srgbClr val="0D5579"/>
              </a:gs>
              <a:gs pos="100000">
                <a:srgbClr val="0DB2F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F829EE1A-F239-4704-8811-322FBE5C5968}"/>
              </a:ext>
            </a:extLst>
          </p:cNvPr>
          <p:cNvSpPr/>
          <p:nvPr/>
        </p:nvSpPr>
        <p:spPr>
          <a:xfrm>
            <a:off x="10306415" y="124165"/>
            <a:ext cx="1776856" cy="177685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381000" dist="50800" dir="13500000">
              <a:prstClr val="black">
                <a:alpha val="24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B9ACFF5A-922B-4374-A7C1-D7FB335B7C64}"/>
              </a:ext>
            </a:extLst>
          </p:cNvPr>
          <p:cNvSpPr txBox="1"/>
          <p:nvPr/>
        </p:nvSpPr>
        <p:spPr>
          <a:xfrm>
            <a:off x="99014" y="6253908"/>
            <a:ext cx="1824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7</a:t>
            </a:r>
            <a:r>
              <a:rPr lang="en-US" sz="1600" baseline="30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 </a:t>
            </a:r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July, 2021</a:t>
            </a: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13CEB9D6-C34D-4955-9368-DD347C19FD7E}"/>
              </a:ext>
            </a:extLst>
          </p:cNvPr>
          <p:cNvCxnSpPr>
            <a:cxnSpLocks/>
          </p:cNvCxnSpPr>
          <p:nvPr/>
        </p:nvCxnSpPr>
        <p:spPr>
          <a:xfrm flipV="1">
            <a:off x="344834" y="6570016"/>
            <a:ext cx="128016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A0DD331-5B1D-404A-947E-48A65B495173}"/>
              </a:ext>
            </a:extLst>
          </p:cNvPr>
          <p:cNvCxnSpPr>
            <a:cxnSpLocks/>
          </p:cNvCxnSpPr>
          <p:nvPr/>
        </p:nvCxnSpPr>
        <p:spPr>
          <a:xfrm>
            <a:off x="11467846" y="2504098"/>
            <a:ext cx="0" cy="3291840"/>
          </a:xfrm>
          <a:prstGeom prst="line">
            <a:avLst/>
          </a:prstGeom>
          <a:ln w="146050">
            <a:solidFill>
              <a:srgbClr val="0D55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FFEF6C1D-7740-45A7-8CCA-214BB17822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083" y="1221212"/>
            <a:ext cx="4163126" cy="615914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54C48034-A098-44F7-A563-062DEF00172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955"/>
          <a:stretch/>
        </p:blipFill>
        <p:spPr>
          <a:xfrm>
            <a:off x="10535080" y="345843"/>
            <a:ext cx="1375512" cy="1352597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544889BC-661F-4428-B568-AB9D84FF1D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414" y="5941655"/>
            <a:ext cx="768759" cy="855738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66A1C40C-0C4E-4983-9D5A-6902465B18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683" y="6084947"/>
            <a:ext cx="974495" cy="651485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BB569FA2-3FAE-40E5-A556-8D091B3662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628" y="6040116"/>
            <a:ext cx="2402681" cy="784663"/>
          </a:xfrm>
          <a:prstGeom prst="rect">
            <a:avLst/>
          </a:prstGeom>
        </p:spPr>
      </p:pic>
      <p:pic>
        <p:nvPicPr>
          <p:cNvPr id="83" name="Picture 2">
            <a:extLst>
              <a:ext uri="{FF2B5EF4-FFF2-40B4-BE49-F238E27FC236}">
                <a16:creationId xmlns:a16="http://schemas.microsoft.com/office/drawing/2014/main" id="{2BD1005A-3212-4BE4-888B-4B176BB96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3989" y="6236026"/>
            <a:ext cx="1409407" cy="416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" name="Picture 13" descr="Shape&#10;&#10;Description automatically generated with medium confidence">
            <a:extLst>
              <a:ext uri="{FF2B5EF4-FFF2-40B4-BE49-F238E27FC236}">
                <a16:creationId xmlns:a16="http://schemas.microsoft.com/office/drawing/2014/main" id="{61ECC07D-C141-4621-9EA6-BFEBD94C9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469" y="6002385"/>
            <a:ext cx="1954956" cy="755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" name="Graphic 3">
            <a:extLst>
              <a:ext uri="{FF2B5EF4-FFF2-40B4-BE49-F238E27FC236}">
                <a16:creationId xmlns:a16="http://schemas.microsoft.com/office/drawing/2014/main" id="{A5C19F33-6029-4846-B15C-1BB6DCC70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39"/>
          <a:stretch>
            <a:fillRect/>
          </a:stretch>
        </p:blipFill>
        <p:spPr bwMode="auto">
          <a:xfrm>
            <a:off x="2391804" y="6240009"/>
            <a:ext cx="2166280" cy="39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2B431D58-9A49-4E60-B391-894F1F2A6F02}"/>
              </a:ext>
            </a:extLst>
          </p:cNvPr>
          <p:cNvSpPr txBox="1"/>
          <p:nvPr/>
        </p:nvSpPr>
        <p:spPr>
          <a:xfrm>
            <a:off x="954903" y="1763903"/>
            <a:ext cx="5450511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u="sng" dirty="0">
                <a:solidFill>
                  <a:srgbClr val="116FA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Part 1</a:t>
            </a:r>
            <a:r>
              <a:rPr lang="en-US" sz="2000" b="1" dirty="0">
                <a:solidFill>
                  <a:srgbClr val="116FA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116FA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Introduction and overview of the Open Online Course “Integrated Recovery Planning and Policy Coherence Towards the SDG</a:t>
            </a:r>
            <a:r>
              <a:rPr lang="en-US" sz="2000" b="1" dirty="0">
                <a:solidFill>
                  <a:srgbClr val="116FA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</a:t>
            </a:r>
            <a:r>
              <a:rPr lang="en-US" sz="2000" b="1" dirty="0">
                <a:solidFill>
                  <a:srgbClr val="116FA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” and its 5 Modules: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 </a:t>
            </a:r>
            <a:endParaRPr lang="en-US" sz="200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000" b="1" u="sng" dirty="0">
              <a:solidFill>
                <a:srgbClr val="000000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CA" sz="1400" b="1" u="sng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Moderator</a:t>
            </a:r>
            <a:r>
              <a:rPr lang="en-CA" sz="1400" b="1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:</a:t>
            </a: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CA" sz="1400" b="1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Mr. Sami </a:t>
            </a:r>
            <a:r>
              <a:rPr lang="en-CA" sz="1400" b="1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Areikat</a:t>
            </a:r>
            <a:r>
              <a:rPr lang="en-CA" sz="1400" b="1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,</a:t>
            </a:r>
            <a:r>
              <a:rPr lang="en-CA" sz="14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Sustainable Development Officer, UNDESA/DSDG</a:t>
            </a:r>
            <a:endParaRPr lang="en-US" sz="1400" dirty="0"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Participant polling @ this course</a:t>
            </a: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endParaRPr lang="en-CA" sz="1400" b="1" u="sng" dirty="0"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CA" sz="1400" b="1" u="sng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Panellists</a:t>
            </a:r>
            <a:r>
              <a:rPr lang="en-CA" sz="1400" b="1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: </a:t>
            </a:r>
            <a:endParaRPr lang="en-US" sz="1400" b="1" dirty="0"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CA" sz="1400" b="1" dirty="0">
                <a:latin typeface="Roboto" panose="02000000000000000000" pitchFamily="2" charset="0"/>
                <a:ea typeface="Roboto" panose="02000000000000000000" pitchFamily="2" charset="0"/>
              </a:rPr>
              <a:t>Ms. Veronique Verbruggen</a:t>
            </a:r>
            <a:r>
              <a:rPr lang="en-CA" sz="1400" dirty="0">
                <a:latin typeface="Roboto" panose="02000000000000000000" pitchFamily="2" charset="0"/>
                <a:ea typeface="Roboto" panose="02000000000000000000" pitchFamily="2" charset="0"/>
              </a:rPr>
              <a:t>, Senior Interregional Advisor Governance and Public Institutions, </a:t>
            </a:r>
            <a:r>
              <a:rPr lang="en-CA" sz="1400" dirty="0" err="1">
                <a:latin typeface="Roboto" panose="02000000000000000000" pitchFamily="2" charset="0"/>
                <a:ea typeface="Roboto" panose="02000000000000000000" pitchFamily="2" charset="0"/>
              </a:rPr>
              <a:t>UNDESA</a:t>
            </a:r>
            <a:r>
              <a:rPr lang="en-CA" sz="1400" dirty="0">
                <a:latin typeface="Roboto" panose="02000000000000000000" pitchFamily="2" charset="0"/>
                <a:ea typeface="Roboto" panose="02000000000000000000" pitchFamily="2" charset="0"/>
              </a:rPr>
              <a:t>/</a:t>
            </a:r>
            <a:r>
              <a:rPr lang="en-CA" sz="1400" dirty="0" err="1">
                <a:latin typeface="Roboto" panose="02000000000000000000" pitchFamily="2" charset="0"/>
                <a:ea typeface="Roboto" panose="02000000000000000000" pitchFamily="2" charset="0"/>
              </a:rPr>
              <a:t>DPIDG</a:t>
            </a:r>
            <a:endParaRPr lang="en-US" sz="14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CA" sz="1400" b="1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Ms. Elena Proden</a:t>
            </a:r>
            <a:r>
              <a:rPr lang="en-CA" sz="14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, Senior Specialist, Strategic Implementation of the 2030 Agenda Unit, UNITAR</a:t>
            </a:r>
            <a:endParaRPr lang="en-US" sz="1400" dirty="0"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D211EDF-0404-495F-8AED-79D90C06F5B7}"/>
              </a:ext>
            </a:extLst>
          </p:cNvPr>
          <p:cNvSpPr txBox="1"/>
          <p:nvPr/>
        </p:nvSpPr>
        <p:spPr>
          <a:xfrm>
            <a:off x="6917096" y="2305615"/>
            <a:ext cx="4163126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u="sng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Part 1 Program </a:t>
            </a:r>
            <a:r>
              <a:rPr lang="en-US" sz="2400" b="1" u="sng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(30 minutes)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400" b="1" u="sng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400" b="1" u="sng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Panelists (17 minutes)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400" b="1" u="sng" dirty="0">
                <a:latin typeface="Roboto" panose="02000000000000000000" pitchFamily="2" charset="0"/>
                <a:ea typeface="Roboto" panose="02000000000000000000" pitchFamily="2" charset="0"/>
              </a:rPr>
              <a:t>Poll 1 (3 minutes)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400" b="1" u="sng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Q&amp;A (10 minutes)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000" b="1" u="sng" dirty="0">
              <a:solidFill>
                <a:srgbClr val="116FA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283315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2623</TotalTime>
  <Words>1397</Words>
  <Application>Microsoft Office PowerPoint</Application>
  <PresentationFormat>Widescreen</PresentationFormat>
  <Paragraphs>240</Paragraphs>
  <Slides>24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Roboto</vt:lpstr>
      <vt:lpstr>Calibri</vt:lpstr>
      <vt:lpstr>Arial</vt:lpstr>
      <vt:lpstr>Wingdings</vt:lpstr>
      <vt:lpstr>Calibri Light</vt:lpstr>
      <vt:lpstr>Gill Sans MT</vt:lpstr>
      <vt:lpstr>Symbol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Integrating Indigenous Knowledge with Emerging Technologies to Enhance Sustainability and Resilience of Food System</dc:title>
  <dc:creator>Alfa Sunny</dc:creator>
  <cp:lastModifiedBy>Sami</cp:lastModifiedBy>
  <cp:revision>439</cp:revision>
  <dcterms:created xsi:type="dcterms:W3CDTF">2021-05-25T22:11:30Z</dcterms:created>
  <dcterms:modified xsi:type="dcterms:W3CDTF">2021-07-08T18:13:19Z</dcterms:modified>
</cp:coreProperties>
</file>