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7" r:id="rId2"/>
    <p:sldId id="304" r:id="rId3"/>
    <p:sldId id="308" r:id="rId4"/>
    <p:sldId id="326" r:id="rId5"/>
    <p:sldId id="328" r:id="rId6"/>
    <p:sldId id="334" r:id="rId7"/>
    <p:sldId id="329" r:id="rId8"/>
    <p:sldId id="338" r:id="rId9"/>
    <p:sldId id="337" r:id="rId10"/>
    <p:sldId id="342" r:id="rId11"/>
    <p:sldId id="343" r:id="rId12"/>
    <p:sldId id="339" r:id="rId13"/>
    <p:sldId id="270" r:id="rId14"/>
    <p:sldId id="340" r:id="rId15"/>
    <p:sldId id="331"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dourazak IBRAHIM"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7"/>
  </p:normalViewPr>
  <p:slideViewPr>
    <p:cSldViewPr snapToGrid="0" snapToObjects="1">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9-10T23:24:22.066" idx="1">
    <p:pos x="10" y="10"/>
    <p:text/>
  </p:cm>
</p:cmLst>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4C5D92-46F6-4443-928F-60592AE21F28}" type="doc">
      <dgm:prSet loTypeId="urn:microsoft.com/office/officeart/2005/8/layout/StepDownProcess" loCatId="" qsTypeId="urn:microsoft.com/office/officeart/2005/8/quickstyle/3D3" qsCatId="3D" csTypeId="urn:microsoft.com/office/officeart/2005/8/colors/colorful4" csCatId="colorful" phldr="1"/>
      <dgm:spPr/>
      <dgm:t>
        <a:bodyPr/>
        <a:lstStyle/>
        <a:p>
          <a:endParaRPr lang="fr-FR"/>
        </a:p>
      </dgm:t>
    </dgm:pt>
    <dgm:pt modelId="{BF54D800-4E49-0642-AE48-6CE7F88D821D}">
      <dgm:prSet custT="1"/>
      <dgm:spPr/>
      <dgm:t>
        <a:bodyPr/>
        <a:lstStyle/>
        <a:p>
          <a:pPr algn="ctr" rtl="0"/>
          <a:endParaRPr lang="fr-FR" sz="2800" dirty="0"/>
        </a:p>
        <a:p>
          <a:pPr algn="ctr" rtl="0"/>
          <a:r>
            <a:rPr lang="fr-FR" sz="2800" b="0" dirty="0"/>
            <a:t>1 . Contexte comorien sur les </a:t>
          </a:r>
          <a:r>
            <a:rPr lang="fr-FR" sz="2000" b="0" dirty="0"/>
            <a:t>ODD</a:t>
          </a:r>
          <a:r>
            <a:rPr lang="fr-FR" sz="1600" b="1" dirty="0"/>
            <a:t>. </a:t>
          </a:r>
        </a:p>
        <a:p>
          <a:pPr algn="ctr" rtl="0"/>
          <a:endParaRPr lang="fr-FR" sz="800" dirty="0"/>
        </a:p>
      </dgm:t>
    </dgm:pt>
    <dgm:pt modelId="{44E13B67-B0AA-3B44-A407-E3F8454FBED9}" type="parTrans" cxnId="{4577ED97-0E68-854D-9D9A-4B2223BFC081}">
      <dgm:prSet/>
      <dgm:spPr/>
      <dgm:t>
        <a:bodyPr/>
        <a:lstStyle/>
        <a:p>
          <a:pPr algn="ctr"/>
          <a:endParaRPr lang="fr-FR"/>
        </a:p>
      </dgm:t>
    </dgm:pt>
    <dgm:pt modelId="{9535799C-2D91-3342-BB98-1E8F13393892}" type="sibTrans" cxnId="{4577ED97-0E68-854D-9D9A-4B2223BFC081}">
      <dgm:prSet/>
      <dgm:spPr/>
      <dgm:t>
        <a:bodyPr/>
        <a:lstStyle/>
        <a:p>
          <a:pPr algn="ctr"/>
          <a:endParaRPr lang="fr-FR"/>
        </a:p>
      </dgm:t>
    </dgm:pt>
    <dgm:pt modelId="{81978CF0-37D2-BA46-98C3-025ABC1C9D2F}">
      <dgm:prSet custT="1"/>
      <dgm:spPr/>
      <dgm:t>
        <a:bodyPr/>
        <a:lstStyle/>
        <a:p>
          <a:pPr algn="ctr" rtl="0"/>
          <a:r>
            <a:rPr lang="fr-FR" sz="2800" dirty="0"/>
            <a:t>4.Principaux défis</a:t>
          </a:r>
        </a:p>
      </dgm:t>
    </dgm:pt>
    <dgm:pt modelId="{B7F0D93D-D08D-8049-A27F-9C437AEDAEF2}" type="parTrans" cxnId="{6FDBC831-2946-3746-841B-FCB700B48441}">
      <dgm:prSet/>
      <dgm:spPr/>
      <dgm:t>
        <a:bodyPr/>
        <a:lstStyle/>
        <a:p>
          <a:pPr algn="ctr"/>
          <a:endParaRPr lang="fr-FR"/>
        </a:p>
      </dgm:t>
    </dgm:pt>
    <dgm:pt modelId="{9FFA3733-C848-3540-BA3D-581D2344B2B8}" type="sibTrans" cxnId="{6FDBC831-2946-3746-841B-FCB700B48441}">
      <dgm:prSet/>
      <dgm:spPr/>
      <dgm:t>
        <a:bodyPr/>
        <a:lstStyle/>
        <a:p>
          <a:pPr algn="ctr"/>
          <a:endParaRPr lang="fr-FR"/>
        </a:p>
      </dgm:t>
    </dgm:pt>
    <dgm:pt modelId="{AD3EAB4A-E03F-954F-8183-53B3CF4E950B}">
      <dgm:prSet custT="1"/>
      <dgm:spPr/>
      <dgm:t>
        <a:bodyPr/>
        <a:lstStyle/>
        <a:p>
          <a:pPr algn="ctr" rtl="0"/>
          <a:r>
            <a:rPr lang="fr-FR" sz="2800" dirty="0"/>
            <a:t>2.Processus de domestication et de priorisation </a:t>
          </a:r>
        </a:p>
      </dgm:t>
    </dgm:pt>
    <dgm:pt modelId="{677E2932-7DE6-EE46-BCC3-FC8912CFD117}" type="sibTrans" cxnId="{DFE29BB7-4180-5046-B6C8-0AAC46A87C6E}">
      <dgm:prSet/>
      <dgm:spPr/>
      <dgm:t>
        <a:bodyPr/>
        <a:lstStyle/>
        <a:p>
          <a:pPr algn="ctr"/>
          <a:endParaRPr lang="fr-FR"/>
        </a:p>
      </dgm:t>
    </dgm:pt>
    <dgm:pt modelId="{F2E90138-161F-9F40-9D41-121C37CCD2EB}" type="parTrans" cxnId="{DFE29BB7-4180-5046-B6C8-0AAC46A87C6E}">
      <dgm:prSet/>
      <dgm:spPr/>
      <dgm:t>
        <a:bodyPr/>
        <a:lstStyle/>
        <a:p>
          <a:pPr algn="ctr"/>
          <a:endParaRPr lang="fr-FR"/>
        </a:p>
      </dgm:t>
    </dgm:pt>
    <dgm:pt modelId="{5FDA490B-B3C2-7F4E-BB15-1453685A19BB}">
      <dgm:prSet/>
      <dgm:spPr/>
      <dgm:t>
        <a:bodyPr/>
        <a:lstStyle/>
        <a:p>
          <a:pPr rtl="0"/>
          <a:r>
            <a:rPr lang="fr-FR" dirty="0"/>
            <a:t>3. Cadre de suivi &amp;évaluation</a:t>
          </a:r>
        </a:p>
      </dgm:t>
    </dgm:pt>
    <dgm:pt modelId="{9FB76F6B-DD3F-F148-B601-0541E623F568}" type="parTrans" cxnId="{FD7AAAB7-2DF6-4F42-9EC9-3F220DBC1E8E}">
      <dgm:prSet/>
      <dgm:spPr/>
      <dgm:t>
        <a:bodyPr/>
        <a:lstStyle/>
        <a:p>
          <a:endParaRPr lang="fr-FR"/>
        </a:p>
      </dgm:t>
    </dgm:pt>
    <dgm:pt modelId="{4635E09F-C1B4-E14F-97C0-6412B14B5FA8}" type="sibTrans" cxnId="{FD7AAAB7-2DF6-4F42-9EC9-3F220DBC1E8E}">
      <dgm:prSet/>
      <dgm:spPr/>
      <dgm:t>
        <a:bodyPr/>
        <a:lstStyle/>
        <a:p>
          <a:endParaRPr lang="fr-FR"/>
        </a:p>
      </dgm:t>
    </dgm:pt>
    <dgm:pt modelId="{C34FB609-4A99-EC45-8CAB-8CD6D1044CC5}" type="pres">
      <dgm:prSet presAssocID="{794C5D92-46F6-4443-928F-60592AE21F28}" presName="rootnode" presStyleCnt="0">
        <dgm:presLayoutVars>
          <dgm:chMax/>
          <dgm:chPref/>
          <dgm:dir/>
          <dgm:animLvl val="lvl"/>
        </dgm:presLayoutVars>
      </dgm:prSet>
      <dgm:spPr/>
    </dgm:pt>
    <dgm:pt modelId="{BF08CCA6-724F-6242-8358-04648CD1DD57}" type="pres">
      <dgm:prSet presAssocID="{BF54D800-4E49-0642-AE48-6CE7F88D821D}" presName="composite" presStyleCnt="0"/>
      <dgm:spPr/>
    </dgm:pt>
    <dgm:pt modelId="{1FA31961-616C-BC4E-9A58-C46CF174D862}" type="pres">
      <dgm:prSet presAssocID="{BF54D800-4E49-0642-AE48-6CE7F88D821D}" presName="bentUpArrow1" presStyleLbl="alignImgPlace1" presStyleIdx="0" presStyleCnt="3" custScaleY="117478" custLinFactX="-95409" custLinFactY="-100000" custLinFactNeighborX="-100000" custLinFactNeighborY="-186794"/>
      <dgm:spPr/>
    </dgm:pt>
    <dgm:pt modelId="{261689E4-BC86-574D-9732-514B4DCE2700}" type="pres">
      <dgm:prSet presAssocID="{BF54D800-4E49-0642-AE48-6CE7F88D821D}" presName="ParentText" presStyleLbl="node1" presStyleIdx="0" presStyleCnt="4" custScaleX="847854" custScaleY="123363" custLinFactY="-134066" custLinFactNeighborX="-75714" custLinFactNeighborY="-200000">
        <dgm:presLayoutVars>
          <dgm:chMax val="1"/>
          <dgm:chPref val="1"/>
          <dgm:bulletEnabled val="1"/>
        </dgm:presLayoutVars>
      </dgm:prSet>
      <dgm:spPr/>
    </dgm:pt>
    <dgm:pt modelId="{096BD5DB-B81F-F344-BC36-875D1CD68D34}" type="pres">
      <dgm:prSet presAssocID="{BF54D800-4E49-0642-AE48-6CE7F88D821D}" presName="ChildText" presStyleLbl="revTx" presStyleIdx="0" presStyleCnt="3">
        <dgm:presLayoutVars>
          <dgm:chMax val="0"/>
          <dgm:chPref val="0"/>
          <dgm:bulletEnabled val="1"/>
        </dgm:presLayoutVars>
      </dgm:prSet>
      <dgm:spPr/>
    </dgm:pt>
    <dgm:pt modelId="{63E4A763-84B1-024C-8109-EF49EA0BB392}" type="pres">
      <dgm:prSet presAssocID="{9535799C-2D91-3342-BB98-1E8F13393892}" presName="sibTrans" presStyleCnt="0"/>
      <dgm:spPr/>
    </dgm:pt>
    <dgm:pt modelId="{58D4E98F-E1DF-F440-A280-4BE018725E95}" type="pres">
      <dgm:prSet presAssocID="{AD3EAB4A-E03F-954F-8183-53B3CF4E950B}" presName="composite" presStyleCnt="0"/>
      <dgm:spPr/>
    </dgm:pt>
    <dgm:pt modelId="{5707CE46-8B10-7F4D-838E-290D75A7F452}" type="pres">
      <dgm:prSet presAssocID="{AD3EAB4A-E03F-954F-8183-53B3CF4E950B}" presName="bentUpArrow1" presStyleLbl="alignImgPlace1" presStyleIdx="1" presStyleCnt="3" custScaleX="151692" custScaleY="186829" custLinFactX="-144774" custLinFactNeighborX="-200000" custLinFactNeighborY="-68366"/>
      <dgm:spPr/>
    </dgm:pt>
    <dgm:pt modelId="{203D33FC-5E97-FF40-AC8B-BFA177AF01C5}" type="pres">
      <dgm:prSet presAssocID="{AD3EAB4A-E03F-954F-8183-53B3CF4E950B}" presName="ParentText" presStyleLbl="node1" presStyleIdx="1" presStyleCnt="4" custScaleX="967419" custScaleY="186664" custLinFactX="-19659" custLinFactY="-75930" custLinFactNeighborX="-100000" custLinFactNeighborY="-100000">
        <dgm:presLayoutVars>
          <dgm:chMax val="1"/>
          <dgm:chPref val="1"/>
          <dgm:bulletEnabled val="1"/>
        </dgm:presLayoutVars>
      </dgm:prSet>
      <dgm:spPr/>
    </dgm:pt>
    <dgm:pt modelId="{AA89651D-F661-9345-B534-79D9767AE7AC}" type="pres">
      <dgm:prSet presAssocID="{AD3EAB4A-E03F-954F-8183-53B3CF4E950B}" presName="ChildText" presStyleLbl="revTx" presStyleIdx="1" presStyleCnt="3">
        <dgm:presLayoutVars>
          <dgm:chMax val="0"/>
          <dgm:chPref val="0"/>
          <dgm:bulletEnabled val="1"/>
        </dgm:presLayoutVars>
      </dgm:prSet>
      <dgm:spPr/>
    </dgm:pt>
    <dgm:pt modelId="{449B4BE3-528D-9A4A-BB16-8ACC8C560BB5}" type="pres">
      <dgm:prSet presAssocID="{677E2932-7DE6-EE46-BCC3-FC8912CFD117}" presName="sibTrans" presStyleCnt="0"/>
      <dgm:spPr/>
    </dgm:pt>
    <dgm:pt modelId="{D428E58A-45FD-5A4D-917F-845F3A0A5B68}" type="pres">
      <dgm:prSet presAssocID="{81978CF0-37D2-BA46-98C3-025ABC1C9D2F}" presName="composite" presStyleCnt="0"/>
      <dgm:spPr/>
    </dgm:pt>
    <dgm:pt modelId="{34044AD3-FCB1-8F41-BC2C-6D4CCC87AB5D}" type="pres">
      <dgm:prSet presAssocID="{81978CF0-37D2-BA46-98C3-025ABC1C9D2F}" presName="bentUpArrow1" presStyleLbl="alignImgPlace1" presStyleIdx="2" presStyleCnt="3" custScaleX="193315" custLinFactX="-100000" custLinFactNeighborX="-130257" custLinFactNeighborY="-23296"/>
      <dgm:spPr/>
    </dgm:pt>
    <dgm:pt modelId="{8AEC4921-3CE9-BB4C-BD7E-E54CF3F99461}" type="pres">
      <dgm:prSet presAssocID="{81978CF0-37D2-BA46-98C3-025ABC1C9D2F}" presName="ParentText" presStyleLbl="node1" presStyleIdx="2" presStyleCnt="4" custScaleX="677592" custScaleY="98711" custLinFactX="100000" custLinFactY="36505" custLinFactNeighborX="165552" custLinFactNeighborY="100000">
        <dgm:presLayoutVars>
          <dgm:chMax val="1"/>
          <dgm:chPref val="1"/>
          <dgm:bulletEnabled val="1"/>
        </dgm:presLayoutVars>
      </dgm:prSet>
      <dgm:spPr/>
    </dgm:pt>
    <dgm:pt modelId="{E29CF9AD-3464-1348-BBC4-8613355E479F}" type="pres">
      <dgm:prSet presAssocID="{81978CF0-37D2-BA46-98C3-025ABC1C9D2F}" presName="ChildText" presStyleLbl="revTx" presStyleIdx="2" presStyleCnt="3">
        <dgm:presLayoutVars>
          <dgm:chMax val="0"/>
          <dgm:chPref val="0"/>
          <dgm:bulletEnabled val="1"/>
        </dgm:presLayoutVars>
      </dgm:prSet>
      <dgm:spPr/>
    </dgm:pt>
    <dgm:pt modelId="{9FA7E81B-E0B3-5A4E-9650-45057CE9DCF2}" type="pres">
      <dgm:prSet presAssocID="{9FFA3733-C848-3540-BA3D-581D2344B2B8}" presName="sibTrans" presStyleCnt="0"/>
      <dgm:spPr/>
    </dgm:pt>
    <dgm:pt modelId="{5793D489-4815-6443-B153-BC19454AAC3A}" type="pres">
      <dgm:prSet presAssocID="{5FDA490B-B3C2-7F4E-BB15-1453685A19BB}" presName="composite" presStyleCnt="0"/>
      <dgm:spPr/>
    </dgm:pt>
    <dgm:pt modelId="{A4C0702C-A7E0-774D-962B-2007E000FE4A}" type="pres">
      <dgm:prSet presAssocID="{5FDA490B-B3C2-7F4E-BB15-1453685A19BB}" presName="ParentText" presStyleLbl="node1" presStyleIdx="3" presStyleCnt="4" custScaleX="677592" custScaleY="98711" custLinFactX="-202591" custLinFactY="-39092" custLinFactNeighborX="-300000" custLinFactNeighborY="-100000">
        <dgm:presLayoutVars>
          <dgm:chMax val="1"/>
          <dgm:chPref val="1"/>
          <dgm:bulletEnabled val="1"/>
        </dgm:presLayoutVars>
      </dgm:prSet>
      <dgm:spPr/>
    </dgm:pt>
  </dgm:ptLst>
  <dgm:cxnLst>
    <dgm:cxn modelId="{B977A710-6AF2-DD43-A450-45D3CF3DF9C9}" type="presOf" srcId="{BF54D800-4E49-0642-AE48-6CE7F88D821D}" destId="{261689E4-BC86-574D-9732-514B4DCE2700}" srcOrd="0" destOrd="0" presId="urn:microsoft.com/office/officeart/2005/8/layout/StepDownProcess"/>
    <dgm:cxn modelId="{9A32872A-4E88-2545-8891-00FDF069BB64}" type="presOf" srcId="{794C5D92-46F6-4443-928F-60592AE21F28}" destId="{C34FB609-4A99-EC45-8CAB-8CD6D1044CC5}" srcOrd="0" destOrd="0" presId="urn:microsoft.com/office/officeart/2005/8/layout/StepDownProcess"/>
    <dgm:cxn modelId="{5696F82B-D096-9941-9FB5-92DD6610BD06}" type="presOf" srcId="{5FDA490B-B3C2-7F4E-BB15-1453685A19BB}" destId="{A4C0702C-A7E0-774D-962B-2007E000FE4A}" srcOrd="0" destOrd="0" presId="urn:microsoft.com/office/officeart/2005/8/layout/StepDownProcess"/>
    <dgm:cxn modelId="{6FDBC831-2946-3746-841B-FCB700B48441}" srcId="{794C5D92-46F6-4443-928F-60592AE21F28}" destId="{81978CF0-37D2-BA46-98C3-025ABC1C9D2F}" srcOrd="2" destOrd="0" parTransId="{B7F0D93D-D08D-8049-A27F-9C437AEDAEF2}" sibTransId="{9FFA3733-C848-3540-BA3D-581D2344B2B8}"/>
    <dgm:cxn modelId="{679F7F4E-C3AA-A546-AB86-A9AAEFAB6FE2}" type="presOf" srcId="{81978CF0-37D2-BA46-98C3-025ABC1C9D2F}" destId="{8AEC4921-3CE9-BB4C-BD7E-E54CF3F99461}" srcOrd="0" destOrd="0" presId="urn:microsoft.com/office/officeart/2005/8/layout/StepDownProcess"/>
    <dgm:cxn modelId="{4577ED97-0E68-854D-9D9A-4B2223BFC081}" srcId="{794C5D92-46F6-4443-928F-60592AE21F28}" destId="{BF54D800-4E49-0642-AE48-6CE7F88D821D}" srcOrd="0" destOrd="0" parTransId="{44E13B67-B0AA-3B44-A407-E3F8454FBED9}" sibTransId="{9535799C-2D91-3342-BB98-1E8F13393892}"/>
    <dgm:cxn modelId="{8314B39F-095C-B940-A994-E7D08CF34EEC}" type="presOf" srcId="{AD3EAB4A-E03F-954F-8183-53B3CF4E950B}" destId="{203D33FC-5E97-FF40-AC8B-BFA177AF01C5}" srcOrd="0" destOrd="0" presId="urn:microsoft.com/office/officeart/2005/8/layout/StepDownProcess"/>
    <dgm:cxn modelId="{DFE29BB7-4180-5046-B6C8-0AAC46A87C6E}" srcId="{794C5D92-46F6-4443-928F-60592AE21F28}" destId="{AD3EAB4A-E03F-954F-8183-53B3CF4E950B}" srcOrd="1" destOrd="0" parTransId="{F2E90138-161F-9F40-9D41-121C37CCD2EB}" sibTransId="{677E2932-7DE6-EE46-BCC3-FC8912CFD117}"/>
    <dgm:cxn modelId="{FD7AAAB7-2DF6-4F42-9EC9-3F220DBC1E8E}" srcId="{794C5D92-46F6-4443-928F-60592AE21F28}" destId="{5FDA490B-B3C2-7F4E-BB15-1453685A19BB}" srcOrd="3" destOrd="0" parTransId="{9FB76F6B-DD3F-F148-B601-0541E623F568}" sibTransId="{4635E09F-C1B4-E14F-97C0-6412B14B5FA8}"/>
    <dgm:cxn modelId="{267B683C-C78B-1246-9A9E-E8894BC84889}" type="presParOf" srcId="{C34FB609-4A99-EC45-8CAB-8CD6D1044CC5}" destId="{BF08CCA6-724F-6242-8358-04648CD1DD57}" srcOrd="0" destOrd="0" presId="urn:microsoft.com/office/officeart/2005/8/layout/StepDownProcess"/>
    <dgm:cxn modelId="{246C5E27-29F8-4340-9AEE-AFA401038832}" type="presParOf" srcId="{BF08CCA6-724F-6242-8358-04648CD1DD57}" destId="{1FA31961-616C-BC4E-9A58-C46CF174D862}" srcOrd="0" destOrd="0" presId="urn:microsoft.com/office/officeart/2005/8/layout/StepDownProcess"/>
    <dgm:cxn modelId="{FD1DCDAE-9F4C-A54C-8AFB-33EC1CD8A99A}" type="presParOf" srcId="{BF08CCA6-724F-6242-8358-04648CD1DD57}" destId="{261689E4-BC86-574D-9732-514B4DCE2700}" srcOrd="1" destOrd="0" presId="urn:microsoft.com/office/officeart/2005/8/layout/StepDownProcess"/>
    <dgm:cxn modelId="{D04D13F1-E2CE-984C-BE52-F2576F9D8ACE}" type="presParOf" srcId="{BF08CCA6-724F-6242-8358-04648CD1DD57}" destId="{096BD5DB-B81F-F344-BC36-875D1CD68D34}" srcOrd="2" destOrd="0" presId="urn:microsoft.com/office/officeart/2005/8/layout/StepDownProcess"/>
    <dgm:cxn modelId="{D395E77E-4A4B-8748-B796-8582761B5F25}" type="presParOf" srcId="{C34FB609-4A99-EC45-8CAB-8CD6D1044CC5}" destId="{63E4A763-84B1-024C-8109-EF49EA0BB392}" srcOrd="1" destOrd="0" presId="urn:microsoft.com/office/officeart/2005/8/layout/StepDownProcess"/>
    <dgm:cxn modelId="{73AD6B9A-3C2A-604D-9159-C668B6DE1357}" type="presParOf" srcId="{C34FB609-4A99-EC45-8CAB-8CD6D1044CC5}" destId="{58D4E98F-E1DF-F440-A280-4BE018725E95}" srcOrd="2" destOrd="0" presId="urn:microsoft.com/office/officeart/2005/8/layout/StepDownProcess"/>
    <dgm:cxn modelId="{AA312CC8-0DB0-C34E-8CCA-ECA0C6A60344}" type="presParOf" srcId="{58D4E98F-E1DF-F440-A280-4BE018725E95}" destId="{5707CE46-8B10-7F4D-838E-290D75A7F452}" srcOrd="0" destOrd="0" presId="urn:microsoft.com/office/officeart/2005/8/layout/StepDownProcess"/>
    <dgm:cxn modelId="{7F589C91-FA0E-EB43-AF9C-0C901E2B1776}" type="presParOf" srcId="{58D4E98F-E1DF-F440-A280-4BE018725E95}" destId="{203D33FC-5E97-FF40-AC8B-BFA177AF01C5}" srcOrd="1" destOrd="0" presId="urn:microsoft.com/office/officeart/2005/8/layout/StepDownProcess"/>
    <dgm:cxn modelId="{BBFBB825-D0FC-3240-A44F-F2BB1583B5F3}" type="presParOf" srcId="{58D4E98F-E1DF-F440-A280-4BE018725E95}" destId="{AA89651D-F661-9345-B534-79D9767AE7AC}" srcOrd="2" destOrd="0" presId="urn:microsoft.com/office/officeart/2005/8/layout/StepDownProcess"/>
    <dgm:cxn modelId="{6064B6F2-FE97-6345-8983-AEA04BCAF968}" type="presParOf" srcId="{C34FB609-4A99-EC45-8CAB-8CD6D1044CC5}" destId="{449B4BE3-528D-9A4A-BB16-8ACC8C560BB5}" srcOrd="3" destOrd="0" presId="urn:microsoft.com/office/officeart/2005/8/layout/StepDownProcess"/>
    <dgm:cxn modelId="{CD66B7C5-001E-824A-A6AB-EBB9CB27DEAA}" type="presParOf" srcId="{C34FB609-4A99-EC45-8CAB-8CD6D1044CC5}" destId="{D428E58A-45FD-5A4D-917F-845F3A0A5B68}" srcOrd="4" destOrd="0" presId="urn:microsoft.com/office/officeart/2005/8/layout/StepDownProcess"/>
    <dgm:cxn modelId="{84CB3500-8B55-BC48-BCEC-6432CCB74D3B}" type="presParOf" srcId="{D428E58A-45FD-5A4D-917F-845F3A0A5B68}" destId="{34044AD3-FCB1-8F41-BC2C-6D4CCC87AB5D}" srcOrd="0" destOrd="0" presId="urn:microsoft.com/office/officeart/2005/8/layout/StepDownProcess"/>
    <dgm:cxn modelId="{E0A5A86B-E171-9D46-9F26-36A2DACA313E}" type="presParOf" srcId="{D428E58A-45FD-5A4D-917F-845F3A0A5B68}" destId="{8AEC4921-3CE9-BB4C-BD7E-E54CF3F99461}" srcOrd="1" destOrd="0" presId="urn:microsoft.com/office/officeart/2005/8/layout/StepDownProcess"/>
    <dgm:cxn modelId="{C811D134-C53D-584B-AEF2-8AFECC8E96D4}" type="presParOf" srcId="{D428E58A-45FD-5A4D-917F-845F3A0A5B68}" destId="{E29CF9AD-3464-1348-BBC4-8613355E479F}" srcOrd="2" destOrd="0" presId="urn:microsoft.com/office/officeart/2005/8/layout/StepDownProcess"/>
    <dgm:cxn modelId="{AAAA68C7-A7A3-C346-9BE1-517573020CAF}" type="presParOf" srcId="{C34FB609-4A99-EC45-8CAB-8CD6D1044CC5}" destId="{9FA7E81B-E0B3-5A4E-9650-45057CE9DCF2}" srcOrd="5" destOrd="0" presId="urn:microsoft.com/office/officeart/2005/8/layout/StepDownProcess"/>
    <dgm:cxn modelId="{FCBC28D2-01D2-7446-A53B-81D110A314E1}" type="presParOf" srcId="{C34FB609-4A99-EC45-8CAB-8CD6D1044CC5}" destId="{5793D489-4815-6443-B153-BC19454AAC3A}" srcOrd="6" destOrd="0" presId="urn:microsoft.com/office/officeart/2005/8/layout/StepDownProcess"/>
    <dgm:cxn modelId="{60802DA5-DCA0-8341-84C4-50CFFC0F2ED7}" type="presParOf" srcId="{5793D489-4815-6443-B153-BC19454AAC3A}" destId="{A4C0702C-A7E0-774D-962B-2007E000FE4A}" srcOrd="0" destOrd="0" presId="urn:microsoft.com/office/officeart/2005/8/layout/StepDownProcess"/>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D0E5AA-A15F-2E4C-995E-11C3167FC203}" type="doc">
      <dgm:prSet loTypeId="urn:microsoft.com/office/officeart/2005/8/layout/arrow2" loCatId="" qsTypeId="urn:microsoft.com/office/officeart/2009/2/quickstyle/3D8" qsCatId="3D" csTypeId="urn:microsoft.com/office/officeart/2005/8/colors/accent1_2" csCatId="accent1" phldr="1"/>
      <dgm:spPr/>
      <dgm:t>
        <a:bodyPr/>
        <a:lstStyle/>
        <a:p>
          <a:endParaRPr lang="fr-FR"/>
        </a:p>
      </dgm:t>
    </dgm:pt>
    <dgm:pt modelId="{799425E1-C2C6-8644-95B1-37EA3145D7E5}">
      <dgm:prSet phldrT="[Texte]" custT="1"/>
      <dgm:spPr/>
      <dgm:t>
        <a:bodyPr/>
        <a:lstStyle/>
        <a:p>
          <a:r>
            <a:rPr lang="fr-FR" sz="1600" dirty="0"/>
            <a:t> </a:t>
          </a:r>
          <a:r>
            <a:rPr lang="fr-FR" sz="2000" dirty="0"/>
            <a:t>OMD</a:t>
          </a:r>
        </a:p>
      </dgm:t>
    </dgm:pt>
    <dgm:pt modelId="{45F54D47-2432-D345-AE0F-94A87BDEA004}" type="parTrans" cxnId="{8D4595DF-AD0F-B242-B4AD-35CB64CB6631}">
      <dgm:prSet/>
      <dgm:spPr/>
      <dgm:t>
        <a:bodyPr/>
        <a:lstStyle/>
        <a:p>
          <a:endParaRPr lang="fr-FR"/>
        </a:p>
      </dgm:t>
    </dgm:pt>
    <dgm:pt modelId="{846F3B76-A45A-FB4C-8687-A82322322BCD}" type="sibTrans" cxnId="{8D4595DF-AD0F-B242-B4AD-35CB64CB6631}">
      <dgm:prSet/>
      <dgm:spPr/>
      <dgm:t>
        <a:bodyPr/>
        <a:lstStyle/>
        <a:p>
          <a:endParaRPr lang="fr-FR"/>
        </a:p>
      </dgm:t>
    </dgm:pt>
    <dgm:pt modelId="{F712C7B7-0F4F-A343-8AA2-1EA7E7012CC3}">
      <dgm:prSet phldrT="[Texte]" custT="1"/>
      <dgm:spPr/>
      <dgm:t>
        <a:bodyPr/>
        <a:lstStyle/>
        <a:p>
          <a:r>
            <a:rPr lang="fr-FR" sz="2000" dirty="0"/>
            <a:t>      </a:t>
          </a:r>
          <a:r>
            <a:rPr lang="fr-FR" sz="4400" dirty="0"/>
            <a:t> </a:t>
          </a:r>
          <a:r>
            <a:rPr lang="fr-FR" sz="2800" dirty="0"/>
            <a:t>ODD</a:t>
          </a:r>
          <a:endParaRPr lang="fr-FR" sz="2000" dirty="0"/>
        </a:p>
      </dgm:t>
    </dgm:pt>
    <dgm:pt modelId="{884E81B5-8392-F149-B72A-DEE7DF6A8B59}" type="parTrans" cxnId="{C1B070EC-C9A4-AE48-8DF1-D34FFE3B9686}">
      <dgm:prSet/>
      <dgm:spPr/>
      <dgm:t>
        <a:bodyPr/>
        <a:lstStyle/>
        <a:p>
          <a:endParaRPr lang="fr-FR"/>
        </a:p>
      </dgm:t>
    </dgm:pt>
    <dgm:pt modelId="{FD205482-CA8E-A64F-9472-C0CC965786F2}" type="sibTrans" cxnId="{C1B070EC-C9A4-AE48-8DF1-D34FFE3B9686}">
      <dgm:prSet/>
      <dgm:spPr/>
      <dgm:t>
        <a:bodyPr/>
        <a:lstStyle/>
        <a:p>
          <a:endParaRPr lang="fr-FR"/>
        </a:p>
      </dgm:t>
    </dgm:pt>
    <dgm:pt modelId="{0561610A-310B-6A4F-8543-F450E6EA9DE3}">
      <dgm:prSet/>
      <dgm:spPr/>
      <dgm:t>
        <a:bodyPr/>
        <a:lstStyle/>
        <a:p>
          <a:endParaRPr lang="fr-FR" dirty="0"/>
        </a:p>
      </dgm:t>
    </dgm:pt>
    <dgm:pt modelId="{E8B8C3B0-5798-C247-9FDE-EC05224F72E0}" type="parTrans" cxnId="{EB0551FD-30A3-CC41-A4C0-85CC94AC8797}">
      <dgm:prSet/>
      <dgm:spPr/>
      <dgm:t>
        <a:bodyPr/>
        <a:lstStyle/>
        <a:p>
          <a:endParaRPr lang="fr-FR"/>
        </a:p>
      </dgm:t>
    </dgm:pt>
    <dgm:pt modelId="{4E691BF3-CAFC-3146-8206-6751CFF93E2D}" type="sibTrans" cxnId="{EB0551FD-30A3-CC41-A4C0-85CC94AC8797}">
      <dgm:prSet/>
      <dgm:spPr/>
      <dgm:t>
        <a:bodyPr/>
        <a:lstStyle/>
        <a:p>
          <a:endParaRPr lang="fr-FR"/>
        </a:p>
      </dgm:t>
    </dgm:pt>
    <dgm:pt modelId="{D2762461-4527-9B45-9B81-E68479EAD69F}">
      <dgm:prSet/>
      <dgm:spPr/>
      <dgm:t>
        <a:bodyPr/>
        <a:lstStyle/>
        <a:p>
          <a:endParaRPr lang="fr-FR"/>
        </a:p>
      </dgm:t>
    </dgm:pt>
    <dgm:pt modelId="{2F870FD0-5173-FB4B-856B-86A0750D435F}" type="parTrans" cxnId="{48BA8D1D-0CB9-A249-8A05-4D91830C0A24}">
      <dgm:prSet/>
      <dgm:spPr/>
      <dgm:t>
        <a:bodyPr/>
        <a:lstStyle/>
        <a:p>
          <a:endParaRPr lang="fr-FR"/>
        </a:p>
      </dgm:t>
    </dgm:pt>
    <dgm:pt modelId="{590E7D52-04A9-4A4F-97FD-7300D9178C96}" type="sibTrans" cxnId="{48BA8D1D-0CB9-A249-8A05-4D91830C0A24}">
      <dgm:prSet/>
      <dgm:spPr/>
      <dgm:t>
        <a:bodyPr/>
        <a:lstStyle/>
        <a:p>
          <a:endParaRPr lang="fr-FR"/>
        </a:p>
      </dgm:t>
    </dgm:pt>
    <dgm:pt modelId="{489E6CC4-1C93-0A43-A0F4-2EA78CAB9964}">
      <dgm:prSet/>
      <dgm:spPr/>
      <dgm:t>
        <a:bodyPr/>
        <a:lstStyle/>
        <a:p>
          <a:endParaRPr lang="fr-FR"/>
        </a:p>
      </dgm:t>
    </dgm:pt>
    <dgm:pt modelId="{C3DE7019-CADB-E74D-B61C-9DB36250B174}" type="parTrans" cxnId="{34CD7D3A-9A63-6F44-A0C6-F41DAD6A317C}">
      <dgm:prSet/>
      <dgm:spPr/>
      <dgm:t>
        <a:bodyPr/>
        <a:lstStyle/>
        <a:p>
          <a:endParaRPr lang="fr-FR"/>
        </a:p>
      </dgm:t>
    </dgm:pt>
    <dgm:pt modelId="{B19C3277-25F3-5746-B1AE-168D5FD41CD5}" type="sibTrans" cxnId="{34CD7D3A-9A63-6F44-A0C6-F41DAD6A317C}">
      <dgm:prSet/>
      <dgm:spPr/>
      <dgm:t>
        <a:bodyPr/>
        <a:lstStyle/>
        <a:p>
          <a:endParaRPr lang="fr-FR"/>
        </a:p>
      </dgm:t>
    </dgm:pt>
    <dgm:pt modelId="{95016574-D149-824C-8C1D-129A573786AA}" type="pres">
      <dgm:prSet presAssocID="{E3D0E5AA-A15F-2E4C-995E-11C3167FC203}" presName="arrowDiagram" presStyleCnt="0">
        <dgm:presLayoutVars>
          <dgm:chMax val="5"/>
          <dgm:dir/>
          <dgm:resizeHandles val="exact"/>
        </dgm:presLayoutVars>
      </dgm:prSet>
      <dgm:spPr/>
    </dgm:pt>
    <dgm:pt modelId="{50EB4D44-2C2F-F34E-AF5C-590AF84533AE}" type="pres">
      <dgm:prSet presAssocID="{E3D0E5AA-A15F-2E4C-995E-11C3167FC203}" presName="arrow" presStyleLbl="bgShp" presStyleIdx="0" presStyleCnt="1"/>
      <dgm:spPr/>
    </dgm:pt>
    <dgm:pt modelId="{7174202E-A58C-2342-A276-82A5C3908AA9}" type="pres">
      <dgm:prSet presAssocID="{E3D0E5AA-A15F-2E4C-995E-11C3167FC203}" presName="arrowDiagram5" presStyleCnt="0"/>
      <dgm:spPr/>
    </dgm:pt>
    <dgm:pt modelId="{61DE5AA9-79BA-784A-B6F5-CC86A2E67700}" type="pres">
      <dgm:prSet presAssocID="{799425E1-C2C6-8644-95B1-37EA3145D7E5}" presName="bullet5a" presStyleLbl="node1" presStyleIdx="0" presStyleCnt="5"/>
      <dgm:spPr/>
    </dgm:pt>
    <dgm:pt modelId="{0A7FD3E9-65F7-EE4C-993B-C00AF3BC419E}" type="pres">
      <dgm:prSet presAssocID="{799425E1-C2C6-8644-95B1-37EA3145D7E5}" presName="textBox5a" presStyleLbl="revTx" presStyleIdx="0" presStyleCnt="5" custLinFactX="-100000" custLinFactNeighborX="-173174" custLinFactNeighborY="31151">
        <dgm:presLayoutVars>
          <dgm:bulletEnabled val="1"/>
        </dgm:presLayoutVars>
      </dgm:prSet>
      <dgm:spPr/>
    </dgm:pt>
    <dgm:pt modelId="{C6799090-E8ED-424C-AD04-3F2B0075CC4C}" type="pres">
      <dgm:prSet presAssocID="{F712C7B7-0F4F-A343-8AA2-1EA7E7012CC3}" presName="bullet5b" presStyleLbl="node1" presStyleIdx="1" presStyleCnt="5"/>
      <dgm:spPr/>
    </dgm:pt>
    <dgm:pt modelId="{6B262CFB-3B98-8F49-BA2A-2C293EFE3C7B}" type="pres">
      <dgm:prSet presAssocID="{F712C7B7-0F4F-A343-8AA2-1EA7E7012CC3}" presName="textBox5b" presStyleLbl="revTx" presStyleIdx="1" presStyleCnt="5" custLinFactX="224209" custLinFactY="-16979" custLinFactNeighborX="300000" custLinFactNeighborY="-100000">
        <dgm:presLayoutVars>
          <dgm:bulletEnabled val="1"/>
        </dgm:presLayoutVars>
      </dgm:prSet>
      <dgm:spPr/>
    </dgm:pt>
    <dgm:pt modelId="{8719C65C-28AA-FA48-BE1E-887818A9463D}" type="pres">
      <dgm:prSet presAssocID="{0561610A-310B-6A4F-8543-F450E6EA9DE3}" presName="bullet5c" presStyleLbl="node1" presStyleIdx="2" presStyleCnt="5"/>
      <dgm:spPr/>
    </dgm:pt>
    <dgm:pt modelId="{91E2EADD-6DD7-DB46-8564-572F0CFB10EA}" type="pres">
      <dgm:prSet presAssocID="{0561610A-310B-6A4F-8543-F450E6EA9DE3}" presName="textBox5c" presStyleLbl="revTx" presStyleIdx="2" presStyleCnt="5">
        <dgm:presLayoutVars>
          <dgm:bulletEnabled val="1"/>
        </dgm:presLayoutVars>
      </dgm:prSet>
      <dgm:spPr/>
    </dgm:pt>
    <dgm:pt modelId="{6DEC1493-B59D-A44B-B0F7-70C06DF8CE0D}" type="pres">
      <dgm:prSet presAssocID="{D2762461-4527-9B45-9B81-E68479EAD69F}" presName="bullet5d" presStyleLbl="node1" presStyleIdx="3" presStyleCnt="5"/>
      <dgm:spPr/>
    </dgm:pt>
    <dgm:pt modelId="{21969B19-7AC3-5044-B5E8-AE6151B91AB0}" type="pres">
      <dgm:prSet presAssocID="{D2762461-4527-9B45-9B81-E68479EAD69F}" presName="textBox5d" presStyleLbl="revTx" presStyleIdx="3" presStyleCnt="5">
        <dgm:presLayoutVars>
          <dgm:bulletEnabled val="1"/>
        </dgm:presLayoutVars>
      </dgm:prSet>
      <dgm:spPr/>
    </dgm:pt>
    <dgm:pt modelId="{51270BAD-A413-694D-84F6-5D68A8FCDBFF}" type="pres">
      <dgm:prSet presAssocID="{489E6CC4-1C93-0A43-A0F4-2EA78CAB9964}" presName="bullet5e" presStyleLbl="node1" presStyleIdx="4" presStyleCnt="5"/>
      <dgm:spPr/>
    </dgm:pt>
    <dgm:pt modelId="{DDB599DC-26B6-8C45-BDDD-C1339B54BD14}" type="pres">
      <dgm:prSet presAssocID="{489E6CC4-1C93-0A43-A0F4-2EA78CAB9964}" presName="textBox5e" presStyleLbl="revTx" presStyleIdx="4" presStyleCnt="5">
        <dgm:presLayoutVars>
          <dgm:bulletEnabled val="1"/>
        </dgm:presLayoutVars>
      </dgm:prSet>
      <dgm:spPr/>
    </dgm:pt>
  </dgm:ptLst>
  <dgm:cxnLst>
    <dgm:cxn modelId="{48BA8D1D-0CB9-A249-8A05-4D91830C0A24}" srcId="{E3D0E5AA-A15F-2E4C-995E-11C3167FC203}" destId="{D2762461-4527-9B45-9B81-E68479EAD69F}" srcOrd="3" destOrd="0" parTransId="{2F870FD0-5173-FB4B-856B-86A0750D435F}" sibTransId="{590E7D52-04A9-4A4F-97FD-7300D9178C96}"/>
    <dgm:cxn modelId="{34CD7D3A-9A63-6F44-A0C6-F41DAD6A317C}" srcId="{E3D0E5AA-A15F-2E4C-995E-11C3167FC203}" destId="{489E6CC4-1C93-0A43-A0F4-2EA78CAB9964}" srcOrd="4" destOrd="0" parTransId="{C3DE7019-CADB-E74D-B61C-9DB36250B174}" sibTransId="{B19C3277-25F3-5746-B1AE-168D5FD41CD5}"/>
    <dgm:cxn modelId="{B02EB171-BE10-1C47-9206-3CE13D8BC3E3}" type="presOf" srcId="{D2762461-4527-9B45-9B81-E68479EAD69F}" destId="{21969B19-7AC3-5044-B5E8-AE6151B91AB0}" srcOrd="0" destOrd="0" presId="urn:microsoft.com/office/officeart/2005/8/layout/arrow2"/>
    <dgm:cxn modelId="{B3689C75-F1EB-E84F-BEAA-67451999B65B}" type="presOf" srcId="{F712C7B7-0F4F-A343-8AA2-1EA7E7012CC3}" destId="{6B262CFB-3B98-8F49-BA2A-2C293EFE3C7B}" srcOrd="0" destOrd="0" presId="urn:microsoft.com/office/officeart/2005/8/layout/arrow2"/>
    <dgm:cxn modelId="{622FB788-BCE6-A241-A217-49D762B1DB51}" type="presOf" srcId="{489E6CC4-1C93-0A43-A0F4-2EA78CAB9964}" destId="{DDB599DC-26B6-8C45-BDDD-C1339B54BD14}" srcOrd="0" destOrd="0" presId="urn:microsoft.com/office/officeart/2005/8/layout/arrow2"/>
    <dgm:cxn modelId="{E3790FA6-AF07-884C-BECA-1DCAA1E99745}" type="presOf" srcId="{E3D0E5AA-A15F-2E4C-995E-11C3167FC203}" destId="{95016574-D149-824C-8C1D-129A573786AA}" srcOrd="0" destOrd="0" presId="urn:microsoft.com/office/officeart/2005/8/layout/arrow2"/>
    <dgm:cxn modelId="{38CEA4AE-B465-BE4B-B705-0141D3E02880}" type="presOf" srcId="{799425E1-C2C6-8644-95B1-37EA3145D7E5}" destId="{0A7FD3E9-65F7-EE4C-993B-C00AF3BC419E}" srcOrd="0" destOrd="0" presId="urn:microsoft.com/office/officeart/2005/8/layout/arrow2"/>
    <dgm:cxn modelId="{8D4595DF-AD0F-B242-B4AD-35CB64CB6631}" srcId="{E3D0E5AA-A15F-2E4C-995E-11C3167FC203}" destId="{799425E1-C2C6-8644-95B1-37EA3145D7E5}" srcOrd="0" destOrd="0" parTransId="{45F54D47-2432-D345-AE0F-94A87BDEA004}" sibTransId="{846F3B76-A45A-FB4C-8687-A82322322BCD}"/>
    <dgm:cxn modelId="{C1B070EC-C9A4-AE48-8DF1-D34FFE3B9686}" srcId="{E3D0E5AA-A15F-2E4C-995E-11C3167FC203}" destId="{F712C7B7-0F4F-A343-8AA2-1EA7E7012CC3}" srcOrd="1" destOrd="0" parTransId="{884E81B5-8392-F149-B72A-DEE7DF6A8B59}" sibTransId="{FD205482-CA8E-A64F-9472-C0CC965786F2}"/>
    <dgm:cxn modelId="{F97960F6-D994-A942-80A7-338D957CB99D}" type="presOf" srcId="{0561610A-310B-6A4F-8543-F450E6EA9DE3}" destId="{91E2EADD-6DD7-DB46-8564-572F0CFB10EA}" srcOrd="0" destOrd="0" presId="urn:microsoft.com/office/officeart/2005/8/layout/arrow2"/>
    <dgm:cxn modelId="{EB0551FD-30A3-CC41-A4C0-85CC94AC8797}" srcId="{E3D0E5AA-A15F-2E4C-995E-11C3167FC203}" destId="{0561610A-310B-6A4F-8543-F450E6EA9DE3}" srcOrd="2" destOrd="0" parTransId="{E8B8C3B0-5798-C247-9FDE-EC05224F72E0}" sibTransId="{4E691BF3-CAFC-3146-8206-6751CFF93E2D}"/>
    <dgm:cxn modelId="{1C43A5A8-EFA1-EF43-8FD0-CF4AC42EFC0B}" type="presParOf" srcId="{95016574-D149-824C-8C1D-129A573786AA}" destId="{50EB4D44-2C2F-F34E-AF5C-590AF84533AE}" srcOrd="0" destOrd="0" presId="urn:microsoft.com/office/officeart/2005/8/layout/arrow2"/>
    <dgm:cxn modelId="{71381BCB-8603-994D-B730-7D1B554E66AB}" type="presParOf" srcId="{95016574-D149-824C-8C1D-129A573786AA}" destId="{7174202E-A58C-2342-A276-82A5C3908AA9}" srcOrd="1" destOrd="0" presId="urn:microsoft.com/office/officeart/2005/8/layout/arrow2"/>
    <dgm:cxn modelId="{1D297F2E-5A8E-8F47-9D30-8C336D49A9D5}" type="presParOf" srcId="{7174202E-A58C-2342-A276-82A5C3908AA9}" destId="{61DE5AA9-79BA-784A-B6F5-CC86A2E67700}" srcOrd="0" destOrd="0" presId="urn:microsoft.com/office/officeart/2005/8/layout/arrow2"/>
    <dgm:cxn modelId="{B889062C-E74D-0445-9DF5-311360A4D50B}" type="presParOf" srcId="{7174202E-A58C-2342-A276-82A5C3908AA9}" destId="{0A7FD3E9-65F7-EE4C-993B-C00AF3BC419E}" srcOrd="1" destOrd="0" presId="urn:microsoft.com/office/officeart/2005/8/layout/arrow2"/>
    <dgm:cxn modelId="{52C46F98-FADD-C349-BA93-4210BBED438E}" type="presParOf" srcId="{7174202E-A58C-2342-A276-82A5C3908AA9}" destId="{C6799090-E8ED-424C-AD04-3F2B0075CC4C}" srcOrd="2" destOrd="0" presId="urn:microsoft.com/office/officeart/2005/8/layout/arrow2"/>
    <dgm:cxn modelId="{257A4355-EAD3-D246-BF03-6F2EE71F41EA}" type="presParOf" srcId="{7174202E-A58C-2342-A276-82A5C3908AA9}" destId="{6B262CFB-3B98-8F49-BA2A-2C293EFE3C7B}" srcOrd="3" destOrd="0" presId="urn:microsoft.com/office/officeart/2005/8/layout/arrow2"/>
    <dgm:cxn modelId="{66626915-75DF-FD46-A4EC-C2451F4142E5}" type="presParOf" srcId="{7174202E-A58C-2342-A276-82A5C3908AA9}" destId="{8719C65C-28AA-FA48-BE1E-887818A9463D}" srcOrd="4" destOrd="0" presId="urn:microsoft.com/office/officeart/2005/8/layout/arrow2"/>
    <dgm:cxn modelId="{C6F27914-3FAF-6544-8CA2-23E1B15E8B07}" type="presParOf" srcId="{7174202E-A58C-2342-A276-82A5C3908AA9}" destId="{91E2EADD-6DD7-DB46-8564-572F0CFB10EA}" srcOrd="5" destOrd="0" presId="urn:microsoft.com/office/officeart/2005/8/layout/arrow2"/>
    <dgm:cxn modelId="{640E545D-0301-A647-BBA8-89ED660D4510}" type="presParOf" srcId="{7174202E-A58C-2342-A276-82A5C3908AA9}" destId="{6DEC1493-B59D-A44B-B0F7-70C06DF8CE0D}" srcOrd="6" destOrd="0" presId="urn:microsoft.com/office/officeart/2005/8/layout/arrow2"/>
    <dgm:cxn modelId="{00E52431-A044-484B-A845-B11CE6CED0EE}" type="presParOf" srcId="{7174202E-A58C-2342-A276-82A5C3908AA9}" destId="{21969B19-7AC3-5044-B5E8-AE6151B91AB0}" srcOrd="7" destOrd="0" presId="urn:microsoft.com/office/officeart/2005/8/layout/arrow2"/>
    <dgm:cxn modelId="{38FB24AC-2BF9-A04A-8EC5-D88027EDAD35}" type="presParOf" srcId="{7174202E-A58C-2342-A276-82A5C3908AA9}" destId="{51270BAD-A413-694D-84F6-5D68A8FCDBFF}" srcOrd="8" destOrd="0" presId="urn:microsoft.com/office/officeart/2005/8/layout/arrow2"/>
    <dgm:cxn modelId="{E3E2CF83-D026-2541-98FC-E47F4186F5BF}" type="presParOf" srcId="{7174202E-A58C-2342-A276-82A5C3908AA9}" destId="{DDB599DC-26B6-8C45-BDDD-C1339B54BD14}" srcOrd="9" destOrd="0" presId="urn:microsoft.com/office/officeart/2005/8/layout/arrow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DFF983-5231-5449-97C9-7E60FCBE56F2}" type="doc">
      <dgm:prSet loTypeId="urn:microsoft.com/office/officeart/2009/3/layout/StepUpProcess" loCatId="" qsTypeId="urn:microsoft.com/office/officeart/2005/8/quickstyle/3D5" qsCatId="3D" csTypeId="urn:microsoft.com/office/officeart/2005/8/colors/colorful1" csCatId="colorful" phldr="1"/>
      <dgm:spPr/>
      <dgm:t>
        <a:bodyPr/>
        <a:lstStyle/>
        <a:p>
          <a:endParaRPr lang="fr-FR"/>
        </a:p>
      </dgm:t>
    </dgm:pt>
    <dgm:pt modelId="{B4AB9451-4D59-0442-A360-C11055FF6D94}">
      <dgm:prSet phldrT="[Texte]" custT="1"/>
      <dgm:spPr/>
      <dgm:t>
        <a:bodyPr/>
        <a:lstStyle/>
        <a:p>
          <a:r>
            <a:rPr lang="fr-FR" sz="1800" dirty="0"/>
            <a:t>Phase 1: sensibilisation et appropriation</a:t>
          </a:r>
        </a:p>
      </dgm:t>
    </dgm:pt>
    <dgm:pt modelId="{26521D90-B503-9144-8B85-702EF703F1A8}" type="parTrans" cxnId="{FE4198C1-3041-144F-8C33-E44781B2FD3D}">
      <dgm:prSet/>
      <dgm:spPr/>
      <dgm:t>
        <a:bodyPr/>
        <a:lstStyle/>
        <a:p>
          <a:endParaRPr lang="fr-FR"/>
        </a:p>
      </dgm:t>
    </dgm:pt>
    <dgm:pt modelId="{70E8B622-6286-2F46-9349-64A0E734D1FB}" type="sibTrans" cxnId="{FE4198C1-3041-144F-8C33-E44781B2FD3D}">
      <dgm:prSet/>
      <dgm:spPr/>
      <dgm:t>
        <a:bodyPr/>
        <a:lstStyle/>
        <a:p>
          <a:endParaRPr lang="fr-FR"/>
        </a:p>
      </dgm:t>
    </dgm:pt>
    <dgm:pt modelId="{EC44A189-A609-744E-A33B-B89C50666A84}">
      <dgm:prSet phldrT="[Texte]" phldr="1"/>
      <dgm:spPr/>
      <dgm:t>
        <a:bodyPr/>
        <a:lstStyle/>
        <a:p>
          <a:endParaRPr lang="fr-FR" sz="1100" dirty="0"/>
        </a:p>
      </dgm:t>
    </dgm:pt>
    <dgm:pt modelId="{0BCF1432-88D8-174B-8044-2F1CA6CB27C8}" type="parTrans" cxnId="{A1EEF518-E46D-B849-8FE4-3651330BA6DA}">
      <dgm:prSet/>
      <dgm:spPr/>
      <dgm:t>
        <a:bodyPr/>
        <a:lstStyle/>
        <a:p>
          <a:endParaRPr lang="fr-FR"/>
        </a:p>
      </dgm:t>
    </dgm:pt>
    <dgm:pt modelId="{391C7550-B913-2743-8DA5-E50BBFC24816}" type="sibTrans" cxnId="{A1EEF518-E46D-B849-8FE4-3651330BA6DA}">
      <dgm:prSet/>
      <dgm:spPr/>
      <dgm:t>
        <a:bodyPr/>
        <a:lstStyle/>
        <a:p>
          <a:endParaRPr lang="fr-FR"/>
        </a:p>
      </dgm:t>
    </dgm:pt>
    <dgm:pt modelId="{25EF9AF4-9394-D942-AC44-95F9AA1835D4}">
      <dgm:prSet phldrT="[Texte]" custT="1"/>
      <dgm:spPr/>
      <dgm:t>
        <a:bodyPr/>
        <a:lstStyle/>
        <a:p>
          <a:r>
            <a:rPr lang="fr-FR" sz="1800" dirty="0"/>
            <a:t>Phase 2: Priorisation /domestication des ODD</a:t>
          </a:r>
        </a:p>
      </dgm:t>
    </dgm:pt>
    <dgm:pt modelId="{CB987523-121C-0746-80DF-E9722256C008}" type="parTrans" cxnId="{5964D263-3A7C-1A45-8078-81360BCBC064}">
      <dgm:prSet/>
      <dgm:spPr/>
      <dgm:t>
        <a:bodyPr/>
        <a:lstStyle/>
        <a:p>
          <a:endParaRPr lang="fr-FR"/>
        </a:p>
      </dgm:t>
    </dgm:pt>
    <dgm:pt modelId="{802E0D0C-87E7-1446-A762-615CE08A9BB2}" type="sibTrans" cxnId="{5964D263-3A7C-1A45-8078-81360BCBC064}">
      <dgm:prSet/>
      <dgm:spPr/>
      <dgm:t>
        <a:bodyPr/>
        <a:lstStyle/>
        <a:p>
          <a:endParaRPr lang="fr-FR"/>
        </a:p>
      </dgm:t>
    </dgm:pt>
    <dgm:pt modelId="{8EBC938F-5B36-6447-9DAD-C267135CBB01}">
      <dgm:prSet phldrT="[Texte]" phldr="1"/>
      <dgm:spPr/>
      <dgm:t>
        <a:bodyPr/>
        <a:lstStyle/>
        <a:p>
          <a:endParaRPr lang="fr-FR" sz="1100" dirty="0"/>
        </a:p>
      </dgm:t>
    </dgm:pt>
    <dgm:pt modelId="{6F5F621F-6C3D-2D45-A572-F98311E355F5}" type="parTrans" cxnId="{98001C47-3ACB-7948-AFDD-4EC077E7984E}">
      <dgm:prSet/>
      <dgm:spPr/>
      <dgm:t>
        <a:bodyPr/>
        <a:lstStyle/>
        <a:p>
          <a:endParaRPr lang="fr-FR"/>
        </a:p>
      </dgm:t>
    </dgm:pt>
    <dgm:pt modelId="{1583A81C-DEA7-7545-A359-03EEAFEA53DF}" type="sibTrans" cxnId="{98001C47-3ACB-7948-AFDD-4EC077E7984E}">
      <dgm:prSet/>
      <dgm:spPr/>
      <dgm:t>
        <a:bodyPr/>
        <a:lstStyle/>
        <a:p>
          <a:endParaRPr lang="fr-FR"/>
        </a:p>
      </dgm:t>
    </dgm:pt>
    <dgm:pt modelId="{EA7BD790-D538-5844-A6A6-07E342E1A25E}">
      <dgm:prSet phldrT="[Texte]" custT="1"/>
      <dgm:spPr/>
      <dgm:t>
        <a:bodyPr/>
        <a:lstStyle/>
        <a:p>
          <a:r>
            <a:rPr lang="fr-FR" sz="1900" dirty="0"/>
            <a:t>Phase 3: Intégration des ODD dans la </a:t>
          </a:r>
          <a:r>
            <a:rPr lang="fr-FR" sz="1800" dirty="0"/>
            <a:t>planification</a:t>
          </a:r>
          <a:r>
            <a:rPr lang="fr-FR" sz="1900" dirty="0"/>
            <a:t> nationale </a:t>
          </a:r>
        </a:p>
      </dgm:t>
    </dgm:pt>
    <dgm:pt modelId="{A58C55E8-58B6-0A4E-93A9-40B9D524095C}" type="parTrans" cxnId="{1BE7CA3E-142A-DF4E-8721-562EAFCE57FC}">
      <dgm:prSet/>
      <dgm:spPr/>
      <dgm:t>
        <a:bodyPr/>
        <a:lstStyle/>
        <a:p>
          <a:endParaRPr lang="fr-FR"/>
        </a:p>
      </dgm:t>
    </dgm:pt>
    <dgm:pt modelId="{DCBDB632-F674-2D4F-92AC-0DEE2E96A94A}" type="sibTrans" cxnId="{1BE7CA3E-142A-DF4E-8721-562EAFCE57FC}">
      <dgm:prSet/>
      <dgm:spPr/>
      <dgm:t>
        <a:bodyPr/>
        <a:lstStyle/>
        <a:p>
          <a:endParaRPr lang="fr-FR"/>
        </a:p>
      </dgm:t>
    </dgm:pt>
    <dgm:pt modelId="{F7E08033-6920-6640-BC66-74056683FEE3}">
      <dgm:prSet phldrT="[Texte]" phldr="1"/>
      <dgm:spPr/>
      <dgm:t>
        <a:bodyPr/>
        <a:lstStyle/>
        <a:p>
          <a:endParaRPr lang="fr-FR" sz="1500" dirty="0"/>
        </a:p>
      </dgm:t>
    </dgm:pt>
    <dgm:pt modelId="{101EB572-E4A4-4246-9ACF-7D094B6F1E83}" type="parTrans" cxnId="{000C5581-885B-574D-BC9D-A40CB381CC08}">
      <dgm:prSet/>
      <dgm:spPr/>
      <dgm:t>
        <a:bodyPr/>
        <a:lstStyle/>
        <a:p>
          <a:endParaRPr lang="fr-FR"/>
        </a:p>
      </dgm:t>
    </dgm:pt>
    <dgm:pt modelId="{ED743840-7F7E-4E4A-859E-4483768A97B1}" type="sibTrans" cxnId="{000C5581-885B-574D-BC9D-A40CB381CC08}">
      <dgm:prSet/>
      <dgm:spPr/>
      <dgm:t>
        <a:bodyPr/>
        <a:lstStyle/>
        <a:p>
          <a:endParaRPr lang="fr-FR"/>
        </a:p>
      </dgm:t>
    </dgm:pt>
    <dgm:pt modelId="{ABFA247B-1775-664F-9BDF-D9021CE02B2C}" type="pres">
      <dgm:prSet presAssocID="{E4DFF983-5231-5449-97C9-7E60FCBE56F2}" presName="rootnode" presStyleCnt="0">
        <dgm:presLayoutVars>
          <dgm:chMax/>
          <dgm:chPref/>
          <dgm:dir/>
          <dgm:animLvl val="lvl"/>
        </dgm:presLayoutVars>
      </dgm:prSet>
      <dgm:spPr/>
    </dgm:pt>
    <dgm:pt modelId="{E7F070F6-8381-E94E-B2D7-2188FF7E705B}" type="pres">
      <dgm:prSet presAssocID="{B4AB9451-4D59-0442-A360-C11055FF6D94}" presName="composite" presStyleCnt="0"/>
      <dgm:spPr/>
    </dgm:pt>
    <dgm:pt modelId="{9CAC6629-AAA0-8145-9DF4-4CBC87192953}" type="pres">
      <dgm:prSet presAssocID="{B4AB9451-4D59-0442-A360-C11055FF6D94}" presName="LShape" presStyleLbl="alignNode1" presStyleIdx="0" presStyleCnt="5"/>
      <dgm:spPr/>
    </dgm:pt>
    <dgm:pt modelId="{85E79344-832D-5E4E-9B7B-EBAF33629D1D}" type="pres">
      <dgm:prSet presAssocID="{B4AB9451-4D59-0442-A360-C11055FF6D94}" presName="ParentText" presStyleLbl="revTx" presStyleIdx="0" presStyleCnt="3">
        <dgm:presLayoutVars>
          <dgm:chMax val="0"/>
          <dgm:chPref val="0"/>
          <dgm:bulletEnabled val="1"/>
        </dgm:presLayoutVars>
      </dgm:prSet>
      <dgm:spPr/>
    </dgm:pt>
    <dgm:pt modelId="{97E33785-5F1A-1446-B3E7-3169B4EBCD6F}" type="pres">
      <dgm:prSet presAssocID="{B4AB9451-4D59-0442-A360-C11055FF6D94}" presName="Triangle" presStyleLbl="alignNode1" presStyleIdx="1" presStyleCnt="5"/>
      <dgm:spPr/>
    </dgm:pt>
    <dgm:pt modelId="{A723676F-8BE8-BD42-8D29-4CF843093A38}" type="pres">
      <dgm:prSet presAssocID="{70E8B622-6286-2F46-9349-64A0E734D1FB}" presName="sibTrans" presStyleCnt="0"/>
      <dgm:spPr/>
    </dgm:pt>
    <dgm:pt modelId="{C6C2CE78-25EE-0641-B190-CF7DD466312B}" type="pres">
      <dgm:prSet presAssocID="{70E8B622-6286-2F46-9349-64A0E734D1FB}" presName="space" presStyleCnt="0"/>
      <dgm:spPr/>
    </dgm:pt>
    <dgm:pt modelId="{47383E21-B0BF-D84F-818E-BD0E653EBAC6}" type="pres">
      <dgm:prSet presAssocID="{25EF9AF4-9394-D942-AC44-95F9AA1835D4}" presName="composite" presStyleCnt="0"/>
      <dgm:spPr/>
    </dgm:pt>
    <dgm:pt modelId="{8F014BCF-5160-F649-8A1E-A81D0EF1E6C5}" type="pres">
      <dgm:prSet presAssocID="{25EF9AF4-9394-D942-AC44-95F9AA1835D4}" presName="LShape" presStyleLbl="alignNode1" presStyleIdx="2" presStyleCnt="5"/>
      <dgm:spPr/>
    </dgm:pt>
    <dgm:pt modelId="{687D768D-8567-9449-A0E5-E6AE22D44484}" type="pres">
      <dgm:prSet presAssocID="{25EF9AF4-9394-D942-AC44-95F9AA1835D4}" presName="ParentText" presStyleLbl="revTx" presStyleIdx="1" presStyleCnt="3" custScaleX="78682" custScaleY="56546">
        <dgm:presLayoutVars>
          <dgm:chMax val="0"/>
          <dgm:chPref val="0"/>
          <dgm:bulletEnabled val="1"/>
        </dgm:presLayoutVars>
      </dgm:prSet>
      <dgm:spPr/>
    </dgm:pt>
    <dgm:pt modelId="{FD959692-CAA3-3243-8A84-780E66533D89}" type="pres">
      <dgm:prSet presAssocID="{25EF9AF4-9394-D942-AC44-95F9AA1835D4}" presName="Triangle" presStyleLbl="alignNode1" presStyleIdx="3" presStyleCnt="5"/>
      <dgm:spPr/>
    </dgm:pt>
    <dgm:pt modelId="{27D68357-5126-FB4B-A99B-F2949E09AE51}" type="pres">
      <dgm:prSet presAssocID="{802E0D0C-87E7-1446-A762-615CE08A9BB2}" presName="sibTrans" presStyleCnt="0"/>
      <dgm:spPr/>
    </dgm:pt>
    <dgm:pt modelId="{7A2EB091-1EB0-E348-82A6-8ED4C8009F15}" type="pres">
      <dgm:prSet presAssocID="{802E0D0C-87E7-1446-A762-615CE08A9BB2}" presName="space" presStyleCnt="0"/>
      <dgm:spPr/>
    </dgm:pt>
    <dgm:pt modelId="{914D8077-EC13-554E-9352-ED48CFF78C9C}" type="pres">
      <dgm:prSet presAssocID="{EA7BD790-D538-5844-A6A6-07E342E1A25E}" presName="composite" presStyleCnt="0"/>
      <dgm:spPr/>
    </dgm:pt>
    <dgm:pt modelId="{10124758-C4D8-E742-9E52-E83F6843B68A}" type="pres">
      <dgm:prSet presAssocID="{EA7BD790-D538-5844-A6A6-07E342E1A25E}" presName="LShape" presStyleLbl="alignNode1" presStyleIdx="4" presStyleCnt="5"/>
      <dgm:spPr/>
    </dgm:pt>
    <dgm:pt modelId="{BC28A9BD-D9AB-4E4D-8648-4E489D2280F8}" type="pres">
      <dgm:prSet presAssocID="{EA7BD790-D538-5844-A6A6-07E342E1A25E}" presName="ParentText" presStyleLbl="revTx" presStyleIdx="2" presStyleCnt="3" custScaleY="85850">
        <dgm:presLayoutVars>
          <dgm:chMax val="0"/>
          <dgm:chPref val="0"/>
          <dgm:bulletEnabled val="1"/>
        </dgm:presLayoutVars>
      </dgm:prSet>
      <dgm:spPr/>
    </dgm:pt>
  </dgm:ptLst>
  <dgm:cxnLst>
    <dgm:cxn modelId="{A1EEF518-E46D-B849-8FE4-3651330BA6DA}" srcId="{B4AB9451-4D59-0442-A360-C11055FF6D94}" destId="{EC44A189-A609-744E-A33B-B89C50666A84}" srcOrd="0" destOrd="0" parTransId="{0BCF1432-88D8-174B-8044-2F1CA6CB27C8}" sibTransId="{391C7550-B913-2743-8DA5-E50BBFC24816}"/>
    <dgm:cxn modelId="{134B651F-9E87-F845-A326-A29731415C3B}" type="presOf" srcId="{E4DFF983-5231-5449-97C9-7E60FCBE56F2}" destId="{ABFA247B-1775-664F-9BDF-D9021CE02B2C}" srcOrd="0" destOrd="0" presId="urn:microsoft.com/office/officeart/2009/3/layout/StepUpProcess"/>
    <dgm:cxn modelId="{79671827-5123-BE46-BF40-492BCFDB1ACA}" type="presOf" srcId="{B4AB9451-4D59-0442-A360-C11055FF6D94}" destId="{85E79344-832D-5E4E-9B7B-EBAF33629D1D}" srcOrd="0" destOrd="0" presId="urn:microsoft.com/office/officeart/2009/3/layout/StepUpProcess"/>
    <dgm:cxn modelId="{1BE7CA3E-142A-DF4E-8721-562EAFCE57FC}" srcId="{E4DFF983-5231-5449-97C9-7E60FCBE56F2}" destId="{EA7BD790-D538-5844-A6A6-07E342E1A25E}" srcOrd="2" destOrd="0" parTransId="{A58C55E8-58B6-0A4E-93A9-40B9D524095C}" sibTransId="{DCBDB632-F674-2D4F-92AC-0DEE2E96A94A}"/>
    <dgm:cxn modelId="{5964D263-3A7C-1A45-8078-81360BCBC064}" srcId="{E4DFF983-5231-5449-97C9-7E60FCBE56F2}" destId="{25EF9AF4-9394-D942-AC44-95F9AA1835D4}" srcOrd="1" destOrd="0" parTransId="{CB987523-121C-0746-80DF-E9722256C008}" sibTransId="{802E0D0C-87E7-1446-A762-615CE08A9BB2}"/>
    <dgm:cxn modelId="{98001C47-3ACB-7948-AFDD-4EC077E7984E}" srcId="{25EF9AF4-9394-D942-AC44-95F9AA1835D4}" destId="{8EBC938F-5B36-6447-9DAD-C267135CBB01}" srcOrd="0" destOrd="0" parTransId="{6F5F621F-6C3D-2D45-A572-F98311E355F5}" sibTransId="{1583A81C-DEA7-7545-A359-03EEAFEA53DF}"/>
    <dgm:cxn modelId="{D1D3B448-144C-B044-885B-6EF76156D085}" type="presOf" srcId="{8EBC938F-5B36-6447-9DAD-C267135CBB01}" destId="{687D768D-8567-9449-A0E5-E6AE22D44484}" srcOrd="0" destOrd="1" presId="urn:microsoft.com/office/officeart/2009/3/layout/StepUpProcess"/>
    <dgm:cxn modelId="{2B662B75-3C30-1C41-B748-D4FC52CD38BB}" type="presOf" srcId="{25EF9AF4-9394-D942-AC44-95F9AA1835D4}" destId="{687D768D-8567-9449-A0E5-E6AE22D44484}" srcOrd="0" destOrd="0" presId="urn:microsoft.com/office/officeart/2009/3/layout/StepUpProcess"/>
    <dgm:cxn modelId="{000C5581-885B-574D-BC9D-A40CB381CC08}" srcId="{EA7BD790-D538-5844-A6A6-07E342E1A25E}" destId="{F7E08033-6920-6640-BC66-74056683FEE3}" srcOrd="0" destOrd="0" parTransId="{101EB572-E4A4-4246-9ACF-7D094B6F1E83}" sibTransId="{ED743840-7F7E-4E4A-859E-4483768A97B1}"/>
    <dgm:cxn modelId="{9A186CB9-BF23-034A-BBC7-13E883CB90C9}" type="presOf" srcId="{EC44A189-A609-744E-A33B-B89C50666A84}" destId="{85E79344-832D-5E4E-9B7B-EBAF33629D1D}" srcOrd="0" destOrd="1" presId="urn:microsoft.com/office/officeart/2009/3/layout/StepUpProcess"/>
    <dgm:cxn modelId="{FE4198C1-3041-144F-8C33-E44781B2FD3D}" srcId="{E4DFF983-5231-5449-97C9-7E60FCBE56F2}" destId="{B4AB9451-4D59-0442-A360-C11055FF6D94}" srcOrd="0" destOrd="0" parTransId="{26521D90-B503-9144-8B85-702EF703F1A8}" sibTransId="{70E8B622-6286-2F46-9349-64A0E734D1FB}"/>
    <dgm:cxn modelId="{494DAFC5-B4B5-0E47-96CB-C40879077F27}" type="presOf" srcId="{F7E08033-6920-6640-BC66-74056683FEE3}" destId="{BC28A9BD-D9AB-4E4D-8648-4E489D2280F8}" srcOrd="0" destOrd="1" presId="urn:microsoft.com/office/officeart/2009/3/layout/StepUpProcess"/>
    <dgm:cxn modelId="{B3A63BCA-DB82-3544-BBFA-E91A8526727D}" type="presOf" srcId="{EA7BD790-D538-5844-A6A6-07E342E1A25E}" destId="{BC28A9BD-D9AB-4E4D-8648-4E489D2280F8}" srcOrd="0" destOrd="0" presId="urn:microsoft.com/office/officeart/2009/3/layout/StepUpProcess"/>
    <dgm:cxn modelId="{743D0FFB-6286-EC45-B743-D33BDFA92D83}" type="presParOf" srcId="{ABFA247B-1775-664F-9BDF-D9021CE02B2C}" destId="{E7F070F6-8381-E94E-B2D7-2188FF7E705B}" srcOrd="0" destOrd="0" presId="urn:microsoft.com/office/officeart/2009/3/layout/StepUpProcess"/>
    <dgm:cxn modelId="{8E5762C2-3D0E-BC42-A1DB-DF78A959AE22}" type="presParOf" srcId="{E7F070F6-8381-E94E-B2D7-2188FF7E705B}" destId="{9CAC6629-AAA0-8145-9DF4-4CBC87192953}" srcOrd="0" destOrd="0" presId="urn:microsoft.com/office/officeart/2009/3/layout/StepUpProcess"/>
    <dgm:cxn modelId="{C1554D68-EBE2-A547-8B46-245FEEAE5499}" type="presParOf" srcId="{E7F070F6-8381-E94E-B2D7-2188FF7E705B}" destId="{85E79344-832D-5E4E-9B7B-EBAF33629D1D}" srcOrd="1" destOrd="0" presId="urn:microsoft.com/office/officeart/2009/3/layout/StepUpProcess"/>
    <dgm:cxn modelId="{35493E99-2D63-1243-9FFD-73AF55F97D2B}" type="presParOf" srcId="{E7F070F6-8381-E94E-B2D7-2188FF7E705B}" destId="{97E33785-5F1A-1446-B3E7-3169B4EBCD6F}" srcOrd="2" destOrd="0" presId="urn:microsoft.com/office/officeart/2009/3/layout/StepUpProcess"/>
    <dgm:cxn modelId="{C1D6B982-67AF-F14E-A932-873DDB67763D}" type="presParOf" srcId="{ABFA247B-1775-664F-9BDF-D9021CE02B2C}" destId="{A723676F-8BE8-BD42-8D29-4CF843093A38}" srcOrd="1" destOrd="0" presId="urn:microsoft.com/office/officeart/2009/3/layout/StepUpProcess"/>
    <dgm:cxn modelId="{5C7FA2A1-4643-A045-83F8-AEB68E9BC8FA}" type="presParOf" srcId="{A723676F-8BE8-BD42-8D29-4CF843093A38}" destId="{C6C2CE78-25EE-0641-B190-CF7DD466312B}" srcOrd="0" destOrd="0" presId="urn:microsoft.com/office/officeart/2009/3/layout/StepUpProcess"/>
    <dgm:cxn modelId="{C2FC99E6-D22C-B540-A52C-934C981161DB}" type="presParOf" srcId="{ABFA247B-1775-664F-9BDF-D9021CE02B2C}" destId="{47383E21-B0BF-D84F-818E-BD0E653EBAC6}" srcOrd="2" destOrd="0" presId="urn:microsoft.com/office/officeart/2009/3/layout/StepUpProcess"/>
    <dgm:cxn modelId="{83AEB9CC-8FAF-DA48-A0D3-5F373951F9F8}" type="presParOf" srcId="{47383E21-B0BF-D84F-818E-BD0E653EBAC6}" destId="{8F014BCF-5160-F649-8A1E-A81D0EF1E6C5}" srcOrd="0" destOrd="0" presId="urn:microsoft.com/office/officeart/2009/3/layout/StepUpProcess"/>
    <dgm:cxn modelId="{49D96C30-399D-7245-AEDA-E57403A8EC44}" type="presParOf" srcId="{47383E21-B0BF-D84F-818E-BD0E653EBAC6}" destId="{687D768D-8567-9449-A0E5-E6AE22D44484}" srcOrd="1" destOrd="0" presId="urn:microsoft.com/office/officeart/2009/3/layout/StepUpProcess"/>
    <dgm:cxn modelId="{3635A369-74F5-1E4E-AAF6-A2FAE309CA87}" type="presParOf" srcId="{47383E21-B0BF-D84F-818E-BD0E653EBAC6}" destId="{FD959692-CAA3-3243-8A84-780E66533D89}" srcOrd="2" destOrd="0" presId="urn:microsoft.com/office/officeart/2009/3/layout/StepUpProcess"/>
    <dgm:cxn modelId="{8ECAC0B9-86DB-3744-B53C-D67741B26B21}" type="presParOf" srcId="{ABFA247B-1775-664F-9BDF-D9021CE02B2C}" destId="{27D68357-5126-FB4B-A99B-F2949E09AE51}" srcOrd="3" destOrd="0" presId="urn:microsoft.com/office/officeart/2009/3/layout/StepUpProcess"/>
    <dgm:cxn modelId="{E95E4D56-9529-E442-8AD7-BEAC68B61CBF}" type="presParOf" srcId="{27D68357-5126-FB4B-A99B-F2949E09AE51}" destId="{7A2EB091-1EB0-E348-82A6-8ED4C8009F15}" srcOrd="0" destOrd="0" presId="urn:microsoft.com/office/officeart/2009/3/layout/StepUpProcess"/>
    <dgm:cxn modelId="{BB984A25-D652-3E47-94DF-976B1A2E5BE0}" type="presParOf" srcId="{ABFA247B-1775-664F-9BDF-D9021CE02B2C}" destId="{914D8077-EC13-554E-9352-ED48CFF78C9C}" srcOrd="4" destOrd="0" presId="urn:microsoft.com/office/officeart/2009/3/layout/StepUpProcess"/>
    <dgm:cxn modelId="{62405E87-2028-C547-B2BE-046074129DAB}" type="presParOf" srcId="{914D8077-EC13-554E-9352-ED48CFF78C9C}" destId="{10124758-C4D8-E742-9E52-E83F6843B68A}" srcOrd="0" destOrd="0" presId="urn:microsoft.com/office/officeart/2009/3/layout/StepUpProcess"/>
    <dgm:cxn modelId="{284A5734-AAC0-414F-92DC-84EEC31D83BE}" type="presParOf" srcId="{914D8077-EC13-554E-9352-ED48CFF78C9C}" destId="{BC28A9BD-D9AB-4E4D-8648-4E489D2280F8}"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1247A3-8D1B-4342-93FB-F947FD105833}" type="doc">
      <dgm:prSet loTypeId="urn:microsoft.com/office/officeart/2009/3/layout/HorizontalOrganizationChart" loCatId="" qsTypeId="urn:microsoft.com/office/officeart/2005/8/quickstyle/simple2" qsCatId="simple" csTypeId="urn:microsoft.com/office/officeart/2005/8/colors/accent1_2" csCatId="accent1" phldr="1"/>
      <dgm:spPr/>
      <dgm:t>
        <a:bodyPr/>
        <a:lstStyle/>
        <a:p>
          <a:endParaRPr lang="fr-FR"/>
        </a:p>
      </dgm:t>
    </dgm:pt>
    <dgm:pt modelId="{B60AABAD-FFAF-D342-B0FE-3AD638EAF1F0}">
      <dgm:prSet phldrT="[Texte]" custT="1"/>
      <dgm:spPr/>
      <dgm:t>
        <a:bodyPr/>
        <a:lstStyle/>
        <a:p>
          <a:r>
            <a:rPr lang="fr-FR" sz="2000" dirty="0"/>
            <a:t>RIA</a:t>
          </a:r>
        </a:p>
      </dgm:t>
    </dgm:pt>
    <dgm:pt modelId="{8A977DE4-6573-BE42-BBC6-197E28D7D45B}" type="parTrans" cxnId="{F1FB851A-D5B4-AC40-B69E-E522C1CCE512}">
      <dgm:prSet/>
      <dgm:spPr/>
      <dgm:t>
        <a:bodyPr/>
        <a:lstStyle/>
        <a:p>
          <a:endParaRPr lang="fr-FR"/>
        </a:p>
      </dgm:t>
    </dgm:pt>
    <dgm:pt modelId="{7A0DA012-37F9-FE4A-8AD7-4A1563246CF9}" type="sibTrans" cxnId="{F1FB851A-D5B4-AC40-B69E-E522C1CCE512}">
      <dgm:prSet/>
      <dgm:spPr/>
      <dgm:t>
        <a:bodyPr/>
        <a:lstStyle/>
        <a:p>
          <a:endParaRPr lang="fr-FR"/>
        </a:p>
      </dgm:t>
    </dgm:pt>
    <dgm:pt modelId="{31EB0544-5264-694F-A72C-47F6EB490FD1}">
      <dgm:prSet phldrT="[Texte]" custT="1"/>
      <dgm:spPr/>
      <dgm:t>
        <a:bodyPr/>
        <a:lstStyle/>
        <a:p>
          <a:r>
            <a:rPr lang="fr-FR" sz="2000" dirty="0" err="1"/>
            <a:t>Rapid</a:t>
          </a:r>
          <a:r>
            <a:rPr lang="fr-FR" sz="2000" dirty="0"/>
            <a:t> </a:t>
          </a:r>
          <a:r>
            <a:rPr lang="fr-FR" sz="2000" dirty="0" err="1"/>
            <a:t>integration</a:t>
          </a:r>
          <a:r>
            <a:rPr lang="fr-FR" sz="2000" dirty="0"/>
            <a:t> </a:t>
          </a:r>
          <a:r>
            <a:rPr lang="fr-FR" sz="2000" dirty="0" err="1"/>
            <a:t>assesment</a:t>
          </a:r>
          <a:r>
            <a:rPr lang="fr-FR" sz="2000" dirty="0"/>
            <a:t> </a:t>
          </a:r>
        </a:p>
        <a:p>
          <a:r>
            <a:rPr lang="fr-FR" sz="2000" dirty="0"/>
            <a:t>(évaluation </a:t>
          </a:r>
          <a:r>
            <a:rPr lang="fr-FR" sz="2000" dirty="0" err="1"/>
            <a:t>integrée</a:t>
          </a:r>
          <a:r>
            <a:rPr lang="fr-FR" sz="2000" dirty="0"/>
            <a:t> et rapide)</a:t>
          </a:r>
        </a:p>
      </dgm:t>
    </dgm:pt>
    <dgm:pt modelId="{B718C602-ABBE-4242-BCBC-7E094A6D96BC}" type="parTrans" cxnId="{869D054A-5F68-3648-812D-58A64C5B9F87}">
      <dgm:prSet/>
      <dgm:spPr/>
      <dgm:t>
        <a:bodyPr/>
        <a:lstStyle/>
        <a:p>
          <a:endParaRPr lang="fr-FR"/>
        </a:p>
      </dgm:t>
    </dgm:pt>
    <dgm:pt modelId="{968335FB-E7FD-5A4B-82A9-BE2EA14A64E7}" type="sibTrans" cxnId="{869D054A-5F68-3648-812D-58A64C5B9F87}">
      <dgm:prSet/>
      <dgm:spPr/>
      <dgm:t>
        <a:bodyPr/>
        <a:lstStyle/>
        <a:p>
          <a:endParaRPr lang="fr-FR"/>
        </a:p>
      </dgm:t>
    </dgm:pt>
    <dgm:pt modelId="{64C91198-DA5C-1548-B785-E65F8A87474D}">
      <dgm:prSet phldrT="[Texte]" custT="1"/>
      <dgm:spPr/>
      <dgm:t>
        <a:bodyPr/>
        <a:lstStyle/>
        <a:p>
          <a:r>
            <a:rPr lang="fr-FR" sz="2000" dirty="0"/>
            <a:t>- Cohérence entre la SCA2D et les ODD</a:t>
          </a:r>
        </a:p>
        <a:p>
          <a:r>
            <a:rPr lang="fr-FR" sz="2000" dirty="0"/>
            <a:t>                - Cohérence entre les ODD et politiques sectorielles</a:t>
          </a:r>
        </a:p>
        <a:p>
          <a:r>
            <a:rPr lang="fr-FR" sz="2000" dirty="0"/>
            <a:t>- Objectifs et cibles non pris en compte </a:t>
          </a:r>
        </a:p>
      </dgm:t>
    </dgm:pt>
    <dgm:pt modelId="{3EB8B176-D9BB-204B-80A6-B85950C14DEB}" type="parTrans" cxnId="{AACFEB08-A163-D049-9D00-5466695CF00B}">
      <dgm:prSet/>
      <dgm:spPr/>
      <dgm:t>
        <a:bodyPr/>
        <a:lstStyle/>
        <a:p>
          <a:endParaRPr lang="fr-FR"/>
        </a:p>
      </dgm:t>
    </dgm:pt>
    <dgm:pt modelId="{2CCD3101-61C3-7044-AC1C-E391BF76DBC7}" type="sibTrans" cxnId="{AACFEB08-A163-D049-9D00-5466695CF00B}">
      <dgm:prSet/>
      <dgm:spPr/>
      <dgm:t>
        <a:bodyPr/>
        <a:lstStyle/>
        <a:p>
          <a:endParaRPr lang="fr-FR"/>
        </a:p>
      </dgm:t>
    </dgm:pt>
    <dgm:pt modelId="{FF592F04-12F1-1943-BBAA-CCBAEC7CDE5D}">
      <dgm:prSet phldrT="[Texte]" custT="1"/>
      <dgm:spPr/>
      <dgm:t>
        <a:bodyPr/>
        <a:lstStyle/>
        <a:p>
          <a:r>
            <a:rPr lang="fr-FR" sz="2000" dirty="0"/>
            <a:t>Réunir pendant 6 jours les cadres des différents secteurs</a:t>
          </a:r>
        </a:p>
      </dgm:t>
    </dgm:pt>
    <dgm:pt modelId="{336FBB11-BEB8-EA48-8028-218EB844FDDB}" type="parTrans" cxnId="{B06A5725-7774-EF46-9834-97FAB36CA378}">
      <dgm:prSet/>
      <dgm:spPr/>
      <dgm:t>
        <a:bodyPr/>
        <a:lstStyle/>
        <a:p>
          <a:endParaRPr lang="fr-FR"/>
        </a:p>
      </dgm:t>
    </dgm:pt>
    <dgm:pt modelId="{94DAF426-61ED-0F46-8C25-C18C0AFF1CD9}" type="sibTrans" cxnId="{B06A5725-7774-EF46-9834-97FAB36CA378}">
      <dgm:prSet/>
      <dgm:spPr/>
      <dgm:t>
        <a:bodyPr/>
        <a:lstStyle/>
        <a:p>
          <a:endParaRPr lang="fr-FR"/>
        </a:p>
      </dgm:t>
    </dgm:pt>
    <dgm:pt modelId="{59C9664B-5925-7F4E-9E97-33317D0FB7B3}" type="pres">
      <dgm:prSet presAssocID="{641247A3-8D1B-4342-93FB-F947FD105833}" presName="hierChild1" presStyleCnt="0">
        <dgm:presLayoutVars>
          <dgm:orgChart val="1"/>
          <dgm:chPref val="1"/>
          <dgm:dir/>
          <dgm:animOne val="branch"/>
          <dgm:animLvl val="lvl"/>
          <dgm:resizeHandles/>
        </dgm:presLayoutVars>
      </dgm:prSet>
      <dgm:spPr/>
    </dgm:pt>
    <dgm:pt modelId="{A3FDD971-FCA6-794E-8F5B-679E16D1C8B7}" type="pres">
      <dgm:prSet presAssocID="{B60AABAD-FFAF-D342-B0FE-3AD638EAF1F0}" presName="hierRoot1" presStyleCnt="0">
        <dgm:presLayoutVars>
          <dgm:hierBranch val="init"/>
        </dgm:presLayoutVars>
      </dgm:prSet>
      <dgm:spPr/>
    </dgm:pt>
    <dgm:pt modelId="{563C8339-ACC4-4348-885E-E6AB5AF2D8BD}" type="pres">
      <dgm:prSet presAssocID="{B60AABAD-FFAF-D342-B0FE-3AD638EAF1F0}" presName="rootComposite1" presStyleCnt="0"/>
      <dgm:spPr/>
    </dgm:pt>
    <dgm:pt modelId="{A31187C7-74F6-B34F-B461-6D02A1264459}" type="pres">
      <dgm:prSet presAssocID="{B60AABAD-FFAF-D342-B0FE-3AD638EAF1F0}" presName="rootText1" presStyleLbl="node0" presStyleIdx="0" presStyleCnt="1" custScaleX="17856" custScaleY="58201" custLinFactNeighborX="2658">
        <dgm:presLayoutVars>
          <dgm:chPref val="3"/>
        </dgm:presLayoutVars>
      </dgm:prSet>
      <dgm:spPr/>
    </dgm:pt>
    <dgm:pt modelId="{297E426F-554B-DC42-A582-75C4BA822E96}" type="pres">
      <dgm:prSet presAssocID="{B60AABAD-FFAF-D342-B0FE-3AD638EAF1F0}" presName="rootConnector1" presStyleLbl="node1" presStyleIdx="0" presStyleCnt="0"/>
      <dgm:spPr/>
    </dgm:pt>
    <dgm:pt modelId="{E29E9507-F97F-574C-8A48-E52115327243}" type="pres">
      <dgm:prSet presAssocID="{B60AABAD-FFAF-D342-B0FE-3AD638EAF1F0}" presName="hierChild2" presStyleCnt="0"/>
      <dgm:spPr/>
    </dgm:pt>
    <dgm:pt modelId="{04129859-985F-F74F-81AD-D514DD0B6D0A}" type="pres">
      <dgm:prSet presAssocID="{B718C602-ABBE-4242-BCBC-7E094A6D96BC}" presName="Name64" presStyleLbl="parChTrans1D2" presStyleIdx="0" presStyleCnt="3"/>
      <dgm:spPr/>
    </dgm:pt>
    <dgm:pt modelId="{98C5582B-024B-AB43-8A6D-5D4CD276B490}" type="pres">
      <dgm:prSet presAssocID="{31EB0544-5264-694F-A72C-47F6EB490FD1}" presName="hierRoot2" presStyleCnt="0">
        <dgm:presLayoutVars>
          <dgm:hierBranch val="init"/>
        </dgm:presLayoutVars>
      </dgm:prSet>
      <dgm:spPr/>
    </dgm:pt>
    <dgm:pt modelId="{4DFF1F39-47C7-CF40-AFC3-DC9DA0E041F6}" type="pres">
      <dgm:prSet presAssocID="{31EB0544-5264-694F-A72C-47F6EB490FD1}" presName="rootComposite" presStyleCnt="0"/>
      <dgm:spPr/>
    </dgm:pt>
    <dgm:pt modelId="{C60F6FF8-4586-A64B-8F36-1BD34310D665}" type="pres">
      <dgm:prSet presAssocID="{31EB0544-5264-694F-A72C-47F6EB490FD1}" presName="rootText" presStyleLbl="node2" presStyleIdx="0" presStyleCnt="3" custScaleY="50407" custLinFactNeighborX="-294" custLinFactNeighborY="6742">
        <dgm:presLayoutVars>
          <dgm:chPref val="3"/>
        </dgm:presLayoutVars>
      </dgm:prSet>
      <dgm:spPr/>
    </dgm:pt>
    <dgm:pt modelId="{D3303C5C-6AA6-8344-A150-6AB94263E2FC}" type="pres">
      <dgm:prSet presAssocID="{31EB0544-5264-694F-A72C-47F6EB490FD1}" presName="rootConnector" presStyleLbl="node2" presStyleIdx="0" presStyleCnt="3"/>
      <dgm:spPr/>
    </dgm:pt>
    <dgm:pt modelId="{671E4ADD-8C1A-0F4B-B467-2305D99A3FD2}" type="pres">
      <dgm:prSet presAssocID="{31EB0544-5264-694F-A72C-47F6EB490FD1}" presName="hierChild4" presStyleCnt="0"/>
      <dgm:spPr/>
    </dgm:pt>
    <dgm:pt modelId="{0113348D-728A-7349-8D55-9D7A195B3FED}" type="pres">
      <dgm:prSet presAssocID="{31EB0544-5264-694F-A72C-47F6EB490FD1}" presName="hierChild5" presStyleCnt="0"/>
      <dgm:spPr/>
    </dgm:pt>
    <dgm:pt modelId="{58737D0F-3BCB-7140-A46E-80D53ED2C6F2}" type="pres">
      <dgm:prSet presAssocID="{3EB8B176-D9BB-204B-80A6-B85950C14DEB}" presName="Name64" presStyleLbl="parChTrans1D2" presStyleIdx="1" presStyleCnt="3"/>
      <dgm:spPr/>
    </dgm:pt>
    <dgm:pt modelId="{57E7A645-DA71-6F43-BD64-B406415EE802}" type="pres">
      <dgm:prSet presAssocID="{64C91198-DA5C-1548-B785-E65F8A87474D}" presName="hierRoot2" presStyleCnt="0">
        <dgm:presLayoutVars>
          <dgm:hierBranch val="init"/>
        </dgm:presLayoutVars>
      </dgm:prSet>
      <dgm:spPr/>
    </dgm:pt>
    <dgm:pt modelId="{A30515F1-F61D-7849-A6E8-3324BF9B0A44}" type="pres">
      <dgm:prSet presAssocID="{64C91198-DA5C-1548-B785-E65F8A87474D}" presName="rootComposite" presStyleCnt="0"/>
      <dgm:spPr/>
    </dgm:pt>
    <dgm:pt modelId="{31C2D3E0-C8CE-D342-8933-786955B51CC1}" type="pres">
      <dgm:prSet presAssocID="{64C91198-DA5C-1548-B785-E65F8A87474D}" presName="rootText" presStyleLbl="node2" presStyleIdx="1" presStyleCnt="3" custScaleX="136583" custScaleY="73297">
        <dgm:presLayoutVars>
          <dgm:chPref val="3"/>
        </dgm:presLayoutVars>
      </dgm:prSet>
      <dgm:spPr/>
    </dgm:pt>
    <dgm:pt modelId="{1B8D3D7A-48A0-FC49-B127-FA54D3DD3933}" type="pres">
      <dgm:prSet presAssocID="{64C91198-DA5C-1548-B785-E65F8A87474D}" presName="rootConnector" presStyleLbl="node2" presStyleIdx="1" presStyleCnt="3"/>
      <dgm:spPr/>
    </dgm:pt>
    <dgm:pt modelId="{7ACDB3BE-CB05-514D-B07A-C60D13141365}" type="pres">
      <dgm:prSet presAssocID="{64C91198-DA5C-1548-B785-E65F8A87474D}" presName="hierChild4" presStyleCnt="0"/>
      <dgm:spPr/>
    </dgm:pt>
    <dgm:pt modelId="{6F06A2A2-A490-4A4F-B986-619438842CBD}" type="pres">
      <dgm:prSet presAssocID="{64C91198-DA5C-1548-B785-E65F8A87474D}" presName="hierChild5" presStyleCnt="0"/>
      <dgm:spPr/>
    </dgm:pt>
    <dgm:pt modelId="{F6274AB6-37DB-2842-B156-7D7196C2A036}" type="pres">
      <dgm:prSet presAssocID="{336FBB11-BEB8-EA48-8028-218EB844FDDB}" presName="Name64" presStyleLbl="parChTrans1D2" presStyleIdx="2" presStyleCnt="3"/>
      <dgm:spPr/>
    </dgm:pt>
    <dgm:pt modelId="{EDFFAEE6-A747-8A46-A7D6-CB7B1E7B3AF2}" type="pres">
      <dgm:prSet presAssocID="{FF592F04-12F1-1943-BBAA-CCBAEC7CDE5D}" presName="hierRoot2" presStyleCnt="0">
        <dgm:presLayoutVars>
          <dgm:hierBranch val="init"/>
        </dgm:presLayoutVars>
      </dgm:prSet>
      <dgm:spPr/>
    </dgm:pt>
    <dgm:pt modelId="{8EB47FAA-442C-C545-A04D-A88309319A0B}" type="pres">
      <dgm:prSet presAssocID="{FF592F04-12F1-1943-BBAA-CCBAEC7CDE5D}" presName="rootComposite" presStyleCnt="0"/>
      <dgm:spPr/>
    </dgm:pt>
    <dgm:pt modelId="{E481AEB8-21E2-8740-8951-0ABFBDFBA5D0}" type="pres">
      <dgm:prSet presAssocID="{FF592F04-12F1-1943-BBAA-CCBAEC7CDE5D}" presName="rootText" presStyleLbl="node2" presStyleIdx="2" presStyleCnt="3" custScaleY="53623" custLinFactNeighborX="809" custLinFactNeighborY="-24773">
        <dgm:presLayoutVars>
          <dgm:chPref val="3"/>
        </dgm:presLayoutVars>
      </dgm:prSet>
      <dgm:spPr/>
    </dgm:pt>
    <dgm:pt modelId="{C8D92E64-0E0A-D246-94F0-32A3EB2D3696}" type="pres">
      <dgm:prSet presAssocID="{FF592F04-12F1-1943-BBAA-CCBAEC7CDE5D}" presName="rootConnector" presStyleLbl="node2" presStyleIdx="2" presStyleCnt="3"/>
      <dgm:spPr/>
    </dgm:pt>
    <dgm:pt modelId="{DC30693D-4EFC-4642-BF31-8CB2C4EC9319}" type="pres">
      <dgm:prSet presAssocID="{FF592F04-12F1-1943-BBAA-CCBAEC7CDE5D}" presName="hierChild4" presStyleCnt="0"/>
      <dgm:spPr/>
    </dgm:pt>
    <dgm:pt modelId="{6F7974E7-42C7-6949-8D0A-F387C78605EF}" type="pres">
      <dgm:prSet presAssocID="{FF592F04-12F1-1943-BBAA-CCBAEC7CDE5D}" presName="hierChild5" presStyleCnt="0"/>
      <dgm:spPr/>
    </dgm:pt>
    <dgm:pt modelId="{706D722B-BF6D-014F-934A-FF4A2E8FA28F}" type="pres">
      <dgm:prSet presAssocID="{B60AABAD-FFAF-D342-B0FE-3AD638EAF1F0}" presName="hierChild3" presStyleCnt="0"/>
      <dgm:spPr/>
    </dgm:pt>
  </dgm:ptLst>
  <dgm:cxnLst>
    <dgm:cxn modelId="{0BCC5608-AF5A-D24D-B7B7-5954A5AC311D}" type="presOf" srcId="{336FBB11-BEB8-EA48-8028-218EB844FDDB}" destId="{F6274AB6-37DB-2842-B156-7D7196C2A036}" srcOrd="0" destOrd="0" presId="urn:microsoft.com/office/officeart/2009/3/layout/HorizontalOrganizationChart"/>
    <dgm:cxn modelId="{AACFEB08-A163-D049-9D00-5466695CF00B}" srcId="{B60AABAD-FFAF-D342-B0FE-3AD638EAF1F0}" destId="{64C91198-DA5C-1548-B785-E65F8A87474D}" srcOrd="1" destOrd="0" parTransId="{3EB8B176-D9BB-204B-80A6-B85950C14DEB}" sibTransId="{2CCD3101-61C3-7044-AC1C-E391BF76DBC7}"/>
    <dgm:cxn modelId="{04D1CF0F-1A6B-4640-A772-7412376F03DD}" type="presOf" srcId="{31EB0544-5264-694F-A72C-47F6EB490FD1}" destId="{C60F6FF8-4586-A64B-8F36-1BD34310D665}" srcOrd="0" destOrd="0" presId="urn:microsoft.com/office/officeart/2009/3/layout/HorizontalOrganizationChart"/>
    <dgm:cxn modelId="{F1FB851A-D5B4-AC40-B69E-E522C1CCE512}" srcId="{641247A3-8D1B-4342-93FB-F947FD105833}" destId="{B60AABAD-FFAF-D342-B0FE-3AD638EAF1F0}" srcOrd="0" destOrd="0" parTransId="{8A977DE4-6573-BE42-BBC6-197E28D7D45B}" sibTransId="{7A0DA012-37F9-FE4A-8AD7-4A1563246CF9}"/>
    <dgm:cxn modelId="{94521B1B-7613-1F4A-B617-1C1434C4F40A}" type="presOf" srcId="{B60AABAD-FFAF-D342-B0FE-3AD638EAF1F0}" destId="{297E426F-554B-DC42-A582-75C4BA822E96}" srcOrd="1" destOrd="0" presId="urn:microsoft.com/office/officeart/2009/3/layout/HorizontalOrganizationChart"/>
    <dgm:cxn modelId="{B06A5725-7774-EF46-9834-97FAB36CA378}" srcId="{B60AABAD-FFAF-D342-B0FE-3AD638EAF1F0}" destId="{FF592F04-12F1-1943-BBAA-CCBAEC7CDE5D}" srcOrd="2" destOrd="0" parTransId="{336FBB11-BEB8-EA48-8028-218EB844FDDB}" sibTransId="{94DAF426-61ED-0F46-8C25-C18C0AFF1CD9}"/>
    <dgm:cxn modelId="{12321038-C364-A544-BAB6-E27B14619357}" type="presOf" srcId="{64C91198-DA5C-1548-B785-E65F8A87474D}" destId="{31C2D3E0-C8CE-D342-8933-786955B51CC1}" srcOrd="0" destOrd="0" presId="urn:microsoft.com/office/officeart/2009/3/layout/HorizontalOrganizationChart"/>
    <dgm:cxn modelId="{869D054A-5F68-3648-812D-58A64C5B9F87}" srcId="{B60AABAD-FFAF-D342-B0FE-3AD638EAF1F0}" destId="{31EB0544-5264-694F-A72C-47F6EB490FD1}" srcOrd="0" destOrd="0" parTransId="{B718C602-ABBE-4242-BCBC-7E094A6D96BC}" sibTransId="{968335FB-E7FD-5A4B-82A9-BE2EA14A64E7}"/>
    <dgm:cxn modelId="{0743C955-848C-9F42-8C33-9D82DA68C8FD}" type="presOf" srcId="{FF592F04-12F1-1943-BBAA-CCBAEC7CDE5D}" destId="{E481AEB8-21E2-8740-8951-0ABFBDFBA5D0}" srcOrd="0" destOrd="0" presId="urn:microsoft.com/office/officeart/2009/3/layout/HorizontalOrganizationChart"/>
    <dgm:cxn modelId="{45833180-BF39-FD4D-8EA2-3A9F4315BA4C}" type="presOf" srcId="{B718C602-ABBE-4242-BCBC-7E094A6D96BC}" destId="{04129859-985F-F74F-81AD-D514DD0B6D0A}" srcOrd="0" destOrd="0" presId="urn:microsoft.com/office/officeart/2009/3/layout/HorizontalOrganizationChart"/>
    <dgm:cxn modelId="{35CA3487-1F8F-2A4E-AFE8-7E2F498FB73E}" type="presOf" srcId="{3EB8B176-D9BB-204B-80A6-B85950C14DEB}" destId="{58737D0F-3BCB-7140-A46E-80D53ED2C6F2}" srcOrd="0" destOrd="0" presId="urn:microsoft.com/office/officeart/2009/3/layout/HorizontalOrganizationChart"/>
    <dgm:cxn modelId="{FCEE25BB-B493-7541-8ABC-0D90D8D13275}" type="presOf" srcId="{FF592F04-12F1-1943-BBAA-CCBAEC7CDE5D}" destId="{C8D92E64-0E0A-D246-94F0-32A3EB2D3696}" srcOrd="1" destOrd="0" presId="urn:microsoft.com/office/officeart/2009/3/layout/HorizontalOrganizationChart"/>
    <dgm:cxn modelId="{7F069DD5-B5D3-244A-B707-96CAC1754D7C}" type="presOf" srcId="{B60AABAD-FFAF-D342-B0FE-3AD638EAF1F0}" destId="{A31187C7-74F6-B34F-B461-6D02A1264459}" srcOrd="0" destOrd="0" presId="urn:microsoft.com/office/officeart/2009/3/layout/HorizontalOrganizationChart"/>
    <dgm:cxn modelId="{2FF856EC-736B-9B40-8601-98728B0518BB}" type="presOf" srcId="{64C91198-DA5C-1548-B785-E65F8A87474D}" destId="{1B8D3D7A-48A0-FC49-B127-FA54D3DD3933}" srcOrd="1" destOrd="0" presId="urn:microsoft.com/office/officeart/2009/3/layout/HorizontalOrganizationChart"/>
    <dgm:cxn modelId="{74E6A1F5-BB61-EA44-BBB0-6B85D66699E8}" type="presOf" srcId="{641247A3-8D1B-4342-93FB-F947FD105833}" destId="{59C9664B-5925-7F4E-9E97-33317D0FB7B3}" srcOrd="0" destOrd="0" presId="urn:microsoft.com/office/officeart/2009/3/layout/HorizontalOrganizationChart"/>
    <dgm:cxn modelId="{D4D1D2F8-1C59-0A44-9C76-809A255A955A}" type="presOf" srcId="{31EB0544-5264-694F-A72C-47F6EB490FD1}" destId="{D3303C5C-6AA6-8344-A150-6AB94263E2FC}" srcOrd="1" destOrd="0" presId="urn:microsoft.com/office/officeart/2009/3/layout/HorizontalOrganizationChart"/>
    <dgm:cxn modelId="{711792FB-34AA-8D4E-B5B6-D0926C1A11D8}" type="presParOf" srcId="{59C9664B-5925-7F4E-9E97-33317D0FB7B3}" destId="{A3FDD971-FCA6-794E-8F5B-679E16D1C8B7}" srcOrd="0" destOrd="0" presId="urn:microsoft.com/office/officeart/2009/3/layout/HorizontalOrganizationChart"/>
    <dgm:cxn modelId="{64F30134-AFD1-0949-8EF1-A18D3ECC36BE}" type="presParOf" srcId="{A3FDD971-FCA6-794E-8F5B-679E16D1C8B7}" destId="{563C8339-ACC4-4348-885E-E6AB5AF2D8BD}" srcOrd="0" destOrd="0" presId="urn:microsoft.com/office/officeart/2009/3/layout/HorizontalOrganizationChart"/>
    <dgm:cxn modelId="{1AA37DA2-5EB8-424C-9DB8-9A74CE351240}" type="presParOf" srcId="{563C8339-ACC4-4348-885E-E6AB5AF2D8BD}" destId="{A31187C7-74F6-B34F-B461-6D02A1264459}" srcOrd="0" destOrd="0" presId="urn:microsoft.com/office/officeart/2009/3/layout/HorizontalOrganizationChart"/>
    <dgm:cxn modelId="{9BE12001-9A52-3F47-8E28-64C0C6AC41C3}" type="presParOf" srcId="{563C8339-ACC4-4348-885E-E6AB5AF2D8BD}" destId="{297E426F-554B-DC42-A582-75C4BA822E96}" srcOrd="1" destOrd="0" presId="urn:microsoft.com/office/officeart/2009/3/layout/HorizontalOrganizationChart"/>
    <dgm:cxn modelId="{7C608B0C-FD7B-3648-BCD9-BCD9B2FD902C}" type="presParOf" srcId="{A3FDD971-FCA6-794E-8F5B-679E16D1C8B7}" destId="{E29E9507-F97F-574C-8A48-E52115327243}" srcOrd="1" destOrd="0" presId="urn:microsoft.com/office/officeart/2009/3/layout/HorizontalOrganizationChart"/>
    <dgm:cxn modelId="{A202D40B-5A61-194D-85EB-24485C8F94D4}" type="presParOf" srcId="{E29E9507-F97F-574C-8A48-E52115327243}" destId="{04129859-985F-F74F-81AD-D514DD0B6D0A}" srcOrd="0" destOrd="0" presId="urn:microsoft.com/office/officeart/2009/3/layout/HorizontalOrganizationChart"/>
    <dgm:cxn modelId="{0A37EA38-FC1C-F846-A5AD-0AC73A9DBEEB}" type="presParOf" srcId="{E29E9507-F97F-574C-8A48-E52115327243}" destId="{98C5582B-024B-AB43-8A6D-5D4CD276B490}" srcOrd="1" destOrd="0" presId="urn:microsoft.com/office/officeart/2009/3/layout/HorizontalOrganizationChart"/>
    <dgm:cxn modelId="{F7DC9174-4FC4-A747-A53D-E2EC2913EAD4}" type="presParOf" srcId="{98C5582B-024B-AB43-8A6D-5D4CD276B490}" destId="{4DFF1F39-47C7-CF40-AFC3-DC9DA0E041F6}" srcOrd="0" destOrd="0" presId="urn:microsoft.com/office/officeart/2009/3/layout/HorizontalOrganizationChart"/>
    <dgm:cxn modelId="{9247E7B9-D403-D54C-9C0E-164A663540FC}" type="presParOf" srcId="{4DFF1F39-47C7-CF40-AFC3-DC9DA0E041F6}" destId="{C60F6FF8-4586-A64B-8F36-1BD34310D665}" srcOrd="0" destOrd="0" presId="urn:microsoft.com/office/officeart/2009/3/layout/HorizontalOrganizationChart"/>
    <dgm:cxn modelId="{8712E00F-D440-244F-A6C6-D88E1D3AD2CF}" type="presParOf" srcId="{4DFF1F39-47C7-CF40-AFC3-DC9DA0E041F6}" destId="{D3303C5C-6AA6-8344-A150-6AB94263E2FC}" srcOrd="1" destOrd="0" presId="urn:microsoft.com/office/officeart/2009/3/layout/HorizontalOrganizationChart"/>
    <dgm:cxn modelId="{406DD93F-A4B1-DE41-8633-2379213D9AFC}" type="presParOf" srcId="{98C5582B-024B-AB43-8A6D-5D4CD276B490}" destId="{671E4ADD-8C1A-0F4B-B467-2305D99A3FD2}" srcOrd="1" destOrd="0" presId="urn:microsoft.com/office/officeart/2009/3/layout/HorizontalOrganizationChart"/>
    <dgm:cxn modelId="{52B7B6FE-D506-DD45-A0D9-E455D7DA2146}" type="presParOf" srcId="{98C5582B-024B-AB43-8A6D-5D4CD276B490}" destId="{0113348D-728A-7349-8D55-9D7A195B3FED}" srcOrd="2" destOrd="0" presId="urn:microsoft.com/office/officeart/2009/3/layout/HorizontalOrganizationChart"/>
    <dgm:cxn modelId="{454EA563-4115-504D-A661-0CD07124666E}" type="presParOf" srcId="{E29E9507-F97F-574C-8A48-E52115327243}" destId="{58737D0F-3BCB-7140-A46E-80D53ED2C6F2}" srcOrd="2" destOrd="0" presId="urn:microsoft.com/office/officeart/2009/3/layout/HorizontalOrganizationChart"/>
    <dgm:cxn modelId="{3FD8000D-8A17-8548-8451-0346E12FD5E7}" type="presParOf" srcId="{E29E9507-F97F-574C-8A48-E52115327243}" destId="{57E7A645-DA71-6F43-BD64-B406415EE802}" srcOrd="3" destOrd="0" presId="urn:microsoft.com/office/officeart/2009/3/layout/HorizontalOrganizationChart"/>
    <dgm:cxn modelId="{83819764-4743-E640-8377-5F742427837D}" type="presParOf" srcId="{57E7A645-DA71-6F43-BD64-B406415EE802}" destId="{A30515F1-F61D-7849-A6E8-3324BF9B0A44}" srcOrd="0" destOrd="0" presId="urn:microsoft.com/office/officeart/2009/3/layout/HorizontalOrganizationChart"/>
    <dgm:cxn modelId="{F378B0A2-FB4F-2F4A-A20D-D118DE91A9FC}" type="presParOf" srcId="{A30515F1-F61D-7849-A6E8-3324BF9B0A44}" destId="{31C2D3E0-C8CE-D342-8933-786955B51CC1}" srcOrd="0" destOrd="0" presId="urn:microsoft.com/office/officeart/2009/3/layout/HorizontalOrganizationChart"/>
    <dgm:cxn modelId="{B66C101B-3BDA-2F4D-8214-D7542ADA71EE}" type="presParOf" srcId="{A30515F1-F61D-7849-A6E8-3324BF9B0A44}" destId="{1B8D3D7A-48A0-FC49-B127-FA54D3DD3933}" srcOrd="1" destOrd="0" presId="urn:microsoft.com/office/officeart/2009/3/layout/HorizontalOrganizationChart"/>
    <dgm:cxn modelId="{4B45AEA8-987B-EA41-A6B1-8ABFF5FCEB3D}" type="presParOf" srcId="{57E7A645-DA71-6F43-BD64-B406415EE802}" destId="{7ACDB3BE-CB05-514D-B07A-C60D13141365}" srcOrd="1" destOrd="0" presId="urn:microsoft.com/office/officeart/2009/3/layout/HorizontalOrganizationChart"/>
    <dgm:cxn modelId="{47C1793B-7AC2-CD48-8FE2-B0DC8657024A}" type="presParOf" srcId="{57E7A645-DA71-6F43-BD64-B406415EE802}" destId="{6F06A2A2-A490-4A4F-B986-619438842CBD}" srcOrd="2" destOrd="0" presId="urn:microsoft.com/office/officeart/2009/3/layout/HorizontalOrganizationChart"/>
    <dgm:cxn modelId="{DD527795-0054-2945-A235-B7007D4BA463}" type="presParOf" srcId="{E29E9507-F97F-574C-8A48-E52115327243}" destId="{F6274AB6-37DB-2842-B156-7D7196C2A036}" srcOrd="4" destOrd="0" presId="urn:microsoft.com/office/officeart/2009/3/layout/HorizontalOrganizationChart"/>
    <dgm:cxn modelId="{D0F4E0FE-6D05-254E-BB70-3B5DDAFF9C57}" type="presParOf" srcId="{E29E9507-F97F-574C-8A48-E52115327243}" destId="{EDFFAEE6-A747-8A46-A7D6-CB7B1E7B3AF2}" srcOrd="5" destOrd="0" presId="urn:microsoft.com/office/officeart/2009/3/layout/HorizontalOrganizationChart"/>
    <dgm:cxn modelId="{A148373A-FBBC-914E-8B59-B7184A6AF6A1}" type="presParOf" srcId="{EDFFAEE6-A747-8A46-A7D6-CB7B1E7B3AF2}" destId="{8EB47FAA-442C-C545-A04D-A88309319A0B}" srcOrd="0" destOrd="0" presId="urn:microsoft.com/office/officeart/2009/3/layout/HorizontalOrganizationChart"/>
    <dgm:cxn modelId="{CE67BC40-AC28-CE4C-8179-4DA16D88269E}" type="presParOf" srcId="{8EB47FAA-442C-C545-A04D-A88309319A0B}" destId="{E481AEB8-21E2-8740-8951-0ABFBDFBA5D0}" srcOrd="0" destOrd="0" presId="urn:microsoft.com/office/officeart/2009/3/layout/HorizontalOrganizationChart"/>
    <dgm:cxn modelId="{43963073-43CA-7041-8A29-2BC96BA71DA5}" type="presParOf" srcId="{8EB47FAA-442C-C545-A04D-A88309319A0B}" destId="{C8D92E64-0E0A-D246-94F0-32A3EB2D3696}" srcOrd="1" destOrd="0" presId="urn:microsoft.com/office/officeart/2009/3/layout/HorizontalOrganizationChart"/>
    <dgm:cxn modelId="{F8CB052A-B819-4142-A718-33B9E81E56A3}" type="presParOf" srcId="{EDFFAEE6-A747-8A46-A7D6-CB7B1E7B3AF2}" destId="{DC30693D-4EFC-4642-BF31-8CB2C4EC9319}" srcOrd="1" destOrd="0" presId="urn:microsoft.com/office/officeart/2009/3/layout/HorizontalOrganizationChart"/>
    <dgm:cxn modelId="{B421C6A3-427C-A343-BCDA-0F622C235BD6}" type="presParOf" srcId="{EDFFAEE6-A747-8A46-A7D6-CB7B1E7B3AF2}" destId="{6F7974E7-42C7-6949-8D0A-F387C78605EF}" srcOrd="2" destOrd="0" presId="urn:microsoft.com/office/officeart/2009/3/layout/HorizontalOrganizationChart"/>
    <dgm:cxn modelId="{CA3A3EA2-34A9-7447-BECE-E66DC8C38AFD}" type="presParOf" srcId="{A3FDD971-FCA6-794E-8F5B-679E16D1C8B7}" destId="{706D722B-BF6D-014F-934A-FF4A2E8FA28F}"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51FE0A-6DF0-2149-A6A7-7F29EBAD4610}" type="doc">
      <dgm:prSet loTypeId="urn:microsoft.com/office/officeart/2005/8/layout/pyramid2" loCatId="" qsTypeId="urn:microsoft.com/office/officeart/2005/8/quickstyle/3D2" qsCatId="3D" csTypeId="urn:microsoft.com/office/officeart/2005/8/colors/accent1_2" csCatId="accent1" phldr="1"/>
      <dgm:spPr/>
    </dgm:pt>
    <dgm:pt modelId="{DA447656-A005-DE44-90AC-A14B7D3CEDC1}">
      <dgm:prSet phldrT="[Texte]" custT="1"/>
      <dgm:spPr/>
      <dgm:t>
        <a:bodyPr/>
        <a:lstStyle/>
        <a:p>
          <a:r>
            <a:rPr lang="fr-FR" sz="1800" dirty="0"/>
            <a:t>Apporter un appui méthodique et conseils pour la révision de la SCA2D</a:t>
          </a:r>
        </a:p>
      </dgm:t>
    </dgm:pt>
    <dgm:pt modelId="{94C2EE2C-1F50-D740-9C65-E387612E14C2}" type="parTrans" cxnId="{FF3D9CF7-0B09-6F4B-A231-D71436E145DF}">
      <dgm:prSet/>
      <dgm:spPr/>
      <dgm:t>
        <a:bodyPr/>
        <a:lstStyle/>
        <a:p>
          <a:endParaRPr lang="fr-FR"/>
        </a:p>
      </dgm:t>
    </dgm:pt>
    <dgm:pt modelId="{5522F622-7F0F-6241-B05E-EF20597A133B}" type="sibTrans" cxnId="{FF3D9CF7-0B09-6F4B-A231-D71436E145DF}">
      <dgm:prSet/>
      <dgm:spPr/>
      <dgm:t>
        <a:bodyPr/>
        <a:lstStyle/>
        <a:p>
          <a:endParaRPr lang="fr-FR"/>
        </a:p>
      </dgm:t>
    </dgm:pt>
    <dgm:pt modelId="{BCCCA750-329D-F24C-A1F4-CDD813F4732F}">
      <dgm:prSet phldrT="[Texte]" custT="1"/>
      <dgm:spPr/>
      <dgm:t>
        <a:bodyPr/>
        <a:lstStyle/>
        <a:p>
          <a:r>
            <a:rPr lang="fr-FR" sz="1800" dirty="0"/>
            <a:t>Faciliter l’intégration des ODD dans la SCA2D</a:t>
          </a:r>
        </a:p>
      </dgm:t>
    </dgm:pt>
    <dgm:pt modelId="{2543108B-90B2-2844-AFC4-6A257A1626DC}" type="parTrans" cxnId="{91C91D5B-10DB-9A45-966C-2904D2A039B1}">
      <dgm:prSet/>
      <dgm:spPr/>
      <dgm:t>
        <a:bodyPr/>
        <a:lstStyle/>
        <a:p>
          <a:endParaRPr lang="fr-FR"/>
        </a:p>
      </dgm:t>
    </dgm:pt>
    <dgm:pt modelId="{AAA5D71E-1F5F-D04F-86CB-2D8369C47F55}" type="sibTrans" cxnId="{91C91D5B-10DB-9A45-966C-2904D2A039B1}">
      <dgm:prSet/>
      <dgm:spPr/>
      <dgm:t>
        <a:bodyPr/>
        <a:lstStyle/>
        <a:p>
          <a:endParaRPr lang="fr-FR"/>
        </a:p>
      </dgm:t>
    </dgm:pt>
    <dgm:pt modelId="{EC3F6692-B9F5-064A-8583-BFFC8858842A}">
      <dgm:prSet phldrT="[Texte]" custT="1"/>
      <dgm:spPr/>
      <dgm:t>
        <a:bodyPr/>
        <a:lstStyle/>
        <a:p>
          <a:r>
            <a:rPr lang="fr-FR" sz="1800" dirty="0"/>
            <a:t>Appuyer à la sensibilisation du public </a:t>
          </a:r>
        </a:p>
      </dgm:t>
    </dgm:pt>
    <dgm:pt modelId="{9C98BD9A-4705-D243-AAD5-CB8F4CB4DF5B}" type="parTrans" cxnId="{ADAE8F0D-B263-914A-838A-54D3CB30430D}">
      <dgm:prSet/>
      <dgm:spPr/>
      <dgm:t>
        <a:bodyPr/>
        <a:lstStyle/>
        <a:p>
          <a:endParaRPr lang="fr-FR"/>
        </a:p>
      </dgm:t>
    </dgm:pt>
    <dgm:pt modelId="{E852A05D-9698-8444-850C-B002B67A8F03}" type="sibTrans" cxnId="{ADAE8F0D-B263-914A-838A-54D3CB30430D}">
      <dgm:prSet/>
      <dgm:spPr/>
      <dgm:t>
        <a:bodyPr/>
        <a:lstStyle/>
        <a:p>
          <a:endParaRPr lang="fr-FR"/>
        </a:p>
      </dgm:t>
    </dgm:pt>
    <dgm:pt modelId="{B08208BB-7BE4-6E4F-9FAE-DA217F6BEE8C}">
      <dgm:prSet custT="1"/>
      <dgm:spPr/>
      <dgm:t>
        <a:bodyPr/>
        <a:lstStyle/>
        <a:p>
          <a:r>
            <a:rPr lang="fr-FR" sz="1800" dirty="0"/>
            <a:t>Appuyer l’adaptation des ODD au contexte national </a:t>
          </a:r>
        </a:p>
      </dgm:t>
    </dgm:pt>
    <dgm:pt modelId="{0D22C0E3-A7A0-564C-9E02-34B7A3693FA9}" type="parTrans" cxnId="{B693E2D7-BCC6-7449-BEB9-833A6EB3E004}">
      <dgm:prSet/>
      <dgm:spPr/>
      <dgm:t>
        <a:bodyPr/>
        <a:lstStyle/>
        <a:p>
          <a:endParaRPr lang="fr-FR"/>
        </a:p>
      </dgm:t>
    </dgm:pt>
    <dgm:pt modelId="{486C3E2D-67E3-5E46-805C-5EEC7CEE6A89}" type="sibTrans" cxnId="{B693E2D7-BCC6-7449-BEB9-833A6EB3E004}">
      <dgm:prSet/>
      <dgm:spPr/>
      <dgm:t>
        <a:bodyPr/>
        <a:lstStyle/>
        <a:p>
          <a:endParaRPr lang="fr-FR"/>
        </a:p>
      </dgm:t>
    </dgm:pt>
    <dgm:pt modelId="{84FB8E8F-BE92-044E-9C8D-F6277003AB82}">
      <dgm:prSet/>
      <dgm:spPr/>
      <dgm:t>
        <a:bodyPr/>
        <a:lstStyle/>
        <a:p>
          <a:r>
            <a:rPr lang="fr-FR" dirty="0"/>
            <a:t>Evaluer les coûts des ODD</a:t>
          </a:r>
        </a:p>
      </dgm:t>
    </dgm:pt>
    <dgm:pt modelId="{B145427C-6CCF-3C47-969E-9F5027666C91}" type="parTrans" cxnId="{634B12FE-C436-3542-A987-137C898E8645}">
      <dgm:prSet/>
      <dgm:spPr/>
      <dgm:t>
        <a:bodyPr/>
        <a:lstStyle/>
        <a:p>
          <a:endParaRPr lang="fr-FR"/>
        </a:p>
      </dgm:t>
    </dgm:pt>
    <dgm:pt modelId="{EAA60C23-14B2-9F41-A904-9175546A3832}" type="sibTrans" cxnId="{634B12FE-C436-3542-A987-137C898E8645}">
      <dgm:prSet/>
      <dgm:spPr/>
      <dgm:t>
        <a:bodyPr/>
        <a:lstStyle/>
        <a:p>
          <a:endParaRPr lang="fr-FR"/>
        </a:p>
      </dgm:t>
    </dgm:pt>
    <dgm:pt modelId="{BA8E458E-956C-D345-AAE0-E2CF2C84B6AC}">
      <dgm:prSet/>
      <dgm:spPr/>
      <dgm:t>
        <a:bodyPr/>
        <a:lstStyle/>
        <a:p>
          <a:r>
            <a:rPr lang="fr-FR" dirty="0"/>
            <a:t>Appuyer le suivi et le reporting </a:t>
          </a:r>
        </a:p>
      </dgm:t>
    </dgm:pt>
    <dgm:pt modelId="{9B1EAD53-2AC1-6E48-B951-A6B72B9E1DB3}" type="parTrans" cxnId="{BC908E79-56EC-1640-8581-82ED89DDFB52}">
      <dgm:prSet/>
      <dgm:spPr/>
      <dgm:t>
        <a:bodyPr/>
        <a:lstStyle/>
        <a:p>
          <a:endParaRPr lang="fr-FR"/>
        </a:p>
      </dgm:t>
    </dgm:pt>
    <dgm:pt modelId="{68B9A08A-4DFD-204D-8214-56CABCBB8AED}" type="sibTrans" cxnId="{BC908E79-56EC-1640-8581-82ED89DDFB52}">
      <dgm:prSet/>
      <dgm:spPr/>
      <dgm:t>
        <a:bodyPr/>
        <a:lstStyle/>
        <a:p>
          <a:endParaRPr lang="fr-FR"/>
        </a:p>
      </dgm:t>
    </dgm:pt>
    <dgm:pt modelId="{2E9AA296-7C59-804F-9D26-60FE244D3C42}" type="pres">
      <dgm:prSet presAssocID="{7851FE0A-6DF0-2149-A6A7-7F29EBAD4610}" presName="compositeShape" presStyleCnt="0">
        <dgm:presLayoutVars>
          <dgm:dir/>
          <dgm:resizeHandles/>
        </dgm:presLayoutVars>
      </dgm:prSet>
      <dgm:spPr/>
    </dgm:pt>
    <dgm:pt modelId="{E72B9304-E33F-4C42-B07D-A34536F51D92}" type="pres">
      <dgm:prSet presAssocID="{7851FE0A-6DF0-2149-A6A7-7F29EBAD4610}" presName="pyramid" presStyleLbl="node1" presStyleIdx="0" presStyleCnt="1" custLinFactNeighborX="4493"/>
      <dgm:spPr/>
    </dgm:pt>
    <dgm:pt modelId="{0FE4E5DB-AAC8-9545-B6CD-E26249F72853}" type="pres">
      <dgm:prSet presAssocID="{7851FE0A-6DF0-2149-A6A7-7F29EBAD4610}" presName="theList" presStyleCnt="0"/>
      <dgm:spPr/>
    </dgm:pt>
    <dgm:pt modelId="{201741F5-0C6B-9944-B479-168B89C87F0B}" type="pres">
      <dgm:prSet presAssocID="{DA447656-A005-DE44-90AC-A14B7D3CEDC1}" presName="aNode" presStyleLbl="fgAcc1" presStyleIdx="0" presStyleCnt="6" custScaleX="108811" custScaleY="142295" custLinFactNeighborX="4513" custLinFactNeighborY="36471">
        <dgm:presLayoutVars>
          <dgm:bulletEnabled val="1"/>
        </dgm:presLayoutVars>
      </dgm:prSet>
      <dgm:spPr/>
    </dgm:pt>
    <dgm:pt modelId="{A9B61978-C35B-2B4D-AB32-6E676D9F970C}" type="pres">
      <dgm:prSet presAssocID="{DA447656-A005-DE44-90AC-A14B7D3CEDC1}" presName="aSpace" presStyleCnt="0"/>
      <dgm:spPr/>
    </dgm:pt>
    <dgm:pt modelId="{4868E85C-1F7E-DF46-8283-BF95ACAE838C}" type="pres">
      <dgm:prSet presAssocID="{BCCCA750-329D-F24C-A1F4-CDD813F4732F}" presName="aNode" presStyleLbl="fgAcc1" presStyleIdx="1" presStyleCnt="6" custScaleX="103868" custLinFactNeighborX="4272" custLinFactNeighborY="-16603">
        <dgm:presLayoutVars>
          <dgm:bulletEnabled val="1"/>
        </dgm:presLayoutVars>
      </dgm:prSet>
      <dgm:spPr/>
    </dgm:pt>
    <dgm:pt modelId="{2FCC1DB0-3454-D94F-A56A-37B6DD9F7C6B}" type="pres">
      <dgm:prSet presAssocID="{BCCCA750-329D-F24C-A1F4-CDD813F4732F}" presName="aSpace" presStyleCnt="0"/>
      <dgm:spPr/>
    </dgm:pt>
    <dgm:pt modelId="{3A8172DD-DEC0-8A4C-A118-4EE2703AF32E}" type="pres">
      <dgm:prSet presAssocID="{EC3F6692-B9F5-064A-8583-BFFC8858842A}" presName="aNode" presStyleLbl="fgAcc1" presStyleIdx="2" presStyleCnt="6" custScaleX="104391" custLinFactNeighborX="3204">
        <dgm:presLayoutVars>
          <dgm:bulletEnabled val="1"/>
        </dgm:presLayoutVars>
      </dgm:prSet>
      <dgm:spPr/>
    </dgm:pt>
    <dgm:pt modelId="{0419CF08-0A79-7845-B3AD-05DAC57B3E58}" type="pres">
      <dgm:prSet presAssocID="{EC3F6692-B9F5-064A-8583-BFFC8858842A}" presName="aSpace" presStyleCnt="0"/>
      <dgm:spPr/>
    </dgm:pt>
    <dgm:pt modelId="{21F4816A-D47E-C147-8505-DDF834074C9F}" type="pres">
      <dgm:prSet presAssocID="{B08208BB-7BE4-6E4F-9FAE-DA217F6BEE8C}" presName="aNode" presStyleLbl="fgAcc1" presStyleIdx="3" presStyleCnt="6" custScaleX="106716" custLinFactNeighborX="2136">
        <dgm:presLayoutVars>
          <dgm:bulletEnabled val="1"/>
        </dgm:presLayoutVars>
      </dgm:prSet>
      <dgm:spPr/>
    </dgm:pt>
    <dgm:pt modelId="{57A22573-7EF4-9348-BBA2-6EB0A448959F}" type="pres">
      <dgm:prSet presAssocID="{B08208BB-7BE4-6E4F-9FAE-DA217F6BEE8C}" presName="aSpace" presStyleCnt="0"/>
      <dgm:spPr/>
    </dgm:pt>
    <dgm:pt modelId="{0520F347-4F60-8542-8E6B-79441C626C73}" type="pres">
      <dgm:prSet presAssocID="{84FB8E8F-BE92-044E-9C8D-F6277003AB82}" presName="aNode" presStyleLbl="fgAcc1" presStyleIdx="4" presStyleCnt="6" custScaleX="106004" custLinFactNeighborX="1780">
        <dgm:presLayoutVars>
          <dgm:bulletEnabled val="1"/>
        </dgm:presLayoutVars>
      </dgm:prSet>
      <dgm:spPr/>
    </dgm:pt>
    <dgm:pt modelId="{4E0310DA-B50B-5345-88A0-826C273EF692}" type="pres">
      <dgm:prSet presAssocID="{84FB8E8F-BE92-044E-9C8D-F6277003AB82}" presName="aSpace" presStyleCnt="0"/>
      <dgm:spPr/>
    </dgm:pt>
    <dgm:pt modelId="{37E38281-5D25-8640-AC92-36C8D4AD4841}" type="pres">
      <dgm:prSet presAssocID="{BA8E458E-956C-D345-AAE0-E2CF2C84B6AC}" presName="aNode" presStyleLbl="fgAcc1" presStyleIdx="5" presStyleCnt="6" custScaleX="106004" custLinFactNeighborX="2492">
        <dgm:presLayoutVars>
          <dgm:bulletEnabled val="1"/>
        </dgm:presLayoutVars>
      </dgm:prSet>
      <dgm:spPr/>
    </dgm:pt>
    <dgm:pt modelId="{0A7C85F0-C014-1540-B7D9-BE4C05656AB0}" type="pres">
      <dgm:prSet presAssocID="{BA8E458E-956C-D345-AAE0-E2CF2C84B6AC}" presName="aSpace" presStyleCnt="0"/>
      <dgm:spPr/>
    </dgm:pt>
  </dgm:ptLst>
  <dgm:cxnLst>
    <dgm:cxn modelId="{ADAE8F0D-B263-914A-838A-54D3CB30430D}" srcId="{7851FE0A-6DF0-2149-A6A7-7F29EBAD4610}" destId="{EC3F6692-B9F5-064A-8583-BFFC8858842A}" srcOrd="2" destOrd="0" parTransId="{9C98BD9A-4705-D243-AAD5-CB8F4CB4DF5B}" sibTransId="{E852A05D-9698-8444-850C-B002B67A8F03}"/>
    <dgm:cxn modelId="{91C91D5B-10DB-9A45-966C-2904D2A039B1}" srcId="{7851FE0A-6DF0-2149-A6A7-7F29EBAD4610}" destId="{BCCCA750-329D-F24C-A1F4-CDD813F4732F}" srcOrd="1" destOrd="0" parTransId="{2543108B-90B2-2844-AFC4-6A257A1626DC}" sibTransId="{AAA5D71E-1F5F-D04F-86CB-2D8369C47F55}"/>
    <dgm:cxn modelId="{A8C57E5C-BCA8-6D44-A064-EBE45629ABA0}" type="presOf" srcId="{7851FE0A-6DF0-2149-A6A7-7F29EBAD4610}" destId="{2E9AA296-7C59-804F-9D26-60FE244D3C42}" srcOrd="0" destOrd="0" presId="urn:microsoft.com/office/officeart/2005/8/layout/pyramid2"/>
    <dgm:cxn modelId="{51CB4641-1CA2-774E-B15B-CD8A0A2EBAA9}" type="presOf" srcId="{EC3F6692-B9F5-064A-8583-BFFC8858842A}" destId="{3A8172DD-DEC0-8A4C-A118-4EE2703AF32E}" srcOrd="0" destOrd="0" presId="urn:microsoft.com/office/officeart/2005/8/layout/pyramid2"/>
    <dgm:cxn modelId="{86C5C563-7E07-2E48-AEC6-CD0EAE43AC4F}" type="presOf" srcId="{DA447656-A005-DE44-90AC-A14B7D3CEDC1}" destId="{201741F5-0C6B-9944-B479-168B89C87F0B}" srcOrd="0" destOrd="0" presId="urn:microsoft.com/office/officeart/2005/8/layout/pyramid2"/>
    <dgm:cxn modelId="{27C14766-78F1-6746-99D0-359852BA2E02}" type="presOf" srcId="{BCCCA750-329D-F24C-A1F4-CDD813F4732F}" destId="{4868E85C-1F7E-DF46-8283-BF95ACAE838C}" srcOrd="0" destOrd="0" presId="urn:microsoft.com/office/officeart/2005/8/layout/pyramid2"/>
    <dgm:cxn modelId="{E164EF78-B9A5-D947-BF5F-81228967F428}" type="presOf" srcId="{B08208BB-7BE4-6E4F-9FAE-DA217F6BEE8C}" destId="{21F4816A-D47E-C147-8505-DDF834074C9F}" srcOrd="0" destOrd="0" presId="urn:microsoft.com/office/officeart/2005/8/layout/pyramid2"/>
    <dgm:cxn modelId="{BC908E79-56EC-1640-8581-82ED89DDFB52}" srcId="{7851FE0A-6DF0-2149-A6A7-7F29EBAD4610}" destId="{BA8E458E-956C-D345-AAE0-E2CF2C84B6AC}" srcOrd="5" destOrd="0" parTransId="{9B1EAD53-2AC1-6E48-B951-A6B72B9E1DB3}" sibTransId="{68B9A08A-4DFD-204D-8214-56CABCBB8AED}"/>
    <dgm:cxn modelId="{B693E2D7-BCC6-7449-BEB9-833A6EB3E004}" srcId="{7851FE0A-6DF0-2149-A6A7-7F29EBAD4610}" destId="{B08208BB-7BE4-6E4F-9FAE-DA217F6BEE8C}" srcOrd="3" destOrd="0" parTransId="{0D22C0E3-A7A0-564C-9E02-34B7A3693FA9}" sibTransId="{486C3E2D-67E3-5E46-805C-5EEC7CEE6A89}"/>
    <dgm:cxn modelId="{C4C2CFE3-83D0-4D48-8373-61A017222E92}" type="presOf" srcId="{84FB8E8F-BE92-044E-9C8D-F6277003AB82}" destId="{0520F347-4F60-8542-8E6B-79441C626C73}" srcOrd="0" destOrd="0" presId="urn:microsoft.com/office/officeart/2005/8/layout/pyramid2"/>
    <dgm:cxn modelId="{498A02EC-65B9-1A4E-B24E-E0C711372E23}" type="presOf" srcId="{BA8E458E-956C-D345-AAE0-E2CF2C84B6AC}" destId="{37E38281-5D25-8640-AC92-36C8D4AD4841}" srcOrd="0" destOrd="0" presId="urn:microsoft.com/office/officeart/2005/8/layout/pyramid2"/>
    <dgm:cxn modelId="{FF3D9CF7-0B09-6F4B-A231-D71436E145DF}" srcId="{7851FE0A-6DF0-2149-A6A7-7F29EBAD4610}" destId="{DA447656-A005-DE44-90AC-A14B7D3CEDC1}" srcOrd="0" destOrd="0" parTransId="{94C2EE2C-1F50-D740-9C65-E387612E14C2}" sibTransId="{5522F622-7F0F-6241-B05E-EF20597A133B}"/>
    <dgm:cxn modelId="{634B12FE-C436-3542-A987-137C898E8645}" srcId="{7851FE0A-6DF0-2149-A6A7-7F29EBAD4610}" destId="{84FB8E8F-BE92-044E-9C8D-F6277003AB82}" srcOrd="4" destOrd="0" parTransId="{B145427C-6CCF-3C47-969E-9F5027666C91}" sibTransId="{EAA60C23-14B2-9F41-A904-9175546A3832}"/>
    <dgm:cxn modelId="{B1B48745-4A5A-284D-A615-A18B15EB89D0}" type="presParOf" srcId="{2E9AA296-7C59-804F-9D26-60FE244D3C42}" destId="{E72B9304-E33F-4C42-B07D-A34536F51D92}" srcOrd="0" destOrd="0" presId="urn:microsoft.com/office/officeart/2005/8/layout/pyramid2"/>
    <dgm:cxn modelId="{0338FE08-5DB8-7D4A-87DD-21406456FFB4}" type="presParOf" srcId="{2E9AA296-7C59-804F-9D26-60FE244D3C42}" destId="{0FE4E5DB-AAC8-9545-B6CD-E26249F72853}" srcOrd="1" destOrd="0" presId="urn:microsoft.com/office/officeart/2005/8/layout/pyramid2"/>
    <dgm:cxn modelId="{EB6BC2B7-7930-7848-9774-967BC9783204}" type="presParOf" srcId="{0FE4E5DB-AAC8-9545-B6CD-E26249F72853}" destId="{201741F5-0C6B-9944-B479-168B89C87F0B}" srcOrd="0" destOrd="0" presId="urn:microsoft.com/office/officeart/2005/8/layout/pyramid2"/>
    <dgm:cxn modelId="{2198F4D2-7F64-C347-AD9D-356B89885BF6}" type="presParOf" srcId="{0FE4E5DB-AAC8-9545-B6CD-E26249F72853}" destId="{A9B61978-C35B-2B4D-AB32-6E676D9F970C}" srcOrd="1" destOrd="0" presId="urn:microsoft.com/office/officeart/2005/8/layout/pyramid2"/>
    <dgm:cxn modelId="{31AE3C9B-A2E3-E645-9C49-47E2C3329DEB}" type="presParOf" srcId="{0FE4E5DB-AAC8-9545-B6CD-E26249F72853}" destId="{4868E85C-1F7E-DF46-8283-BF95ACAE838C}" srcOrd="2" destOrd="0" presId="urn:microsoft.com/office/officeart/2005/8/layout/pyramid2"/>
    <dgm:cxn modelId="{8F901A5C-3A18-AD4F-AB7E-03ADF5AA2888}" type="presParOf" srcId="{0FE4E5DB-AAC8-9545-B6CD-E26249F72853}" destId="{2FCC1DB0-3454-D94F-A56A-37B6DD9F7C6B}" srcOrd="3" destOrd="0" presId="urn:microsoft.com/office/officeart/2005/8/layout/pyramid2"/>
    <dgm:cxn modelId="{E315F61D-31AC-6645-B60B-99147CE8493B}" type="presParOf" srcId="{0FE4E5DB-AAC8-9545-B6CD-E26249F72853}" destId="{3A8172DD-DEC0-8A4C-A118-4EE2703AF32E}" srcOrd="4" destOrd="0" presId="urn:microsoft.com/office/officeart/2005/8/layout/pyramid2"/>
    <dgm:cxn modelId="{5DB8DD06-FF91-A341-BB0F-F69545A1549F}" type="presParOf" srcId="{0FE4E5DB-AAC8-9545-B6CD-E26249F72853}" destId="{0419CF08-0A79-7845-B3AD-05DAC57B3E58}" srcOrd="5" destOrd="0" presId="urn:microsoft.com/office/officeart/2005/8/layout/pyramid2"/>
    <dgm:cxn modelId="{63BFC5A1-D601-3642-A040-28FA5E28C0CB}" type="presParOf" srcId="{0FE4E5DB-AAC8-9545-B6CD-E26249F72853}" destId="{21F4816A-D47E-C147-8505-DDF834074C9F}" srcOrd="6" destOrd="0" presId="urn:microsoft.com/office/officeart/2005/8/layout/pyramid2"/>
    <dgm:cxn modelId="{2F405001-69B2-E146-8908-5807DA7D3382}" type="presParOf" srcId="{0FE4E5DB-AAC8-9545-B6CD-E26249F72853}" destId="{57A22573-7EF4-9348-BBA2-6EB0A448959F}" srcOrd="7" destOrd="0" presId="urn:microsoft.com/office/officeart/2005/8/layout/pyramid2"/>
    <dgm:cxn modelId="{76EA70EB-F69D-C946-BE23-900BE2A6B0D0}" type="presParOf" srcId="{0FE4E5DB-AAC8-9545-B6CD-E26249F72853}" destId="{0520F347-4F60-8542-8E6B-79441C626C73}" srcOrd="8" destOrd="0" presId="urn:microsoft.com/office/officeart/2005/8/layout/pyramid2"/>
    <dgm:cxn modelId="{5F178B08-AB1B-F74C-A53C-24681B21335E}" type="presParOf" srcId="{0FE4E5DB-AAC8-9545-B6CD-E26249F72853}" destId="{4E0310DA-B50B-5345-88A0-826C273EF692}" srcOrd="9" destOrd="0" presId="urn:microsoft.com/office/officeart/2005/8/layout/pyramid2"/>
    <dgm:cxn modelId="{5C98C7FE-87A0-164E-B81B-A4BA7E5B9E19}" type="presParOf" srcId="{0FE4E5DB-AAC8-9545-B6CD-E26249F72853}" destId="{37E38281-5D25-8640-AC92-36C8D4AD4841}" srcOrd="10" destOrd="0" presId="urn:microsoft.com/office/officeart/2005/8/layout/pyramid2"/>
    <dgm:cxn modelId="{EE310B5B-5E19-184D-8D4F-FC2ECF9F3A84}" type="presParOf" srcId="{0FE4E5DB-AAC8-9545-B6CD-E26249F72853}" destId="{0A7C85F0-C014-1540-B7D9-BE4C05656AB0}" srcOrd="11"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35E8CB-C9CA-4A50-BCBC-97C2EE828D8A}"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7D189F2B-A7EF-47B7-80AB-D46F2ABDEFD2}">
      <dgm:prSet phldrT="[Text]" custT="1"/>
      <dgm:spPr>
        <a:solidFill>
          <a:srgbClr val="FFFF00"/>
        </a:solidFill>
      </dgm:spPr>
      <dgm:t>
        <a:bodyPr/>
        <a:lstStyle/>
        <a:p>
          <a:r>
            <a:rPr lang="en-GB" sz="1100" b="1">
              <a:solidFill>
                <a:sysClr val="windowText" lastClr="000000"/>
              </a:solidFill>
            </a:rPr>
            <a:t>ECONOMIE</a:t>
          </a:r>
          <a:endParaRPr lang="en-US" sz="1100" b="1">
            <a:solidFill>
              <a:sysClr val="windowText" lastClr="000000"/>
            </a:solidFill>
          </a:endParaRPr>
        </a:p>
      </dgm:t>
    </dgm:pt>
    <dgm:pt modelId="{D82AC377-885B-4DC7-8A56-AF54D381E5D4}" type="parTrans" cxnId="{AF5C32E7-6D43-4960-AF8E-835EB555898B}">
      <dgm:prSet/>
      <dgm:spPr/>
      <dgm:t>
        <a:bodyPr/>
        <a:lstStyle/>
        <a:p>
          <a:endParaRPr lang="en-US"/>
        </a:p>
      </dgm:t>
    </dgm:pt>
    <dgm:pt modelId="{CEFF122D-E640-4A3F-AAC0-41E571DC320D}" type="sibTrans" cxnId="{AF5C32E7-6D43-4960-AF8E-835EB555898B}">
      <dgm:prSet/>
      <dgm:spPr/>
      <dgm:t>
        <a:bodyPr/>
        <a:lstStyle/>
        <a:p>
          <a:endParaRPr lang="en-US"/>
        </a:p>
      </dgm:t>
    </dgm:pt>
    <dgm:pt modelId="{26EF3C8E-C66D-4264-949A-9CD481194411}">
      <dgm:prSet phldrT="[Text]" custT="1"/>
      <dgm:spPr>
        <a:solidFill>
          <a:schemeClr val="accent2"/>
        </a:solidFill>
      </dgm:spPr>
      <dgm:t>
        <a:bodyPr/>
        <a:lstStyle/>
        <a:p>
          <a:r>
            <a:rPr lang="en-US" sz="1400" b="0">
              <a:solidFill>
                <a:sysClr val="windowText" lastClr="000000"/>
              </a:solidFill>
            </a:rPr>
            <a:t> 4 cibles priorisées</a:t>
          </a:r>
        </a:p>
      </dgm:t>
    </dgm:pt>
    <dgm:pt modelId="{0A9FFCAA-0FAD-4C63-AC71-CB99ACAC9720}" type="parTrans" cxnId="{4582D742-82FF-487A-9ED7-22025DF9050B}">
      <dgm:prSet/>
      <dgm:spPr/>
      <dgm:t>
        <a:bodyPr/>
        <a:lstStyle/>
        <a:p>
          <a:endParaRPr lang="en-US"/>
        </a:p>
      </dgm:t>
    </dgm:pt>
    <dgm:pt modelId="{71813416-CB51-461C-B08F-8E0E209A36D8}" type="sibTrans" cxnId="{4582D742-82FF-487A-9ED7-22025DF9050B}">
      <dgm:prSet/>
      <dgm:spPr/>
      <dgm:t>
        <a:bodyPr/>
        <a:lstStyle/>
        <a:p>
          <a:endParaRPr lang="en-US"/>
        </a:p>
      </dgm:t>
    </dgm:pt>
    <dgm:pt modelId="{E1BC8FDE-E15A-4B49-B35A-3DF0CE98B531}">
      <dgm:prSet phldrT="[Text]" custT="1"/>
      <dgm:spPr>
        <a:solidFill>
          <a:schemeClr val="accent5">
            <a:lumMod val="40000"/>
            <a:lumOff val="60000"/>
          </a:schemeClr>
        </a:solidFill>
      </dgm:spPr>
      <dgm:t>
        <a:bodyPr/>
        <a:lstStyle/>
        <a:p>
          <a:r>
            <a:rPr lang="en-GB" sz="1100" b="1">
              <a:solidFill>
                <a:sysClr val="windowText" lastClr="000000"/>
              </a:solidFill>
            </a:rPr>
            <a:t>SOCIAL</a:t>
          </a:r>
          <a:endParaRPr lang="en-US" sz="1100" b="1">
            <a:solidFill>
              <a:sysClr val="windowText" lastClr="000000"/>
            </a:solidFill>
          </a:endParaRPr>
        </a:p>
      </dgm:t>
    </dgm:pt>
    <dgm:pt modelId="{E53A6878-103C-4290-9BCE-5982F4D10E38}" type="parTrans" cxnId="{911E093A-AC3F-4D31-8776-B8C184C6DCBD}">
      <dgm:prSet/>
      <dgm:spPr/>
      <dgm:t>
        <a:bodyPr/>
        <a:lstStyle/>
        <a:p>
          <a:endParaRPr lang="en-US"/>
        </a:p>
      </dgm:t>
    </dgm:pt>
    <dgm:pt modelId="{22B0905D-48F0-4C4E-B4B0-99E7C77F576B}" type="sibTrans" cxnId="{911E093A-AC3F-4D31-8776-B8C184C6DCBD}">
      <dgm:prSet/>
      <dgm:spPr/>
      <dgm:t>
        <a:bodyPr/>
        <a:lstStyle/>
        <a:p>
          <a:endParaRPr lang="en-US"/>
        </a:p>
      </dgm:t>
    </dgm:pt>
    <dgm:pt modelId="{A3301C67-F1CD-4FD3-AB1F-00CAEC801EA2}">
      <dgm:prSet phldrT="[Text]" custT="1"/>
      <dgm:spPr>
        <a:solidFill>
          <a:srgbClr val="92D050"/>
        </a:solidFill>
      </dgm:spPr>
      <dgm:t>
        <a:bodyPr/>
        <a:lstStyle/>
        <a:p>
          <a:r>
            <a:rPr lang="en-GB" sz="1100" b="1">
              <a:solidFill>
                <a:sysClr val="windowText" lastClr="000000"/>
              </a:solidFill>
            </a:rPr>
            <a:t>ENVIRONNEMENT</a:t>
          </a:r>
          <a:endParaRPr lang="en-US" sz="1100" b="1">
            <a:solidFill>
              <a:sysClr val="windowText" lastClr="000000"/>
            </a:solidFill>
          </a:endParaRPr>
        </a:p>
      </dgm:t>
    </dgm:pt>
    <dgm:pt modelId="{C667B3A6-878B-41F3-92EA-85EFACDAABC8}" type="parTrans" cxnId="{9C0865B5-D40A-4CD6-B7AD-03F8E68B39EE}">
      <dgm:prSet/>
      <dgm:spPr/>
      <dgm:t>
        <a:bodyPr/>
        <a:lstStyle/>
        <a:p>
          <a:endParaRPr lang="en-US"/>
        </a:p>
      </dgm:t>
    </dgm:pt>
    <dgm:pt modelId="{E4E0E89D-60C2-48D8-9BE9-814276E3D9B7}" type="sibTrans" cxnId="{9C0865B5-D40A-4CD6-B7AD-03F8E68B39EE}">
      <dgm:prSet/>
      <dgm:spPr/>
      <dgm:t>
        <a:bodyPr/>
        <a:lstStyle/>
        <a:p>
          <a:endParaRPr lang="en-US"/>
        </a:p>
      </dgm:t>
    </dgm:pt>
    <dgm:pt modelId="{6BC25AC9-28C1-4433-A8B3-EF6BCDBEF6FF}">
      <dgm:prSet phldrT="[Text]" custT="1"/>
      <dgm:spPr>
        <a:solidFill>
          <a:schemeClr val="accent5">
            <a:lumMod val="40000"/>
            <a:lumOff val="60000"/>
          </a:schemeClr>
        </a:solidFill>
      </dgm:spPr>
      <dgm:t>
        <a:bodyPr/>
        <a:lstStyle/>
        <a:p>
          <a:r>
            <a:rPr lang="en-US" sz="1400" b="0">
              <a:solidFill>
                <a:sysClr val="windowText" lastClr="000000"/>
              </a:solidFill>
            </a:rPr>
            <a:t> 29 cibles priorisées</a:t>
          </a:r>
        </a:p>
      </dgm:t>
    </dgm:pt>
    <dgm:pt modelId="{37BE7113-00D8-4B5E-978E-581ADBAC3CF9}" type="parTrans" cxnId="{30094529-8B94-43AD-9CD1-2F439320076A}">
      <dgm:prSet/>
      <dgm:spPr/>
      <dgm:t>
        <a:bodyPr/>
        <a:lstStyle/>
        <a:p>
          <a:endParaRPr lang="en-US"/>
        </a:p>
      </dgm:t>
    </dgm:pt>
    <dgm:pt modelId="{CE404134-8FB3-4BCB-9AD7-0DE42AB63AF8}" type="sibTrans" cxnId="{30094529-8B94-43AD-9CD1-2F439320076A}">
      <dgm:prSet/>
      <dgm:spPr/>
      <dgm:t>
        <a:bodyPr/>
        <a:lstStyle/>
        <a:p>
          <a:endParaRPr lang="en-US"/>
        </a:p>
      </dgm:t>
    </dgm:pt>
    <dgm:pt modelId="{3B269686-B983-48D0-8771-4E0B971CB180}">
      <dgm:prSet custT="1"/>
      <dgm:spPr>
        <a:solidFill>
          <a:schemeClr val="accent2"/>
        </a:solidFill>
      </dgm:spPr>
      <dgm:t>
        <a:bodyPr/>
        <a:lstStyle/>
        <a:p>
          <a:r>
            <a:rPr lang="en-US" sz="1100" b="1">
              <a:solidFill>
                <a:sysClr val="windowText" lastClr="000000"/>
              </a:solidFill>
            </a:rPr>
            <a:t>GOUVERNANCE</a:t>
          </a:r>
        </a:p>
      </dgm:t>
    </dgm:pt>
    <dgm:pt modelId="{EED103D4-E6B6-4E95-B3E6-82DEF8009014}" type="parTrans" cxnId="{1A24A200-9B55-46B2-9380-F5EB1CCDB725}">
      <dgm:prSet/>
      <dgm:spPr/>
      <dgm:t>
        <a:bodyPr/>
        <a:lstStyle/>
        <a:p>
          <a:endParaRPr lang="en-US"/>
        </a:p>
      </dgm:t>
    </dgm:pt>
    <dgm:pt modelId="{CFE0D783-5745-4A66-9B38-FF38EE1B0901}" type="sibTrans" cxnId="{1A24A200-9B55-46B2-9380-F5EB1CCDB725}">
      <dgm:prSet/>
      <dgm:spPr/>
      <dgm:t>
        <a:bodyPr/>
        <a:lstStyle/>
        <a:p>
          <a:endParaRPr lang="en-US"/>
        </a:p>
      </dgm:t>
    </dgm:pt>
    <dgm:pt modelId="{020EFED6-8E1F-4AF6-B552-8992F4E23EC4}">
      <dgm:prSet custT="1"/>
      <dgm:spPr>
        <a:solidFill>
          <a:srgbClr val="92D050"/>
        </a:solidFill>
      </dgm:spPr>
      <dgm:t>
        <a:bodyPr/>
        <a:lstStyle/>
        <a:p>
          <a:r>
            <a:rPr lang="en-US" sz="1400" b="0">
              <a:solidFill>
                <a:sysClr val="windowText" lastClr="000000"/>
              </a:solidFill>
            </a:rPr>
            <a:t> 12 cibles priorisées</a:t>
          </a:r>
        </a:p>
      </dgm:t>
    </dgm:pt>
    <dgm:pt modelId="{F794F01E-CBEE-4875-A13D-9BC99E1877A2}" type="parTrans" cxnId="{1F0EC80F-00BA-4F31-A161-FC1E4BB5586B}">
      <dgm:prSet/>
      <dgm:spPr/>
      <dgm:t>
        <a:bodyPr/>
        <a:lstStyle/>
        <a:p>
          <a:endParaRPr lang="en-US"/>
        </a:p>
      </dgm:t>
    </dgm:pt>
    <dgm:pt modelId="{03E26911-0FBE-4157-87A9-CDEBA88D1B98}" type="sibTrans" cxnId="{1F0EC80F-00BA-4F31-A161-FC1E4BB5586B}">
      <dgm:prSet/>
      <dgm:spPr/>
      <dgm:t>
        <a:bodyPr/>
        <a:lstStyle/>
        <a:p>
          <a:endParaRPr lang="en-US"/>
        </a:p>
      </dgm:t>
    </dgm:pt>
    <dgm:pt modelId="{9194AAEA-EF4E-434E-84BE-3D0031E4EA17}">
      <dgm:prSet phldrT="[Text]" custT="1"/>
      <dgm:spPr>
        <a:solidFill>
          <a:srgbClr val="FFFF00"/>
        </a:solidFill>
      </dgm:spPr>
      <dgm:t>
        <a:bodyPr/>
        <a:lstStyle/>
        <a:p>
          <a:r>
            <a:rPr lang="en-US" sz="1400" b="0" dirty="0">
              <a:solidFill>
                <a:sysClr val="windowText" lastClr="000000"/>
              </a:solidFill>
            </a:rPr>
            <a:t> 17 </a:t>
          </a:r>
          <a:r>
            <a:rPr lang="en-US" sz="1400" b="0" dirty="0" err="1">
              <a:solidFill>
                <a:sysClr val="windowText" lastClr="000000"/>
              </a:solidFill>
            </a:rPr>
            <a:t>cibles</a:t>
          </a:r>
          <a:r>
            <a:rPr lang="en-US" sz="1400" b="0" dirty="0">
              <a:solidFill>
                <a:sysClr val="windowText" lastClr="000000"/>
              </a:solidFill>
            </a:rPr>
            <a:t> </a:t>
          </a:r>
          <a:r>
            <a:rPr lang="en-US" sz="1400" b="0" dirty="0" err="1">
              <a:solidFill>
                <a:sysClr val="windowText" lastClr="000000"/>
              </a:solidFill>
            </a:rPr>
            <a:t>prioriséees</a:t>
          </a:r>
          <a:endParaRPr lang="en-US" sz="1100" b="0" dirty="0">
            <a:solidFill>
              <a:sysClr val="windowText" lastClr="000000"/>
            </a:solidFill>
          </a:endParaRPr>
        </a:p>
      </dgm:t>
    </dgm:pt>
    <dgm:pt modelId="{7F4F5810-9E8E-426C-B9FD-DDFD9A3C98D2}" type="parTrans" cxnId="{492872DB-AA80-44C5-919D-1EAD51C75716}">
      <dgm:prSet/>
      <dgm:spPr/>
      <dgm:t>
        <a:bodyPr/>
        <a:lstStyle/>
        <a:p>
          <a:endParaRPr lang="en-US"/>
        </a:p>
      </dgm:t>
    </dgm:pt>
    <dgm:pt modelId="{F1D1761E-CCFE-4F57-ACFD-BDC615238D0F}" type="sibTrans" cxnId="{492872DB-AA80-44C5-919D-1EAD51C75716}">
      <dgm:prSet/>
      <dgm:spPr/>
      <dgm:t>
        <a:bodyPr/>
        <a:lstStyle/>
        <a:p>
          <a:endParaRPr lang="en-US"/>
        </a:p>
      </dgm:t>
    </dgm:pt>
    <dgm:pt modelId="{68A0E8D4-4E4E-4279-8A08-6EDC5CF1BCE3}">
      <dgm:prSet custT="1"/>
      <dgm:spPr>
        <a:solidFill>
          <a:srgbClr val="92D050"/>
        </a:solidFill>
      </dgm:spPr>
      <dgm:t>
        <a:bodyPr/>
        <a:lstStyle/>
        <a:p>
          <a:endParaRPr lang="en-US" sz="1100" b="0">
            <a:solidFill>
              <a:sysClr val="windowText" lastClr="000000"/>
            </a:solidFill>
          </a:endParaRPr>
        </a:p>
      </dgm:t>
    </dgm:pt>
    <dgm:pt modelId="{CFB48437-58FC-492C-BB26-9642B524C160}" type="parTrans" cxnId="{23FC3C82-72EA-4BB6-9866-BE3C434E9166}">
      <dgm:prSet/>
      <dgm:spPr/>
      <dgm:t>
        <a:bodyPr/>
        <a:lstStyle/>
        <a:p>
          <a:endParaRPr lang="en-US"/>
        </a:p>
      </dgm:t>
    </dgm:pt>
    <dgm:pt modelId="{D8641B45-EF75-47F8-BEB2-65DE298CF4A1}" type="sibTrans" cxnId="{23FC3C82-72EA-4BB6-9866-BE3C434E9166}">
      <dgm:prSet/>
      <dgm:spPr/>
      <dgm:t>
        <a:bodyPr/>
        <a:lstStyle/>
        <a:p>
          <a:endParaRPr lang="en-US"/>
        </a:p>
      </dgm:t>
    </dgm:pt>
    <dgm:pt modelId="{E06F268D-EC39-42F4-A2BC-18C50E5F55DA}" type="pres">
      <dgm:prSet presAssocID="{9835E8CB-C9CA-4A50-BCBC-97C2EE828D8A}" presName="Name0" presStyleCnt="0">
        <dgm:presLayoutVars>
          <dgm:dir/>
          <dgm:animLvl val="lvl"/>
          <dgm:resizeHandles val="exact"/>
        </dgm:presLayoutVars>
      </dgm:prSet>
      <dgm:spPr/>
    </dgm:pt>
    <dgm:pt modelId="{FEA4CF23-461E-4701-8102-6B684A2C0B10}" type="pres">
      <dgm:prSet presAssocID="{7D189F2B-A7EF-47B7-80AB-D46F2ABDEFD2}" presName="linNode" presStyleCnt="0"/>
      <dgm:spPr/>
    </dgm:pt>
    <dgm:pt modelId="{B84C0B2A-AF33-4E9B-9825-0A43D7BAA55B}" type="pres">
      <dgm:prSet presAssocID="{7D189F2B-A7EF-47B7-80AB-D46F2ABDEFD2}" presName="parentText" presStyleLbl="node1" presStyleIdx="0" presStyleCnt="4" custScaleX="80763" custScaleY="158558" custLinFactY="59468" custLinFactNeighborX="-504" custLinFactNeighborY="100000">
        <dgm:presLayoutVars>
          <dgm:chMax val="1"/>
          <dgm:bulletEnabled val="1"/>
        </dgm:presLayoutVars>
      </dgm:prSet>
      <dgm:spPr/>
    </dgm:pt>
    <dgm:pt modelId="{8241DAF3-F4B5-4AF2-AE4A-1545FEEEE8F3}" type="pres">
      <dgm:prSet presAssocID="{7D189F2B-A7EF-47B7-80AB-D46F2ABDEFD2}" presName="descendantText" presStyleLbl="alignAccFollowNode1" presStyleIdx="0" presStyleCnt="4" custScaleX="104189" custScaleY="191765">
        <dgm:presLayoutVars>
          <dgm:bulletEnabled val="1"/>
        </dgm:presLayoutVars>
      </dgm:prSet>
      <dgm:spPr/>
    </dgm:pt>
    <dgm:pt modelId="{8290BEC3-F14D-478B-95A0-61E62425C2D8}" type="pres">
      <dgm:prSet presAssocID="{CEFF122D-E640-4A3F-AAC0-41E571DC320D}" presName="sp" presStyleCnt="0"/>
      <dgm:spPr/>
    </dgm:pt>
    <dgm:pt modelId="{272480D5-4AA8-4FAD-9ED8-F4EE87E325B0}" type="pres">
      <dgm:prSet presAssocID="{E1BC8FDE-E15A-4B49-B35A-3DF0CE98B531}" presName="linNode" presStyleCnt="0"/>
      <dgm:spPr/>
    </dgm:pt>
    <dgm:pt modelId="{DD45B046-6025-4D22-8ABA-9BF8A50499C7}" type="pres">
      <dgm:prSet presAssocID="{E1BC8FDE-E15A-4B49-B35A-3DF0CE98B531}" presName="parentText" presStyleLbl="node1" presStyleIdx="1" presStyleCnt="4" custScaleX="80763" custScaleY="150499" custLinFactY="58027" custLinFactNeighborX="-756" custLinFactNeighborY="100000">
        <dgm:presLayoutVars>
          <dgm:chMax val="1"/>
          <dgm:bulletEnabled val="1"/>
        </dgm:presLayoutVars>
      </dgm:prSet>
      <dgm:spPr/>
    </dgm:pt>
    <dgm:pt modelId="{87B6337F-7B25-4FD4-9C79-D0629251BC32}" type="pres">
      <dgm:prSet presAssocID="{E1BC8FDE-E15A-4B49-B35A-3DF0CE98B531}" presName="descendantText" presStyleLbl="alignAccFollowNode1" presStyleIdx="1" presStyleCnt="4" custScaleX="104189" custScaleY="189441">
        <dgm:presLayoutVars>
          <dgm:bulletEnabled val="1"/>
        </dgm:presLayoutVars>
      </dgm:prSet>
      <dgm:spPr/>
    </dgm:pt>
    <dgm:pt modelId="{7CA59941-C4C8-497C-9B55-70CBEDC7890D}" type="pres">
      <dgm:prSet presAssocID="{22B0905D-48F0-4C4E-B4B0-99E7C77F576B}" presName="sp" presStyleCnt="0"/>
      <dgm:spPr/>
    </dgm:pt>
    <dgm:pt modelId="{E449EDE8-D944-4722-B830-8030D5337467}" type="pres">
      <dgm:prSet presAssocID="{A3301C67-F1CD-4FD3-AB1F-00CAEC801EA2}" presName="linNode" presStyleCnt="0"/>
      <dgm:spPr/>
    </dgm:pt>
    <dgm:pt modelId="{9CC6B4EC-EA90-4B19-8D9A-8EB027DC643C}" type="pres">
      <dgm:prSet presAssocID="{A3301C67-F1CD-4FD3-AB1F-00CAEC801EA2}" presName="parentText" presStyleLbl="node1" presStyleIdx="2" presStyleCnt="4" custScaleX="80763" custScaleY="160901" custLinFactY="64557" custLinFactNeighborX="-1008" custLinFactNeighborY="100000">
        <dgm:presLayoutVars>
          <dgm:chMax val="1"/>
          <dgm:bulletEnabled val="1"/>
        </dgm:presLayoutVars>
      </dgm:prSet>
      <dgm:spPr/>
    </dgm:pt>
    <dgm:pt modelId="{99AD07EA-BA26-443A-B684-01068259BE91}" type="pres">
      <dgm:prSet presAssocID="{A3301C67-F1CD-4FD3-AB1F-00CAEC801EA2}" presName="descendantText" presStyleLbl="alignAccFollowNode1" presStyleIdx="2" presStyleCnt="4" custScaleX="104189" custScaleY="187849" custLinFactNeighborY="-14844">
        <dgm:presLayoutVars>
          <dgm:bulletEnabled val="1"/>
        </dgm:presLayoutVars>
      </dgm:prSet>
      <dgm:spPr/>
    </dgm:pt>
    <dgm:pt modelId="{4657EA13-1747-44CF-A94B-10AC3ACF8F1B}" type="pres">
      <dgm:prSet presAssocID="{E4E0E89D-60C2-48D8-9BE9-814276E3D9B7}" presName="sp" presStyleCnt="0"/>
      <dgm:spPr/>
    </dgm:pt>
    <dgm:pt modelId="{7BA5DCAB-A677-489B-85A1-800E6B29B799}" type="pres">
      <dgm:prSet presAssocID="{3B269686-B983-48D0-8771-4E0B971CB180}" presName="linNode" presStyleCnt="0"/>
      <dgm:spPr/>
    </dgm:pt>
    <dgm:pt modelId="{71C3885D-6C80-4D87-B567-40A6E9EDE458}" type="pres">
      <dgm:prSet presAssocID="{3B269686-B983-48D0-8771-4E0B971CB180}" presName="parentText" presStyleLbl="node1" presStyleIdx="3" presStyleCnt="4" custScaleX="80763" custScaleY="144541" custLinFactY="-200000" custLinFactNeighborX="-1008" custLinFactNeighborY="-288583">
        <dgm:presLayoutVars>
          <dgm:chMax val="1"/>
          <dgm:bulletEnabled val="1"/>
        </dgm:presLayoutVars>
      </dgm:prSet>
      <dgm:spPr/>
    </dgm:pt>
    <dgm:pt modelId="{6FF840DA-E466-4588-99E9-43342AFC1E1D}" type="pres">
      <dgm:prSet presAssocID="{3B269686-B983-48D0-8771-4E0B971CB180}" presName="descendantText" presStyleLbl="alignAccFollowNode1" presStyleIdx="3" presStyleCnt="4" custScaleX="104189" custScaleY="190655" custLinFactNeighborX="448" custLinFactNeighborY="-10126">
        <dgm:presLayoutVars>
          <dgm:bulletEnabled val="1"/>
        </dgm:presLayoutVars>
      </dgm:prSet>
      <dgm:spPr/>
    </dgm:pt>
  </dgm:ptLst>
  <dgm:cxnLst>
    <dgm:cxn modelId="{1A24A200-9B55-46B2-9380-F5EB1CCDB725}" srcId="{9835E8CB-C9CA-4A50-BCBC-97C2EE828D8A}" destId="{3B269686-B983-48D0-8771-4E0B971CB180}" srcOrd="3" destOrd="0" parTransId="{EED103D4-E6B6-4E95-B3E6-82DEF8009014}" sibTransId="{CFE0D783-5745-4A66-9B38-FF38EE1B0901}"/>
    <dgm:cxn modelId="{1F0EC80F-00BA-4F31-A161-FC1E4BB5586B}" srcId="{3B269686-B983-48D0-8771-4E0B971CB180}" destId="{020EFED6-8E1F-4AF6-B552-8992F4E23EC4}" srcOrd="1" destOrd="0" parTransId="{F794F01E-CBEE-4875-A13D-9BC99E1877A2}" sibTransId="{03E26911-0FBE-4157-87A9-CDEBA88D1B98}"/>
    <dgm:cxn modelId="{30094529-8B94-43AD-9CD1-2F439320076A}" srcId="{A3301C67-F1CD-4FD3-AB1F-00CAEC801EA2}" destId="{6BC25AC9-28C1-4433-A8B3-EF6BCDBEF6FF}" srcOrd="0" destOrd="0" parTransId="{37BE7113-00D8-4B5E-978E-581ADBAC3CF9}" sibTransId="{CE404134-8FB3-4BCB-9AD7-0DE42AB63AF8}"/>
    <dgm:cxn modelId="{8C433A2F-6874-4F0A-982E-D1953F00D59D}" type="presOf" srcId="{9194AAEA-EF4E-434E-84BE-3D0031E4EA17}" destId="{87B6337F-7B25-4FD4-9C79-D0629251BC32}" srcOrd="0" destOrd="0" presId="urn:microsoft.com/office/officeart/2005/8/layout/vList5"/>
    <dgm:cxn modelId="{911E093A-AC3F-4D31-8776-B8C184C6DCBD}" srcId="{9835E8CB-C9CA-4A50-BCBC-97C2EE828D8A}" destId="{E1BC8FDE-E15A-4B49-B35A-3DF0CE98B531}" srcOrd="1" destOrd="0" parTransId="{E53A6878-103C-4290-9BCE-5982F4D10E38}" sibTransId="{22B0905D-48F0-4C4E-B4B0-99E7C77F576B}"/>
    <dgm:cxn modelId="{01E1C93E-1602-4D03-AE66-3798BEAE6522}" type="presOf" srcId="{3B269686-B983-48D0-8771-4E0B971CB180}" destId="{71C3885D-6C80-4D87-B567-40A6E9EDE458}" srcOrd="0" destOrd="0" presId="urn:microsoft.com/office/officeart/2005/8/layout/vList5"/>
    <dgm:cxn modelId="{5A25FD41-A4CE-4B75-96B3-86014812F1F5}" type="presOf" srcId="{9835E8CB-C9CA-4A50-BCBC-97C2EE828D8A}" destId="{E06F268D-EC39-42F4-A2BC-18C50E5F55DA}" srcOrd="0" destOrd="0" presId="urn:microsoft.com/office/officeart/2005/8/layout/vList5"/>
    <dgm:cxn modelId="{4582D742-82FF-487A-9ED7-22025DF9050B}" srcId="{7D189F2B-A7EF-47B7-80AB-D46F2ABDEFD2}" destId="{26EF3C8E-C66D-4264-949A-9CD481194411}" srcOrd="0" destOrd="0" parTransId="{0A9FFCAA-0FAD-4C63-AC71-CB99ACAC9720}" sibTransId="{71813416-CB51-461C-B08F-8E0E209A36D8}"/>
    <dgm:cxn modelId="{2DF2234A-0BED-4D14-BCD4-E0EDD54787B4}" type="presOf" srcId="{A3301C67-F1CD-4FD3-AB1F-00CAEC801EA2}" destId="{9CC6B4EC-EA90-4B19-8D9A-8EB027DC643C}" srcOrd="0" destOrd="0" presId="urn:microsoft.com/office/officeart/2005/8/layout/vList5"/>
    <dgm:cxn modelId="{B52EDF6A-D4DA-42CC-99BC-07A6DFA85C5C}" type="presOf" srcId="{E1BC8FDE-E15A-4B49-B35A-3DF0CE98B531}" destId="{DD45B046-6025-4D22-8ABA-9BF8A50499C7}" srcOrd="0" destOrd="0" presId="urn:microsoft.com/office/officeart/2005/8/layout/vList5"/>
    <dgm:cxn modelId="{95D21D7A-DFA3-4833-8B0D-EF4EC3518419}" type="presOf" srcId="{7D189F2B-A7EF-47B7-80AB-D46F2ABDEFD2}" destId="{B84C0B2A-AF33-4E9B-9825-0A43D7BAA55B}" srcOrd="0" destOrd="0" presId="urn:microsoft.com/office/officeart/2005/8/layout/vList5"/>
    <dgm:cxn modelId="{23FC3C82-72EA-4BB6-9866-BE3C434E9166}" srcId="{3B269686-B983-48D0-8771-4E0B971CB180}" destId="{68A0E8D4-4E4E-4279-8A08-6EDC5CF1BCE3}" srcOrd="0" destOrd="0" parTransId="{CFB48437-58FC-492C-BB26-9642B524C160}" sibTransId="{D8641B45-EF75-47F8-BEB2-65DE298CF4A1}"/>
    <dgm:cxn modelId="{4110178A-15B0-4610-8C6D-10B6CFC75C4A}" type="presOf" srcId="{26EF3C8E-C66D-4264-949A-9CD481194411}" destId="{8241DAF3-F4B5-4AF2-AE4A-1545FEEEE8F3}" srcOrd="0" destOrd="0" presId="urn:microsoft.com/office/officeart/2005/8/layout/vList5"/>
    <dgm:cxn modelId="{BC0CD4A4-3AB6-466C-B0ED-A0F93CFFD6F0}" type="presOf" srcId="{68A0E8D4-4E4E-4279-8A08-6EDC5CF1BCE3}" destId="{6FF840DA-E466-4588-99E9-43342AFC1E1D}" srcOrd="0" destOrd="0" presId="urn:microsoft.com/office/officeart/2005/8/layout/vList5"/>
    <dgm:cxn modelId="{9C0865B5-D40A-4CD6-B7AD-03F8E68B39EE}" srcId="{9835E8CB-C9CA-4A50-BCBC-97C2EE828D8A}" destId="{A3301C67-F1CD-4FD3-AB1F-00CAEC801EA2}" srcOrd="2" destOrd="0" parTransId="{C667B3A6-878B-41F3-92EA-85EFACDAABC8}" sibTransId="{E4E0E89D-60C2-48D8-9BE9-814276E3D9B7}"/>
    <dgm:cxn modelId="{D31238D6-A881-489D-9CBF-D977B98DACC1}" type="presOf" srcId="{6BC25AC9-28C1-4433-A8B3-EF6BCDBEF6FF}" destId="{99AD07EA-BA26-443A-B684-01068259BE91}" srcOrd="0" destOrd="0" presId="urn:microsoft.com/office/officeart/2005/8/layout/vList5"/>
    <dgm:cxn modelId="{492872DB-AA80-44C5-919D-1EAD51C75716}" srcId="{E1BC8FDE-E15A-4B49-B35A-3DF0CE98B531}" destId="{9194AAEA-EF4E-434E-84BE-3D0031E4EA17}" srcOrd="0" destOrd="0" parTransId="{7F4F5810-9E8E-426C-B9FD-DDFD9A3C98D2}" sibTransId="{F1D1761E-CCFE-4F57-ACFD-BDC615238D0F}"/>
    <dgm:cxn modelId="{AF5C32E7-6D43-4960-AF8E-835EB555898B}" srcId="{9835E8CB-C9CA-4A50-BCBC-97C2EE828D8A}" destId="{7D189F2B-A7EF-47B7-80AB-D46F2ABDEFD2}" srcOrd="0" destOrd="0" parTransId="{D82AC377-885B-4DC7-8A56-AF54D381E5D4}" sibTransId="{CEFF122D-E640-4A3F-AAC0-41E571DC320D}"/>
    <dgm:cxn modelId="{97B78DED-2394-4A56-AF96-CCA08731BAB9}" type="presOf" srcId="{020EFED6-8E1F-4AF6-B552-8992F4E23EC4}" destId="{6FF840DA-E466-4588-99E9-43342AFC1E1D}" srcOrd="0" destOrd="1" presId="urn:microsoft.com/office/officeart/2005/8/layout/vList5"/>
    <dgm:cxn modelId="{98BB8AF7-001F-4776-8B21-E3B6D5FFE89F}" type="presParOf" srcId="{E06F268D-EC39-42F4-A2BC-18C50E5F55DA}" destId="{FEA4CF23-461E-4701-8102-6B684A2C0B10}" srcOrd="0" destOrd="0" presId="urn:microsoft.com/office/officeart/2005/8/layout/vList5"/>
    <dgm:cxn modelId="{61FF2820-FDED-4B30-9925-F20E4E866FFA}" type="presParOf" srcId="{FEA4CF23-461E-4701-8102-6B684A2C0B10}" destId="{B84C0B2A-AF33-4E9B-9825-0A43D7BAA55B}" srcOrd="0" destOrd="0" presId="urn:microsoft.com/office/officeart/2005/8/layout/vList5"/>
    <dgm:cxn modelId="{4FE70716-3FAE-46EE-BD0D-ADE832B825FD}" type="presParOf" srcId="{FEA4CF23-461E-4701-8102-6B684A2C0B10}" destId="{8241DAF3-F4B5-4AF2-AE4A-1545FEEEE8F3}" srcOrd="1" destOrd="0" presId="urn:microsoft.com/office/officeart/2005/8/layout/vList5"/>
    <dgm:cxn modelId="{004214A4-592B-4AC7-9968-43C18199B883}" type="presParOf" srcId="{E06F268D-EC39-42F4-A2BC-18C50E5F55DA}" destId="{8290BEC3-F14D-478B-95A0-61E62425C2D8}" srcOrd="1" destOrd="0" presId="urn:microsoft.com/office/officeart/2005/8/layout/vList5"/>
    <dgm:cxn modelId="{F9EA038F-7D13-472F-B796-005FD92DB28C}" type="presParOf" srcId="{E06F268D-EC39-42F4-A2BC-18C50E5F55DA}" destId="{272480D5-4AA8-4FAD-9ED8-F4EE87E325B0}" srcOrd="2" destOrd="0" presId="urn:microsoft.com/office/officeart/2005/8/layout/vList5"/>
    <dgm:cxn modelId="{E1725488-60AD-44DC-9364-92B1215BC0C4}" type="presParOf" srcId="{272480D5-4AA8-4FAD-9ED8-F4EE87E325B0}" destId="{DD45B046-6025-4D22-8ABA-9BF8A50499C7}" srcOrd="0" destOrd="0" presId="urn:microsoft.com/office/officeart/2005/8/layout/vList5"/>
    <dgm:cxn modelId="{E0381922-1336-49B8-AD98-F097C233AF54}" type="presParOf" srcId="{272480D5-4AA8-4FAD-9ED8-F4EE87E325B0}" destId="{87B6337F-7B25-4FD4-9C79-D0629251BC32}" srcOrd="1" destOrd="0" presId="urn:microsoft.com/office/officeart/2005/8/layout/vList5"/>
    <dgm:cxn modelId="{F4CDF457-4556-4E7A-AE83-72610A6045A0}" type="presParOf" srcId="{E06F268D-EC39-42F4-A2BC-18C50E5F55DA}" destId="{7CA59941-C4C8-497C-9B55-70CBEDC7890D}" srcOrd="3" destOrd="0" presId="urn:microsoft.com/office/officeart/2005/8/layout/vList5"/>
    <dgm:cxn modelId="{7799658D-A22C-4AD8-B50A-16F11C5C3360}" type="presParOf" srcId="{E06F268D-EC39-42F4-A2BC-18C50E5F55DA}" destId="{E449EDE8-D944-4722-B830-8030D5337467}" srcOrd="4" destOrd="0" presId="urn:microsoft.com/office/officeart/2005/8/layout/vList5"/>
    <dgm:cxn modelId="{E720FAEE-525C-4E3E-B571-4974A64B70A0}" type="presParOf" srcId="{E449EDE8-D944-4722-B830-8030D5337467}" destId="{9CC6B4EC-EA90-4B19-8D9A-8EB027DC643C}" srcOrd="0" destOrd="0" presId="urn:microsoft.com/office/officeart/2005/8/layout/vList5"/>
    <dgm:cxn modelId="{6F9B9615-5D00-46D5-91C3-A8B23EA9E146}" type="presParOf" srcId="{E449EDE8-D944-4722-B830-8030D5337467}" destId="{99AD07EA-BA26-443A-B684-01068259BE91}" srcOrd="1" destOrd="0" presId="urn:microsoft.com/office/officeart/2005/8/layout/vList5"/>
    <dgm:cxn modelId="{238E8459-BBAC-4F26-9A2A-6392D35A8B4C}" type="presParOf" srcId="{E06F268D-EC39-42F4-A2BC-18C50E5F55DA}" destId="{4657EA13-1747-44CF-A94B-10AC3ACF8F1B}" srcOrd="5" destOrd="0" presId="urn:microsoft.com/office/officeart/2005/8/layout/vList5"/>
    <dgm:cxn modelId="{A42932C4-C642-48AF-BD3D-46F114F09304}" type="presParOf" srcId="{E06F268D-EC39-42F4-A2BC-18C50E5F55DA}" destId="{7BA5DCAB-A677-489B-85A1-800E6B29B799}" srcOrd="6" destOrd="0" presId="urn:microsoft.com/office/officeart/2005/8/layout/vList5"/>
    <dgm:cxn modelId="{920A4186-0600-4BE4-9610-F8512A0662AF}" type="presParOf" srcId="{7BA5DCAB-A677-489B-85A1-800E6B29B799}" destId="{71C3885D-6C80-4D87-B567-40A6E9EDE458}" srcOrd="0" destOrd="0" presId="urn:microsoft.com/office/officeart/2005/8/layout/vList5"/>
    <dgm:cxn modelId="{037D638C-C790-4F0F-91E3-DB3976A4CF1B}" type="presParOf" srcId="{7BA5DCAB-A677-489B-85A1-800E6B29B799}" destId="{6FF840DA-E466-4588-99E9-43342AFC1E1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E3D08D1-4263-624A-A369-E14E31B6BFF0}" type="doc">
      <dgm:prSet loTypeId="urn:microsoft.com/office/officeart/2005/8/layout/matrix1" loCatId="" qsTypeId="urn:microsoft.com/office/officeart/2005/8/quickstyle/simple4" qsCatId="simple" csTypeId="urn:microsoft.com/office/officeart/2005/8/colors/accent1_2" csCatId="accent1" phldr="1"/>
      <dgm:spPr/>
      <dgm:t>
        <a:bodyPr/>
        <a:lstStyle/>
        <a:p>
          <a:endParaRPr lang="fr-FR"/>
        </a:p>
      </dgm:t>
    </dgm:pt>
    <dgm:pt modelId="{386B26B9-29D3-AD42-B9A6-2F6D44EE6E40}">
      <dgm:prSet phldrT="[Texte]" custT="1"/>
      <dgm:spPr/>
      <dgm:t>
        <a:bodyPr/>
        <a:lstStyle/>
        <a:p>
          <a:r>
            <a:rPr lang="fr-FR" sz="2000" dirty="0"/>
            <a:t>Récriture de la SCA2D et de son PAP 2018-2021</a:t>
          </a:r>
        </a:p>
      </dgm:t>
    </dgm:pt>
    <dgm:pt modelId="{A2C78F1E-6D56-B448-9FF8-BA623D30B527}" type="parTrans" cxnId="{FA870415-E41D-B04C-93E5-FA1A0F734923}">
      <dgm:prSet/>
      <dgm:spPr/>
      <dgm:t>
        <a:bodyPr/>
        <a:lstStyle/>
        <a:p>
          <a:endParaRPr lang="fr-FR"/>
        </a:p>
      </dgm:t>
    </dgm:pt>
    <dgm:pt modelId="{C6BF67B4-6191-624D-8B2C-BB9DDE5E048A}" type="sibTrans" cxnId="{FA870415-E41D-B04C-93E5-FA1A0F734923}">
      <dgm:prSet/>
      <dgm:spPr/>
      <dgm:t>
        <a:bodyPr/>
        <a:lstStyle/>
        <a:p>
          <a:endParaRPr lang="fr-FR"/>
        </a:p>
      </dgm:t>
    </dgm:pt>
    <dgm:pt modelId="{8525FB1D-EB2E-3645-B3E0-8C954E2FAE7B}">
      <dgm:prSet phldrT="[Texte]" custT="1"/>
      <dgm:spPr/>
      <dgm:t>
        <a:bodyPr/>
        <a:lstStyle/>
        <a:p>
          <a:r>
            <a:rPr lang="fr-FR" sz="2000" dirty="0"/>
            <a:t>Cibles ODD priorisés</a:t>
          </a:r>
        </a:p>
      </dgm:t>
    </dgm:pt>
    <dgm:pt modelId="{54A7C794-009A-D84A-B065-E77BC2C88C5D}" type="parTrans" cxnId="{67C3C89C-A638-294A-8384-C6B35DC21CB9}">
      <dgm:prSet/>
      <dgm:spPr/>
      <dgm:t>
        <a:bodyPr/>
        <a:lstStyle/>
        <a:p>
          <a:endParaRPr lang="fr-FR"/>
        </a:p>
      </dgm:t>
    </dgm:pt>
    <dgm:pt modelId="{161C383E-1E09-1D4C-93E3-3EBDF1F4113D}" type="sibTrans" cxnId="{67C3C89C-A638-294A-8384-C6B35DC21CB9}">
      <dgm:prSet/>
      <dgm:spPr/>
      <dgm:t>
        <a:bodyPr/>
        <a:lstStyle/>
        <a:p>
          <a:endParaRPr lang="fr-FR"/>
        </a:p>
      </dgm:t>
    </dgm:pt>
    <dgm:pt modelId="{DE8F05A5-0B87-2442-8468-D576514B4825}">
      <dgm:prSet phldrT="[Texte]" custT="1"/>
      <dgm:spPr/>
      <dgm:t>
        <a:bodyPr/>
        <a:lstStyle/>
        <a:p>
          <a:r>
            <a:rPr lang="fr-FR" sz="2000" dirty="0"/>
            <a:t>Spectre de la fragilité mise </a:t>
          </a:r>
          <a:r>
            <a:rPr lang="fr-FR" sz="2000" dirty="0" err="1"/>
            <a:t>á</a:t>
          </a:r>
          <a:r>
            <a:rPr lang="fr-FR" sz="2000" dirty="0"/>
            <a:t> jour</a:t>
          </a:r>
        </a:p>
      </dgm:t>
    </dgm:pt>
    <dgm:pt modelId="{7333B26E-BE9D-1A43-98C5-F88648B63E60}" type="parTrans" cxnId="{58691656-21B1-A348-8610-5135F9952B9B}">
      <dgm:prSet/>
      <dgm:spPr/>
      <dgm:t>
        <a:bodyPr/>
        <a:lstStyle/>
        <a:p>
          <a:endParaRPr lang="fr-FR"/>
        </a:p>
      </dgm:t>
    </dgm:pt>
    <dgm:pt modelId="{9F0367B0-CDC4-3443-8C5C-C5F8B43D33DA}" type="sibTrans" cxnId="{58691656-21B1-A348-8610-5135F9952B9B}">
      <dgm:prSet/>
      <dgm:spPr/>
      <dgm:t>
        <a:bodyPr/>
        <a:lstStyle/>
        <a:p>
          <a:endParaRPr lang="fr-FR"/>
        </a:p>
      </dgm:t>
    </dgm:pt>
    <dgm:pt modelId="{58838D8E-E7B0-AC4D-B4BC-351EDCCDBE38}">
      <dgm:prSet phldrT="[Texte]" custT="1"/>
      <dgm:spPr/>
      <dgm:t>
        <a:bodyPr/>
        <a:lstStyle/>
        <a:p>
          <a:r>
            <a:rPr lang="fr-FR" sz="2000" dirty="0"/>
            <a:t>Profile de la pauvreté mise à jour </a:t>
          </a:r>
        </a:p>
      </dgm:t>
    </dgm:pt>
    <dgm:pt modelId="{3F8987B9-260B-2048-99D4-E653D590B815}" type="parTrans" cxnId="{207AD301-658E-6744-9735-633D88690735}">
      <dgm:prSet/>
      <dgm:spPr/>
      <dgm:t>
        <a:bodyPr/>
        <a:lstStyle/>
        <a:p>
          <a:endParaRPr lang="fr-FR"/>
        </a:p>
      </dgm:t>
    </dgm:pt>
    <dgm:pt modelId="{F7A48A5D-01AB-5A43-B097-E87B02B29BE0}" type="sibTrans" cxnId="{207AD301-658E-6744-9735-633D88690735}">
      <dgm:prSet/>
      <dgm:spPr/>
      <dgm:t>
        <a:bodyPr/>
        <a:lstStyle/>
        <a:p>
          <a:endParaRPr lang="fr-FR"/>
        </a:p>
      </dgm:t>
    </dgm:pt>
    <dgm:pt modelId="{D3BB74F2-6ABB-3045-B3B2-A77CF0506862}">
      <dgm:prSet phldrT="[Texte]" custT="1"/>
      <dgm:spPr/>
      <dgm:t>
        <a:bodyPr/>
        <a:lstStyle/>
        <a:p>
          <a:r>
            <a:rPr lang="fr-FR" sz="2000" dirty="0"/>
            <a:t>Mise en place du cadre de suivi évaluation </a:t>
          </a:r>
        </a:p>
      </dgm:t>
    </dgm:pt>
    <dgm:pt modelId="{3C6A8FC2-7247-B446-ACF9-7266F2E1182D}" type="parTrans" cxnId="{C68C486B-7048-DB47-8ECC-7E813B917E9B}">
      <dgm:prSet/>
      <dgm:spPr/>
      <dgm:t>
        <a:bodyPr/>
        <a:lstStyle/>
        <a:p>
          <a:endParaRPr lang="fr-FR"/>
        </a:p>
      </dgm:t>
    </dgm:pt>
    <dgm:pt modelId="{20AAFC02-2670-2247-895C-B056FC381E8B}" type="sibTrans" cxnId="{C68C486B-7048-DB47-8ECC-7E813B917E9B}">
      <dgm:prSet/>
      <dgm:spPr/>
      <dgm:t>
        <a:bodyPr/>
        <a:lstStyle/>
        <a:p>
          <a:endParaRPr lang="fr-FR"/>
        </a:p>
      </dgm:t>
    </dgm:pt>
    <dgm:pt modelId="{1EA9A9A3-C8C5-BF44-9BAD-31AFFDB83177}" type="pres">
      <dgm:prSet presAssocID="{3E3D08D1-4263-624A-A369-E14E31B6BFF0}" presName="diagram" presStyleCnt="0">
        <dgm:presLayoutVars>
          <dgm:chMax val="1"/>
          <dgm:dir/>
          <dgm:animLvl val="ctr"/>
          <dgm:resizeHandles val="exact"/>
        </dgm:presLayoutVars>
      </dgm:prSet>
      <dgm:spPr/>
    </dgm:pt>
    <dgm:pt modelId="{2D3EF61F-89AD-074F-8AA6-F1BFF73F83BA}" type="pres">
      <dgm:prSet presAssocID="{3E3D08D1-4263-624A-A369-E14E31B6BFF0}" presName="matrix" presStyleCnt="0"/>
      <dgm:spPr/>
    </dgm:pt>
    <dgm:pt modelId="{2E0AAC53-7E5D-7948-B07B-B1DD58D68017}" type="pres">
      <dgm:prSet presAssocID="{3E3D08D1-4263-624A-A369-E14E31B6BFF0}" presName="tile1" presStyleLbl="node1" presStyleIdx="0" presStyleCnt="4" custScaleX="75934" custScaleY="60936"/>
      <dgm:spPr/>
    </dgm:pt>
    <dgm:pt modelId="{B97DFECC-F835-0F4E-AB04-369D16F5B3C6}" type="pres">
      <dgm:prSet presAssocID="{3E3D08D1-4263-624A-A369-E14E31B6BFF0}" presName="tile1text" presStyleLbl="node1" presStyleIdx="0" presStyleCnt="4">
        <dgm:presLayoutVars>
          <dgm:chMax val="0"/>
          <dgm:chPref val="0"/>
          <dgm:bulletEnabled val="1"/>
        </dgm:presLayoutVars>
      </dgm:prSet>
      <dgm:spPr/>
    </dgm:pt>
    <dgm:pt modelId="{53A40481-4585-F045-B63A-DDF923B99699}" type="pres">
      <dgm:prSet presAssocID="{3E3D08D1-4263-624A-A369-E14E31B6BFF0}" presName="tile2" presStyleLbl="node1" presStyleIdx="1" presStyleCnt="4" custScaleX="78423" custScaleY="60936"/>
      <dgm:spPr/>
    </dgm:pt>
    <dgm:pt modelId="{0E12612E-CC8A-D54B-8F4D-E87CD4239F66}" type="pres">
      <dgm:prSet presAssocID="{3E3D08D1-4263-624A-A369-E14E31B6BFF0}" presName="tile2text" presStyleLbl="node1" presStyleIdx="1" presStyleCnt="4">
        <dgm:presLayoutVars>
          <dgm:chMax val="0"/>
          <dgm:chPref val="0"/>
          <dgm:bulletEnabled val="1"/>
        </dgm:presLayoutVars>
      </dgm:prSet>
      <dgm:spPr/>
    </dgm:pt>
    <dgm:pt modelId="{A699782B-021B-FF45-A001-133C5E1B9606}" type="pres">
      <dgm:prSet presAssocID="{3E3D08D1-4263-624A-A369-E14E31B6BFF0}" presName="tile3" presStyleLbl="node1" presStyleIdx="2" presStyleCnt="4" custScaleX="71992" custScaleY="64830"/>
      <dgm:spPr/>
    </dgm:pt>
    <dgm:pt modelId="{4BEB4E62-E226-B54A-B24A-0E73288E92E2}" type="pres">
      <dgm:prSet presAssocID="{3E3D08D1-4263-624A-A369-E14E31B6BFF0}" presName="tile3text" presStyleLbl="node1" presStyleIdx="2" presStyleCnt="4">
        <dgm:presLayoutVars>
          <dgm:chMax val="0"/>
          <dgm:chPref val="0"/>
          <dgm:bulletEnabled val="1"/>
        </dgm:presLayoutVars>
      </dgm:prSet>
      <dgm:spPr/>
    </dgm:pt>
    <dgm:pt modelId="{4BAAB7BD-52C1-BF4F-ADAD-43D07B46E7E3}" type="pres">
      <dgm:prSet presAssocID="{3E3D08D1-4263-624A-A369-E14E31B6BFF0}" presName="tile4" presStyleLbl="node1" presStyleIdx="3" presStyleCnt="4" custScaleX="77593" custScaleY="62187"/>
      <dgm:spPr/>
    </dgm:pt>
    <dgm:pt modelId="{638A53C7-76CB-F540-8446-65BFD43593F3}" type="pres">
      <dgm:prSet presAssocID="{3E3D08D1-4263-624A-A369-E14E31B6BFF0}" presName="tile4text" presStyleLbl="node1" presStyleIdx="3" presStyleCnt="4">
        <dgm:presLayoutVars>
          <dgm:chMax val="0"/>
          <dgm:chPref val="0"/>
          <dgm:bulletEnabled val="1"/>
        </dgm:presLayoutVars>
      </dgm:prSet>
      <dgm:spPr/>
    </dgm:pt>
    <dgm:pt modelId="{973669C0-0CF7-C94E-834C-699C95EA5C32}" type="pres">
      <dgm:prSet presAssocID="{3E3D08D1-4263-624A-A369-E14E31B6BFF0}" presName="centerTile" presStyleLbl="fgShp" presStyleIdx="0" presStyleCnt="1" custLinFactNeighborX="0" custLinFactNeighborY="0">
        <dgm:presLayoutVars>
          <dgm:chMax val="0"/>
          <dgm:chPref val="0"/>
        </dgm:presLayoutVars>
      </dgm:prSet>
      <dgm:spPr/>
    </dgm:pt>
  </dgm:ptLst>
  <dgm:cxnLst>
    <dgm:cxn modelId="{207AD301-658E-6744-9735-633D88690735}" srcId="{386B26B9-29D3-AD42-B9A6-2F6D44EE6E40}" destId="{58838D8E-E7B0-AC4D-B4BC-351EDCCDBE38}" srcOrd="2" destOrd="0" parTransId="{3F8987B9-260B-2048-99D4-E653D590B815}" sibTransId="{F7A48A5D-01AB-5A43-B097-E87B02B29BE0}"/>
    <dgm:cxn modelId="{E241A507-D6CB-6045-A737-6A9C42278486}" type="presOf" srcId="{3E3D08D1-4263-624A-A369-E14E31B6BFF0}" destId="{1EA9A9A3-C8C5-BF44-9BAD-31AFFDB83177}" srcOrd="0" destOrd="0" presId="urn:microsoft.com/office/officeart/2005/8/layout/matrix1"/>
    <dgm:cxn modelId="{FA870415-E41D-B04C-93E5-FA1A0F734923}" srcId="{3E3D08D1-4263-624A-A369-E14E31B6BFF0}" destId="{386B26B9-29D3-AD42-B9A6-2F6D44EE6E40}" srcOrd="0" destOrd="0" parTransId="{A2C78F1E-6D56-B448-9FF8-BA623D30B527}" sibTransId="{C6BF67B4-6191-624D-8B2C-BB9DDE5E048A}"/>
    <dgm:cxn modelId="{0068FC47-3D7C-2440-83C8-0098D86C0A27}" type="presOf" srcId="{8525FB1D-EB2E-3645-B3E0-8C954E2FAE7B}" destId="{2E0AAC53-7E5D-7948-B07B-B1DD58D68017}" srcOrd="0" destOrd="0" presId="urn:microsoft.com/office/officeart/2005/8/layout/matrix1"/>
    <dgm:cxn modelId="{C68C486B-7048-DB47-8ECC-7E813B917E9B}" srcId="{386B26B9-29D3-AD42-B9A6-2F6D44EE6E40}" destId="{D3BB74F2-6ABB-3045-B3B2-A77CF0506862}" srcOrd="3" destOrd="0" parTransId="{3C6A8FC2-7247-B446-ACF9-7266F2E1182D}" sibTransId="{20AAFC02-2670-2247-895C-B056FC381E8B}"/>
    <dgm:cxn modelId="{6D89796D-FFA9-CC4A-9E0D-0703C9574BAD}" type="presOf" srcId="{D3BB74F2-6ABB-3045-B3B2-A77CF0506862}" destId="{638A53C7-76CB-F540-8446-65BFD43593F3}" srcOrd="1" destOrd="0" presId="urn:microsoft.com/office/officeart/2005/8/layout/matrix1"/>
    <dgm:cxn modelId="{8EAFC250-4B45-CA40-9233-7572A891AA15}" type="presOf" srcId="{DE8F05A5-0B87-2442-8468-D576514B4825}" destId="{53A40481-4585-F045-B63A-DDF923B99699}" srcOrd="0" destOrd="0" presId="urn:microsoft.com/office/officeart/2005/8/layout/matrix1"/>
    <dgm:cxn modelId="{D77F1B55-64B8-7240-BF05-DC5ADE09840B}" type="presOf" srcId="{386B26B9-29D3-AD42-B9A6-2F6D44EE6E40}" destId="{973669C0-0CF7-C94E-834C-699C95EA5C32}" srcOrd="0" destOrd="0" presId="urn:microsoft.com/office/officeart/2005/8/layout/matrix1"/>
    <dgm:cxn modelId="{58691656-21B1-A348-8610-5135F9952B9B}" srcId="{386B26B9-29D3-AD42-B9A6-2F6D44EE6E40}" destId="{DE8F05A5-0B87-2442-8468-D576514B4825}" srcOrd="1" destOrd="0" parTransId="{7333B26E-BE9D-1A43-98C5-F88648B63E60}" sibTransId="{9F0367B0-CDC4-3443-8C5C-C5F8B43D33DA}"/>
    <dgm:cxn modelId="{7B900159-F954-014E-B0A3-DD58431C48A2}" type="presOf" srcId="{DE8F05A5-0B87-2442-8468-D576514B4825}" destId="{0E12612E-CC8A-D54B-8F4D-E87CD4239F66}" srcOrd="1" destOrd="0" presId="urn:microsoft.com/office/officeart/2005/8/layout/matrix1"/>
    <dgm:cxn modelId="{A4C48E80-018D-0F4A-9851-BBB97530AAB6}" type="presOf" srcId="{58838D8E-E7B0-AC4D-B4BC-351EDCCDBE38}" destId="{4BEB4E62-E226-B54A-B24A-0E73288E92E2}" srcOrd="1" destOrd="0" presId="urn:microsoft.com/office/officeart/2005/8/layout/matrix1"/>
    <dgm:cxn modelId="{693A2B8B-EB99-2542-9770-CC5161B4DB1B}" type="presOf" srcId="{58838D8E-E7B0-AC4D-B4BC-351EDCCDBE38}" destId="{A699782B-021B-FF45-A001-133C5E1B9606}" srcOrd="0" destOrd="0" presId="urn:microsoft.com/office/officeart/2005/8/layout/matrix1"/>
    <dgm:cxn modelId="{67C3C89C-A638-294A-8384-C6B35DC21CB9}" srcId="{386B26B9-29D3-AD42-B9A6-2F6D44EE6E40}" destId="{8525FB1D-EB2E-3645-B3E0-8C954E2FAE7B}" srcOrd="0" destOrd="0" parTransId="{54A7C794-009A-D84A-B065-E77BC2C88C5D}" sibTransId="{161C383E-1E09-1D4C-93E3-3EBDF1F4113D}"/>
    <dgm:cxn modelId="{235950A6-FDC9-564E-B0FE-BC7BA6483144}" type="presOf" srcId="{8525FB1D-EB2E-3645-B3E0-8C954E2FAE7B}" destId="{B97DFECC-F835-0F4E-AB04-369D16F5B3C6}" srcOrd="1" destOrd="0" presId="urn:microsoft.com/office/officeart/2005/8/layout/matrix1"/>
    <dgm:cxn modelId="{0FB471AC-6B5D-564F-A5C0-1B3EEF91EBDB}" type="presOf" srcId="{D3BB74F2-6ABB-3045-B3B2-A77CF0506862}" destId="{4BAAB7BD-52C1-BF4F-ADAD-43D07B46E7E3}" srcOrd="0" destOrd="0" presId="urn:microsoft.com/office/officeart/2005/8/layout/matrix1"/>
    <dgm:cxn modelId="{BE76E989-1D8B-5A4E-A4EE-DBCAEC755851}" type="presParOf" srcId="{1EA9A9A3-C8C5-BF44-9BAD-31AFFDB83177}" destId="{2D3EF61F-89AD-074F-8AA6-F1BFF73F83BA}" srcOrd="0" destOrd="0" presId="urn:microsoft.com/office/officeart/2005/8/layout/matrix1"/>
    <dgm:cxn modelId="{EBD6C65D-3F21-2C4A-8DEF-962C851A601A}" type="presParOf" srcId="{2D3EF61F-89AD-074F-8AA6-F1BFF73F83BA}" destId="{2E0AAC53-7E5D-7948-B07B-B1DD58D68017}" srcOrd="0" destOrd="0" presId="urn:microsoft.com/office/officeart/2005/8/layout/matrix1"/>
    <dgm:cxn modelId="{502BA527-E91A-D04A-B735-A37C47AB85BE}" type="presParOf" srcId="{2D3EF61F-89AD-074F-8AA6-F1BFF73F83BA}" destId="{B97DFECC-F835-0F4E-AB04-369D16F5B3C6}" srcOrd="1" destOrd="0" presId="urn:microsoft.com/office/officeart/2005/8/layout/matrix1"/>
    <dgm:cxn modelId="{3812FB7A-EE4F-C84C-93E9-62C4B8413E38}" type="presParOf" srcId="{2D3EF61F-89AD-074F-8AA6-F1BFF73F83BA}" destId="{53A40481-4585-F045-B63A-DDF923B99699}" srcOrd="2" destOrd="0" presId="urn:microsoft.com/office/officeart/2005/8/layout/matrix1"/>
    <dgm:cxn modelId="{CC2C03BA-306E-4244-B57E-5E82FB299C4F}" type="presParOf" srcId="{2D3EF61F-89AD-074F-8AA6-F1BFF73F83BA}" destId="{0E12612E-CC8A-D54B-8F4D-E87CD4239F66}" srcOrd="3" destOrd="0" presId="urn:microsoft.com/office/officeart/2005/8/layout/matrix1"/>
    <dgm:cxn modelId="{60ACF332-27A7-1045-8D85-D3551DBA943D}" type="presParOf" srcId="{2D3EF61F-89AD-074F-8AA6-F1BFF73F83BA}" destId="{A699782B-021B-FF45-A001-133C5E1B9606}" srcOrd="4" destOrd="0" presId="urn:microsoft.com/office/officeart/2005/8/layout/matrix1"/>
    <dgm:cxn modelId="{078F3903-4F38-F748-92C0-783779AACF4A}" type="presParOf" srcId="{2D3EF61F-89AD-074F-8AA6-F1BFF73F83BA}" destId="{4BEB4E62-E226-B54A-B24A-0E73288E92E2}" srcOrd="5" destOrd="0" presId="urn:microsoft.com/office/officeart/2005/8/layout/matrix1"/>
    <dgm:cxn modelId="{8956D073-E248-9A4C-827C-354DD5716FE8}" type="presParOf" srcId="{2D3EF61F-89AD-074F-8AA6-F1BFF73F83BA}" destId="{4BAAB7BD-52C1-BF4F-ADAD-43D07B46E7E3}" srcOrd="6" destOrd="0" presId="urn:microsoft.com/office/officeart/2005/8/layout/matrix1"/>
    <dgm:cxn modelId="{E0291186-9E14-F241-9137-AB99DD2F471C}" type="presParOf" srcId="{2D3EF61F-89AD-074F-8AA6-F1BFF73F83BA}" destId="{638A53C7-76CB-F540-8446-65BFD43593F3}" srcOrd="7" destOrd="0" presId="urn:microsoft.com/office/officeart/2005/8/layout/matrix1"/>
    <dgm:cxn modelId="{BA6C6544-D4A2-8948-9D32-0D009789F6BD}" type="presParOf" srcId="{1EA9A9A3-C8C5-BF44-9BAD-31AFFDB83177}" destId="{973669C0-0CF7-C94E-834C-699C95EA5C32}"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E3D08D1-4263-624A-A369-E14E31B6BFF0}" type="doc">
      <dgm:prSet loTypeId="urn:microsoft.com/office/officeart/2005/8/layout/matrix1" loCatId="" qsTypeId="urn:microsoft.com/office/officeart/2005/8/quickstyle/3d5" qsCatId="3D" csTypeId="urn:microsoft.com/office/officeart/2005/8/colors/accent1_2" csCatId="accent1" phldr="1"/>
      <dgm:spPr/>
      <dgm:t>
        <a:bodyPr/>
        <a:lstStyle/>
        <a:p>
          <a:endParaRPr lang="fr-FR"/>
        </a:p>
      </dgm:t>
    </dgm:pt>
    <dgm:pt modelId="{386B26B9-29D3-AD42-B9A6-2F6D44EE6E40}">
      <dgm:prSet phldrT="[Texte]" custT="1"/>
      <dgm:spPr>
        <a:solidFill>
          <a:schemeClr val="tx2">
            <a:lumMod val="40000"/>
            <a:lumOff val="60000"/>
          </a:schemeClr>
        </a:solidFill>
      </dgm:spPr>
      <dgm:t>
        <a:bodyPr/>
        <a:lstStyle/>
        <a:p>
          <a:r>
            <a:rPr lang="fr-FR" sz="2000" dirty="0"/>
            <a:t>Elaboration du PCE et de son PAP</a:t>
          </a:r>
        </a:p>
      </dgm:t>
    </dgm:pt>
    <dgm:pt modelId="{A2C78F1E-6D56-B448-9FF8-BA623D30B527}" type="parTrans" cxnId="{FA870415-E41D-B04C-93E5-FA1A0F734923}">
      <dgm:prSet/>
      <dgm:spPr/>
      <dgm:t>
        <a:bodyPr/>
        <a:lstStyle/>
        <a:p>
          <a:endParaRPr lang="fr-FR"/>
        </a:p>
      </dgm:t>
    </dgm:pt>
    <dgm:pt modelId="{C6BF67B4-6191-624D-8B2C-BB9DDE5E048A}" type="sibTrans" cxnId="{FA870415-E41D-B04C-93E5-FA1A0F734923}">
      <dgm:prSet/>
      <dgm:spPr/>
      <dgm:t>
        <a:bodyPr/>
        <a:lstStyle/>
        <a:p>
          <a:endParaRPr lang="fr-FR"/>
        </a:p>
      </dgm:t>
    </dgm:pt>
    <dgm:pt modelId="{8525FB1D-EB2E-3645-B3E0-8C954E2FAE7B}">
      <dgm:prSet phldrT="[Texte]" custT="1"/>
      <dgm:spPr>
        <a:solidFill>
          <a:srgbClr val="00B050"/>
        </a:solidFill>
      </dgm:spPr>
      <dgm:t>
        <a:bodyPr/>
        <a:lstStyle/>
        <a:p>
          <a:r>
            <a:rPr lang="fr-FR" sz="2000" dirty="0"/>
            <a:t>Vision: faire des Comores un pays émergent à l’horizon 2030</a:t>
          </a:r>
        </a:p>
      </dgm:t>
    </dgm:pt>
    <dgm:pt modelId="{54A7C794-009A-D84A-B065-E77BC2C88C5D}" type="parTrans" cxnId="{67C3C89C-A638-294A-8384-C6B35DC21CB9}">
      <dgm:prSet/>
      <dgm:spPr/>
      <dgm:t>
        <a:bodyPr/>
        <a:lstStyle/>
        <a:p>
          <a:endParaRPr lang="fr-FR"/>
        </a:p>
      </dgm:t>
    </dgm:pt>
    <dgm:pt modelId="{161C383E-1E09-1D4C-93E3-3EBDF1F4113D}" type="sibTrans" cxnId="{67C3C89C-A638-294A-8384-C6B35DC21CB9}">
      <dgm:prSet/>
      <dgm:spPr/>
      <dgm:t>
        <a:bodyPr/>
        <a:lstStyle/>
        <a:p>
          <a:endParaRPr lang="fr-FR"/>
        </a:p>
      </dgm:t>
    </dgm:pt>
    <dgm:pt modelId="{DE8F05A5-0B87-2442-8468-D576514B4825}">
      <dgm:prSet phldrT="[Texte]" custT="1"/>
      <dgm:spPr>
        <a:solidFill>
          <a:srgbClr val="00B050"/>
        </a:solidFill>
      </dgm:spPr>
      <dgm:t>
        <a:bodyPr/>
        <a:lstStyle/>
        <a:p>
          <a:r>
            <a:rPr lang="fr-FR" sz="2000" dirty="0"/>
            <a:t> 5 socles et 5 catalyseurs  </a:t>
          </a:r>
        </a:p>
      </dgm:t>
    </dgm:pt>
    <dgm:pt modelId="{7333B26E-BE9D-1A43-98C5-F88648B63E60}" type="parTrans" cxnId="{58691656-21B1-A348-8610-5135F9952B9B}">
      <dgm:prSet/>
      <dgm:spPr/>
      <dgm:t>
        <a:bodyPr/>
        <a:lstStyle/>
        <a:p>
          <a:endParaRPr lang="fr-FR"/>
        </a:p>
      </dgm:t>
    </dgm:pt>
    <dgm:pt modelId="{9F0367B0-CDC4-3443-8C5C-C5F8B43D33DA}" type="sibTrans" cxnId="{58691656-21B1-A348-8610-5135F9952B9B}">
      <dgm:prSet/>
      <dgm:spPr/>
      <dgm:t>
        <a:bodyPr/>
        <a:lstStyle/>
        <a:p>
          <a:endParaRPr lang="fr-FR"/>
        </a:p>
      </dgm:t>
    </dgm:pt>
    <dgm:pt modelId="{E4B4B21A-B585-E941-85DA-6A6EEAC00A42}">
      <dgm:prSet phldrT="[Texte]" custT="1"/>
      <dgm:spPr>
        <a:solidFill>
          <a:srgbClr val="00B050"/>
        </a:solidFill>
      </dgm:spPr>
      <dgm:t>
        <a:bodyPr/>
        <a:lstStyle/>
        <a:p>
          <a:endParaRPr lang="fr-FR" sz="2000" dirty="0"/>
        </a:p>
        <a:p>
          <a:r>
            <a:rPr lang="fr-FR" sz="2000" dirty="0"/>
            <a:t>La vision du chef de l’Etat</a:t>
          </a:r>
        </a:p>
        <a:p>
          <a:r>
            <a:rPr lang="fr-FR" sz="2000" dirty="0"/>
            <a:t>- Les ODD</a:t>
          </a:r>
        </a:p>
        <a:p>
          <a:r>
            <a:rPr lang="fr-FR" sz="2000" dirty="0"/>
            <a:t>- l’Agenda 2063  </a:t>
          </a:r>
        </a:p>
      </dgm:t>
    </dgm:pt>
    <dgm:pt modelId="{FC767135-0001-AB4F-811E-EEFC31A10D61}" type="parTrans" cxnId="{9C11AF6D-579B-0142-8AAF-2981D085152C}">
      <dgm:prSet/>
      <dgm:spPr/>
      <dgm:t>
        <a:bodyPr/>
        <a:lstStyle/>
        <a:p>
          <a:endParaRPr lang="fr-FR"/>
        </a:p>
      </dgm:t>
    </dgm:pt>
    <dgm:pt modelId="{7CB23D28-4E23-CC48-8C43-F10320B8C8D5}" type="sibTrans" cxnId="{9C11AF6D-579B-0142-8AAF-2981D085152C}">
      <dgm:prSet/>
      <dgm:spPr/>
      <dgm:t>
        <a:bodyPr/>
        <a:lstStyle/>
        <a:p>
          <a:endParaRPr lang="fr-FR"/>
        </a:p>
      </dgm:t>
    </dgm:pt>
    <dgm:pt modelId="{DB963553-20FB-424A-948D-A7EE4D178C42}">
      <dgm:prSet phldrT="[Texte]" custT="1"/>
      <dgm:spPr>
        <a:solidFill>
          <a:srgbClr val="00B050"/>
        </a:solidFill>
      </dgm:spPr>
      <dgm:t>
        <a:bodyPr/>
        <a:lstStyle/>
        <a:p>
          <a:r>
            <a:rPr lang="fr-FR" sz="2000" dirty="0"/>
            <a:t>3 conditions de mise en œuvre</a:t>
          </a:r>
        </a:p>
        <a:p>
          <a:r>
            <a:rPr lang="fr-FR" sz="2000" dirty="0"/>
            <a:t>-  </a:t>
          </a:r>
        </a:p>
      </dgm:t>
    </dgm:pt>
    <dgm:pt modelId="{9E791C2A-CE23-E347-8EFD-0107C8189D9D}" type="parTrans" cxnId="{0AF527BB-34C7-4E40-B270-FB376E4C02EF}">
      <dgm:prSet/>
      <dgm:spPr/>
      <dgm:t>
        <a:bodyPr/>
        <a:lstStyle/>
        <a:p>
          <a:endParaRPr lang="fr-FR"/>
        </a:p>
      </dgm:t>
    </dgm:pt>
    <dgm:pt modelId="{4650975B-AA50-4646-96D3-DC7430F78153}" type="sibTrans" cxnId="{0AF527BB-34C7-4E40-B270-FB376E4C02EF}">
      <dgm:prSet/>
      <dgm:spPr/>
      <dgm:t>
        <a:bodyPr/>
        <a:lstStyle/>
        <a:p>
          <a:endParaRPr lang="fr-FR"/>
        </a:p>
      </dgm:t>
    </dgm:pt>
    <dgm:pt modelId="{1EA9A9A3-C8C5-BF44-9BAD-31AFFDB83177}" type="pres">
      <dgm:prSet presAssocID="{3E3D08D1-4263-624A-A369-E14E31B6BFF0}" presName="diagram" presStyleCnt="0">
        <dgm:presLayoutVars>
          <dgm:chMax val="1"/>
          <dgm:dir/>
          <dgm:animLvl val="ctr"/>
          <dgm:resizeHandles val="exact"/>
        </dgm:presLayoutVars>
      </dgm:prSet>
      <dgm:spPr/>
    </dgm:pt>
    <dgm:pt modelId="{2D3EF61F-89AD-074F-8AA6-F1BFF73F83BA}" type="pres">
      <dgm:prSet presAssocID="{3E3D08D1-4263-624A-A369-E14E31B6BFF0}" presName="matrix" presStyleCnt="0"/>
      <dgm:spPr/>
    </dgm:pt>
    <dgm:pt modelId="{2E0AAC53-7E5D-7948-B07B-B1DD58D68017}" type="pres">
      <dgm:prSet presAssocID="{3E3D08D1-4263-624A-A369-E14E31B6BFF0}" presName="tile1" presStyleLbl="node1" presStyleIdx="0" presStyleCnt="4" custScaleX="75934" custScaleY="60936"/>
      <dgm:spPr/>
    </dgm:pt>
    <dgm:pt modelId="{B97DFECC-F835-0F4E-AB04-369D16F5B3C6}" type="pres">
      <dgm:prSet presAssocID="{3E3D08D1-4263-624A-A369-E14E31B6BFF0}" presName="tile1text" presStyleLbl="node1" presStyleIdx="0" presStyleCnt="4">
        <dgm:presLayoutVars>
          <dgm:chMax val="0"/>
          <dgm:chPref val="0"/>
          <dgm:bulletEnabled val="1"/>
        </dgm:presLayoutVars>
      </dgm:prSet>
      <dgm:spPr/>
    </dgm:pt>
    <dgm:pt modelId="{53A40481-4585-F045-B63A-DDF923B99699}" type="pres">
      <dgm:prSet presAssocID="{3E3D08D1-4263-624A-A369-E14E31B6BFF0}" presName="tile2" presStyleLbl="node1" presStyleIdx="1" presStyleCnt="4" custScaleX="78423" custScaleY="60936"/>
      <dgm:spPr/>
    </dgm:pt>
    <dgm:pt modelId="{0E12612E-CC8A-D54B-8F4D-E87CD4239F66}" type="pres">
      <dgm:prSet presAssocID="{3E3D08D1-4263-624A-A369-E14E31B6BFF0}" presName="tile2text" presStyleLbl="node1" presStyleIdx="1" presStyleCnt="4">
        <dgm:presLayoutVars>
          <dgm:chMax val="0"/>
          <dgm:chPref val="0"/>
          <dgm:bulletEnabled val="1"/>
        </dgm:presLayoutVars>
      </dgm:prSet>
      <dgm:spPr/>
    </dgm:pt>
    <dgm:pt modelId="{A699782B-021B-FF45-A001-133C5E1B9606}" type="pres">
      <dgm:prSet presAssocID="{3E3D08D1-4263-624A-A369-E14E31B6BFF0}" presName="tile3" presStyleLbl="node1" presStyleIdx="2" presStyleCnt="4" custScaleX="71992" custScaleY="64830"/>
      <dgm:spPr/>
    </dgm:pt>
    <dgm:pt modelId="{4BEB4E62-E226-B54A-B24A-0E73288E92E2}" type="pres">
      <dgm:prSet presAssocID="{3E3D08D1-4263-624A-A369-E14E31B6BFF0}" presName="tile3text" presStyleLbl="node1" presStyleIdx="2" presStyleCnt="4">
        <dgm:presLayoutVars>
          <dgm:chMax val="0"/>
          <dgm:chPref val="0"/>
          <dgm:bulletEnabled val="1"/>
        </dgm:presLayoutVars>
      </dgm:prSet>
      <dgm:spPr/>
    </dgm:pt>
    <dgm:pt modelId="{4BAAB7BD-52C1-BF4F-ADAD-43D07B46E7E3}" type="pres">
      <dgm:prSet presAssocID="{3E3D08D1-4263-624A-A369-E14E31B6BFF0}" presName="tile4" presStyleLbl="node1" presStyleIdx="3" presStyleCnt="4" custScaleX="77593" custScaleY="62187"/>
      <dgm:spPr/>
    </dgm:pt>
    <dgm:pt modelId="{638A53C7-76CB-F540-8446-65BFD43593F3}" type="pres">
      <dgm:prSet presAssocID="{3E3D08D1-4263-624A-A369-E14E31B6BFF0}" presName="tile4text" presStyleLbl="node1" presStyleIdx="3" presStyleCnt="4">
        <dgm:presLayoutVars>
          <dgm:chMax val="0"/>
          <dgm:chPref val="0"/>
          <dgm:bulletEnabled val="1"/>
        </dgm:presLayoutVars>
      </dgm:prSet>
      <dgm:spPr/>
    </dgm:pt>
    <dgm:pt modelId="{973669C0-0CF7-C94E-834C-699C95EA5C32}" type="pres">
      <dgm:prSet presAssocID="{3E3D08D1-4263-624A-A369-E14E31B6BFF0}" presName="centerTile" presStyleLbl="fgShp" presStyleIdx="0" presStyleCnt="1" custLinFactNeighborY="-643">
        <dgm:presLayoutVars>
          <dgm:chMax val="0"/>
          <dgm:chPref val="0"/>
        </dgm:presLayoutVars>
      </dgm:prSet>
      <dgm:spPr/>
    </dgm:pt>
  </dgm:ptLst>
  <dgm:cxnLst>
    <dgm:cxn modelId="{FA870415-E41D-B04C-93E5-FA1A0F734923}" srcId="{3E3D08D1-4263-624A-A369-E14E31B6BFF0}" destId="{386B26B9-29D3-AD42-B9A6-2F6D44EE6E40}" srcOrd="0" destOrd="0" parTransId="{A2C78F1E-6D56-B448-9FF8-BA623D30B527}" sibTransId="{C6BF67B4-6191-624D-8B2C-BB9DDE5E048A}"/>
    <dgm:cxn modelId="{F8095822-52BF-FA4A-9AAB-2A32C21FC435}" type="presOf" srcId="{DE8F05A5-0B87-2442-8468-D576514B4825}" destId="{A699782B-021B-FF45-A001-133C5E1B9606}" srcOrd="0" destOrd="0" presId="urn:microsoft.com/office/officeart/2005/8/layout/matrix1"/>
    <dgm:cxn modelId="{49E92C5F-3836-4A01-9AF0-F0B52ED0D87F}" type="presOf" srcId="{8525FB1D-EB2E-3645-B3E0-8C954E2FAE7B}" destId="{B97DFECC-F835-0F4E-AB04-369D16F5B3C6}" srcOrd="1" destOrd="0" presId="urn:microsoft.com/office/officeart/2005/8/layout/matrix1"/>
    <dgm:cxn modelId="{3255FD42-338C-48E3-9E03-9B6594E74266}" type="presOf" srcId="{3E3D08D1-4263-624A-A369-E14E31B6BFF0}" destId="{1EA9A9A3-C8C5-BF44-9BAD-31AFFDB83177}" srcOrd="0" destOrd="0" presId="urn:microsoft.com/office/officeart/2005/8/layout/matrix1"/>
    <dgm:cxn modelId="{646FA764-C6FC-E647-83B8-FDA24D8641B1}" type="presOf" srcId="{DE8F05A5-0B87-2442-8468-D576514B4825}" destId="{4BEB4E62-E226-B54A-B24A-0E73288E92E2}" srcOrd="1" destOrd="0" presId="urn:microsoft.com/office/officeart/2005/8/layout/matrix1"/>
    <dgm:cxn modelId="{EFB2934C-5CE3-5847-81D8-EB0D01B1D2E4}" type="presOf" srcId="{DB963553-20FB-424A-948D-A7EE4D178C42}" destId="{638A53C7-76CB-F540-8446-65BFD43593F3}" srcOrd="1" destOrd="0" presId="urn:microsoft.com/office/officeart/2005/8/layout/matrix1"/>
    <dgm:cxn modelId="{9C11AF6D-579B-0142-8AAF-2981D085152C}" srcId="{386B26B9-29D3-AD42-B9A6-2F6D44EE6E40}" destId="{E4B4B21A-B585-E941-85DA-6A6EEAC00A42}" srcOrd="1" destOrd="0" parTransId="{FC767135-0001-AB4F-811E-EEFC31A10D61}" sibTransId="{7CB23D28-4E23-CC48-8C43-F10320B8C8D5}"/>
    <dgm:cxn modelId="{58691656-21B1-A348-8610-5135F9952B9B}" srcId="{386B26B9-29D3-AD42-B9A6-2F6D44EE6E40}" destId="{DE8F05A5-0B87-2442-8468-D576514B4825}" srcOrd="2" destOrd="0" parTransId="{7333B26E-BE9D-1A43-98C5-F88648B63E60}" sibTransId="{9F0367B0-CDC4-3443-8C5C-C5F8B43D33DA}"/>
    <dgm:cxn modelId="{72394F59-CE89-4974-92F1-F6E0A1B3F9EA}" type="presOf" srcId="{386B26B9-29D3-AD42-B9A6-2F6D44EE6E40}" destId="{973669C0-0CF7-C94E-834C-699C95EA5C32}" srcOrd="0" destOrd="0" presId="urn:microsoft.com/office/officeart/2005/8/layout/matrix1"/>
    <dgm:cxn modelId="{817BEE8A-05E5-4FA1-8EB2-C0BCB67B7EEC}" type="presOf" srcId="{8525FB1D-EB2E-3645-B3E0-8C954E2FAE7B}" destId="{2E0AAC53-7E5D-7948-B07B-B1DD58D68017}" srcOrd="0" destOrd="0" presId="urn:microsoft.com/office/officeart/2005/8/layout/matrix1"/>
    <dgm:cxn modelId="{C5FAAD8E-0DC0-2D43-A498-A2EFF58BFD1A}" type="presOf" srcId="{DB963553-20FB-424A-948D-A7EE4D178C42}" destId="{4BAAB7BD-52C1-BF4F-ADAD-43D07B46E7E3}" srcOrd="0" destOrd="0" presId="urn:microsoft.com/office/officeart/2005/8/layout/matrix1"/>
    <dgm:cxn modelId="{67C3C89C-A638-294A-8384-C6B35DC21CB9}" srcId="{386B26B9-29D3-AD42-B9A6-2F6D44EE6E40}" destId="{8525FB1D-EB2E-3645-B3E0-8C954E2FAE7B}" srcOrd="0" destOrd="0" parTransId="{54A7C794-009A-D84A-B065-E77BC2C88C5D}" sibTransId="{161C383E-1E09-1D4C-93E3-3EBDF1F4113D}"/>
    <dgm:cxn modelId="{1AE494A8-25AA-A54A-A1D9-646AB4D0F12F}" type="presOf" srcId="{E4B4B21A-B585-E941-85DA-6A6EEAC00A42}" destId="{0E12612E-CC8A-D54B-8F4D-E87CD4239F66}" srcOrd="1" destOrd="0" presId="urn:microsoft.com/office/officeart/2005/8/layout/matrix1"/>
    <dgm:cxn modelId="{0AF527BB-34C7-4E40-B270-FB376E4C02EF}" srcId="{386B26B9-29D3-AD42-B9A6-2F6D44EE6E40}" destId="{DB963553-20FB-424A-948D-A7EE4D178C42}" srcOrd="3" destOrd="0" parTransId="{9E791C2A-CE23-E347-8EFD-0107C8189D9D}" sibTransId="{4650975B-AA50-4646-96D3-DC7430F78153}"/>
    <dgm:cxn modelId="{8483E3C6-33F2-1F40-BCD4-0142A18942AC}" type="presOf" srcId="{E4B4B21A-B585-E941-85DA-6A6EEAC00A42}" destId="{53A40481-4585-F045-B63A-DDF923B99699}" srcOrd="0" destOrd="0" presId="urn:microsoft.com/office/officeart/2005/8/layout/matrix1"/>
    <dgm:cxn modelId="{906EDB5A-834F-4199-84F8-E1D96112F00C}" type="presParOf" srcId="{1EA9A9A3-C8C5-BF44-9BAD-31AFFDB83177}" destId="{2D3EF61F-89AD-074F-8AA6-F1BFF73F83BA}" srcOrd="0" destOrd="0" presId="urn:microsoft.com/office/officeart/2005/8/layout/matrix1"/>
    <dgm:cxn modelId="{025DC064-EB23-4B4F-B5A5-96021D995048}" type="presParOf" srcId="{2D3EF61F-89AD-074F-8AA6-F1BFF73F83BA}" destId="{2E0AAC53-7E5D-7948-B07B-B1DD58D68017}" srcOrd="0" destOrd="0" presId="urn:microsoft.com/office/officeart/2005/8/layout/matrix1"/>
    <dgm:cxn modelId="{062702EF-A98C-4A88-BB40-E53D76D95DEA}" type="presParOf" srcId="{2D3EF61F-89AD-074F-8AA6-F1BFF73F83BA}" destId="{B97DFECC-F835-0F4E-AB04-369D16F5B3C6}" srcOrd="1" destOrd="0" presId="urn:microsoft.com/office/officeart/2005/8/layout/matrix1"/>
    <dgm:cxn modelId="{05217F6E-88CD-455E-9F12-CDFD4B8D49A0}" type="presParOf" srcId="{2D3EF61F-89AD-074F-8AA6-F1BFF73F83BA}" destId="{53A40481-4585-F045-B63A-DDF923B99699}" srcOrd="2" destOrd="0" presId="urn:microsoft.com/office/officeart/2005/8/layout/matrix1"/>
    <dgm:cxn modelId="{F8EC38D6-605D-4F92-9E01-F84A72E4D6B4}" type="presParOf" srcId="{2D3EF61F-89AD-074F-8AA6-F1BFF73F83BA}" destId="{0E12612E-CC8A-D54B-8F4D-E87CD4239F66}" srcOrd="3" destOrd="0" presId="urn:microsoft.com/office/officeart/2005/8/layout/matrix1"/>
    <dgm:cxn modelId="{A40C1869-776F-432B-95B1-CD02A5CE04FB}" type="presParOf" srcId="{2D3EF61F-89AD-074F-8AA6-F1BFF73F83BA}" destId="{A699782B-021B-FF45-A001-133C5E1B9606}" srcOrd="4" destOrd="0" presId="urn:microsoft.com/office/officeart/2005/8/layout/matrix1"/>
    <dgm:cxn modelId="{ADF768FE-255E-4E1C-AD37-E7C48320719B}" type="presParOf" srcId="{2D3EF61F-89AD-074F-8AA6-F1BFF73F83BA}" destId="{4BEB4E62-E226-B54A-B24A-0E73288E92E2}" srcOrd="5" destOrd="0" presId="urn:microsoft.com/office/officeart/2005/8/layout/matrix1"/>
    <dgm:cxn modelId="{C5266B17-96DA-46E8-A171-335E6364C3E1}" type="presParOf" srcId="{2D3EF61F-89AD-074F-8AA6-F1BFF73F83BA}" destId="{4BAAB7BD-52C1-BF4F-ADAD-43D07B46E7E3}" srcOrd="6" destOrd="0" presId="urn:microsoft.com/office/officeart/2005/8/layout/matrix1"/>
    <dgm:cxn modelId="{36892949-EA7C-4127-92E7-3FE5D9DF9D36}" type="presParOf" srcId="{2D3EF61F-89AD-074F-8AA6-F1BFF73F83BA}" destId="{638A53C7-76CB-F540-8446-65BFD43593F3}" srcOrd="7" destOrd="0" presId="urn:microsoft.com/office/officeart/2005/8/layout/matrix1"/>
    <dgm:cxn modelId="{9C6BE253-0172-4211-9DF1-B625D1F56C57}" type="presParOf" srcId="{1EA9A9A3-C8C5-BF44-9BAD-31AFFDB83177}" destId="{973669C0-0CF7-C94E-834C-699C95EA5C32}"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31961-616C-BC4E-9A58-C46CF174D862}">
      <dsp:nvSpPr>
        <dsp:cNvPr id="0" name=""/>
        <dsp:cNvSpPr/>
      </dsp:nvSpPr>
      <dsp:spPr>
        <a:xfrm rot="5400000">
          <a:off x="1456675" y="770067"/>
          <a:ext cx="400950" cy="388555"/>
        </a:xfrm>
        <a:prstGeom prst="bentUpArrow">
          <a:avLst>
            <a:gd name="adj1" fmla="val 32840"/>
            <a:gd name="adj2" fmla="val 25000"/>
            <a:gd name="adj3" fmla="val 35780"/>
          </a:avLst>
        </a:prstGeom>
        <a:solidFill>
          <a:schemeClr val="accent4">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261689E4-BC86-574D-9732-514B4DCE2700}">
      <dsp:nvSpPr>
        <dsp:cNvPr id="0" name=""/>
        <dsp:cNvSpPr/>
      </dsp:nvSpPr>
      <dsp:spPr>
        <a:xfrm>
          <a:off x="0" y="0"/>
          <a:ext cx="4871304" cy="496120"/>
        </a:xfrm>
        <a:prstGeom prst="roundRect">
          <a:avLst>
            <a:gd name="adj" fmla="val 1667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endParaRPr lang="fr-FR" sz="2800" kern="1200" dirty="0"/>
        </a:p>
        <a:p>
          <a:pPr marL="0" lvl="0" indent="0" algn="ctr" defTabSz="1244600" rtl="0">
            <a:lnSpc>
              <a:spcPct val="90000"/>
            </a:lnSpc>
            <a:spcBef>
              <a:spcPct val="0"/>
            </a:spcBef>
            <a:spcAft>
              <a:spcPct val="35000"/>
            </a:spcAft>
            <a:buNone/>
          </a:pPr>
          <a:r>
            <a:rPr lang="fr-FR" sz="2800" b="0" kern="1200" dirty="0"/>
            <a:t>1 . Contexte comorien sur les </a:t>
          </a:r>
          <a:r>
            <a:rPr lang="fr-FR" sz="2000" b="0" kern="1200" dirty="0"/>
            <a:t>ODD</a:t>
          </a:r>
          <a:r>
            <a:rPr lang="fr-FR" sz="1600" b="1" kern="1200" dirty="0"/>
            <a:t>. </a:t>
          </a:r>
        </a:p>
        <a:p>
          <a:pPr marL="0" lvl="0" indent="0" algn="ctr" defTabSz="1244600" rtl="0">
            <a:lnSpc>
              <a:spcPct val="90000"/>
            </a:lnSpc>
            <a:spcBef>
              <a:spcPct val="0"/>
            </a:spcBef>
            <a:spcAft>
              <a:spcPct val="35000"/>
            </a:spcAft>
            <a:buNone/>
          </a:pPr>
          <a:endParaRPr lang="fr-FR" sz="800" kern="1200" dirty="0"/>
        </a:p>
      </dsp:txBody>
      <dsp:txXfrm>
        <a:off x="24223" y="24223"/>
        <a:ext cx="4822858" cy="447674"/>
      </dsp:txXfrm>
    </dsp:sp>
    <dsp:sp modelId="{096BD5DB-B81F-F344-BC36-875D1CD68D34}">
      <dsp:nvSpPr>
        <dsp:cNvPr id="0" name=""/>
        <dsp:cNvSpPr/>
      </dsp:nvSpPr>
      <dsp:spPr>
        <a:xfrm>
          <a:off x="2729896" y="1408909"/>
          <a:ext cx="417869" cy="325045"/>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707CE46-8B10-7F4D-838E-290D75A7F452}">
      <dsp:nvSpPr>
        <dsp:cNvPr id="0" name=""/>
        <dsp:cNvSpPr/>
      </dsp:nvSpPr>
      <dsp:spPr>
        <a:xfrm rot="5400000">
          <a:off x="3439665" y="2070984"/>
          <a:ext cx="637643" cy="589408"/>
        </a:xfrm>
        <a:prstGeom prst="bentUpArrow">
          <a:avLst>
            <a:gd name="adj1" fmla="val 32840"/>
            <a:gd name="adj2" fmla="val 25000"/>
            <a:gd name="adj3" fmla="val 35780"/>
          </a:avLst>
        </a:prstGeom>
        <a:solidFill>
          <a:schemeClr val="accent4">
            <a:tint val="50000"/>
            <a:hueOff val="5430266"/>
            <a:satOff val="-26493"/>
            <a:lumOff val="3784"/>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203D33FC-5E97-FF40-AC8B-BFA177AF01C5}">
      <dsp:nvSpPr>
        <dsp:cNvPr id="0" name=""/>
        <dsp:cNvSpPr/>
      </dsp:nvSpPr>
      <dsp:spPr>
        <a:xfrm>
          <a:off x="1657702" y="1144616"/>
          <a:ext cx="5558259" cy="750693"/>
        </a:xfrm>
        <a:prstGeom prst="roundRect">
          <a:avLst>
            <a:gd name="adj" fmla="val 16670"/>
          </a:avLst>
        </a:prstGeom>
        <a:solidFill>
          <a:schemeClr val="accent4">
            <a:hueOff val="3266964"/>
            <a:satOff val="-13592"/>
            <a:lumOff val="320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fr-FR" sz="2800" kern="1200" dirty="0"/>
            <a:t>2.Processus de domestication et de priorisation </a:t>
          </a:r>
        </a:p>
      </dsp:txBody>
      <dsp:txXfrm>
        <a:off x="1694354" y="1181268"/>
        <a:ext cx="5484955" cy="677389"/>
      </dsp:txXfrm>
    </dsp:sp>
    <dsp:sp modelId="{AA89651D-F661-9345-B534-79D9767AE7AC}">
      <dsp:nvSpPr>
        <dsp:cNvPr id="0" name=""/>
        <dsp:cNvSpPr/>
      </dsp:nvSpPr>
      <dsp:spPr>
        <a:xfrm>
          <a:off x="5411600" y="2064762"/>
          <a:ext cx="417869" cy="325045"/>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4044AD3-FCB1-8F41-BC2C-6D4CCC87AB5D}">
      <dsp:nvSpPr>
        <dsp:cNvPr id="0" name=""/>
        <dsp:cNvSpPr/>
      </dsp:nvSpPr>
      <dsp:spPr>
        <a:xfrm rot="5400000">
          <a:off x="5538433" y="2741286"/>
          <a:ext cx="341298" cy="751136"/>
        </a:xfrm>
        <a:prstGeom prst="bentUpArrow">
          <a:avLst>
            <a:gd name="adj1" fmla="val 32840"/>
            <a:gd name="adj2" fmla="val 25000"/>
            <a:gd name="adj3" fmla="val 35780"/>
          </a:avLst>
        </a:prstGeom>
        <a:solidFill>
          <a:schemeClr val="accent4">
            <a:tint val="50000"/>
            <a:hueOff val="10860531"/>
            <a:satOff val="-52986"/>
            <a:lumOff val="7568"/>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8AEC4921-3CE9-BB4C-BD7E-E54CF3F99461}">
      <dsp:nvSpPr>
        <dsp:cNvPr id="0" name=""/>
        <dsp:cNvSpPr/>
      </dsp:nvSpPr>
      <dsp:spPr>
        <a:xfrm>
          <a:off x="6209140" y="3175314"/>
          <a:ext cx="3893072" cy="396979"/>
        </a:xfrm>
        <a:prstGeom prst="roundRect">
          <a:avLst>
            <a:gd name="adj" fmla="val 16670"/>
          </a:avLst>
        </a:prstGeom>
        <a:solidFill>
          <a:schemeClr val="accent4">
            <a:hueOff val="6533927"/>
            <a:satOff val="-27185"/>
            <a:lumOff val="640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fr-FR" sz="2800" kern="1200" dirty="0"/>
            <a:t>4.Principaux défis</a:t>
          </a:r>
        </a:p>
      </dsp:txBody>
      <dsp:txXfrm>
        <a:off x="6228522" y="3194696"/>
        <a:ext cx="3854308" cy="358215"/>
      </dsp:txXfrm>
    </dsp:sp>
    <dsp:sp modelId="{E29CF9AD-3464-1348-BBC4-8613355E479F}">
      <dsp:nvSpPr>
        <dsp:cNvPr id="0" name=""/>
        <dsp:cNvSpPr/>
      </dsp:nvSpPr>
      <dsp:spPr>
        <a:xfrm>
          <a:off x="6917232" y="2662105"/>
          <a:ext cx="417869" cy="325045"/>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4C0702C-A7E0-774D-962B-2007E000FE4A}">
      <dsp:nvSpPr>
        <dsp:cNvPr id="0" name=""/>
        <dsp:cNvSpPr/>
      </dsp:nvSpPr>
      <dsp:spPr>
        <a:xfrm>
          <a:off x="4134037" y="2516134"/>
          <a:ext cx="3893072" cy="396979"/>
        </a:xfrm>
        <a:prstGeom prst="roundRect">
          <a:avLst>
            <a:gd name="adj" fmla="val 16670"/>
          </a:avLst>
        </a:prstGeom>
        <a:solidFill>
          <a:schemeClr val="accent4">
            <a:hueOff val="9800891"/>
            <a:satOff val="-40777"/>
            <a:lumOff val="960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fr-FR" sz="1600" kern="1200" dirty="0"/>
            <a:t>3. Cadre de suivi &amp;évaluation</a:t>
          </a:r>
        </a:p>
      </dsp:txBody>
      <dsp:txXfrm>
        <a:off x="4153419" y="2535516"/>
        <a:ext cx="3854308" cy="3582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EB4D44-2C2F-F34E-AF5C-590AF84533AE}">
      <dsp:nvSpPr>
        <dsp:cNvPr id="0" name=""/>
        <dsp:cNvSpPr/>
      </dsp:nvSpPr>
      <dsp:spPr>
        <a:xfrm>
          <a:off x="2310358" y="0"/>
          <a:ext cx="6244467" cy="3902792"/>
        </a:xfrm>
        <a:prstGeom prst="swooshArrow">
          <a:avLst>
            <a:gd name="adj1" fmla="val 25000"/>
            <a:gd name="adj2" fmla="val 25000"/>
          </a:avLst>
        </a:prstGeom>
        <a:solidFill>
          <a:schemeClr val="accent1">
            <a:tint val="40000"/>
            <a:hueOff val="0"/>
            <a:satOff val="0"/>
            <a:lumOff val="0"/>
            <a:alphaOff val="0"/>
          </a:schemeClr>
        </a:solidFill>
        <a:ln>
          <a:noFill/>
        </a:ln>
        <a:effectLst/>
        <a:sp3d z="-152400" extrusionH="63500" prstMaterial="matte">
          <a:bevelT w="44450" h="6350" prst="relaxedInset"/>
          <a:contourClr>
            <a:schemeClr val="bg1"/>
          </a:contourClr>
        </a:sp3d>
      </dsp:spPr>
      <dsp:style>
        <a:lnRef idx="0">
          <a:scrgbClr r="0" g="0" b="0"/>
        </a:lnRef>
        <a:fillRef idx="1">
          <a:scrgbClr r="0" g="0" b="0"/>
        </a:fillRef>
        <a:effectRef idx="0">
          <a:scrgbClr r="0" g="0" b="0"/>
        </a:effectRef>
        <a:fontRef idx="minor"/>
      </dsp:style>
    </dsp:sp>
    <dsp:sp modelId="{61DE5AA9-79BA-784A-B6F5-CC86A2E67700}">
      <dsp:nvSpPr>
        <dsp:cNvPr id="0" name=""/>
        <dsp:cNvSpPr/>
      </dsp:nvSpPr>
      <dsp:spPr>
        <a:xfrm>
          <a:off x="2925438" y="2902116"/>
          <a:ext cx="143622" cy="143622"/>
        </a:xfrm>
        <a:prstGeom prst="ellipse">
          <a:avLst/>
        </a:prstGeom>
        <a:solidFill>
          <a:schemeClr val="accen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0A7FD3E9-65F7-EE4C-993B-C00AF3BC419E}">
      <dsp:nvSpPr>
        <dsp:cNvPr id="0" name=""/>
        <dsp:cNvSpPr/>
      </dsp:nvSpPr>
      <dsp:spPr>
        <a:xfrm>
          <a:off x="762618" y="2973927"/>
          <a:ext cx="818025" cy="928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103" tIns="0" rIns="0" bIns="0" numCol="1" spcCol="1270" anchor="t" anchorCtr="0">
          <a:noAutofit/>
        </a:bodyPr>
        <a:lstStyle/>
        <a:p>
          <a:pPr marL="0" lvl="0" indent="0" algn="l" defTabSz="711200">
            <a:lnSpc>
              <a:spcPct val="90000"/>
            </a:lnSpc>
            <a:spcBef>
              <a:spcPct val="0"/>
            </a:spcBef>
            <a:spcAft>
              <a:spcPct val="35000"/>
            </a:spcAft>
            <a:buNone/>
          </a:pPr>
          <a:r>
            <a:rPr lang="fr-FR" sz="1600" kern="1200" dirty="0"/>
            <a:t> </a:t>
          </a:r>
          <a:r>
            <a:rPr lang="fr-FR" sz="2000" kern="1200" dirty="0"/>
            <a:t>OMD</a:t>
          </a:r>
        </a:p>
      </dsp:txBody>
      <dsp:txXfrm>
        <a:off x="762618" y="2973927"/>
        <a:ext cx="818025" cy="928864"/>
      </dsp:txXfrm>
    </dsp:sp>
    <dsp:sp modelId="{C6799090-E8ED-424C-AD04-3F2B0075CC4C}">
      <dsp:nvSpPr>
        <dsp:cNvPr id="0" name=""/>
        <dsp:cNvSpPr/>
      </dsp:nvSpPr>
      <dsp:spPr>
        <a:xfrm>
          <a:off x="3702875" y="2155121"/>
          <a:ext cx="224800" cy="224800"/>
        </a:xfrm>
        <a:prstGeom prst="ellipse">
          <a:avLst/>
        </a:prstGeom>
        <a:solidFill>
          <a:schemeClr val="accen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B262CFB-3B98-8F49-BA2A-2C293EFE3C7B}">
      <dsp:nvSpPr>
        <dsp:cNvPr id="0" name=""/>
        <dsp:cNvSpPr/>
      </dsp:nvSpPr>
      <dsp:spPr>
        <a:xfrm>
          <a:off x="9249129" y="354599"/>
          <a:ext cx="1036581" cy="1635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117" tIns="0" rIns="0" bIns="0" numCol="1" spcCol="1270" anchor="t" anchorCtr="0">
          <a:noAutofit/>
        </a:bodyPr>
        <a:lstStyle/>
        <a:p>
          <a:pPr marL="0" lvl="0" indent="0" algn="l" defTabSz="889000">
            <a:lnSpc>
              <a:spcPct val="90000"/>
            </a:lnSpc>
            <a:spcBef>
              <a:spcPct val="0"/>
            </a:spcBef>
            <a:spcAft>
              <a:spcPct val="35000"/>
            </a:spcAft>
            <a:buNone/>
          </a:pPr>
          <a:r>
            <a:rPr lang="fr-FR" sz="2000" kern="1200" dirty="0"/>
            <a:t>      </a:t>
          </a:r>
          <a:r>
            <a:rPr lang="fr-FR" sz="4400" kern="1200" dirty="0"/>
            <a:t> </a:t>
          </a:r>
          <a:r>
            <a:rPr lang="fr-FR" sz="2800" kern="1200" dirty="0"/>
            <a:t>ODD</a:t>
          </a:r>
          <a:endParaRPr lang="fr-FR" sz="2000" kern="1200" dirty="0"/>
        </a:p>
      </dsp:txBody>
      <dsp:txXfrm>
        <a:off x="9249129" y="354599"/>
        <a:ext cx="1036581" cy="1635269"/>
      </dsp:txXfrm>
    </dsp:sp>
    <dsp:sp modelId="{8719C65C-28AA-FA48-BE1E-887818A9463D}">
      <dsp:nvSpPr>
        <dsp:cNvPr id="0" name=""/>
        <dsp:cNvSpPr/>
      </dsp:nvSpPr>
      <dsp:spPr>
        <a:xfrm>
          <a:off x="4701989" y="1559555"/>
          <a:ext cx="299734" cy="299734"/>
        </a:xfrm>
        <a:prstGeom prst="ellipse">
          <a:avLst/>
        </a:prstGeom>
        <a:solidFill>
          <a:schemeClr val="accen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1E2EADD-6DD7-DB46-8564-572F0CFB10EA}">
      <dsp:nvSpPr>
        <dsp:cNvPr id="0" name=""/>
        <dsp:cNvSpPr/>
      </dsp:nvSpPr>
      <dsp:spPr>
        <a:xfrm>
          <a:off x="4851857" y="1709422"/>
          <a:ext cx="1205182" cy="2193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823" tIns="0" rIns="0" bIns="0" numCol="1" spcCol="1270" anchor="t" anchorCtr="0">
          <a:noAutofit/>
        </a:bodyPr>
        <a:lstStyle/>
        <a:p>
          <a:pPr marL="0" lvl="0" indent="0" algn="l" defTabSz="2889250">
            <a:lnSpc>
              <a:spcPct val="90000"/>
            </a:lnSpc>
            <a:spcBef>
              <a:spcPct val="0"/>
            </a:spcBef>
            <a:spcAft>
              <a:spcPct val="35000"/>
            </a:spcAft>
            <a:buNone/>
          </a:pPr>
          <a:endParaRPr lang="fr-FR" sz="6500" kern="1200" dirty="0"/>
        </a:p>
      </dsp:txBody>
      <dsp:txXfrm>
        <a:off x="4851857" y="1709422"/>
        <a:ext cx="1205182" cy="2193369"/>
      </dsp:txXfrm>
    </dsp:sp>
    <dsp:sp modelId="{6DEC1493-B59D-A44B-B0F7-70C06DF8CE0D}">
      <dsp:nvSpPr>
        <dsp:cNvPr id="0" name=""/>
        <dsp:cNvSpPr/>
      </dsp:nvSpPr>
      <dsp:spPr>
        <a:xfrm>
          <a:off x="5863460" y="1094342"/>
          <a:ext cx="387156" cy="387156"/>
        </a:xfrm>
        <a:prstGeom prst="ellipse">
          <a:avLst/>
        </a:prstGeom>
        <a:solidFill>
          <a:schemeClr val="accen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1969B19-7AC3-5044-B5E8-AE6151B91AB0}">
      <dsp:nvSpPr>
        <dsp:cNvPr id="0" name=""/>
        <dsp:cNvSpPr/>
      </dsp:nvSpPr>
      <dsp:spPr>
        <a:xfrm>
          <a:off x="6057039" y="1287921"/>
          <a:ext cx="1248893" cy="2614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146" tIns="0" rIns="0" bIns="0" numCol="1" spcCol="1270" anchor="t" anchorCtr="0">
          <a:noAutofit/>
        </a:bodyPr>
        <a:lstStyle/>
        <a:p>
          <a:pPr marL="0" lvl="0" indent="0" algn="l" defTabSz="2889250">
            <a:lnSpc>
              <a:spcPct val="90000"/>
            </a:lnSpc>
            <a:spcBef>
              <a:spcPct val="0"/>
            </a:spcBef>
            <a:spcAft>
              <a:spcPct val="35000"/>
            </a:spcAft>
            <a:buNone/>
          </a:pPr>
          <a:endParaRPr lang="fr-FR" sz="6500" kern="1200"/>
        </a:p>
      </dsp:txBody>
      <dsp:txXfrm>
        <a:off x="6057039" y="1287921"/>
        <a:ext cx="1248893" cy="2614870"/>
      </dsp:txXfrm>
    </dsp:sp>
    <dsp:sp modelId="{51270BAD-A413-694D-84F6-5D68A8FCDBFF}">
      <dsp:nvSpPr>
        <dsp:cNvPr id="0" name=""/>
        <dsp:cNvSpPr/>
      </dsp:nvSpPr>
      <dsp:spPr>
        <a:xfrm>
          <a:off x="7059276" y="783680"/>
          <a:ext cx="493312" cy="493312"/>
        </a:xfrm>
        <a:prstGeom prst="ellipse">
          <a:avLst/>
        </a:prstGeom>
        <a:solidFill>
          <a:schemeClr val="accen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DB599DC-26B6-8C45-BDDD-C1339B54BD14}">
      <dsp:nvSpPr>
        <dsp:cNvPr id="0" name=""/>
        <dsp:cNvSpPr/>
      </dsp:nvSpPr>
      <dsp:spPr>
        <a:xfrm>
          <a:off x="7305932" y="1030337"/>
          <a:ext cx="1248893" cy="2872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396" tIns="0" rIns="0" bIns="0" numCol="1" spcCol="1270" anchor="t" anchorCtr="0">
          <a:noAutofit/>
        </a:bodyPr>
        <a:lstStyle/>
        <a:p>
          <a:pPr marL="0" lvl="0" indent="0" algn="l" defTabSz="2889250">
            <a:lnSpc>
              <a:spcPct val="90000"/>
            </a:lnSpc>
            <a:spcBef>
              <a:spcPct val="0"/>
            </a:spcBef>
            <a:spcAft>
              <a:spcPct val="35000"/>
            </a:spcAft>
            <a:buNone/>
          </a:pPr>
          <a:endParaRPr lang="fr-FR" sz="6500" kern="1200"/>
        </a:p>
      </dsp:txBody>
      <dsp:txXfrm>
        <a:off x="7305932" y="1030337"/>
        <a:ext cx="1248893" cy="28724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C6629-AAA0-8145-9DF4-4CBC87192953}">
      <dsp:nvSpPr>
        <dsp:cNvPr id="0" name=""/>
        <dsp:cNvSpPr/>
      </dsp:nvSpPr>
      <dsp:spPr>
        <a:xfrm rot="5400000">
          <a:off x="1444366" y="508462"/>
          <a:ext cx="1738975" cy="2893615"/>
        </a:xfrm>
        <a:prstGeom prst="corner">
          <a:avLst>
            <a:gd name="adj1" fmla="val 16120"/>
            <a:gd name="adj2" fmla="val 16110"/>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85E79344-832D-5E4E-9B7B-EBAF33629D1D}">
      <dsp:nvSpPr>
        <dsp:cNvPr id="0" name=""/>
        <dsp:cNvSpPr/>
      </dsp:nvSpPr>
      <dsp:spPr>
        <a:xfrm>
          <a:off x="1154088" y="1373029"/>
          <a:ext cx="2612372" cy="22898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FR" sz="1800" kern="1200" dirty="0"/>
            <a:t>Phase 1: sensibilisation et appropriation</a:t>
          </a:r>
        </a:p>
        <a:p>
          <a:pPr marL="57150" lvl="1" indent="-57150" algn="l" defTabSz="488950">
            <a:lnSpc>
              <a:spcPct val="90000"/>
            </a:lnSpc>
            <a:spcBef>
              <a:spcPct val="0"/>
            </a:spcBef>
            <a:spcAft>
              <a:spcPct val="15000"/>
            </a:spcAft>
            <a:buChar char="•"/>
          </a:pPr>
          <a:endParaRPr lang="fr-FR" sz="1100" kern="1200" dirty="0"/>
        </a:p>
      </dsp:txBody>
      <dsp:txXfrm>
        <a:off x="1154088" y="1373029"/>
        <a:ext cx="2612372" cy="2289897"/>
      </dsp:txXfrm>
    </dsp:sp>
    <dsp:sp modelId="{97E33785-5F1A-1446-B3E7-3169B4EBCD6F}">
      <dsp:nvSpPr>
        <dsp:cNvPr id="0" name=""/>
        <dsp:cNvSpPr/>
      </dsp:nvSpPr>
      <dsp:spPr>
        <a:xfrm>
          <a:off x="3273560" y="295431"/>
          <a:ext cx="492900" cy="492900"/>
        </a:xfrm>
        <a:prstGeom prst="triangle">
          <a:avLst>
            <a:gd name="adj" fmla="val 100000"/>
          </a:avLst>
        </a:prstGeom>
        <a:solidFill>
          <a:schemeClr val="accent3">
            <a:hueOff val="0"/>
            <a:satOff val="0"/>
            <a:lumOff val="0"/>
            <a:alphaOff val="0"/>
          </a:schemeClr>
        </a:solidFill>
        <a:ln w="6350" cap="flat" cmpd="sng" algn="ctr">
          <a:solidFill>
            <a:schemeClr val="accent3">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8F014BCF-5160-F649-8A1E-A81D0EF1E6C5}">
      <dsp:nvSpPr>
        <dsp:cNvPr id="0" name=""/>
        <dsp:cNvSpPr/>
      </dsp:nvSpPr>
      <dsp:spPr>
        <a:xfrm rot="5400000">
          <a:off x="4642420" y="214626"/>
          <a:ext cx="1738975" cy="2893615"/>
        </a:xfrm>
        <a:prstGeom prst="corner">
          <a:avLst>
            <a:gd name="adj1" fmla="val 16120"/>
            <a:gd name="adj2" fmla="val 16110"/>
          </a:avLst>
        </a:prstGeom>
        <a:solidFill>
          <a:schemeClr val="accent4">
            <a:hueOff val="0"/>
            <a:satOff val="0"/>
            <a:lumOff val="0"/>
            <a:alphaOff val="0"/>
          </a:schemeClr>
        </a:solidFill>
        <a:ln w="6350" cap="flat" cmpd="sng" algn="ctr">
          <a:solidFill>
            <a:schemeClr val="accent4">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687D768D-8567-9449-A0E5-E6AE22D44484}">
      <dsp:nvSpPr>
        <dsp:cNvPr id="0" name=""/>
        <dsp:cNvSpPr/>
      </dsp:nvSpPr>
      <dsp:spPr>
        <a:xfrm>
          <a:off x="4630595" y="1576720"/>
          <a:ext cx="2055466" cy="1294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FR" sz="1800" kern="1200" dirty="0"/>
            <a:t>Phase 2: Priorisation /domestication des ODD</a:t>
          </a:r>
        </a:p>
        <a:p>
          <a:pPr marL="57150" lvl="1" indent="-57150" algn="l" defTabSz="488950">
            <a:lnSpc>
              <a:spcPct val="90000"/>
            </a:lnSpc>
            <a:spcBef>
              <a:spcPct val="0"/>
            </a:spcBef>
            <a:spcAft>
              <a:spcPct val="15000"/>
            </a:spcAft>
            <a:buChar char="•"/>
          </a:pPr>
          <a:endParaRPr lang="fr-FR" sz="1100" kern="1200" dirty="0"/>
        </a:p>
      </dsp:txBody>
      <dsp:txXfrm>
        <a:off x="4630595" y="1576720"/>
        <a:ext cx="2055466" cy="1294845"/>
      </dsp:txXfrm>
    </dsp:sp>
    <dsp:sp modelId="{FD959692-CAA3-3243-8A84-780E66533D89}">
      <dsp:nvSpPr>
        <dsp:cNvPr id="0" name=""/>
        <dsp:cNvSpPr/>
      </dsp:nvSpPr>
      <dsp:spPr>
        <a:xfrm>
          <a:off x="6471614" y="1595"/>
          <a:ext cx="492900" cy="492900"/>
        </a:xfrm>
        <a:prstGeom prst="triangle">
          <a:avLst>
            <a:gd name="adj" fmla="val 100000"/>
          </a:avLst>
        </a:prstGeom>
        <a:solidFill>
          <a:schemeClr val="accent5">
            <a:hueOff val="0"/>
            <a:satOff val="0"/>
            <a:lumOff val="0"/>
            <a:alphaOff val="0"/>
          </a:schemeClr>
        </a:solidFill>
        <a:ln w="6350" cap="flat" cmpd="sng" algn="ctr">
          <a:solidFill>
            <a:schemeClr val="accent5">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10124758-C4D8-E742-9E52-E83F6843B68A}">
      <dsp:nvSpPr>
        <dsp:cNvPr id="0" name=""/>
        <dsp:cNvSpPr/>
      </dsp:nvSpPr>
      <dsp:spPr>
        <a:xfrm rot="5400000">
          <a:off x="7840474" y="-414724"/>
          <a:ext cx="1738975" cy="2893615"/>
        </a:xfrm>
        <a:prstGeom prst="corner">
          <a:avLst>
            <a:gd name="adj1" fmla="val 16120"/>
            <a:gd name="adj2" fmla="val 16110"/>
          </a:avLst>
        </a:prstGeom>
        <a:solidFill>
          <a:schemeClr val="accent6">
            <a:hueOff val="0"/>
            <a:satOff val="0"/>
            <a:lumOff val="0"/>
            <a:alphaOff val="0"/>
          </a:schemeClr>
        </a:solidFill>
        <a:ln w="6350" cap="flat" cmpd="sng" algn="ctr">
          <a:solidFill>
            <a:schemeClr val="accent6">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BC28A9BD-D9AB-4E4D-8648-4E489D2280F8}">
      <dsp:nvSpPr>
        <dsp:cNvPr id="0" name=""/>
        <dsp:cNvSpPr/>
      </dsp:nvSpPr>
      <dsp:spPr>
        <a:xfrm>
          <a:off x="7550196" y="611853"/>
          <a:ext cx="2612372" cy="196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fr-FR" sz="1900" kern="1200" dirty="0"/>
            <a:t>Phase 3: Intégration des ODD dans la </a:t>
          </a:r>
          <a:r>
            <a:rPr lang="fr-FR" sz="1800" kern="1200" dirty="0"/>
            <a:t>planification</a:t>
          </a:r>
          <a:r>
            <a:rPr lang="fr-FR" sz="1900" kern="1200" dirty="0"/>
            <a:t> nationale </a:t>
          </a:r>
        </a:p>
        <a:p>
          <a:pPr marL="114300" lvl="1" indent="-114300" algn="l" defTabSz="666750">
            <a:lnSpc>
              <a:spcPct val="90000"/>
            </a:lnSpc>
            <a:spcBef>
              <a:spcPct val="0"/>
            </a:spcBef>
            <a:spcAft>
              <a:spcPct val="15000"/>
            </a:spcAft>
            <a:buChar char="•"/>
          </a:pPr>
          <a:endParaRPr lang="fr-FR" sz="1500" kern="1200" dirty="0"/>
        </a:p>
      </dsp:txBody>
      <dsp:txXfrm>
        <a:off x="7550196" y="611853"/>
        <a:ext cx="2612372" cy="19658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274AB6-37DB-2842-B156-7D7196C2A036}">
      <dsp:nvSpPr>
        <dsp:cNvPr id="0" name=""/>
        <dsp:cNvSpPr/>
      </dsp:nvSpPr>
      <dsp:spPr>
        <a:xfrm>
          <a:off x="1489018" y="2473330"/>
          <a:ext cx="1134935" cy="1488721"/>
        </a:xfrm>
        <a:custGeom>
          <a:avLst/>
          <a:gdLst/>
          <a:ahLst/>
          <a:cxnLst/>
          <a:rect l="0" t="0" r="0" b="0"/>
          <a:pathLst>
            <a:path>
              <a:moveTo>
                <a:pt x="0" y="0"/>
              </a:moveTo>
              <a:lnTo>
                <a:pt x="509661" y="0"/>
              </a:lnTo>
              <a:lnTo>
                <a:pt x="509661" y="1488721"/>
              </a:lnTo>
              <a:lnTo>
                <a:pt x="1134935" y="14887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737D0F-3BCB-7140-A46E-80D53ED2C6F2}">
      <dsp:nvSpPr>
        <dsp:cNvPr id="0" name=""/>
        <dsp:cNvSpPr/>
      </dsp:nvSpPr>
      <dsp:spPr>
        <a:xfrm>
          <a:off x="1489018" y="2396944"/>
          <a:ext cx="1084350" cy="91440"/>
        </a:xfrm>
        <a:custGeom>
          <a:avLst/>
          <a:gdLst/>
          <a:ahLst/>
          <a:cxnLst/>
          <a:rect l="0" t="0" r="0" b="0"/>
          <a:pathLst>
            <a:path>
              <a:moveTo>
                <a:pt x="0" y="76385"/>
              </a:moveTo>
              <a:lnTo>
                <a:pt x="459076" y="76385"/>
              </a:lnTo>
              <a:lnTo>
                <a:pt x="459076" y="45720"/>
              </a:lnTo>
              <a:lnTo>
                <a:pt x="108435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129859-985F-F74F-81AD-D514DD0B6D0A}">
      <dsp:nvSpPr>
        <dsp:cNvPr id="0" name=""/>
        <dsp:cNvSpPr/>
      </dsp:nvSpPr>
      <dsp:spPr>
        <a:xfrm>
          <a:off x="1489018" y="610075"/>
          <a:ext cx="1065967" cy="1863254"/>
        </a:xfrm>
        <a:custGeom>
          <a:avLst/>
          <a:gdLst/>
          <a:ahLst/>
          <a:cxnLst/>
          <a:rect l="0" t="0" r="0" b="0"/>
          <a:pathLst>
            <a:path>
              <a:moveTo>
                <a:pt x="0" y="1863254"/>
              </a:moveTo>
              <a:lnTo>
                <a:pt x="440693" y="1863254"/>
              </a:lnTo>
              <a:lnTo>
                <a:pt x="440693" y="0"/>
              </a:lnTo>
              <a:lnTo>
                <a:pt x="1065967"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1187C7-74F6-B34F-B461-6D02A1264459}">
      <dsp:nvSpPr>
        <dsp:cNvPr id="0" name=""/>
        <dsp:cNvSpPr/>
      </dsp:nvSpPr>
      <dsp:spPr>
        <a:xfrm>
          <a:off x="372528" y="1918358"/>
          <a:ext cx="1116489" cy="110994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RIA</a:t>
          </a:r>
        </a:p>
      </dsp:txBody>
      <dsp:txXfrm>
        <a:off x="372528" y="1918358"/>
        <a:ext cx="1116489" cy="1109943"/>
      </dsp:txXfrm>
    </dsp:sp>
    <dsp:sp modelId="{C60F6FF8-4586-A64B-8F36-1BD34310D665}">
      <dsp:nvSpPr>
        <dsp:cNvPr id="0" name=""/>
        <dsp:cNvSpPr/>
      </dsp:nvSpPr>
      <dsp:spPr>
        <a:xfrm>
          <a:off x="2554985" y="129423"/>
          <a:ext cx="6252742" cy="96130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err="1"/>
            <a:t>Rapid</a:t>
          </a:r>
          <a:r>
            <a:rPr lang="fr-FR" sz="2000" kern="1200" dirty="0"/>
            <a:t> </a:t>
          </a:r>
          <a:r>
            <a:rPr lang="fr-FR" sz="2000" kern="1200" dirty="0" err="1"/>
            <a:t>integration</a:t>
          </a:r>
          <a:r>
            <a:rPr lang="fr-FR" sz="2000" kern="1200" dirty="0"/>
            <a:t> </a:t>
          </a:r>
          <a:r>
            <a:rPr lang="fr-FR" sz="2000" kern="1200" dirty="0" err="1"/>
            <a:t>assesment</a:t>
          </a:r>
          <a:r>
            <a:rPr lang="fr-FR" sz="2000" kern="1200" dirty="0"/>
            <a:t> </a:t>
          </a:r>
        </a:p>
        <a:p>
          <a:pPr marL="0" lvl="0" indent="0" algn="ctr" defTabSz="889000">
            <a:lnSpc>
              <a:spcPct val="90000"/>
            </a:lnSpc>
            <a:spcBef>
              <a:spcPct val="0"/>
            </a:spcBef>
            <a:spcAft>
              <a:spcPct val="35000"/>
            </a:spcAft>
            <a:buNone/>
          </a:pPr>
          <a:r>
            <a:rPr lang="fr-FR" sz="2000" kern="1200" dirty="0"/>
            <a:t>(évaluation </a:t>
          </a:r>
          <a:r>
            <a:rPr lang="fr-FR" sz="2000" kern="1200" dirty="0" err="1"/>
            <a:t>integrée</a:t>
          </a:r>
          <a:r>
            <a:rPr lang="fr-FR" sz="2000" kern="1200" dirty="0"/>
            <a:t> et rapide)</a:t>
          </a:r>
        </a:p>
      </dsp:txBody>
      <dsp:txXfrm>
        <a:off x="2554985" y="129423"/>
        <a:ext cx="6252742" cy="961305"/>
      </dsp:txXfrm>
    </dsp:sp>
    <dsp:sp modelId="{31C2D3E0-C8CE-D342-8933-786955B51CC1}">
      <dsp:nvSpPr>
        <dsp:cNvPr id="0" name=""/>
        <dsp:cNvSpPr/>
      </dsp:nvSpPr>
      <dsp:spPr>
        <a:xfrm>
          <a:off x="2573368" y="1743745"/>
          <a:ext cx="8540183" cy="13978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 Cohérence entre la SCA2D et les ODD</a:t>
          </a:r>
        </a:p>
        <a:p>
          <a:pPr marL="0" lvl="0" indent="0" algn="ctr" defTabSz="889000">
            <a:lnSpc>
              <a:spcPct val="90000"/>
            </a:lnSpc>
            <a:spcBef>
              <a:spcPct val="0"/>
            </a:spcBef>
            <a:spcAft>
              <a:spcPct val="35000"/>
            </a:spcAft>
            <a:buNone/>
          </a:pPr>
          <a:r>
            <a:rPr lang="fr-FR" sz="2000" kern="1200" dirty="0"/>
            <a:t>                - Cohérence entre les ODD et politiques sectorielles</a:t>
          </a:r>
        </a:p>
        <a:p>
          <a:pPr marL="0" lvl="0" indent="0" algn="ctr" defTabSz="889000">
            <a:lnSpc>
              <a:spcPct val="90000"/>
            </a:lnSpc>
            <a:spcBef>
              <a:spcPct val="0"/>
            </a:spcBef>
            <a:spcAft>
              <a:spcPct val="35000"/>
            </a:spcAft>
            <a:buNone/>
          </a:pPr>
          <a:r>
            <a:rPr lang="fr-FR" sz="2000" kern="1200" dirty="0"/>
            <a:t>- Objectifs et cibles non pris en compte </a:t>
          </a:r>
        </a:p>
      </dsp:txBody>
      <dsp:txXfrm>
        <a:off x="2573368" y="1743745"/>
        <a:ext cx="8540183" cy="1397837"/>
      </dsp:txXfrm>
    </dsp:sp>
    <dsp:sp modelId="{E481AEB8-21E2-8740-8951-0ABFBDFBA5D0}">
      <dsp:nvSpPr>
        <dsp:cNvPr id="0" name=""/>
        <dsp:cNvSpPr/>
      </dsp:nvSpPr>
      <dsp:spPr>
        <a:xfrm>
          <a:off x="2623953" y="3450732"/>
          <a:ext cx="6252742" cy="10226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Réunir pendant 6 jours les cadres des différents secteurs</a:t>
          </a:r>
        </a:p>
      </dsp:txBody>
      <dsp:txXfrm>
        <a:off x="2623953" y="3450732"/>
        <a:ext cx="6252742" cy="10226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B9304-E33F-4C42-B07D-A34536F51D92}">
      <dsp:nvSpPr>
        <dsp:cNvPr id="0" name=""/>
        <dsp:cNvSpPr/>
      </dsp:nvSpPr>
      <dsp:spPr>
        <a:xfrm>
          <a:off x="2818176" y="0"/>
          <a:ext cx="4899621" cy="4899621"/>
        </a:xfrm>
        <a:prstGeom prst="triangl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01741F5-0C6B-9944-B479-168B89C87F0B}">
      <dsp:nvSpPr>
        <dsp:cNvPr id="0" name=""/>
        <dsp:cNvSpPr/>
      </dsp:nvSpPr>
      <dsp:spPr>
        <a:xfrm>
          <a:off x="5051270" y="514990"/>
          <a:ext cx="3465362" cy="777532"/>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Apporter un appui méthodique et conseils pour la révision de la SCA2D</a:t>
          </a:r>
        </a:p>
      </dsp:txBody>
      <dsp:txXfrm>
        <a:off x="5089226" y="552946"/>
        <a:ext cx="3389450" cy="701620"/>
      </dsp:txXfrm>
    </dsp:sp>
    <dsp:sp modelId="{4868E85C-1F7E-DF46-8283-BF95ACAE838C}">
      <dsp:nvSpPr>
        <dsp:cNvPr id="0" name=""/>
        <dsp:cNvSpPr/>
      </dsp:nvSpPr>
      <dsp:spPr>
        <a:xfrm>
          <a:off x="5122306" y="1324574"/>
          <a:ext cx="3307939" cy="546422"/>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Faciliter l’intégration des ODD dans la SCA2D</a:t>
          </a:r>
        </a:p>
      </dsp:txBody>
      <dsp:txXfrm>
        <a:off x="5148980" y="1351248"/>
        <a:ext cx="3254591" cy="493074"/>
      </dsp:txXfrm>
    </dsp:sp>
    <dsp:sp modelId="{3A8172DD-DEC0-8A4C-A118-4EE2703AF32E}">
      <dsp:nvSpPr>
        <dsp:cNvPr id="0" name=""/>
        <dsp:cNvSpPr/>
      </dsp:nvSpPr>
      <dsp:spPr>
        <a:xfrm>
          <a:off x="5079965" y="1950639"/>
          <a:ext cx="3324596" cy="546422"/>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Appuyer à la sensibilisation du public </a:t>
          </a:r>
        </a:p>
      </dsp:txBody>
      <dsp:txXfrm>
        <a:off x="5106639" y="1977313"/>
        <a:ext cx="3271248" cy="493074"/>
      </dsp:txXfrm>
    </dsp:sp>
    <dsp:sp modelId="{21F4816A-D47E-C147-8505-DDF834074C9F}">
      <dsp:nvSpPr>
        <dsp:cNvPr id="0" name=""/>
        <dsp:cNvSpPr/>
      </dsp:nvSpPr>
      <dsp:spPr>
        <a:xfrm>
          <a:off x="5008929" y="2565365"/>
          <a:ext cx="3398641" cy="546422"/>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Appuyer l’adaptation des ODD au contexte national </a:t>
          </a:r>
        </a:p>
      </dsp:txBody>
      <dsp:txXfrm>
        <a:off x="5035603" y="2592039"/>
        <a:ext cx="3345293" cy="493074"/>
      </dsp:txXfrm>
    </dsp:sp>
    <dsp:sp modelId="{0520F347-4F60-8542-8E6B-79441C626C73}">
      <dsp:nvSpPr>
        <dsp:cNvPr id="0" name=""/>
        <dsp:cNvSpPr/>
      </dsp:nvSpPr>
      <dsp:spPr>
        <a:xfrm>
          <a:off x="5008929" y="3180090"/>
          <a:ext cx="3375966" cy="546422"/>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dirty="0"/>
            <a:t>Evaluer les coûts des ODD</a:t>
          </a:r>
        </a:p>
      </dsp:txBody>
      <dsp:txXfrm>
        <a:off x="5035603" y="3206764"/>
        <a:ext cx="3322618" cy="493074"/>
      </dsp:txXfrm>
    </dsp:sp>
    <dsp:sp modelId="{37E38281-5D25-8640-AC92-36C8D4AD4841}">
      <dsp:nvSpPr>
        <dsp:cNvPr id="0" name=""/>
        <dsp:cNvSpPr/>
      </dsp:nvSpPr>
      <dsp:spPr>
        <a:xfrm>
          <a:off x="5031605" y="3794816"/>
          <a:ext cx="3375966" cy="546422"/>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dirty="0"/>
            <a:t>Appuyer le suivi et le reporting </a:t>
          </a:r>
        </a:p>
      </dsp:txBody>
      <dsp:txXfrm>
        <a:off x="5058279" y="3821490"/>
        <a:ext cx="3322618" cy="4930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41DAF3-F4B5-4AF2-AE4A-1545FEEEE8F3}">
      <dsp:nvSpPr>
        <dsp:cNvPr id="0" name=""/>
        <dsp:cNvSpPr/>
      </dsp:nvSpPr>
      <dsp:spPr>
        <a:xfrm rot="5400000">
          <a:off x="2902056" y="-1267933"/>
          <a:ext cx="884598" cy="3452824"/>
        </a:xfrm>
        <a:prstGeom prst="round2SameRect">
          <a:avLst/>
        </a:prstGeom>
        <a:solidFill>
          <a:schemeClr val="accent2"/>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0" kern="1200">
              <a:solidFill>
                <a:sysClr val="windowText" lastClr="000000"/>
              </a:solidFill>
            </a:rPr>
            <a:t> 4 cibles priorisées</a:t>
          </a:r>
        </a:p>
      </dsp:txBody>
      <dsp:txXfrm rot="-5400000">
        <a:off x="1617944" y="59362"/>
        <a:ext cx="3409641" cy="798232"/>
      </dsp:txXfrm>
    </dsp:sp>
    <dsp:sp modelId="{B84C0B2A-AF33-4E9B-9825-0A43D7BAA55B}">
      <dsp:nvSpPr>
        <dsp:cNvPr id="0" name=""/>
        <dsp:cNvSpPr/>
      </dsp:nvSpPr>
      <dsp:spPr>
        <a:xfrm>
          <a:off x="95717" y="920861"/>
          <a:ext cx="1505523" cy="914271"/>
        </a:xfrm>
        <a:prstGeom prst="round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GB" sz="1100" b="1" kern="1200">
              <a:solidFill>
                <a:sysClr val="windowText" lastClr="000000"/>
              </a:solidFill>
            </a:rPr>
            <a:t>ECONOMIE</a:t>
          </a:r>
          <a:endParaRPr lang="en-US" sz="1100" b="1" kern="1200">
            <a:solidFill>
              <a:sysClr val="windowText" lastClr="000000"/>
            </a:solidFill>
          </a:endParaRPr>
        </a:p>
      </dsp:txBody>
      <dsp:txXfrm>
        <a:off x="140348" y="965492"/>
        <a:ext cx="1416261" cy="825009"/>
      </dsp:txXfrm>
    </dsp:sp>
    <dsp:sp modelId="{87B6337F-7B25-4FD4-9C79-D0629251BC32}">
      <dsp:nvSpPr>
        <dsp:cNvPr id="0" name=""/>
        <dsp:cNvSpPr/>
      </dsp:nvSpPr>
      <dsp:spPr>
        <a:xfrm rot="5400000">
          <a:off x="2907416" y="-345027"/>
          <a:ext cx="873878" cy="3452824"/>
        </a:xfrm>
        <a:prstGeom prst="round2SameRect">
          <a:avLst/>
        </a:prstGeom>
        <a:solidFill>
          <a:srgbClr val="FFFF00"/>
        </a:solidFill>
        <a:ln w="12700" cap="flat" cmpd="sng" algn="ctr">
          <a:solidFill>
            <a:schemeClr val="accent4">
              <a:tint val="40000"/>
              <a:alpha val="90000"/>
              <a:hueOff val="3620642"/>
              <a:satOff val="-17082"/>
              <a:lumOff val="-61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0" kern="1200" dirty="0">
              <a:solidFill>
                <a:sysClr val="windowText" lastClr="000000"/>
              </a:solidFill>
            </a:rPr>
            <a:t> 17 </a:t>
          </a:r>
          <a:r>
            <a:rPr lang="en-US" sz="1400" b="0" kern="1200" dirty="0" err="1">
              <a:solidFill>
                <a:sysClr val="windowText" lastClr="000000"/>
              </a:solidFill>
            </a:rPr>
            <a:t>cibles</a:t>
          </a:r>
          <a:r>
            <a:rPr lang="en-US" sz="1400" b="0" kern="1200" dirty="0">
              <a:solidFill>
                <a:sysClr val="windowText" lastClr="000000"/>
              </a:solidFill>
            </a:rPr>
            <a:t> </a:t>
          </a:r>
          <a:r>
            <a:rPr lang="en-US" sz="1400" b="0" kern="1200" dirty="0" err="1">
              <a:solidFill>
                <a:sysClr val="windowText" lastClr="000000"/>
              </a:solidFill>
            </a:rPr>
            <a:t>prioriséees</a:t>
          </a:r>
          <a:endParaRPr lang="en-US" sz="1100" b="0" kern="1200" dirty="0">
            <a:solidFill>
              <a:sysClr val="windowText" lastClr="000000"/>
            </a:solidFill>
          </a:endParaRPr>
        </a:p>
      </dsp:txBody>
      <dsp:txXfrm rot="-5400000">
        <a:off x="1617944" y="987104"/>
        <a:ext cx="3410165" cy="788560"/>
      </dsp:txXfrm>
    </dsp:sp>
    <dsp:sp modelId="{DD45B046-6025-4D22-8ABA-9BF8A50499C7}">
      <dsp:nvSpPr>
        <dsp:cNvPr id="0" name=""/>
        <dsp:cNvSpPr/>
      </dsp:nvSpPr>
      <dsp:spPr>
        <a:xfrm>
          <a:off x="87366" y="1858692"/>
          <a:ext cx="1505523" cy="867801"/>
        </a:xfrm>
        <a:prstGeom prst="roundRect">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GB" sz="1100" b="1" kern="1200">
              <a:solidFill>
                <a:sysClr val="windowText" lastClr="000000"/>
              </a:solidFill>
            </a:rPr>
            <a:t>SOCIAL</a:t>
          </a:r>
          <a:endParaRPr lang="en-US" sz="1100" b="1" kern="1200">
            <a:solidFill>
              <a:sysClr val="windowText" lastClr="000000"/>
            </a:solidFill>
          </a:endParaRPr>
        </a:p>
      </dsp:txBody>
      <dsp:txXfrm>
        <a:off x="129729" y="1901055"/>
        <a:ext cx="1420797" cy="783075"/>
      </dsp:txXfrm>
    </dsp:sp>
    <dsp:sp modelId="{99AD07EA-BA26-443A-B684-01068259BE91}">
      <dsp:nvSpPr>
        <dsp:cNvPr id="0" name=""/>
        <dsp:cNvSpPr/>
      </dsp:nvSpPr>
      <dsp:spPr>
        <a:xfrm rot="5400000">
          <a:off x="2911088" y="516158"/>
          <a:ext cx="866534" cy="3452824"/>
        </a:xfrm>
        <a:prstGeom prst="round2SameRect">
          <a:avLst/>
        </a:prstGeom>
        <a:solidFill>
          <a:schemeClr val="accent5">
            <a:lumMod val="40000"/>
            <a:lumOff val="60000"/>
          </a:schemeClr>
        </a:solidFill>
        <a:ln w="12700" cap="flat" cmpd="sng" algn="ctr">
          <a:solidFill>
            <a:schemeClr val="accent4">
              <a:tint val="40000"/>
              <a:alpha val="90000"/>
              <a:hueOff val="7241284"/>
              <a:satOff val="-34163"/>
              <a:lumOff val="-123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0" kern="1200">
              <a:solidFill>
                <a:sysClr val="windowText" lastClr="000000"/>
              </a:solidFill>
            </a:rPr>
            <a:t> 29 cibles priorisées</a:t>
          </a:r>
        </a:p>
      </dsp:txBody>
      <dsp:txXfrm rot="-5400000">
        <a:off x="1617944" y="1851604"/>
        <a:ext cx="3410523" cy="781932"/>
      </dsp:txXfrm>
    </dsp:sp>
    <dsp:sp modelId="{9CC6B4EC-EA90-4B19-8D9A-8EB027DC643C}">
      <dsp:nvSpPr>
        <dsp:cNvPr id="0" name=""/>
        <dsp:cNvSpPr/>
      </dsp:nvSpPr>
      <dsp:spPr>
        <a:xfrm>
          <a:off x="79014" y="2756806"/>
          <a:ext cx="1505523" cy="927781"/>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GB" sz="1100" b="1" kern="1200">
              <a:solidFill>
                <a:sysClr val="windowText" lastClr="000000"/>
              </a:solidFill>
            </a:rPr>
            <a:t>ENVIRONNEMENT</a:t>
          </a:r>
          <a:endParaRPr lang="en-US" sz="1100" b="1" kern="1200">
            <a:solidFill>
              <a:sysClr val="windowText" lastClr="000000"/>
            </a:solidFill>
          </a:endParaRPr>
        </a:p>
      </dsp:txBody>
      <dsp:txXfrm>
        <a:off x="124305" y="2802097"/>
        <a:ext cx="1414941" cy="837199"/>
      </dsp:txXfrm>
    </dsp:sp>
    <dsp:sp modelId="{6FF840DA-E466-4588-99E9-43342AFC1E1D}">
      <dsp:nvSpPr>
        <dsp:cNvPr id="0" name=""/>
        <dsp:cNvSpPr/>
      </dsp:nvSpPr>
      <dsp:spPr>
        <a:xfrm rot="5400000">
          <a:off x="2912967" y="1470383"/>
          <a:ext cx="879478" cy="3452824"/>
        </a:xfrm>
        <a:prstGeom prst="round2SameRect">
          <a:avLst/>
        </a:prstGeom>
        <a:solidFill>
          <a:srgbClr val="92D050"/>
        </a:solidFill>
        <a:ln w="12700" cap="flat" cmpd="sng" algn="ctr">
          <a:solidFill>
            <a:schemeClr val="accent4">
              <a:tint val="40000"/>
              <a:alpha val="90000"/>
              <a:hueOff val="10861925"/>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endParaRPr lang="en-US" sz="1100" b="0" kern="1200">
            <a:solidFill>
              <a:sysClr val="windowText" lastClr="000000"/>
            </a:solidFill>
          </a:endParaRPr>
        </a:p>
        <a:p>
          <a:pPr marL="114300" lvl="1" indent="-114300" algn="l" defTabSz="622300">
            <a:lnSpc>
              <a:spcPct val="90000"/>
            </a:lnSpc>
            <a:spcBef>
              <a:spcPct val="0"/>
            </a:spcBef>
            <a:spcAft>
              <a:spcPct val="15000"/>
            </a:spcAft>
            <a:buChar char="•"/>
          </a:pPr>
          <a:r>
            <a:rPr lang="en-US" sz="1400" b="0" kern="1200">
              <a:solidFill>
                <a:sysClr val="windowText" lastClr="000000"/>
              </a:solidFill>
            </a:rPr>
            <a:t> 12 cibles priorisées</a:t>
          </a:r>
        </a:p>
      </dsp:txBody>
      <dsp:txXfrm rot="-5400000">
        <a:off x="1626295" y="2799989"/>
        <a:ext cx="3409891" cy="793612"/>
      </dsp:txXfrm>
    </dsp:sp>
    <dsp:sp modelId="{71C3885D-6C80-4D87-B567-40A6E9EDE458}">
      <dsp:nvSpPr>
        <dsp:cNvPr id="0" name=""/>
        <dsp:cNvSpPr/>
      </dsp:nvSpPr>
      <dsp:spPr>
        <a:xfrm>
          <a:off x="79014" y="9532"/>
          <a:ext cx="1505523" cy="833447"/>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b="1" kern="1200">
              <a:solidFill>
                <a:sysClr val="windowText" lastClr="000000"/>
              </a:solidFill>
            </a:rPr>
            <a:t>GOUVERNANCE</a:t>
          </a:r>
        </a:p>
      </dsp:txBody>
      <dsp:txXfrm>
        <a:off x="119700" y="50218"/>
        <a:ext cx="1424151" cy="7520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0AAC53-7E5D-7948-B07B-B1DD58D68017}">
      <dsp:nvSpPr>
        <dsp:cNvPr id="0" name=""/>
        <dsp:cNvSpPr/>
      </dsp:nvSpPr>
      <dsp:spPr>
        <a:xfrm rot="16200000">
          <a:off x="2085954" y="-1004931"/>
          <a:ext cx="1425787" cy="4304118"/>
        </a:xfrm>
        <a:prstGeom prst="round1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kern="1200" dirty="0"/>
            <a:t>Cibles ODD priorisés</a:t>
          </a:r>
        </a:p>
      </dsp:txBody>
      <dsp:txXfrm rot="5400000">
        <a:off x="646788" y="434234"/>
        <a:ext cx="4304118" cy="1069340"/>
      </dsp:txXfrm>
    </dsp:sp>
    <dsp:sp modelId="{53A40481-4585-F045-B63A-DDF923B99699}">
      <dsp:nvSpPr>
        <dsp:cNvPr id="0" name=""/>
        <dsp:cNvSpPr/>
      </dsp:nvSpPr>
      <dsp:spPr>
        <a:xfrm>
          <a:off x="6244483" y="434233"/>
          <a:ext cx="4445201" cy="1425787"/>
        </a:xfrm>
        <a:prstGeom prst="round1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kern="1200" dirty="0"/>
            <a:t>Spectre de la fragilité mise </a:t>
          </a:r>
          <a:r>
            <a:rPr lang="fr-FR" sz="2000" kern="1200" dirty="0" err="1"/>
            <a:t>á</a:t>
          </a:r>
          <a:r>
            <a:rPr lang="fr-FR" sz="2000" kern="1200" dirty="0"/>
            <a:t> jour</a:t>
          </a:r>
        </a:p>
      </dsp:txBody>
      <dsp:txXfrm>
        <a:off x="6244483" y="434233"/>
        <a:ext cx="4445201" cy="1069340"/>
      </dsp:txXfrm>
    </dsp:sp>
    <dsp:sp modelId="{A699782B-021B-FF45-A001-133C5E1B9606}">
      <dsp:nvSpPr>
        <dsp:cNvPr id="0" name=""/>
        <dsp:cNvSpPr/>
      </dsp:nvSpPr>
      <dsp:spPr>
        <a:xfrm rot="10800000">
          <a:off x="758509" y="2728488"/>
          <a:ext cx="4080676" cy="1516899"/>
        </a:xfrm>
        <a:prstGeom prst="round1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kern="1200" dirty="0"/>
            <a:t>Profile de la pauvreté mise à jour </a:t>
          </a:r>
        </a:p>
      </dsp:txBody>
      <dsp:txXfrm rot="10800000">
        <a:off x="758509" y="3107713"/>
        <a:ext cx="4080676" cy="1137674"/>
      </dsp:txXfrm>
    </dsp:sp>
    <dsp:sp modelId="{4BAAB7BD-52C1-BF4F-ADAD-43D07B46E7E3}">
      <dsp:nvSpPr>
        <dsp:cNvPr id="0" name=""/>
        <dsp:cNvSpPr/>
      </dsp:nvSpPr>
      <dsp:spPr>
        <a:xfrm rot="5400000">
          <a:off x="7739555" y="1287861"/>
          <a:ext cx="1455058" cy="4398154"/>
        </a:xfrm>
        <a:prstGeom prst="round1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kern="1200" dirty="0"/>
            <a:t>Mise en place du cadre de suivi évaluation </a:t>
          </a:r>
        </a:p>
      </dsp:txBody>
      <dsp:txXfrm rot="-5400000">
        <a:off x="6268007" y="3123173"/>
        <a:ext cx="4398154" cy="1091293"/>
      </dsp:txXfrm>
    </dsp:sp>
    <dsp:sp modelId="{973669C0-0CF7-C94E-834C-699C95EA5C32}">
      <dsp:nvSpPr>
        <dsp:cNvPr id="0" name=""/>
        <dsp:cNvSpPr/>
      </dsp:nvSpPr>
      <dsp:spPr>
        <a:xfrm>
          <a:off x="3967765" y="1754858"/>
          <a:ext cx="3400941" cy="1169905"/>
        </a:xfrm>
        <a:prstGeom prst="roundRect">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t>Récriture de la SCA2D et de son PAP 2018-2021</a:t>
          </a:r>
        </a:p>
      </dsp:txBody>
      <dsp:txXfrm>
        <a:off x="4024875" y="1811968"/>
        <a:ext cx="3286721" cy="10556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0AAC53-7E5D-7948-B07B-B1DD58D68017}">
      <dsp:nvSpPr>
        <dsp:cNvPr id="0" name=""/>
        <dsp:cNvSpPr/>
      </dsp:nvSpPr>
      <dsp:spPr>
        <a:xfrm rot="16200000">
          <a:off x="2060503" y="-1053064"/>
          <a:ext cx="1264631" cy="4141066"/>
        </a:xfrm>
        <a:prstGeom prst="round1Rect">
          <a:avLst/>
        </a:prstGeom>
        <a:solidFill>
          <a:srgbClr val="00B05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kern="1200" dirty="0"/>
            <a:t>Vision: faire des Comores un pays émergent à l’horizon 2030</a:t>
          </a:r>
        </a:p>
      </dsp:txBody>
      <dsp:txXfrm rot="5400000">
        <a:off x="622286" y="385153"/>
        <a:ext cx="4141066" cy="948473"/>
      </dsp:txXfrm>
    </dsp:sp>
    <dsp:sp modelId="{53A40481-4585-F045-B63A-DDF923B99699}">
      <dsp:nvSpPr>
        <dsp:cNvPr id="0" name=""/>
        <dsp:cNvSpPr/>
      </dsp:nvSpPr>
      <dsp:spPr>
        <a:xfrm>
          <a:off x="6007924" y="385152"/>
          <a:ext cx="4276804" cy="1264631"/>
        </a:xfrm>
        <a:prstGeom prst="round1Rect">
          <a:avLst/>
        </a:prstGeom>
        <a:solidFill>
          <a:srgbClr val="00B05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endParaRPr lang="fr-FR" sz="2000" kern="1200" dirty="0"/>
        </a:p>
        <a:p>
          <a:pPr marL="0" lvl="0" indent="0" algn="ctr" defTabSz="889000">
            <a:lnSpc>
              <a:spcPct val="90000"/>
            </a:lnSpc>
            <a:spcBef>
              <a:spcPct val="0"/>
            </a:spcBef>
            <a:spcAft>
              <a:spcPct val="35000"/>
            </a:spcAft>
            <a:buNone/>
          </a:pPr>
          <a:r>
            <a:rPr lang="fr-FR" sz="2000" kern="1200" dirty="0"/>
            <a:t>La vision du chef de l’Etat</a:t>
          </a:r>
        </a:p>
        <a:p>
          <a:pPr marL="0" lvl="0" indent="0" algn="ctr" defTabSz="889000">
            <a:lnSpc>
              <a:spcPct val="90000"/>
            </a:lnSpc>
            <a:spcBef>
              <a:spcPct val="0"/>
            </a:spcBef>
            <a:spcAft>
              <a:spcPct val="35000"/>
            </a:spcAft>
            <a:buNone/>
          </a:pPr>
          <a:r>
            <a:rPr lang="fr-FR" sz="2000" kern="1200" dirty="0"/>
            <a:t>- Les ODD</a:t>
          </a:r>
        </a:p>
        <a:p>
          <a:pPr marL="0" lvl="0" indent="0" algn="ctr" defTabSz="889000">
            <a:lnSpc>
              <a:spcPct val="90000"/>
            </a:lnSpc>
            <a:spcBef>
              <a:spcPct val="0"/>
            </a:spcBef>
            <a:spcAft>
              <a:spcPct val="35000"/>
            </a:spcAft>
            <a:buNone/>
          </a:pPr>
          <a:r>
            <a:rPr lang="fr-FR" sz="2000" kern="1200" dirty="0"/>
            <a:t>- l’Agenda 2063  </a:t>
          </a:r>
        </a:p>
      </dsp:txBody>
      <dsp:txXfrm>
        <a:off x="6007924" y="385152"/>
        <a:ext cx="4276804" cy="948473"/>
      </dsp:txXfrm>
    </dsp:sp>
    <dsp:sp modelId="{A699782B-021B-FF45-A001-133C5E1B9606}">
      <dsp:nvSpPr>
        <dsp:cNvPr id="0" name=""/>
        <dsp:cNvSpPr/>
      </dsp:nvSpPr>
      <dsp:spPr>
        <a:xfrm rot="10800000">
          <a:off x="729774" y="2420089"/>
          <a:ext cx="3926089" cy="1345445"/>
        </a:xfrm>
        <a:prstGeom prst="round1Rect">
          <a:avLst/>
        </a:prstGeom>
        <a:solidFill>
          <a:srgbClr val="00B05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kern="1200" dirty="0"/>
            <a:t> 5 socles et 5 catalyseurs  </a:t>
          </a:r>
        </a:p>
      </dsp:txBody>
      <dsp:txXfrm rot="10800000">
        <a:off x="729774" y="2756451"/>
        <a:ext cx="3926089" cy="1009084"/>
      </dsp:txXfrm>
    </dsp:sp>
    <dsp:sp modelId="{4BAAB7BD-52C1-BF4F-ADAD-43D07B46E7E3}">
      <dsp:nvSpPr>
        <dsp:cNvPr id="0" name=""/>
        <dsp:cNvSpPr/>
      </dsp:nvSpPr>
      <dsp:spPr>
        <a:xfrm rot="5400000">
          <a:off x="7501029" y="977042"/>
          <a:ext cx="1290594" cy="4231540"/>
        </a:xfrm>
        <a:prstGeom prst="round1Rect">
          <a:avLst/>
        </a:prstGeom>
        <a:solidFill>
          <a:srgbClr val="00B05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r-FR" sz="2000" kern="1200" dirty="0"/>
            <a:t>3 conditions de mise en œuvre</a:t>
          </a:r>
        </a:p>
        <a:p>
          <a:pPr marL="0" lvl="0" indent="0" algn="ctr" defTabSz="889000">
            <a:lnSpc>
              <a:spcPct val="90000"/>
            </a:lnSpc>
            <a:spcBef>
              <a:spcPct val="0"/>
            </a:spcBef>
            <a:spcAft>
              <a:spcPct val="35000"/>
            </a:spcAft>
            <a:buNone/>
          </a:pPr>
          <a:r>
            <a:rPr lang="fr-FR" sz="2000" kern="1200" dirty="0"/>
            <a:t>-  </a:t>
          </a:r>
        </a:p>
      </dsp:txBody>
      <dsp:txXfrm rot="-5400000">
        <a:off x="6030556" y="2770163"/>
        <a:ext cx="4231540" cy="967945"/>
      </dsp:txXfrm>
    </dsp:sp>
    <dsp:sp modelId="{973669C0-0CF7-C94E-834C-699C95EA5C32}">
      <dsp:nvSpPr>
        <dsp:cNvPr id="0" name=""/>
        <dsp:cNvSpPr/>
      </dsp:nvSpPr>
      <dsp:spPr>
        <a:xfrm>
          <a:off x="3817455" y="1549835"/>
          <a:ext cx="3272104" cy="1037672"/>
        </a:xfrm>
        <a:prstGeom prst="roundRect">
          <a:avLst/>
        </a:prstGeom>
        <a:solidFill>
          <a:schemeClr val="tx2">
            <a:lumMod val="40000"/>
            <a:lumOff val="60000"/>
          </a:schemeClr>
        </a:solidFill>
        <a:ln>
          <a:noFill/>
        </a:ln>
        <a:effectLst/>
        <a:sp3d z="5715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t>Elaboration du PCE et de son PAP</a:t>
          </a:r>
        </a:p>
      </dsp:txBody>
      <dsp:txXfrm>
        <a:off x="3868110" y="1600490"/>
        <a:ext cx="3170794" cy="936362"/>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38CF6F-3310-724A-9B02-8C3F189618E8}" type="datetimeFigureOut">
              <a:rPr lang="fr-FR" smtClean="0"/>
              <a:t>16/07/2021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5096FA-4D2E-DD49-8F9A-6C2C93312F6C}" type="slidenum">
              <a:rPr lang="fr-FR" smtClean="0"/>
              <a:t>‹#›</a:t>
            </a:fld>
            <a:endParaRPr lang="fr-FR"/>
          </a:p>
        </p:txBody>
      </p:sp>
    </p:spTree>
    <p:extLst>
      <p:ext uri="{BB962C8B-B14F-4D97-AF65-F5344CB8AC3E}">
        <p14:creationId xmlns:p14="http://schemas.microsoft.com/office/powerpoint/2010/main" val="2354133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0BDD59D-7227-4B11-AF1F-F5E3E57613D0}" type="slidenum">
              <a:rPr lang="fr-FR" smtClean="0"/>
              <a:t>1</a:t>
            </a:fld>
            <a:endParaRPr lang="fr-FR" dirty="0"/>
          </a:p>
        </p:txBody>
      </p:sp>
    </p:spTree>
    <p:extLst>
      <p:ext uri="{BB962C8B-B14F-4D97-AF65-F5344CB8AC3E}">
        <p14:creationId xmlns:p14="http://schemas.microsoft.com/office/powerpoint/2010/main" val="2347891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L’exercice de contextualisation nationale des ODD a aussi permis de </a:t>
            </a:r>
            <a:r>
              <a:rPr lang="fr-FR" sz="1200" kern="1200" dirty="0" err="1">
                <a:solidFill>
                  <a:schemeClr val="tx1"/>
                </a:solidFill>
                <a:effectLst/>
                <a:latin typeface="+mn-lt"/>
                <a:ea typeface="+mn-ea"/>
                <a:cs typeface="+mn-cs"/>
              </a:rPr>
              <a:t>réaliser</a:t>
            </a:r>
            <a:r>
              <a:rPr lang="fr-FR" sz="1200" kern="1200" dirty="0">
                <a:solidFill>
                  <a:schemeClr val="tx1"/>
                </a:solidFill>
                <a:effectLst/>
                <a:latin typeface="+mn-lt"/>
                <a:ea typeface="+mn-ea"/>
                <a:cs typeface="+mn-cs"/>
              </a:rPr>
              <a:t> une grille d’</a:t>
            </a:r>
            <a:r>
              <a:rPr lang="fr-FR" sz="1200" kern="1200" dirty="0" err="1">
                <a:solidFill>
                  <a:schemeClr val="tx1"/>
                </a:solidFill>
                <a:effectLst/>
                <a:latin typeface="+mn-lt"/>
                <a:ea typeface="+mn-ea"/>
                <a:cs typeface="+mn-cs"/>
              </a:rPr>
              <a:t>évaluation</a:t>
            </a:r>
            <a:r>
              <a:rPr lang="fr-FR" sz="1200" kern="1200" dirty="0">
                <a:solidFill>
                  <a:schemeClr val="tx1"/>
                </a:solidFill>
                <a:effectLst/>
                <a:latin typeface="+mn-lt"/>
                <a:ea typeface="+mn-ea"/>
                <a:cs typeface="+mn-cs"/>
              </a:rPr>
              <a:t> de la </a:t>
            </a:r>
            <a:r>
              <a:rPr lang="fr-FR" sz="1200" kern="1200" dirty="0" err="1">
                <a:solidFill>
                  <a:schemeClr val="tx1"/>
                </a:solidFill>
                <a:effectLst/>
                <a:latin typeface="+mn-lt"/>
                <a:ea typeface="+mn-ea"/>
                <a:cs typeface="+mn-cs"/>
              </a:rPr>
              <a:t>faisabilite</a:t>
            </a:r>
            <a:r>
              <a:rPr lang="fr-FR" sz="1200" kern="1200" dirty="0">
                <a:solidFill>
                  <a:schemeClr val="tx1"/>
                </a:solidFill>
                <a:effectLst/>
                <a:latin typeface="+mn-lt"/>
                <a:ea typeface="+mn-ea"/>
                <a:cs typeface="+mn-cs"/>
              </a:rPr>
              <a:t>́ des indicateurs de suivi des ODD. Le processus d’</a:t>
            </a:r>
            <a:r>
              <a:rPr lang="fr-FR" sz="1200" kern="1200" dirty="0" err="1">
                <a:solidFill>
                  <a:schemeClr val="tx1"/>
                </a:solidFill>
                <a:effectLst/>
                <a:latin typeface="+mn-lt"/>
                <a:ea typeface="+mn-ea"/>
                <a:cs typeface="+mn-cs"/>
              </a:rPr>
              <a:t>évaluation</a:t>
            </a:r>
            <a:r>
              <a:rPr lang="fr-FR" sz="1200" kern="1200" dirty="0">
                <a:solidFill>
                  <a:schemeClr val="tx1"/>
                </a:solidFill>
                <a:effectLst/>
                <a:latin typeface="+mn-lt"/>
                <a:ea typeface="+mn-ea"/>
                <a:cs typeface="+mn-cs"/>
              </a:rPr>
              <a:t> comporte deux </a:t>
            </a:r>
            <a:r>
              <a:rPr lang="fr-FR" sz="1200" kern="1200" dirty="0" err="1">
                <a:solidFill>
                  <a:schemeClr val="tx1"/>
                </a:solidFill>
                <a:effectLst/>
                <a:latin typeface="+mn-lt"/>
                <a:ea typeface="+mn-ea"/>
                <a:cs typeface="+mn-cs"/>
              </a:rPr>
              <a:t>étapes</a:t>
            </a:r>
            <a:r>
              <a:rPr lang="fr-FR" sz="1200" kern="1200" dirty="0">
                <a:solidFill>
                  <a:schemeClr val="tx1"/>
                </a:solidFill>
                <a:effectLst/>
                <a:latin typeface="+mn-lt"/>
                <a:ea typeface="+mn-ea"/>
                <a:cs typeface="+mn-cs"/>
              </a:rPr>
              <a:t>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Cette </a:t>
            </a:r>
            <a:r>
              <a:rPr lang="fr-FR" sz="1200" kern="1200" dirty="0" err="1">
                <a:solidFill>
                  <a:schemeClr val="tx1"/>
                </a:solidFill>
                <a:effectLst/>
                <a:latin typeface="+mn-lt"/>
                <a:ea typeface="+mn-ea"/>
                <a:cs typeface="+mn-cs"/>
              </a:rPr>
              <a:t>démarche</a:t>
            </a:r>
            <a:r>
              <a:rPr lang="fr-FR" sz="1200" kern="1200" dirty="0">
                <a:solidFill>
                  <a:schemeClr val="tx1"/>
                </a:solidFill>
                <a:effectLst/>
                <a:latin typeface="+mn-lt"/>
                <a:ea typeface="+mn-ea"/>
                <a:cs typeface="+mn-cs"/>
              </a:rPr>
              <a:t> a abouti à l’</a:t>
            </a:r>
            <a:r>
              <a:rPr lang="fr-FR" sz="1200" kern="1200" dirty="0" err="1">
                <a:solidFill>
                  <a:schemeClr val="tx1"/>
                </a:solidFill>
                <a:effectLst/>
                <a:latin typeface="+mn-lt"/>
                <a:ea typeface="+mn-ea"/>
                <a:cs typeface="+mn-cs"/>
              </a:rPr>
              <a:t>élaboration</a:t>
            </a:r>
            <a:r>
              <a:rPr lang="fr-FR" sz="1200" kern="1200" dirty="0">
                <a:solidFill>
                  <a:schemeClr val="tx1"/>
                </a:solidFill>
                <a:effectLst/>
                <a:latin typeface="+mn-lt"/>
                <a:ea typeface="+mn-ea"/>
                <a:cs typeface="+mn-cs"/>
              </a:rPr>
              <a:t> d’une </a:t>
            </a:r>
            <a:r>
              <a:rPr lang="fr-FR" sz="1200" kern="1200" dirty="0" err="1">
                <a:solidFill>
                  <a:schemeClr val="tx1"/>
                </a:solidFill>
                <a:effectLst/>
                <a:latin typeface="+mn-lt"/>
                <a:ea typeface="+mn-ea"/>
                <a:cs typeface="+mn-cs"/>
              </a:rPr>
              <a:t>première</a:t>
            </a:r>
            <a:r>
              <a:rPr lang="fr-FR" sz="1200" kern="1200" dirty="0">
                <a:solidFill>
                  <a:schemeClr val="tx1"/>
                </a:solidFill>
                <a:effectLst/>
                <a:latin typeface="+mn-lt"/>
                <a:ea typeface="+mn-ea"/>
                <a:cs typeface="+mn-cs"/>
              </a:rPr>
              <a:t> liste de 168 indicateurs pour lesquels l’</a:t>
            </a:r>
            <a:r>
              <a:rPr lang="fr-FR" sz="1200" kern="1200" dirty="0" err="1">
                <a:solidFill>
                  <a:schemeClr val="tx1"/>
                </a:solidFill>
                <a:effectLst/>
                <a:latin typeface="+mn-lt"/>
                <a:ea typeface="+mn-ea"/>
                <a:cs typeface="+mn-cs"/>
              </a:rPr>
              <a:t>état</a:t>
            </a:r>
            <a:r>
              <a:rPr lang="fr-FR" sz="1200" kern="1200" dirty="0">
                <a:solidFill>
                  <a:schemeClr val="tx1"/>
                </a:solidFill>
                <a:effectLst/>
                <a:latin typeface="+mn-lt"/>
                <a:ea typeface="+mn-ea"/>
                <a:cs typeface="+mn-cs"/>
              </a:rPr>
              <a:t> de production a </a:t>
            </a:r>
            <a:r>
              <a:rPr lang="fr-FR" sz="1200" kern="1200" dirty="0" err="1">
                <a:solidFill>
                  <a:schemeClr val="tx1"/>
                </a:solidFill>
                <a:effectLst/>
                <a:latin typeface="+mn-lt"/>
                <a:ea typeface="+mn-ea"/>
                <a:cs typeface="+mn-cs"/>
              </a:rPr>
              <a:t>éte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catégorise</a:t>
            </a:r>
            <a:r>
              <a:rPr lang="fr-FR" sz="1200" kern="1200" dirty="0">
                <a:solidFill>
                  <a:schemeClr val="tx1"/>
                </a:solidFill>
                <a:effectLst/>
                <a:latin typeface="+mn-lt"/>
                <a:ea typeface="+mn-ea"/>
                <a:cs typeface="+mn-cs"/>
              </a:rPr>
              <a:t>́ suivant trois niveaux : </a:t>
            </a:r>
            <a:endParaRPr lang="fr-FR" dirty="0">
              <a:effectLst/>
            </a:endParaRPr>
          </a:p>
          <a:p>
            <a:pPr lvl="1"/>
            <a:r>
              <a:rPr lang="fr-FR" sz="1200" kern="1200" dirty="0">
                <a:solidFill>
                  <a:schemeClr val="tx1"/>
                </a:solidFill>
                <a:effectLst/>
                <a:latin typeface="+mn-lt"/>
                <a:ea typeface="+mn-ea"/>
                <a:cs typeface="+mn-cs"/>
              </a:rPr>
              <a:t>Indicateurs produits, </a:t>
            </a:r>
          </a:p>
          <a:p>
            <a:pPr lvl="1"/>
            <a:r>
              <a:rPr lang="fr-FR" sz="1200" kern="1200" dirty="0">
                <a:solidFill>
                  <a:schemeClr val="tx1"/>
                </a:solidFill>
                <a:effectLst/>
                <a:latin typeface="+mn-lt"/>
                <a:ea typeface="+mn-ea"/>
                <a:cs typeface="+mn-cs"/>
              </a:rPr>
              <a:t>Indicateurs qui peuvent </a:t>
            </a:r>
            <a:r>
              <a:rPr lang="fr-FR" sz="1200" kern="1200" dirty="0" err="1">
                <a:solidFill>
                  <a:schemeClr val="tx1"/>
                </a:solidFill>
                <a:effectLst/>
                <a:latin typeface="+mn-lt"/>
                <a:ea typeface="+mn-ea"/>
                <a:cs typeface="+mn-cs"/>
              </a:rPr>
              <a:t>être</a:t>
            </a:r>
            <a:r>
              <a:rPr lang="fr-FR" sz="1200" kern="1200" dirty="0">
                <a:solidFill>
                  <a:schemeClr val="tx1"/>
                </a:solidFill>
                <a:effectLst/>
                <a:latin typeface="+mn-lt"/>
                <a:ea typeface="+mn-ea"/>
                <a:cs typeface="+mn-cs"/>
              </a:rPr>
              <a:t> produits </a:t>
            </a:r>
          </a:p>
          <a:p>
            <a:pPr lvl="1"/>
            <a:r>
              <a:rPr lang="fr-FR" sz="1200" kern="1200" dirty="0">
                <a:solidFill>
                  <a:schemeClr val="tx1"/>
                </a:solidFill>
                <a:effectLst/>
                <a:latin typeface="+mn-lt"/>
                <a:ea typeface="+mn-ea"/>
                <a:cs typeface="+mn-cs"/>
              </a:rPr>
              <a:t>Indicateurs indisponibles.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endParaRPr lang="fr-FR" dirty="0"/>
          </a:p>
        </p:txBody>
      </p:sp>
      <p:sp>
        <p:nvSpPr>
          <p:cNvPr id="4" name="Espace réservé du numéro de diapositive 3"/>
          <p:cNvSpPr>
            <a:spLocks noGrp="1"/>
          </p:cNvSpPr>
          <p:nvPr>
            <p:ph type="sldNum" sz="quarter" idx="5"/>
          </p:nvPr>
        </p:nvSpPr>
        <p:spPr/>
        <p:txBody>
          <a:bodyPr/>
          <a:lstStyle/>
          <a:p>
            <a:fld id="{8B5096FA-4D2E-DD49-8F9A-6C2C93312F6C}" type="slidenum">
              <a:rPr lang="fr-FR" smtClean="0"/>
              <a:t>12</a:t>
            </a:fld>
            <a:endParaRPr lang="fr-FR"/>
          </a:p>
        </p:txBody>
      </p:sp>
    </p:spTree>
    <p:extLst>
      <p:ext uri="{BB962C8B-B14F-4D97-AF65-F5344CB8AC3E}">
        <p14:creationId xmlns:p14="http://schemas.microsoft.com/office/powerpoint/2010/main" val="1707488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 Deux exigences essentielles dans le domaine des données et des statistiques sont avancées dans le cadre de mise en œuvre de l’Agenda 2030 :(i) des mécanismes de revue de l’implantation des ODD disponibles, et (ii) la disponibilité et l’accès aux données, y compris la désagrégation de l’information selon le genre, l’âge, la race, l’ethnie, le statut migratoire, le handicap, la localisation géographique et d’autres caractéristiques pertinentes des contextes nationaux.</a:t>
            </a:r>
          </a:p>
          <a:p>
            <a:endParaRPr lang="fr-FR" dirty="0"/>
          </a:p>
        </p:txBody>
      </p:sp>
      <p:sp>
        <p:nvSpPr>
          <p:cNvPr id="4" name="Espace réservé du numéro de diapositive 3"/>
          <p:cNvSpPr>
            <a:spLocks noGrp="1"/>
          </p:cNvSpPr>
          <p:nvPr>
            <p:ph type="sldNum" sz="quarter" idx="5"/>
          </p:nvPr>
        </p:nvSpPr>
        <p:spPr/>
        <p:txBody>
          <a:bodyPr/>
          <a:lstStyle/>
          <a:p>
            <a:fld id="{8B5096FA-4D2E-DD49-8F9A-6C2C93312F6C}" type="slidenum">
              <a:rPr lang="fr-FR" smtClean="0"/>
              <a:t>14</a:t>
            </a:fld>
            <a:endParaRPr lang="fr-FR"/>
          </a:p>
        </p:txBody>
      </p:sp>
    </p:spTree>
    <p:extLst>
      <p:ext uri="{BB962C8B-B14F-4D97-AF65-F5344CB8AC3E}">
        <p14:creationId xmlns:p14="http://schemas.microsoft.com/office/powerpoint/2010/main" val="440666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L’Union des Comores a </a:t>
            </a:r>
            <a:r>
              <a:rPr lang="fr-FR" sz="1200" kern="1200" dirty="0" err="1">
                <a:solidFill>
                  <a:schemeClr val="tx1"/>
                </a:solidFill>
                <a:effectLst/>
                <a:latin typeface="+mn-lt"/>
                <a:ea typeface="+mn-ea"/>
                <a:cs typeface="+mn-cs"/>
              </a:rPr>
              <a:t>adhèreé</a:t>
            </a:r>
            <a:r>
              <a:rPr lang="fr-FR" sz="1200" kern="1200" dirty="0">
                <a:solidFill>
                  <a:schemeClr val="tx1"/>
                </a:solidFill>
                <a:effectLst/>
                <a:latin typeface="+mn-lt"/>
                <a:ea typeface="+mn-ea"/>
                <a:cs typeface="+mn-cs"/>
              </a:rPr>
              <a:t> au nouvel Agenda 2030 pour le développement durable dès son adoption en 2015. En cohérence avec les principes directeurs de cet agenda, l’Union des Comores a entrepris de contextualiser l’Agenda 2030 afin de tenir compte de ses enjeux et défis spécifiques de développement. </a:t>
            </a:r>
          </a:p>
          <a:p>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8B5096FA-4D2E-DD49-8F9A-6C2C93312F6C}" type="slidenum">
              <a:rPr lang="fr-FR" smtClean="0"/>
              <a:t>2</a:t>
            </a:fld>
            <a:endParaRPr lang="fr-FR"/>
          </a:p>
        </p:txBody>
      </p:sp>
    </p:spTree>
    <p:extLst>
      <p:ext uri="{BB962C8B-B14F-4D97-AF65-F5344CB8AC3E}">
        <p14:creationId xmlns:p14="http://schemas.microsoft.com/office/powerpoint/2010/main" val="841265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Les objectifs de développement durable (ODD), assortis à l’Agenda, succèdent aux objectifs du Millénaire pour le développement (OMD) avec des avancées majeures en termes d’approches et de perspectives du développement. Le nouveau cadre adopte une approche globale et équilibrée du développement en couvrant les trois dimensions du développement durable (économique, social et environnement)</a:t>
            </a:r>
            <a:r>
              <a:rPr lang="fr-FR" dirty="0">
                <a:effectLst/>
              </a:rPr>
              <a:t> </a:t>
            </a:r>
          </a:p>
          <a:p>
            <a:endParaRPr lang="fr-FR" dirty="0">
              <a:effectLst/>
            </a:endParaRPr>
          </a:p>
          <a:p>
            <a:r>
              <a:rPr lang="fr-FR" sz="1200" kern="1200" dirty="0">
                <a:solidFill>
                  <a:schemeClr val="tx1"/>
                </a:solidFill>
                <a:effectLst/>
                <a:latin typeface="+mn-lt"/>
                <a:ea typeface="+mn-ea"/>
                <a:cs typeface="+mn-cs"/>
              </a:rPr>
              <a:t>L’atteinte des objectifs de cet ambitieux agenda exige de tenir compte des différences entre la situation, les capacités et le niveau de développement de chaque pays ainsi que des politiques et priorités nationales. Aussi, les cibles définies au niveau global peuvent être adaptées par chaque pays selon son contexte national et ses priorités</a:t>
            </a:r>
            <a:r>
              <a:rPr lang="fr-FR" dirty="0">
                <a:effectLst/>
              </a:rPr>
              <a:t> </a:t>
            </a:r>
            <a:endParaRPr lang="fr-FR" dirty="0"/>
          </a:p>
        </p:txBody>
      </p:sp>
      <p:sp>
        <p:nvSpPr>
          <p:cNvPr id="4" name="Espace réservé du numéro de diapositive 3"/>
          <p:cNvSpPr>
            <a:spLocks noGrp="1"/>
          </p:cNvSpPr>
          <p:nvPr>
            <p:ph type="sldNum" sz="quarter" idx="5"/>
          </p:nvPr>
        </p:nvSpPr>
        <p:spPr/>
        <p:txBody>
          <a:bodyPr/>
          <a:lstStyle/>
          <a:p>
            <a:fld id="{8B5096FA-4D2E-DD49-8F9A-6C2C93312F6C}" type="slidenum">
              <a:rPr lang="fr-FR" smtClean="0"/>
              <a:t>3</a:t>
            </a:fld>
            <a:endParaRPr lang="fr-FR"/>
          </a:p>
        </p:txBody>
      </p:sp>
    </p:spTree>
    <p:extLst>
      <p:ext uri="{BB962C8B-B14F-4D97-AF65-F5344CB8AC3E}">
        <p14:creationId xmlns:p14="http://schemas.microsoft.com/office/powerpoint/2010/main" val="4272768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 cet exercice (RIA) a été mené en 2017 à Moroni avec  l'appui du PNUD et la participation des représentants de tous les ministères, des partenaires techniques et financiers, des agences du système des Nations Unies, de la société civile et des ONG. </a:t>
            </a:r>
          </a:p>
          <a:p>
            <a:r>
              <a:rPr lang="fr-FR" sz="1200" kern="1200" dirty="0">
                <a:solidFill>
                  <a:schemeClr val="tx1"/>
                </a:solidFill>
                <a:effectLst/>
                <a:latin typeface="+mn-lt"/>
                <a:ea typeface="+mn-ea"/>
                <a:cs typeface="+mn-cs"/>
              </a:rPr>
              <a:t>- Cet exercice a permis d’analyser l’alignement de la SCADD et de treize (13) plans et stratégies sectoriels pertinents au regard des cibles des ODD.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L’outil RIA  a </a:t>
            </a:r>
            <a:r>
              <a:rPr lang="fr-FR" sz="1200" kern="1200" dirty="0" err="1">
                <a:solidFill>
                  <a:schemeClr val="tx1"/>
                </a:solidFill>
                <a:effectLst/>
                <a:latin typeface="+mn-lt"/>
                <a:ea typeface="+mn-ea"/>
                <a:cs typeface="+mn-cs"/>
              </a:rPr>
              <a:t>permi</a:t>
            </a:r>
            <a:r>
              <a:rPr lang="fr-FR" sz="1200" kern="1200" dirty="0">
                <a:solidFill>
                  <a:schemeClr val="tx1"/>
                </a:solidFill>
                <a:effectLst/>
                <a:latin typeface="+mn-lt"/>
                <a:ea typeface="+mn-ea"/>
                <a:cs typeface="+mn-cs"/>
              </a:rPr>
              <a:t> d'analyser l'l’état de  la prise en compte des ODD avec leurs cibles dans les stratégies déjà existantes et en cours de mises en œuvre.</a:t>
            </a:r>
            <a:r>
              <a:rPr lang="fr-FR" dirty="0">
                <a:effectLst/>
              </a:rPr>
              <a:t> </a:t>
            </a:r>
          </a:p>
          <a:p>
            <a:r>
              <a:rPr lang="fr-FR" sz="1200" kern="1200" dirty="0">
                <a:solidFill>
                  <a:schemeClr val="tx1"/>
                </a:solidFill>
                <a:effectLst/>
                <a:latin typeface="+mn-lt"/>
                <a:ea typeface="+mn-ea"/>
                <a:cs typeface="+mn-cs"/>
              </a:rPr>
              <a:t>- l'analyse des interconnexions entre les cibles (au-delà des liens entre les objectifs) est essentielle, de même que la compréhension des synergies et des compromis entre les objectifs des ODD. </a:t>
            </a:r>
          </a:p>
          <a:p>
            <a:r>
              <a:rPr lang="fr-FR" sz="1200" kern="1200" dirty="0">
                <a:solidFill>
                  <a:schemeClr val="tx1"/>
                </a:solidFill>
                <a:effectLst/>
                <a:latin typeface="+mn-lt"/>
                <a:ea typeface="+mn-ea"/>
                <a:cs typeface="+mn-cs"/>
              </a:rPr>
              <a:t>-</a:t>
            </a:r>
            <a:endParaRPr lang="fr-FR" dirty="0"/>
          </a:p>
        </p:txBody>
      </p:sp>
      <p:sp>
        <p:nvSpPr>
          <p:cNvPr id="4" name="Espace réservé du numéro de diapositive 3"/>
          <p:cNvSpPr>
            <a:spLocks noGrp="1"/>
          </p:cNvSpPr>
          <p:nvPr>
            <p:ph type="sldNum" sz="quarter" idx="5"/>
          </p:nvPr>
        </p:nvSpPr>
        <p:spPr/>
        <p:txBody>
          <a:bodyPr/>
          <a:lstStyle/>
          <a:p>
            <a:fld id="{8B5096FA-4D2E-DD49-8F9A-6C2C93312F6C}" type="slidenum">
              <a:rPr lang="fr-FR" smtClean="0"/>
              <a:t>6</a:t>
            </a:fld>
            <a:endParaRPr lang="fr-FR"/>
          </a:p>
        </p:txBody>
      </p:sp>
    </p:spTree>
    <p:extLst>
      <p:ext uri="{BB962C8B-B14F-4D97-AF65-F5344CB8AC3E}">
        <p14:creationId xmlns:p14="http://schemas.microsoft.com/office/powerpoint/2010/main" val="3928008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 priorisation des ODD a répondu aussi aux recommandations de la mission MAPS menée avec l’appui du Système des Nations Unies qui a mis en évidence les leviers d’accélération de la mise en œuvre des ODD aux Comores.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 Cette mission MAPS nous a </a:t>
            </a:r>
            <a:r>
              <a:rPr lang="fr-FR" sz="1200" kern="1200" dirty="0" err="1">
                <a:solidFill>
                  <a:schemeClr val="tx1"/>
                </a:solidFill>
                <a:effectLst/>
                <a:latin typeface="+mn-lt"/>
                <a:ea typeface="+mn-ea"/>
                <a:cs typeface="+mn-cs"/>
              </a:rPr>
              <a:t>permi</a:t>
            </a:r>
            <a:r>
              <a:rPr lang="fr-FR" sz="1200" kern="1200" dirty="0">
                <a:solidFill>
                  <a:schemeClr val="tx1"/>
                </a:solidFill>
                <a:effectLst/>
                <a:latin typeface="+mn-lt"/>
                <a:ea typeface="+mn-ea"/>
                <a:cs typeface="+mn-cs"/>
              </a:rPr>
              <a:t> de repartir les cibles priorisés selon les quatre P domaines du MAPS ainsi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8B5096FA-4D2E-DD49-8F9A-6C2C93312F6C}" type="slidenum">
              <a:rPr lang="fr-FR" smtClean="0"/>
              <a:t>7</a:t>
            </a:fld>
            <a:endParaRPr lang="fr-FR"/>
          </a:p>
        </p:txBody>
      </p:sp>
    </p:spTree>
    <p:extLst>
      <p:ext uri="{BB962C8B-B14F-4D97-AF65-F5344CB8AC3E}">
        <p14:creationId xmlns:p14="http://schemas.microsoft.com/office/powerpoint/2010/main" val="1228928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Le processus de priorisation des cibles ODD découle de la déclinaison de l’agenda des ODD au niveau national et vise à identifier les domaines prioritaires et à les intégrer dans les plans nationaux, et locaux de développement. Pour ce faire, un ensemble de 3 filtres de sélection composés de 9 critères ont été utilisés, à savoir</a:t>
            </a:r>
            <a:r>
              <a:rPr lang="fr-FR" dirty="0">
                <a:effectLst/>
              </a:rPr>
              <a:t> </a:t>
            </a:r>
            <a:endParaRPr lang="fr-FR" dirty="0"/>
          </a:p>
        </p:txBody>
      </p:sp>
      <p:sp>
        <p:nvSpPr>
          <p:cNvPr id="4" name="Espace réservé du numéro de diapositive 3"/>
          <p:cNvSpPr>
            <a:spLocks noGrp="1"/>
          </p:cNvSpPr>
          <p:nvPr>
            <p:ph type="sldNum" sz="quarter" idx="5"/>
          </p:nvPr>
        </p:nvSpPr>
        <p:spPr/>
        <p:txBody>
          <a:bodyPr/>
          <a:lstStyle/>
          <a:p>
            <a:fld id="{8B5096FA-4D2E-DD49-8F9A-6C2C93312F6C}" type="slidenum">
              <a:rPr lang="fr-FR" smtClean="0"/>
              <a:t>8</a:t>
            </a:fld>
            <a:endParaRPr lang="fr-FR"/>
          </a:p>
        </p:txBody>
      </p:sp>
    </p:spTree>
    <p:extLst>
      <p:ext uri="{BB962C8B-B14F-4D97-AF65-F5344CB8AC3E}">
        <p14:creationId xmlns:p14="http://schemas.microsoft.com/office/powerpoint/2010/main" val="2231756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Suite aux résultats de l’évaluation, les cibles ODD ont été classées en trois catégories de priorité 1, 2 et 3. Seules les cibles de Priorité 1 et 2 ont été retenues. Il en ressort 62 cibles ODD priorisées sur 107 (excluant les 43 cibles relatives aux moyens de mise en œuvre et les 19 cibles relatives au partenariat), soit un taux de 73,3% selon les trois axes de la SCADD.</a:t>
            </a:r>
          </a:p>
          <a:p>
            <a:endParaRPr lang="fr-FR" dirty="0"/>
          </a:p>
        </p:txBody>
      </p:sp>
      <p:sp>
        <p:nvSpPr>
          <p:cNvPr id="4" name="Espace réservé du numéro de diapositive 3"/>
          <p:cNvSpPr>
            <a:spLocks noGrp="1"/>
          </p:cNvSpPr>
          <p:nvPr>
            <p:ph type="sldNum" sz="quarter" idx="5"/>
          </p:nvPr>
        </p:nvSpPr>
        <p:spPr/>
        <p:txBody>
          <a:bodyPr/>
          <a:lstStyle/>
          <a:p>
            <a:fld id="{8B5096FA-4D2E-DD49-8F9A-6C2C93312F6C}" type="slidenum">
              <a:rPr lang="fr-FR" smtClean="0"/>
              <a:t>9</a:t>
            </a:fld>
            <a:endParaRPr lang="fr-FR"/>
          </a:p>
        </p:txBody>
      </p:sp>
    </p:spTree>
    <p:extLst>
      <p:ext uri="{BB962C8B-B14F-4D97-AF65-F5344CB8AC3E}">
        <p14:creationId xmlns:p14="http://schemas.microsoft.com/office/powerpoint/2010/main" val="42378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B5096FA-4D2E-DD49-8F9A-6C2C93312F6C}" type="slidenum">
              <a:rPr lang="fr-FR" smtClean="0"/>
              <a:t>10</a:t>
            </a:fld>
            <a:endParaRPr lang="fr-FR"/>
          </a:p>
        </p:txBody>
      </p:sp>
    </p:spTree>
    <p:extLst>
      <p:ext uri="{BB962C8B-B14F-4D97-AF65-F5344CB8AC3E}">
        <p14:creationId xmlns:p14="http://schemas.microsoft.com/office/powerpoint/2010/main" val="3763071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 </a:t>
            </a:r>
            <a:r>
              <a:rPr lang="fr-FR" dirty="0" err="1"/>
              <a:t>procdessus</a:t>
            </a:r>
            <a:r>
              <a:rPr lang="fr-FR" dirty="0"/>
              <a:t> est </a:t>
            </a:r>
            <a:r>
              <a:rPr lang="fr-FR" dirty="0" err="1"/>
              <a:t>declenché</a:t>
            </a:r>
            <a:r>
              <a:rPr lang="fr-FR" dirty="0"/>
              <a:t> avec la Formation de la Commission </a:t>
            </a:r>
            <a:r>
              <a:rPr lang="fr-FR" dirty="0" err="1"/>
              <a:t>economique</a:t>
            </a:r>
            <a:r>
              <a:rPr lang="fr-FR" dirty="0"/>
              <a:t> des nations Unies pour l’Afrique portant sur l’Outils de planification </a:t>
            </a:r>
            <a:r>
              <a:rPr lang="fr-FR" dirty="0" err="1"/>
              <a:t>integrée</a:t>
            </a:r>
            <a:r>
              <a:rPr lang="fr-FR" dirty="0"/>
              <a:t>  et d’établissement de rapport IPRT, nous permettra d’utiliser cet outil pour mieux </a:t>
            </a:r>
            <a:r>
              <a:rPr lang="fr-FR" dirty="0" err="1"/>
              <a:t>alligné</a:t>
            </a:r>
            <a:r>
              <a:rPr lang="fr-FR" dirty="0"/>
              <a:t> à la fois les agenda 2030 des Nations Unies et l’Agenda 2063 de l’union Africaine. </a:t>
            </a:r>
          </a:p>
          <a:p>
            <a:endParaRPr lang="fr-FR" dirty="0"/>
          </a:p>
          <a:p>
            <a:r>
              <a:rPr lang="fr-FR" dirty="0"/>
              <a:t>Etant donné que certains programmes nouveau ont </a:t>
            </a:r>
            <a:r>
              <a:rPr lang="fr-FR" dirty="0" err="1"/>
              <a:t>integré</a:t>
            </a:r>
            <a:r>
              <a:rPr lang="fr-FR" dirty="0"/>
              <a:t> le PCE ,et qui n'ont pas été </a:t>
            </a:r>
            <a:r>
              <a:rPr lang="fr-FR" dirty="0" err="1"/>
              <a:t>alligné</a:t>
            </a:r>
            <a:r>
              <a:rPr lang="fr-FR" dirty="0"/>
              <a:t> aux ODD avec la SCA2D,  ce dernier devrait faire preuve d'un processus d'</a:t>
            </a:r>
            <a:r>
              <a:rPr lang="fr-FR" dirty="0" err="1"/>
              <a:t>allignement</a:t>
            </a:r>
            <a:r>
              <a:rPr lang="fr-FR" dirty="0"/>
              <a:t> sur les ODD.</a:t>
            </a:r>
          </a:p>
          <a:p>
            <a:endParaRPr lang="fr-FR" dirty="0"/>
          </a:p>
          <a:p>
            <a:r>
              <a:rPr lang="fr-FR" dirty="0"/>
              <a:t> A l'instar des  autres pays du monde , le </a:t>
            </a:r>
            <a:r>
              <a:rPr lang="fr-FR" dirty="0" err="1"/>
              <a:t>covid</a:t>
            </a:r>
            <a:r>
              <a:rPr lang="fr-FR" dirty="0"/>
              <a:t> 19 a mis à  plat les </a:t>
            </a:r>
            <a:r>
              <a:rPr lang="fr-FR" dirty="0" err="1"/>
              <a:t>trategies</a:t>
            </a:r>
            <a:r>
              <a:rPr lang="fr-FR" dirty="0"/>
              <a:t> et politiques de mise en </a:t>
            </a:r>
            <a:r>
              <a:rPr lang="fr-FR" dirty="0" err="1"/>
              <a:t>oeuvre</a:t>
            </a:r>
            <a:r>
              <a:rPr lang="fr-FR" dirty="0"/>
              <a:t> des ODD, Le Pays a entrepris un processus d'</a:t>
            </a:r>
            <a:r>
              <a:rPr lang="fr-FR" dirty="0" err="1"/>
              <a:t>etude</a:t>
            </a:r>
            <a:r>
              <a:rPr lang="fr-FR" dirty="0"/>
              <a:t> d'impact multisectoriel de la </a:t>
            </a:r>
            <a:r>
              <a:rPr lang="fr-FR" dirty="0" err="1"/>
              <a:t>covid</a:t>
            </a:r>
            <a:r>
              <a:rPr lang="fr-FR" dirty="0"/>
              <a:t> 19 qui </a:t>
            </a:r>
            <a:r>
              <a:rPr lang="fr-FR" dirty="0" err="1"/>
              <a:t>resortira</a:t>
            </a:r>
            <a:r>
              <a:rPr lang="fr-FR" dirty="0"/>
              <a:t> les les </a:t>
            </a:r>
            <a:r>
              <a:rPr lang="fr-FR" dirty="0" err="1"/>
              <a:t>rientations</a:t>
            </a:r>
            <a:r>
              <a:rPr lang="fr-FR" dirty="0"/>
              <a:t> </a:t>
            </a:r>
            <a:r>
              <a:rPr lang="fr-FR" dirty="0" err="1"/>
              <a:t>strategiques</a:t>
            </a:r>
            <a:r>
              <a:rPr lang="fr-FR" dirty="0"/>
              <a:t> permettant de réorienter les domaines prioritaire au vu d'une </a:t>
            </a:r>
            <a:r>
              <a:rPr lang="fr-FR" dirty="0" err="1"/>
              <a:t>strategie</a:t>
            </a:r>
            <a:r>
              <a:rPr lang="fr-FR" dirty="0"/>
              <a:t> de relance. cet exercice permettra ainsi avec les outils existants  que sa soit avec le PNUD ou la CEA de </a:t>
            </a:r>
            <a:r>
              <a:rPr lang="fr-FR" dirty="0" err="1"/>
              <a:t>réalligner</a:t>
            </a:r>
            <a:r>
              <a:rPr lang="fr-FR" dirty="0"/>
              <a:t>  et </a:t>
            </a:r>
            <a:r>
              <a:rPr lang="fr-FR" dirty="0" err="1"/>
              <a:t>reprioriser</a:t>
            </a:r>
            <a:r>
              <a:rPr lang="fr-FR" dirty="0"/>
              <a:t> le PCE pour relever le </a:t>
            </a:r>
            <a:r>
              <a:rPr lang="fr-FR" dirty="0" err="1"/>
              <a:t>defis</a:t>
            </a:r>
            <a:r>
              <a:rPr lang="fr-FR" dirty="0"/>
              <a:t> de la </a:t>
            </a:r>
            <a:r>
              <a:rPr lang="fr-FR" dirty="0" err="1"/>
              <a:t>croissabce</a:t>
            </a:r>
            <a:r>
              <a:rPr lang="fr-FR" dirty="0"/>
              <a:t> économique suite à la crise de la </a:t>
            </a:r>
            <a:r>
              <a:rPr lang="fr-FR" dirty="0" err="1"/>
              <a:t>covid</a:t>
            </a:r>
            <a:r>
              <a:rPr lang="fr-FR" dirty="0"/>
              <a:t> 19.</a:t>
            </a:r>
          </a:p>
        </p:txBody>
      </p:sp>
      <p:sp>
        <p:nvSpPr>
          <p:cNvPr id="4" name="Espace réservé du numéro de diapositive 3"/>
          <p:cNvSpPr>
            <a:spLocks noGrp="1"/>
          </p:cNvSpPr>
          <p:nvPr>
            <p:ph type="sldNum" sz="quarter" idx="5"/>
          </p:nvPr>
        </p:nvSpPr>
        <p:spPr/>
        <p:txBody>
          <a:bodyPr/>
          <a:lstStyle/>
          <a:p>
            <a:fld id="{8B5096FA-4D2E-DD49-8F9A-6C2C93312F6C}" type="slidenum">
              <a:rPr lang="fr-FR" smtClean="0"/>
              <a:t>11</a:t>
            </a:fld>
            <a:endParaRPr lang="fr-FR"/>
          </a:p>
        </p:txBody>
      </p:sp>
    </p:spTree>
    <p:extLst>
      <p:ext uri="{BB962C8B-B14F-4D97-AF65-F5344CB8AC3E}">
        <p14:creationId xmlns:p14="http://schemas.microsoft.com/office/powerpoint/2010/main" val="559246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BD4447-B370-AC41-8C38-CB5C9A1C723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6E26DFC-704D-DB4B-AD52-1F1401B511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A56EAAA-1CAD-814F-9443-0985FAB925FB}"/>
              </a:ext>
            </a:extLst>
          </p:cNvPr>
          <p:cNvSpPr>
            <a:spLocks noGrp="1"/>
          </p:cNvSpPr>
          <p:nvPr>
            <p:ph type="dt" sz="half" idx="10"/>
          </p:nvPr>
        </p:nvSpPr>
        <p:spPr/>
        <p:txBody>
          <a:bodyPr/>
          <a:lstStyle/>
          <a:p>
            <a:fld id="{8D8E34B2-125F-DE46-BEB1-F85B7EE83F5A}" type="datetimeFigureOut">
              <a:rPr lang="fr-FR" smtClean="0"/>
              <a:t>16/07/2021</a:t>
            </a:fld>
            <a:endParaRPr lang="fr-FR"/>
          </a:p>
        </p:txBody>
      </p:sp>
      <p:sp>
        <p:nvSpPr>
          <p:cNvPr id="5" name="Espace réservé du pied de page 4">
            <a:extLst>
              <a:ext uri="{FF2B5EF4-FFF2-40B4-BE49-F238E27FC236}">
                <a16:creationId xmlns:a16="http://schemas.microsoft.com/office/drawing/2014/main" id="{D92175E2-2796-E846-BB80-F2B7B79C6A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B29093-1852-3245-B42A-00246ACAFFDB}"/>
              </a:ext>
            </a:extLst>
          </p:cNvPr>
          <p:cNvSpPr>
            <a:spLocks noGrp="1"/>
          </p:cNvSpPr>
          <p:nvPr>
            <p:ph type="sldNum" sz="quarter" idx="12"/>
          </p:nvPr>
        </p:nvSpPr>
        <p:spPr/>
        <p:txBody>
          <a:bodyPr/>
          <a:lstStyle/>
          <a:p>
            <a:fld id="{C41A0F7B-8447-C64D-B92F-901B08BF63E5}" type="slidenum">
              <a:rPr lang="fr-FR" smtClean="0"/>
              <a:t>‹#›</a:t>
            </a:fld>
            <a:endParaRPr lang="fr-FR"/>
          </a:p>
        </p:txBody>
      </p:sp>
    </p:spTree>
    <p:extLst>
      <p:ext uri="{BB962C8B-B14F-4D97-AF65-F5344CB8AC3E}">
        <p14:creationId xmlns:p14="http://schemas.microsoft.com/office/powerpoint/2010/main" val="3286829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48FB4B-8A80-6C4F-9B09-8B065E3409C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8FF21B8-8932-1C4C-B5F3-32B4BFD94B8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59F4744-C251-D945-A1C5-A9C75BA5F372}"/>
              </a:ext>
            </a:extLst>
          </p:cNvPr>
          <p:cNvSpPr>
            <a:spLocks noGrp="1"/>
          </p:cNvSpPr>
          <p:nvPr>
            <p:ph type="dt" sz="half" idx="10"/>
          </p:nvPr>
        </p:nvSpPr>
        <p:spPr/>
        <p:txBody>
          <a:bodyPr/>
          <a:lstStyle/>
          <a:p>
            <a:fld id="{8D8E34B2-125F-DE46-BEB1-F85B7EE83F5A}" type="datetimeFigureOut">
              <a:rPr lang="fr-FR" smtClean="0"/>
              <a:t>16/07/2021</a:t>
            </a:fld>
            <a:endParaRPr lang="fr-FR"/>
          </a:p>
        </p:txBody>
      </p:sp>
      <p:sp>
        <p:nvSpPr>
          <p:cNvPr id="5" name="Espace réservé du pied de page 4">
            <a:extLst>
              <a:ext uri="{FF2B5EF4-FFF2-40B4-BE49-F238E27FC236}">
                <a16:creationId xmlns:a16="http://schemas.microsoft.com/office/drawing/2014/main" id="{0ECB5A60-EC71-B447-A379-3CBC95B8EAF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3DA05DB-73DE-2E42-AE71-8F259B7EE046}"/>
              </a:ext>
            </a:extLst>
          </p:cNvPr>
          <p:cNvSpPr>
            <a:spLocks noGrp="1"/>
          </p:cNvSpPr>
          <p:nvPr>
            <p:ph type="sldNum" sz="quarter" idx="12"/>
          </p:nvPr>
        </p:nvSpPr>
        <p:spPr/>
        <p:txBody>
          <a:bodyPr/>
          <a:lstStyle/>
          <a:p>
            <a:fld id="{C41A0F7B-8447-C64D-B92F-901B08BF63E5}" type="slidenum">
              <a:rPr lang="fr-FR" smtClean="0"/>
              <a:t>‹#›</a:t>
            </a:fld>
            <a:endParaRPr lang="fr-FR"/>
          </a:p>
        </p:txBody>
      </p:sp>
    </p:spTree>
    <p:extLst>
      <p:ext uri="{BB962C8B-B14F-4D97-AF65-F5344CB8AC3E}">
        <p14:creationId xmlns:p14="http://schemas.microsoft.com/office/powerpoint/2010/main" val="2362400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EE0AE6E-A215-7243-8DD5-CB65B5E9896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C3CC6E1-2B95-924D-9000-C04DCAB8669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53D367E-E4A5-884E-B4E9-6F54B44D12D0}"/>
              </a:ext>
            </a:extLst>
          </p:cNvPr>
          <p:cNvSpPr>
            <a:spLocks noGrp="1"/>
          </p:cNvSpPr>
          <p:nvPr>
            <p:ph type="dt" sz="half" idx="10"/>
          </p:nvPr>
        </p:nvSpPr>
        <p:spPr/>
        <p:txBody>
          <a:bodyPr/>
          <a:lstStyle/>
          <a:p>
            <a:fld id="{8D8E34B2-125F-DE46-BEB1-F85B7EE83F5A}" type="datetimeFigureOut">
              <a:rPr lang="fr-FR" smtClean="0"/>
              <a:t>16/07/2021</a:t>
            </a:fld>
            <a:endParaRPr lang="fr-FR"/>
          </a:p>
        </p:txBody>
      </p:sp>
      <p:sp>
        <p:nvSpPr>
          <p:cNvPr id="5" name="Espace réservé du pied de page 4">
            <a:extLst>
              <a:ext uri="{FF2B5EF4-FFF2-40B4-BE49-F238E27FC236}">
                <a16:creationId xmlns:a16="http://schemas.microsoft.com/office/drawing/2014/main" id="{EE37A529-A73D-564E-B642-8AD07B8F2A2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51D594-9A6D-FD4D-A3CA-7F6568130431}"/>
              </a:ext>
            </a:extLst>
          </p:cNvPr>
          <p:cNvSpPr>
            <a:spLocks noGrp="1"/>
          </p:cNvSpPr>
          <p:nvPr>
            <p:ph type="sldNum" sz="quarter" idx="12"/>
          </p:nvPr>
        </p:nvSpPr>
        <p:spPr/>
        <p:txBody>
          <a:bodyPr/>
          <a:lstStyle/>
          <a:p>
            <a:fld id="{C41A0F7B-8447-C64D-B92F-901B08BF63E5}" type="slidenum">
              <a:rPr lang="fr-FR" smtClean="0"/>
              <a:t>‹#›</a:t>
            </a:fld>
            <a:endParaRPr lang="fr-FR"/>
          </a:p>
        </p:txBody>
      </p:sp>
    </p:spTree>
    <p:extLst>
      <p:ext uri="{BB962C8B-B14F-4D97-AF65-F5344CB8AC3E}">
        <p14:creationId xmlns:p14="http://schemas.microsoft.com/office/powerpoint/2010/main" val="7274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0A92CF-9D89-E549-BE3A-847F5E08340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0AA3459-88F4-6347-BA88-C75DC8BEFB7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92ACEF7-E888-4A40-8089-40FFFE5CF908}"/>
              </a:ext>
            </a:extLst>
          </p:cNvPr>
          <p:cNvSpPr>
            <a:spLocks noGrp="1"/>
          </p:cNvSpPr>
          <p:nvPr>
            <p:ph type="dt" sz="half" idx="10"/>
          </p:nvPr>
        </p:nvSpPr>
        <p:spPr/>
        <p:txBody>
          <a:bodyPr/>
          <a:lstStyle/>
          <a:p>
            <a:fld id="{8D8E34B2-125F-DE46-BEB1-F85B7EE83F5A}" type="datetimeFigureOut">
              <a:rPr lang="fr-FR" smtClean="0"/>
              <a:t>16/07/2021</a:t>
            </a:fld>
            <a:endParaRPr lang="fr-FR"/>
          </a:p>
        </p:txBody>
      </p:sp>
      <p:sp>
        <p:nvSpPr>
          <p:cNvPr id="5" name="Espace réservé du pied de page 4">
            <a:extLst>
              <a:ext uri="{FF2B5EF4-FFF2-40B4-BE49-F238E27FC236}">
                <a16:creationId xmlns:a16="http://schemas.microsoft.com/office/drawing/2014/main" id="{C6BF66DE-BF31-B64A-ACC2-6EC0B5619B4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6DD45E1-5346-CC46-B618-9C84A9FA3891}"/>
              </a:ext>
            </a:extLst>
          </p:cNvPr>
          <p:cNvSpPr>
            <a:spLocks noGrp="1"/>
          </p:cNvSpPr>
          <p:nvPr>
            <p:ph type="sldNum" sz="quarter" idx="12"/>
          </p:nvPr>
        </p:nvSpPr>
        <p:spPr/>
        <p:txBody>
          <a:bodyPr/>
          <a:lstStyle/>
          <a:p>
            <a:fld id="{C41A0F7B-8447-C64D-B92F-901B08BF63E5}" type="slidenum">
              <a:rPr lang="fr-FR" smtClean="0"/>
              <a:t>‹#›</a:t>
            </a:fld>
            <a:endParaRPr lang="fr-FR"/>
          </a:p>
        </p:txBody>
      </p:sp>
    </p:spTree>
    <p:extLst>
      <p:ext uri="{BB962C8B-B14F-4D97-AF65-F5344CB8AC3E}">
        <p14:creationId xmlns:p14="http://schemas.microsoft.com/office/powerpoint/2010/main" val="3509972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E023DE-C314-384D-925B-8FD38657509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7ACD2A5-06A6-A44B-9843-67EF899308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32284D8-A710-2C48-AE11-143BE17FDEC7}"/>
              </a:ext>
            </a:extLst>
          </p:cNvPr>
          <p:cNvSpPr>
            <a:spLocks noGrp="1"/>
          </p:cNvSpPr>
          <p:nvPr>
            <p:ph type="dt" sz="half" idx="10"/>
          </p:nvPr>
        </p:nvSpPr>
        <p:spPr/>
        <p:txBody>
          <a:bodyPr/>
          <a:lstStyle/>
          <a:p>
            <a:fld id="{8D8E34B2-125F-DE46-BEB1-F85B7EE83F5A}" type="datetimeFigureOut">
              <a:rPr lang="fr-FR" smtClean="0"/>
              <a:t>16/07/2021</a:t>
            </a:fld>
            <a:endParaRPr lang="fr-FR"/>
          </a:p>
        </p:txBody>
      </p:sp>
      <p:sp>
        <p:nvSpPr>
          <p:cNvPr id="5" name="Espace réservé du pied de page 4">
            <a:extLst>
              <a:ext uri="{FF2B5EF4-FFF2-40B4-BE49-F238E27FC236}">
                <a16:creationId xmlns:a16="http://schemas.microsoft.com/office/drawing/2014/main" id="{E1872E26-475F-3E41-AEB8-BBBC1D5F1D0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0AFFEDC-1021-E14E-B411-BA56A876B093}"/>
              </a:ext>
            </a:extLst>
          </p:cNvPr>
          <p:cNvSpPr>
            <a:spLocks noGrp="1"/>
          </p:cNvSpPr>
          <p:nvPr>
            <p:ph type="sldNum" sz="quarter" idx="12"/>
          </p:nvPr>
        </p:nvSpPr>
        <p:spPr/>
        <p:txBody>
          <a:bodyPr/>
          <a:lstStyle/>
          <a:p>
            <a:fld id="{C41A0F7B-8447-C64D-B92F-901B08BF63E5}" type="slidenum">
              <a:rPr lang="fr-FR" smtClean="0"/>
              <a:t>‹#›</a:t>
            </a:fld>
            <a:endParaRPr lang="fr-FR"/>
          </a:p>
        </p:txBody>
      </p:sp>
    </p:spTree>
    <p:extLst>
      <p:ext uri="{BB962C8B-B14F-4D97-AF65-F5344CB8AC3E}">
        <p14:creationId xmlns:p14="http://schemas.microsoft.com/office/powerpoint/2010/main" val="20031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02C3D1-0825-0247-BAC5-D9E2A22BEA9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5455141-2EF7-1B41-9B68-E3C1348C61F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C0A4661-4DEA-2248-977C-776B2EFA2F7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26010B7-F80A-8F4A-83F3-A98944AEA80F}"/>
              </a:ext>
            </a:extLst>
          </p:cNvPr>
          <p:cNvSpPr>
            <a:spLocks noGrp="1"/>
          </p:cNvSpPr>
          <p:nvPr>
            <p:ph type="dt" sz="half" idx="10"/>
          </p:nvPr>
        </p:nvSpPr>
        <p:spPr/>
        <p:txBody>
          <a:bodyPr/>
          <a:lstStyle/>
          <a:p>
            <a:fld id="{8D8E34B2-125F-DE46-BEB1-F85B7EE83F5A}" type="datetimeFigureOut">
              <a:rPr lang="fr-FR" smtClean="0"/>
              <a:t>16/07/2021</a:t>
            </a:fld>
            <a:endParaRPr lang="fr-FR"/>
          </a:p>
        </p:txBody>
      </p:sp>
      <p:sp>
        <p:nvSpPr>
          <p:cNvPr id="6" name="Espace réservé du pied de page 5">
            <a:extLst>
              <a:ext uri="{FF2B5EF4-FFF2-40B4-BE49-F238E27FC236}">
                <a16:creationId xmlns:a16="http://schemas.microsoft.com/office/drawing/2014/main" id="{76EE4F8D-8F85-BF48-B37D-EC0B18BB4B1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9DE8CAD-0AAE-D045-89B5-81A91A2F9FE7}"/>
              </a:ext>
            </a:extLst>
          </p:cNvPr>
          <p:cNvSpPr>
            <a:spLocks noGrp="1"/>
          </p:cNvSpPr>
          <p:nvPr>
            <p:ph type="sldNum" sz="quarter" idx="12"/>
          </p:nvPr>
        </p:nvSpPr>
        <p:spPr/>
        <p:txBody>
          <a:bodyPr/>
          <a:lstStyle/>
          <a:p>
            <a:fld id="{C41A0F7B-8447-C64D-B92F-901B08BF63E5}" type="slidenum">
              <a:rPr lang="fr-FR" smtClean="0"/>
              <a:t>‹#›</a:t>
            </a:fld>
            <a:endParaRPr lang="fr-FR"/>
          </a:p>
        </p:txBody>
      </p:sp>
    </p:spTree>
    <p:extLst>
      <p:ext uri="{BB962C8B-B14F-4D97-AF65-F5344CB8AC3E}">
        <p14:creationId xmlns:p14="http://schemas.microsoft.com/office/powerpoint/2010/main" val="150277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463D1D-4A4E-A74E-980D-4E99580FF5B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40F21F9-3E0A-244F-BF1A-472FD9BB09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8395961-07A8-0044-B27B-DECA4B38A12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0AE94C9-7F99-534B-9F9B-E0AC1D0C89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11FA35B-B78D-504A-98AC-159FD612767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44EE863-5D60-F442-B733-D177C69E5DC3}"/>
              </a:ext>
            </a:extLst>
          </p:cNvPr>
          <p:cNvSpPr>
            <a:spLocks noGrp="1"/>
          </p:cNvSpPr>
          <p:nvPr>
            <p:ph type="dt" sz="half" idx="10"/>
          </p:nvPr>
        </p:nvSpPr>
        <p:spPr/>
        <p:txBody>
          <a:bodyPr/>
          <a:lstStyle/>
          <a:p>
            <a:fld id="{8D8E34B2-125F-DE46-BEB1-F85B7EE83F5A}" type="datetimeFigureOut">
              <a:rPr lang="fr-FR" smtClean="0"/>
              <a:t>16/07/2021</a:t>
            </a:fld>
            <a:endParaRPr lang="fr-FR"/>
          </a:p>
        </p:txBody>
      </p:sp>
      <p:sp>
        <p:nvSpPr>
          <p:cNvPr id="8" name="Espace réservé du pied de page 7">
            <a:extLst>
              <a:ext uri="{FF2B5EF4-FFF2-40B4-BE49-F238E27FC236}">
                <a16:creationId xmlns:a16="http://schemas.microsoft.com/office/drawing/2014/main" id="{9D006738-8D91-8A40-BF99-07FE400DEB2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E9E883B-E486-5A42-B3D2-F1A6D24D4161}"/>
              </a:ext>
            </a:extLst>
          </p:cNvPr>
          <p:cNvSpPr>
            <a:spLocks noGrp="1"/>
          </p:cNvSpPr>
          <p:nvPr>
            <p:ph type="sldNum" sz="quarter" idx="12"/>
          </p:nvPr>
        </p:nvSpPr>
        <p:spPr/>
        <p:txBody>
          <a:bodyPr/>
          <a:lstStyle/>
          <a:p>
            <a:fld id="{C41A0F7B-8447-C64D-B92F-901B08BF63E5}" type="slidenum">
              <a:rPr lang="fr-FR" smtClean="0"/>
              <a:t>‹#›</a:t>
            </a:fld>
            <a:endParaRPr lang="fr-FR"/>
          </a:p>
        </p:txBody>
      </p:sp>
    </p:spTree>
    <p:extLst>
      <p:ext uri="{BB962C8B-B14F-4D97-AF65-F5344CB8AC3E}">
        <p14:creationId xmlns:p14="http://schemas.microsoft.com/office/powerpoint/2010/main" val="383637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2B8980-1F62-6C4F-9896-D71C53CB94A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B75EB57-59B6-C144-98CF-0D9FB5D40FD1}"/>
              </a:ext>
            </a:extLst>
          </p:cNvPr>
          <p:cNvSpPr>
            <a:spLocks noGrp="1"/>
          </p:cNvSpPr>
          <p:nvPr>
            <p:ph type="dt" sz="half" idx="10"/>
          </p:nvPr>
        </p:nvSpPr>
        <p:spPr/>
        <p:txBody>
          <a:bodyPr/>
          <a:lstStyle/>
          <a:p>
            <a:fld id="{8D8E34B2-125F-DE46-BEB1-F85B7EE83F5A}" type="datetimeFigureOut">
              <a:rPr lang="fr-FR" smtClean="0"/>
              <a:t>16/07/2021</a:t>
            </a:fld>
            <a:endParaRPr lang="fr-FR"/>
          </a:p>
        </p:txBody>
      </p:sp>
      <p:sp>
        <p:nvSpPr>
          <p:cNvPr id="4" name="Espace réservé du pied de page 3">
            <a:extLst>
              <a:ext uri="{FF2B5EF4-FFF2-40B4-BE49-F238E27FC236}">
                <a16:creationId xmlns:a16="http://schemas.microsoft.com/office/drawing/2014/main" id="{B1BA73A7-EC68-2645-B8A4-BBE26A57330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B08FC21-29F9-904D-A989-4FDE05A0D0A5}"/>
              </a:ext>
            </a:extLst>
          </p:cNvPr>
          <p:cNvSpPr>
            <a:spLocks noGrp="1"/>
          </p:cNvSpPr>
          <p:nvPr>
            <p:ph type="sldNum" sz="quarter" idx="12"/>
          </p:nvPr>
        </p:nvSpPr>
        <p:spPr/>
        <p:txBody>
          <a:bodyPr/>
          <a:lstStyle/>
          <a:p>
            <a:fld id="{C41A0F7B-8447-C64D-B92F-901B08BF63E5}" type="slidenum">
              <a:rPr lang="fr-FR" smtClean="0"/>
              <a:t>‹#›</a:t>
            </a:fld>
            <a:endParaRPr lang="fr-FR"/>
          </a:p>
        </p:txBody>
      </p:sp>
    </p:spTree>
    <p:extLst>
      <p:ext uri="{BB962C8B-B14F-4D97-AF65-F5344CB8AC3E}">
        <p14:creationId xmlns:p14="http://schemas.microsoft.com/office/powerpoint/2010/main" val="389343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85EEF01-483F-814E-80BF-70C8A6BCDFF7}"/>
              </a:ext>
            </a:extLst>
          </p:cNvPr>
          <p:cNvSpPr>
            <a:spLocks noGrp="1"/>
          </p:cNvSpPr>
          <p:nvPr>
            <p:ph type="dt" sz="half" idx="10"/>
          </p:nvPr>
        </p:nvSpPr>
        <p:spPr/>
        <p:txBody>
          <a:bodyPr/>
          <a:lstStyle/>
          <a:p>
            <a:fld id="{8D8E34B2-125F-DE46-BEB1-F85B7EE83F5A}" type="datetimeFigureOut">
              <a:rPr lang="fr-FR" smtClean="0"/>
              <a:t>16/07/2021</a:t>
            </a:fld>
            <a:endParaRPr lang="fr-FR"/>
          </a:p>
        </p:txBody>
      </p:sp>
      <p:sp>
        <p:nvSpPr>
          <p:cNvPr id="3" name="Espace réservé du pied de page 2">
            <a:extLst>
              <a:ext uri="{FF2B5EF4-FFF2-40B4-BE49-F238E27FC236}">
                <a16:creationId xmlns:a16="http://schemas.microsoft.com/office/drawing/2014/main" id="{B242B231-3BB5-7443-B4CA-31C657432E9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0E9F025-CB61-F14D-ADE8-AF5017075BB3}"/>
              </a:ext>
            </a:extLst>
          </p:cNvPr>
          <p:cNvSpPr>
            <a:spLocks noGrp="1"/>
          </p:cNvSpPr>
          <p:nvPr>
            <p:ph type="sldNum" sz="quarter" idx="12"/>
          </p:nvPr>
        </p:nvSpPr>
        <p:spPr/>
        <p:txBody>
          <a:bodyPr/>
          <a:lstStyle/>
          <a:p>
            <a:fld id="{C41A0F7B-8447-C64D-B92F-901B08BF63E5}" type="slidenum">
              <a:rPr lang="fr-FR" smtClean="0"/>
              <a:t>‹#›</a:t>
            </a:fld>
            <a:endParaRPr lang="fr-FR"/>
          </a:p>
        </p:txBody>
      </p:sp>
    </p:spTree>
    <p:extLst>
      <p:ext uri="{BB962C8B-B14F-4D97-AF65-F5344CB8AC3E}">
        <p14:creationId xmlns:p14="http://schemas.microsoft.com/office/powerpoint/2010/main" val="2455103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E0E358-DB67-664F-8A1F-DEDFD9B43DC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7E1BA01-D5EE-614A-8F96-F8E1E0780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FA87ABB-9DD9-A94D-BB62-8D1AD69C4E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7224DB7-5B81-F544-9730-935B44D67358}"/>
              </a:ext>
            </a:extLst>
          </p:cNvPr>
          <p:cNvSpPr>
            <a:spLocks noGrp="1"/>
          </p:cNvSpPr>
          <p:nvPr>
            <p:ph type="dt" sz="half" idx="10"/>
          </p:nvPr>
        </p:nvSpPr>
        <p:spPr/>
        <p:txBody>
          <a:bodyPr/>
          <a:lstStyle/>
          <a:p>
            <a:fld id="{8D8E34B2-125F-DE46-BEB1-F85B7EE83F5A}" type="datetimeFigureOut">
              <a:rPr lang="fr-FR" smtClean="0"/>
              <a:t>16/07/2021</a:t>
            </a:fld>
            <a:endParaRPr lang="fr-FR"/>
          </a:p>
        </p:txBody>
      </p:sp>
      <p:sp>
        <p:nvSpPr>
          <p:cNvPr id="6" name="Espace réservé du pied de page 5">
            <a:extLst>
              <a:ext uri="{FF2B5EF4-FFF2-40B4-BE49-F238E27FC236}">
                <a16:creationId xmlns:a16="http://schemas.microsoft.com/office/drawing/2014/main" id="{C5C90010-4BDE-984E-A61D-0F2A29367B3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7E6D70D-C789-1842-8383-832D365721C2}"/>
              </a:ext>
            </a:extLst>
          </p:cNvPr>
          <p:cNvSpPr>
            <a:spLocks noGrp="1"/>
          </p:cNvSpPr>
          <p:nvPr>
            <p:ph type="sldNum" sz="quarter" idx="12"/>
          </p:nvPr>
        </p:nvSpPr>
        <p:spPr/>
        <p:txBody>
          <a:bodyPr/>
          <a:lstStyle/>
          <a:p>
            <a:fld id="{C41A0F7B-8447-C64D-B92F-901B08BF63E5}" type="slidenum">
              <a:rPr lang="fr-FR" smtClean="0"/>
              <a:t>‹#›</a:t>
            </a:fld>
            <a:endParaRPr lang="fr-FR"/>
          </a:p>
        </p:txBody>
      </p:sp>
    </p:spTree>
    <p:extLst>
      <p:ext uri="{BB962C8B-B14F-4D97-AF65-F5344CB8AC3E}">
        <p14:creationId xmlns:p14="http://schemas.microsoft.com/office/powerpoint/2010/main" val="3618227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04D3C5-DA02-D044-814D-1E21C874E55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4EFC4B1-F698-234F-98E4-627F831561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776A886-9A73-1B4B-BDDB-764A2B4BDA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0BE9E1C-FB2C-7848-99A1-78401B4B49E1}"/>
              </a:ext>
            </a:extLst>
          </p:cNvPr>
          <p:cNvSpPr>
            <a:spLocks noGrp="1"/>
          </p:cNvSpPr>
          <p:nvPr>
            <p:ph type="dt" sz="half" idx="10"/>
          </p:nvPr>
        </p:nvSpPr>
        <p:spPr/>
        <p:txBody>
          <a:bodyPr/>
          <a:lstStyle/>
          <a:p>
            <a:fld id="{8D8E34B2-125F-DE46-BEB1-F85B7EE83F5A}" type="datetimeFigureOut">
              <a:rPr lang="fr-FR" smtClean="0"/>
              <a:t>16/07/2021</a:t>
            </a:fld>
            <a:endParaRPr lang="fr-FR"/>
          </a:p>
        </p:txBody>
      </p:sp>
      <p:sp>
        <p:nvSpPr>
          <p:cNvPr id="6" name="Espace réservé du pied de page 5">
            <a:extLst>
              <a:ext uri="{FF2B5EF4-FFF2-40B4-BE49-F238E27FC236}">
                <a16:creationId xmlns:a16="http://schemas.microsoft.com/office/drawing/2014/main" id="{5D24F9EA-7373-DE44-8BBB-EDCC42C0563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8A86CFE-9FDE-EE48-8E05-3447659DA89C}"/>
              </a:ext>
            </a:extLst>
          </p:cNvPr>
          <p:cNvSpPr>
            <a:spLocks noGrp="1"/>
          </p:cNvSpPr>
          <p:nvPr>
            <p:ph type="sldNum" sz="quarter" idx="12"/>
          </p:nvPr>
        </p:nvSpPr>
        <p:spPr/>
        <p:txBody>
          <a:bodyPr/>
          <a:lstStyle/>
          <a:p>
            <a:fld id="{C41A0F7B-8447-C64D-B92F-901B08BF63E5}" type="slidenum">
              <a:rPr lang="fr-FR" smtClean="0"/>
              <a:t>‹#›</a:t>
            </a:fld>
            <a:endParaRPr lang="fr-FR"/>
          </a:p>
        </p:txBody>
      </p:sp>
    </p:spTree>
    <p:extLst>
      <p:ext uri="{BB962C8B-B14F-4D97-AF65-F5344CB8AC3E}">
        <p14:creationId xmlns:p14="http://schemas.microsoft.com/office/powerpoint/2010/main" val="294816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9A67C92-B44D-9F43-A3A1-99EDA17ABF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D8EA951-D1DA-D64E-B143-53C184D1BC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240EDE9-7D62-F54C-BA98-3D3957F9F6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8E34B2-125F-DE46-BEB1-F85B7EE83F5A}" type="datetimeFigureOut">
              <a:rPr lang="fr-FR" smtClean="0"/>
              <a:t>16/07/2021</a:t>
            </a:fld>
            <a:endParaRPr lang="fr-FR"/>
          </a:p>
        </p:txBody>
      </p:sp>
      <p:sp>
        <p:nvSpPr>
          <p:cNvPr id="5" name="Espace réservé du pied de page 4">
            <a:extLst>
              <a:ext uri="{FF2B5EF4-FFF2-40B4-BE49-F238E27FC236}">
                <a16:creationId xmlns:a16="http://schemas.microsoft.com/office/drawing/2014/main" id="{2D32BC4E-F71E-2649-88E1-57221A4B1D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4FC3D16-2176-B047-B441-CDA38E4197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A0F7B-8447-C64D-B92F-901B08BF63E5}" type="slidenum">
              <a:rPr lang="fr-FR" smtClean="0"/>
              <a:t>‹#›</a:t>
            </a:fld>
            <a:endParaRPr lang="fr-FR"/>
          </a:p>
        </p:txBody>
      </p:sp>
    </p:spTree>
    <p:extLst>
      <p:ext uri="{BB962C8B-B14F-4D97-AF65-F5344CB8AC3E}">
        <p14:creationId xmlns:p14="http://schemas.microsoft.com/office/powerpoint/2010/main" val="1871881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slideLayout" Target="../slideLayouts/slideLayout3.xml"/><Relationship Id="rId7" Type="http://schemas.openxmlformats.org/officeDocument/2006/relationships/diagramLayout" Target="../diagrams/layout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diagramData" Target="../diagrams/data1.xml"/><Relationship Id="rId5" Type="http://schemas.openxmlformats.org/officeDocument/2006/relationships/image" Target="../media/image1.png"/><Relationship Id="rId10" Type="http://schemas.microsoft.com/office/2007/relationships/diagramDrawing" Target="../diagrams/drawing1.xml"/><Relationship Id="rId4" Type="http://schemas.openxmlformats.org/officeDocument/2006/relationships/notesSlide" Target="../notesSlides/notesSlide2.xml"/><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5.xml"/><Relationship Id="rId7" Type="http://schemas.openxmlformats.org/officeDocument/2006/relationships/diagramQuickStyle" Target="../diagrams/quickStyle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diagramLayout" Target="../diagrams/layout2.xml"/><Relationship Id="rId5" Type="http://schemas.openxmlformats.org/officeDocument/2006/relationships/diagramData" Target="../diagrams/data2.xml"/><Relationship Id="rId10" Type="http://schemas.openxmlformats.org/officeDocument/2006/relationships/comments" Target="../comments/comment1.xml"/><Relationship Id="rId4" Type="http://schemas.openxmlformats.org/officeDocument/2006/relationships/notesSlide" Target="../notesSlides/notesSlide3.xml"/><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566424" y="226539"/>
            <a:ext cx="11446456" cy="1448698"/>
          </a:xfrm>
        </p:spPr>
        <p:txBody>
          <a:bodyPr>
            <a:normAutofit/>
          </a:bodyPr>
          <a:lstStyle/>
          <a:p>
            <a:pPr algn="ctr">
              <a:lnSpc>
                <a:spcPct val="50000"/>
              </a:lnSpc>
              <a:spcBef>
                <a:spcPct val="50000"/>
              </a:spcBef>
            </a:pPr>
            <a:r>
              <a:rPr lang="fr-FR" sz="2000" b="1" dirty="0">
                <a:solidFill>
                  <a:srgbClr val="180373"/>
                </a:solidFill>
                <a:latin typeface="Garamond" charset="0"/>
              </a:rPr>
              <a:t>VNR LABS</a:t>
            </a:r>
            <a:br>
              <a:rPr lang="fr-FR" sz="2000" b="1" dirty="0">
                <a:solidFill>
                  <a:srgbClr val="180373"/>
                </a:solidFill>
                <a:latin typeface="Garamond" charset="0"/>
              </a:rPr>
            </a:br>
            <a:br>
              <a:rPr lang="fr-FR" sz="2000" b="1" dirty="0">
                <a:solidFill>
                  <a:srgbClr val="180373"/>
                </a:solidFill>
                <a:latin typeface="Garamond" charset="0"/>
              </a:rPr>
            </a:br>
            <a:r>
              <a:rPr lang="fr-FR" sz="2000" b="1" dirty="0">
                <a:solidFill>
                  <a:srgbClr val="180373"/>
                </a:solidFill>
                <a:latin typeface="Garamond" charset="0"/>
              </a:rPr>
              <a:t>FORUM POLITIQUE DE HAUT NIVEAU </a:t>
            </a:r>
          </a:p>
        </p:txBody>
      </p:sp>
      <p:sp>
        <p:nvSpPr>
          <p:cNvPr id="3" name="Sous-titre 2"/>
          <p:cNvSpPr>
            <a:spLocks noGrp="1"/>
          </p:cNvSpPr>
          <p:nvPr>
            <p:ph type="subTitle" idx="1"/>
            <p:custDataLst>
              <p:tags r:id="rId2"/>
            </p:custDataLst>
          </p:nvPr>
        </p:nvSpPr>
        <p:spPr>
          <a:xfrm>
            <a:off x="1524000" y="2840077"/>
            <a:ext cx="9144000" cy="1655762"/>
          </a:xfrm>
        </p:spPr>
        <p:txBody>
          <a:bodyPr>
            <a:noAutofit/>
          </a:bodyPr>
          <a:lstStyle/>
          <a:p>
            <a:r>
              <a:rPr lang="fr-FR" sz="2800" b="1" dirty="0"/>
              <a:t>Intégrer  l'Agenda 2030 dans les plans et stratégies nationaux de développement</a:t>
            </a:r>
          </a:p>
          <a:p>
            <a:r>
              <a:rPr lang="fr-FR" sz="2800" b="1" dirty="0"/>
              <a:t>13 juillet, 13h00 – 14h00 (HNE)</a:t>
            </a:r>
          </a:p>
          <a:p>
            <a:endParaRPr lang="fr-FR" sz="2800" b="1" dirty="0"/>
          </a:p>
          <a:p>
            <a:r>
              <a:rPr lang="fr-FR" sz="2800" b="1" dirty="0"/>
              <a:t>Cas des Comores</a:t>
            </a:r>
          </a:p>
        </p:txBody>
      </p:sp>
      <p:pic>
        <p:nvPicPr>
          <p:cNvPr id="4" name="Image 3"/>
          <p:cNvPicPr>
            <a:picLocks noChangeAspect="1"/>
          </p:cNvPicPr>
          <p:nvPr>
            <p:custDataLst>
              <p:tags r:id="rId3"/>
            </p:custDataLst>
          </p:nvPr>
        </p:nvPicPr>
        <p:blipFill>
          <a:blip r:embed="rId6">
            <a:extLst>
              <a:ext uri="{28A0092B-C50C-407E-A947-70E740481C1C}">
                <a14:useLocalDpi xmlns:a14="http://schemas.microsoft.com/office/drawing/2010/main" val="0"/>
              </a:ext>
            </a:extLst>
          </a:blip>
          <a:stretch>
            <a:fillRect/>
          </a:stretch>
        </p:blipFill>
        <p:spPr>
          <a:xfrm>
            <a:off x="10647336" y="1716944"/>
            <a:ext cx="927404" cy="927404"/>
          </a:xfrm>
          <a:prstGeom prst="rect">
            <a:avLst/>
          </a:prstGeom>
        </p:spPr>
      </p:pic>
      <p:sp>
        <p:nvSpPr>
          <p:cNvPr id="6" name="ZoneTexte 5"/>
          <p:cNvSpPr txBox="1"/>
          <p:nvPr/>
        </p:nvSpPr>
        <p:spPr>
          <a:xfrm>
            <a:off x="4593745" y="5660679"/>
            <a:ext cx="3824672" cy="369332"/>
          </a:xfrm>
          <a:prstGeom prst="rect">
            <a:avLst/>
          </a:prstGeom>
          <a:noFill/>
        </p:spPr>
        <p:txBody>
          <a:bodyPr wrap="none" rtlCol="0">
            <a:spAutoFit/>
          </a:bodyPr>
          <a:lstStyle/>
          <a:p>
            <a:r>
              <a:rPr lang="fr-FR" dirty="0">
                <a:solidFill>
                  <a:schemeClr val="bg1"/>
                </a:solidFill>
              </a:rPr>
              <a:t>COMMISSARIAT GÈNÉRAL AU PLAN</a:t>
            </a:r>
          </a:p>
        </p:txBody>
      </p:sp>
    </p:spTree>
    <p:extLst>
      <p:ext uri="{BB962C8B-B14F-4D97-AF65-F5344CB8AC3E}">
        <p14:creationId xmlns:p14="http://schemas.microsoft.com/office/powerpoint/2010/main" val="1777917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192" y="949783"/>
            <a:ext cx="11029616" cy="600745"/>
          </a:xfrm>
        </p:spPr>
        <p:txBody>
          <a:bodyPr>
            <a:normAutofit fontScale="90000"/>
          </a:bodyPr>
          <a:lstStyle/>
          <a:p>
            <a:pPr algn="ctr"/>
            <a:r>
              <a:rPr lang="fr-FR" dirty="0"/>
              <a:t>Phase 3: Intégration des ODD</a:t>
            </a:r>
            <a:br>
              <a:rPr lang="fr-FR" dirty="0"/>
            </a:br>
            <a:endParaRPr lang="fr-FR" dirty="0"/>
          </a:p>
        </p:txBody>
      </p:sp>
      <p:sp>
        <p:nvSpPr>
          <p:cNvPr id="5" name="ZoneTexte 4"/>
          <p:cNvSpPr txBox="1"/>
          <p:nvPr/>
        </p:nvSpPr>
        <p:spPr>
          <a:xfrm>
            <a:off x="3623733" y="3894667"/>
            <a:ext cx="2353734" cy="369332"/>
          </a:xfrm>
          <a:prstGeom prst="rect">
            <a:avLst/>
          </a:prstGeom>
          <a:noFill/>
        </p:spPr>
        <p:txBody>
          <a:bodyPr wrap="square" rtlCol="0">
            <a:spAutoFit/>
          </a:bodyPr>
          <a:lstStyle/>
          <a:p>
            <a:r>
              <a:rPr lang="fr-FR" dirty="0">
                <a:solidFill>
                  <a:srgbClr val="FFFFFF"/>
                </a:solidFill>
              </a:rPr>
              <a:t>Récriture de la SCA</a:t>
            </a:r>
          </a:p>
        </p:txBody>
      </p:sp>
      <p:graphicFrame>
        <p:nvGraphicFramePr>
          <p:cNvPr id="8" name="Diagramme 7"/>
          <p:cNvGraphicFramePr/>
          <p:nvPr>
            <p:extLst>
              <p:ext uri="{D42A27DB-BD31-4B8C-83A1-F6EECF244321}">
                <p14:modId xmlns:p14="http://schemas.microsoft.com/office/powerpoint/2010/main" val="2132561660"/>
              </p:ext>
            </p:extLst>
          </p:nvPr>
        </p:nvGraphicFramePr>
        <p:xfrm>
          <a:off x="427763" y="1089189"/>
          <a:ext cx="11336473" cy="4679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6939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40F353-B172-2145-9132-E27BEE9DA061}"/>
              </a:ext>
            </a:extLst>
          </p:cNvPr>
          <p:cNvSpPr>
            <a:spLocks noGrp="1"/>
          </p:cNvSpPr>
          <p:nvPr>
            <p:ph type="title"/>
          </p:nvPr>
        </p:nvSpPr>
        <p:spPr>
          <a:xfrm>
            <a:off x="839788" y="365125"/>
            <a:ext cx="10515600" cy="478937"/>
          </a:xfrm>
        </p:spPr>
        <p:txBody>
          <a:bodyPr>
            <a:normAutofit fontScale="90000"/>
          </a:bodyPr>
          <a:lstStyle/>
          <a:p>
            <a:r>
              <a:rPr lang="fr-FR" b="1" dirty="0"/>
              <a:t>Plan Comores Emergent à l’horizon 2030</a:t>
            </a:r>
          </a:p>
        </p:txBody>
      </p:sp>
      <p:graphicFrame>
        <p:nvGraphicFramePr>
          <p:cNvPr id="7" name="Diagramme 6">
            <a:extLst>
              <a:ext uri="{FF2B5EF4-FFF2-40B4-BE49-F238E27FC236}">
                <a16:creationId xmlns:a16="http://schemas.microsoft.com/office/drawing/2014/main" id="{BA6806CE-789C-6B4B-B2A9-F4165F24F77B}"/>
              </a:ext>
            </a:extLst>
          </p:cNvPr>
          <p:cNvGraphicFramePr/>
          <p:nvPr>
            <p:extLst>
              <p:ext uri="{D42A27DB-BD31-4B8C-83A1-F6EECF244321}">
                <p14:modId xmlns:p14="http://schemas.microsoft.com/office/powerpoint/2010/main" val="2754438491"/>
              </p:ext>
            </p:extLst>
          </p:nvPr>
        </p:nvGraphicFramePr>
        <p:xfrm>
          <a:off x="-120038" y="1353656"/>
          <a:ext cx="10907015" cy="4150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6994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CCAA93-1F6A-1648-AE1D-5AA6F45E9430}"/>
              </a:ext>
            </a:extLst>
          </p:cNvPr>
          <p:cNvSpPr>
            <a:spLocks noGrp="1"/>
          </p:cNvSpPr>
          <p:nvPr>
            <p:ph type="title"/>
          </p:nvPr>
        </p:nvSpPr>
        <p:spPr>
          <a:xfrm>
            <a:off x="839788" y="365126"/>
            <a:ext cx="10515600" cy="577850"/>
          </a:xfrm>
        </p:spPr>
        <p:txBody>
          <a:bodyPr>
            <a:normAutofit fontScale="90000"/>
          </a:bodyPr>
          <a:lstStyle/>
          <a:p>
            <a:r>
              <a:rPr lang="fr-FR" b="1" dirty="0"/>
              <a:t>3. suivi  &amp; évaluation </a:t>
            </a:r>
          </a:p>
        </p:txBody>
      </p:sp>
      <p:sp>
        <p:nvSpPr>
          <p:cNvPr id="3" name="Espace réservé du texte 2">
            <a:extLst>
              <a:ext uri="{FF2B5EF4-FFF2-40B4-BE49-F238E27FC236}">
                <a16:creationId xmlns:a16="http://schemas.microsoft.com/office/drawing/2014/main" id="{D9A21863-2316-A043-9C05-E2656EA1CB12}"/>
              </a:ext>
            </a:extLst>
          </p:cNvPr>
          <p:cNvSpPr>
            <a:spLocks noGrp="1"/>
          </p:cNvSpPr>
          <p:nvPr>
            <p:ph type="body" idx="1"/>
          </p:nvPr>
        </p:nvSpPr>
        <p:spPr>
          <a:xfrm>
            <a:off x="839788" y="1454944"/>
            <a:ext cx="5157787" cy="823912"/>
          </a:xfrm>
        </p:spPr>
        <p:txBody>
          <a:bodyPr>
            <a:normAutofit fontScale="92500" lnSpcReduction="20000"/>
          </a:bodyPr>
          <a:lstStyle/>
          <a:p>
            <a:r>
              <a:rPr lang="fr-FR" dirty="0"/>
              <a:t>Étape 1 : classement des indicateurs à trois niveaux </a:t>
            </a:r>
          </a:p>
          <a:p>
            <a:endParaRPr lang="fr-FR" dirty="0"/>
          </a:p>
        </p:txBody>
      </p:sp>
      <p:sp>
        <p:nvSpPr>
          <p:cNvPr id="4" name="Espace réservé du contenu 3">
            <a:extLst>
              <a:ext uri="{FF2B5EF4-FFF2-40B4-BE49-F238E27FC236}">
                <a16:creationId xmlns:a16="http://schemas.microsoft.com/office/drawing/2014/main" id="{E651761E-3B1D-964A-8CDC-6D673CDA30A6}"/>
              </a:ext>
            </a:extLst>
          </p:cNvPr>
          <p:cNvSpPr>
            <a:spLocks noGrp="1"/>
          </p:cNvSpPr>
          <p:nvPr>
            <p:ph sz="half" idx="2"/>
          </p:nvPr>
        </p:nvSpPr>
        <p:spPr>
          <a:noFill/>
        </p:spPr>
        <p:txBody>
          <a:bodyPr>
            <a:normAutofit fontScale="92500" lnSpcReduction="10000"/>
          </a:bodyPr>
          <a:lstStyle/>
          <a:p>
            <a:r>
              <a:rPr lang="fr-FR" sz="2000" dirty="0"/>
              <a:t>Les indicateurs « mobilisables » : ceux identiques à ceux demandés par l’ONU au vu des métadonnées existantes et qui sont directement mobilisables. </a:t>
            </a:r>
          </a:p>
          <a:p>
            <a:endParaRPr lang="fr-FR" sz="2000" dirty="0"/>
          </a:p>
          <a:p>
            <a:r>
              <a:rPr lang="fr-FR" sz="2000" dirty="0"/>
              <a:t> Les indicateurs « approchants » : les indicateurs proches de ceux demandés par l’ONU et qui sont plus adaptés à la situation comorienne.</a:t>
            </a:r>
          </a:p>
          <a:p>
            <a:endParaRPr lang="fr-FR" sz="2000" dirty="0"/>
          </a:p>
          <a:p>
            <a:r>
              <a:rPr lang="fr-FR" sz="2000" dirty="0"/>
              <a:t>Les indicateurs « indisponibles » des indicateurs non réalisables aux Comores à ce jour faute de collecte de données primaire pour leur </a:t>
            </a:r>
            <a:r>
              <a:rPr lang="fr-FR" sz="2000" dirty="0" err="1"/>
              <a:t>productioin</a:t>
            </a:r>
            <a:r>
              <a:rPr lang="fr-FR" sz="2000" dirty="0"/>
              <a:t> </a:t>
            </a:r>
          </a:p>
          <a:p>
            <a:endParaRPr lang="fr-FR" sz="1700" dirty="0"/>
          </a:p>
        </p:txBody>
      </p:sp>
      <p:sp>
        <p:nvSpPr>
          <p:cNvPr id="5" name="Espace réservé du texte 4">
            <a:extLst>
              <a:ext uri="{FF2B5EF4-FFF2-40B4-BE49-F238E27FC236}">
                <a16:creationId xmlns:a16="http://schemas.microsoft.com/office/drawing/2014/main" id="{E7450B90-3E01-F54D-92BD-774B88162294}"/>
              </a:ext>
            </a:extLst>
          </p:cNvPr>
          <p:cNvSpPr>
            <a:spLocks noGrp="1"/>
          </p:cNvSpPr>
          <p:nvPr>
            <p:ph type="body" sz="quarter" idx="3"/>
          </p:nvPr>
        </p:nvSpPr>
        <p:spPr/>
        <p:txBody>
          <a:bodyPr>
            <a:normAutofit fontScale="92500" lnSpcReduction="20000"/>
          </a:bodyPr>
          <a:lstStyle/>
          <a:p>
            <a:r>
              <a:rPr lang="fr-FR" dirty="0" err="1"/>
              <a:t>Étape</a:t>
            </a:r>
            <a:r>
              <a:rPr lang="fr-FR" dirty="0"/>
              <a:t> 2 : Évaluation de l’</a:t>
            </a:r>
            <a:r>
              <a:rPr lang="fr-FR" dirty="0" err="1"/>
              <a:t>état</a:t>
            </a:r>
            <a:r>
              <a:rPr lang="fr-FR" dirty="0"/>
              <a:t> de production des indicateurs en tenant compte d’un nombre de </a:t>
            </a:r>
            <a:r>
              <a:rPr lang="fr-FR" dirty="0" err="1"/>
              <a:t>critères</a:t>
            </a:r>
            <a:r>
              <a:rPr lang="fr-FR" dirty="0"/>
              <a:t> </a:t>
            </a:r>
          </a:p>
        </p:txBody>
      </p:sp>
      <p:sp>
        <p:nvSpPr>
          <p:cNvPr id="6" name="Espace réservé du contenu 5">
            <a:extLst>
              <a:ext uri="{FF2B5EF4-FFF2-40B4-BE49-F238E27FC236}">
                <a16:creationId xmlns:a16="http://schemas.microsoft.com/office/drawing/2014/main" id="{21EEB543-9711-1946-ADA7-27563781A801}"/>
              </a:ext>
            </a:extLst>
          </p:cNvPr>
          <p:cNvSpPr>
            <a:spLocks noGrp="1"/>
          </p:cNvSpPr>
          <p:nvPr>
            <p:ph sz="quarter" idx="4"/>
          </p:nvPr>
        </p:nvSpPr>
        <p:spPr>
          <a:xfrm>
            <a:off x="6194427" y="2798761"/>
            <a:ext cx="5183188" cy="3684588"/>
          </a:xfrm>
        </p:spPr>
        <p:txBody>
          <a:bodyPr>
            <a:normAutofit fontScale="92500" lnSpcReduction="10000"/>
          </a:bodyPr>
          <a:lstStyle/>
          <a:p>
            <a:r>
              <a:rPr lang="fr-FR" sz="2000" dirty="0"/>
              <a:t>La disponibilité́ </a:t>
            </a:r>
          </a:p>
          <a:p>
            <a:r>
              <a:rPr lang="fr-FR" sz="2000" dirty="0"/>
              <a:t>La couverture (nationale/ </a:t>
            </a:r>
            <a:r>
              <a:rPr lang="fr-FR" sz="2000" dirty="0" err="1"/>
              <a:t>insulaire-îles</a:t>
            </a:r>
            <a:r>
              <a:rPr lang="fr-FR" sz="2000" dirty="0"/>
              <a:t>) </a:t>
            </a:r>
          </a:p>
          <a:p>
            <a:r>
              <a:rPr lang="fr-FR" sz="2000" dirty="0"/>
              <a:t>La source </a:t>
            </a:r>
          </a:p>
          <a:p>
            <a:r>
              <a:rPr lang="fr-FR" sz="2000" dirty="0"/>
              <a:t>La dernière valeur </a:t>
            </a:r>
            <a:r>
              <a:rPr lang="fr-FR" sz="2000" dirty="0" err="1"/>
              <a:t>publiée</a:t>
            </a:r>
            <a:r>
              <a:rPr lang="fr-FR" sz="2000" dirty="0"/>
              <a:t> (ensemble) </a:t>
            </a:r>
          </a:p>
          <a:p>
            <a:r>
              <a:rPr lang="fr-FR" sz="2000" dirty="0"/>
              <a:t>La périodicité́ de production </a:t>
            </a:r>
          </a:p>
          <a:p>
            <a:r>
              <a:rPr lang="fr-FR" sz="2000" dirty="0"/>
              <a:t>Les variables de ventilation de l’indicateur (sexe, </a:t>
            </a:r>
            <a:r>
              <a:rPr lang="fr-FR" sz="2000" dirty="0" err="1"/>
              <a:t>âge</a:t>
            </a:r>
            <a:r>
              <a:rPr lang="fr-FR" sz="2000" dirty="0"/>
              <a:t>, milieu de </a:t>
            </a:r>
            <a:r>
              <a:rPr lang="fr-FR" sz="2000" dirty="0" err="1"/>
              <a:t>résidence</a:t>
            </a:r>
            <a:r>
              <a:rPr lang="fr-FR" sz="2000" dirty="0"/>
              <a:t>, groupes de population </a:t>
            </a:r>
            <a:r>
              <a:rPr lang="fr-FR" sz="2000" dirty="0" err="1"/>
              <a:t>spécifique</a:t>
            </a:r>
            <a:r>
              <a:rPr lang="fr-FR" sz="2000" dirty="0"/>
              <a:t>, etc.) </a:t>
            </a:r>
          </a:p>
          <a:p>
            <a:endParaRPr lang="fr-FR" dirty="0"/>
          </a:p>
        </p:txBody>
      </p:sp>
    </p:spTree>
    <p:extLst>
      <p:ext uri="{BB962C8B-B14F-4D97-AF65-F5344CB8AC3E}">
        <p14:creationId xmlns:p14="http://schemas.microsoft.com/office/powerpoint/2010/main" val="1054007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96410"/>
          </a:xfrm>
        </p:spPr>
        <p:txBody>
          <a:bodyPr>
            <a:normAutofit fontScale="90000"/>
          </a:bodyPr>
          <a:lstStyle/>
          <a:p>
            <a:pPr algn="ctr"/>
            <a:r>
              <a:rPr lang="fr-CA" sz="2800" b="1" dirty="0">
                <a:solidFill>
                  <a:srgbClr val="002060"/>
                </a:solidFill>
              </a:rPr>
              <a:t>Un cadre institutionnel de gouvernance inclusive en faveur de l’appropriation des ODD à tous les niveaux et leur mise en œuvre harmonieuse</a:t>
            </a:r>
          </a:p>
        </p:txBody>
      </p:sp>
      <p:sp>
        <p:nvSpPr>
          <p:cNvPr id="3" name="Espace réservé du contenu 2"/>
          <p:cNvSpPr>
            <a:spLocks noGrp="1"/>
          </p:cNvSpPr>
          <p:nvPr>
            <p:ph idx="1"/>
          </p:nvPr>
        </p:nvSpPr>
        <p:spPr>
          <a:xfrm>
            <a:off x="702945" y="1825625"/>
            <a:ext cx="10984229" cy="4351338"/>
          </a:xfrm>
        </p:spPr>
        <p:txBody>
          <a:bodyPr>
            <a:normAutofit/>
          </a:bodyPr>
          <a:lstStyle/>
          <a:p>
            <a:pPr lvl="0"/>
            <a:r>
              <a:rPr lang="fr-CA" sz="2400" dirty="0"/>
              <a:t>Haut Conseil Stratégique du PCE, présidé par le Chef de l’État;</a:t>
            </a:r>
            <a:r>
              <a:rPr lang="fr-FR" sz="2400" dirty="0"/>
              <a:t> </a:t>
            </a:r>
          </a:p>
          <a:p>
            <a:pPr lvl="0"/>
            <a:endParaRPr lang="fr-CA" sz="2400" dirty="0"/>
          </a:p>
          <a:p>
            <a:pPr lvl="0"/>
            <a:r>
              <a:rPr lang="fr-CA" sz="2400" dirty="0"/>
              <a:t>Comité Technique de Pilotage, présidé par le Secrétaire Général du Gouvernement</a:t>
            </a:r>
          </a:p>
          <a:p>
            <a:pPr lvl="0"/>
            <a:endParaRPr lang="fr-CA" sz="2400" dirty="0"/>
          </a:p>
          <a:p>
            <a:pPr lvl="0"/>
            <a:r>
              <a:rPr lang="fr-CA" sz="2400" dirty="0"/>
              <a:t>Groupes Thématiques de Dialogue (GTD),  adossés aux 4 P des ODD et co-présidés par des Secrétaires généraux des Ministères et les partenaires chefs de file pour le P;</a:t>
            </a:r>
          </a:p>
          <a:p>
            <a:pPr marL="0" lvl="0" indent="0">
              <a:buNone/>
            </a:pPr>
            <a:endParaRPr lang="fr-CA" sz="2400" dirty="0"/>
          </a:p>
          <a:p>
            <a:pPr lvl="0"/>
            <a:r>
              <a:rPr lang="fr-CA" sz="2400" dirty="0"/>
              <a:t>Secrétariat Technique du Dialogue , </a:t>
            </a:r>
            <a:r>
              <a:rPr lang="fr-CA" sz="2400" dirty="0" err="1"/>
              <a:t>presidé</a:t>
            </a:r>
            <a:r>
              <a:rPr lang="fr-CA" sz="2400" dirty="0"/>
              <a:t> par le Commissariat Général au Plan</a:t>
            </a:r>
          </a:p>
        </p:txBody>
      </p:sp>
    </p:spTree>
    <p:extLst>
      <p:ext uri="{BB962C8B-B14F-4D97-AF65-F5344CB8AC3E}">
        <p14:creationId xmlns:p14="http://schemas.microsoft.com/office/powerpoint/2010/main" val="436876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DCD7D5-4583-504A-995C-B82CC3BF03B0}"/>
              </a:ext>
            </a:extLst>
          </p:cNvPr>
          <p:cNvSpPr>
            <a:spLocks noGrp="1"/>
          </p:cNvSpPr>
          <p:nvPr>
            <p:ph type="title"/>
          </p:nvPr>
        </p:nvSpPr>
        <p:spPr>
          <a:xfrm>
            <a:off x="838200" y="0"/>
            <a:ext cx="10515600" cy="861391"/>
          </a:xfrm>
        </p:spPr>
        <p:txBody>
          <a:bodyPr/>
          <a:lstStyle/>
          <a:p>
            <a:r>
              <a:rPr lang="fr-FR" b="1" dirty="0"/>
              <a:t>4.Principaux défis</a:t>
            </a:r>
          </a:p>
        </p:txBody>
      </p:sp>
      <p:sp>
        <p:nvSpPr>
          <p:cNvPr id="3" name="Espace réservé du contenu 2">
            <a:extLst>
              <a:ext uri="{FF2B5EF4-FFF2-40B4-BE49-F238E27FC236}">
                <a16:creationId xmlns:a16="http://schemas.microsoft.com/office/drawing/2014/main" id="{DBA4041B-8FE9-8442-8524-F9215A5E1CDA}"/>
              </a:ext>
            </a:extLst>
          </p:cNvPr>
          <p:cNvSpPr>
            <a:spLocks noGrp="1"/>
          </p:cNvSpPr>
          <p:nvPr>
            <p:ph idx="1"/>
          </p:nvPr>
        </p:nvSpPr>
        <p:spPr>
          <a:xfrm>
            <a:off x="838200" y="1253331"/>
            <a:ext cx="10515600" cy="4351338"/>
          </a:xfrm>
        </p:spPr>
        <p:txBody>
          <a:bodyPr>
            <a:normAutofit fontScale="92500" lnSpcReduction="10000"/>
          </a:bodyPr>
          <a:lstStyle/>
          <a:p>
            <a:pPr lvl="0" algn="just"/>
            <a:r>
              <a:rPr lang="fr-CA" dirty="0"/>
              <a:t>L’opérationnalisation accrue du dispositif de suivi des ODD, </a:t>
            </a:r>
          </a:p>
          <a:p>
            <a:pPr marL="0" lvl="0" indent="0" algn="just">
              <a:buNone/>
            </a:pPr>
            <a:endParaRPr lang="fr-CA" dirty="0"/>
          </a:p>
          <a:p>
            <a:pPr lvl="0" algn="just"/>
            <a:r>
              <a:rPr lang="fr-CA" dirty="0"/>
              <a:t>L’appui à l’INSEED dans la production des indicateurs et autres données pour la documentation des indicateurs associés aux cibles prioritaires ;</a:t>
            </a:r>
          </a:p>
          <a:p>
            <a:pPr lvl="0" algn="just"/>
            <a:endParaRPr lang="fr-CA" dirty="0"/>
          </a:p>
          <a:p>
            <a:pPr lvl="0" algn="just"/>
            <a:r>
              <a:rPr lang="fr-CA" dirty="0"/>
              <a:t>Le renforcement des capacités en matière de budgétisation des ODD et de mobilisation de financements innovants en faveur des ODD;</a:t>
            </a:r>
          </a:p>
          <a:p>
            <a:pPr marL="0" lvl="0" indent="0" algn="just">
              <a:buNone/>
            </a:pPr>
            <a:endParaRPr lang="fr-CA" dirty="0"/>
          </a:p>
          <a:p>
            <a:pPr lvl="0" algn="just"/>
            <a:r>
              <a:rPr lang="fr-CA" dirty="0"/>
              <a:t>Le renforcement des capacités en matière de programmation, suivi évaluation de  la mise en œuvre des ODD</a:t>
            </a:r>
            <a:br>
              <a:rPr lang="fr-CA" dirty="0"/>
            </a:br>
            <a:endParaRPr lang="fr-CA" dirty="0"/>
          </a:p>
          <a:p>
            <a:pPr algn="just"/>
            <a:endParaRPr lang="fr-FR" dirty="0"/>
          </a:p>
        </p:txBody>
      </p:sp>
    </p:spTree>
    <p:extLst>
      <p:ext uri="{BB962C8B-B14F-4D97-AF65-F5344CB8AC3E}">
        <p14:creationId xmlns:p14="http://schemas.microsoft.com/office/powerpoint/2010/main" val="1407241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a:xfrm>
            <a:off x="659189" y="4694686"/>
            <a:ext cx="10972800" cy="652463"/>
          </a:xfrm>
        </p:spPr>
        <p:txBody>
          <a:bodyPr/>
          <a:lstStyle/>
          <a:p>
            <a:pPr algn="ctr" eaLnBrk="1" hangingPunct="1"/>
            <a:r>
              <a:rPr lang="fr-CH" sz="3600" b="1" dirty="0">
                <a:solidFill>
                  <a:srgbClr val="180373"/>
                </a:solidFill>
                <a:latin typeface="Garamond" charset="0"/>
              </a:rPr>
              <a:t>Merci de votre attention</a:t>
            </a:r>
            <a:endParaRPr lang="fr-FR" sz="3600" dirty="0">
              <a:solidFill>
                <a:srgbClr val="180373"/>
              </a:solidFill>
              <a:latin typeface="Garamond" charset="0"/>
            </a:endParaRPr>
          </a:p>
        </p:txBody>
      </p:sp>
      <p:pic>
        <p:nvPicPr>
          <p:cNvPr id="26626" name="Picture 4" descr="drapo_flotta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0483" y="2280025"/>
            <a:ext cx="3168649" cy="1808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Image 3"/>
          <p:cNvPicPr>
            <a:picLocks noChangeAspect="1"/>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10571738" y="809851"/>
            <a:ext cx="927404" cy="927404"/>
          </a:xfrm>
          <a:prstGeom prst="rect">
            <a:avLst/>
          </a:prstGeom>
        </p:spPr>
      </p:pic>
    </p:spTree>
    <p:extLst>
      <p:ext uri="{BB962C8B-B14F-4D97-AF65-F5344CB8AC3E}">
        <p14:creationId xmlns:p14="http://schemas.microsoft.com/office/powerpoint/2010/main" val="2237338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60476" y="127027"/>
            <a:ext cx="11029615" cy="671154"/>
          </a:xfrm>
        </p:spPr>
        <p:txBody>
          <a:bodyPr>
            <a:normAutofit/>
          </a:bodyPr>
          <a:lstStyle/>
          <a:p>
            <a:r>
              <a:rPr lang="fr-FR" sz="2800" dirty="0"/>
              <a:t>ÉLEMENTS DE PRESENTATION </a:t>
            </a:r>
          </a:p>
        </p:txBody>
      </p:sp>
      <p:pic>
        <p:nvPicPr>
          <p:cNvPr id="4" name="Image 3"/>
          <p:cNvPicPr>
            <a:picLocks noChangeAspect="1"/>
          </p:cNvPicPr>
          <p:nvPr>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10683403" y="904051"/>
            <a:ext cx="927404" cy="927404"/>
          </a:xfrm>
          <a:prstGeom prst="rect">
            <a:avLst/>
          </a:prstGeom>
        </p:spPr>
      </p:pic>
      <p:graphicFrame>
        <p:nvGraphicFramePr>
          <p:cNvPr id="6" name="Espace réservé du contenu 3"/>
          <p:cNvGraphicFramePr>
            <a:graphicFrameLocks/>
          </p:cNvGraphicFramePr>
          <p:nvPr>
            <p:extLst>
              <p:ext uri="{D42A27DB-BD31-4B8C-83A1-F6EECF244321}">
                <p14:modId xmlns:p14="http://schemas.microsoft.com/office/powerpoint/2010/main" val="2542025626"/>
              </p:ext>
            </p:extLst>
          </p:nvPr>
        </p:nvGraphicFramePr>
        <p:xfrm>
          <a:off x="581193" y="1511969"/>
          <a:ext cx="10921694" cy="479606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0545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custDataLst>
              <p:tags r:id="rId1"/>
            </p:custDataLst>
          </p:nvPr>
        </p:nvSpPr>
        <p:spPr>
          <a:xfrm>
            <a:off x="9640531" y="1326571"/>
            <a:ext cx="1980656" cy="307777"/>
          </a:xfrm>
          <a:prstGeom prst="rect">
            <a:avLst/>
          </a:prstGeom>
          <a:noFill/>
        </p:spPr>
        <p:txBody>
          <a:bodyPr wrap="square" rtlCol="0">
            <a:spAutoFit/>
          </a:bodyPr>
          <a:lstStyle/>
          <a:p>
            <a:pPr algn="r"/>
            <a:r>
              <a:rPr lang="fr-FR" sz="1400" dirty="0">
                <a:solidFill>
                  <a:schemeClr val="accent4">
                    <a:lumMod val="60000"/>
                    <a:lumOff val="40000"/>
                  </a:schemeClr>
                </a:solidFill>
              </a:rPr>
              <a:t>1/7</a:t>
            </a:r>
          </a:p>
        </p:txBody>
      </p:sp>
      <p:sp>
        <p:nvSpPr>
          <p:cNvPr id="13" name="Titre 1"/>
          <p:cNvSpPr>
            <a:spLocks noGrp="1"/>
          </p:cNvSpPr>
          <p:nvPr>
            <p:ph type="title"/>
            <p:custDataLst>
              <p:tags r:id="rId2"/>
            </p:custDataLst>
          </p:nvPr>
        </p:nvSpPr>
        <p:spPr>
          <a:xfrm>
            <a:off x="581192" y="986668"/>
            <a:ext cx="7553108" cy="988332"/>
          </a:xfrm>
        </p:spPr>
        <p:txBody>
          <a:bodyPr>
            <a:normAutofit fontScale="90000"/>
          </a:bodyPr>
          <a:lstStyle/>
          <a:p>
            <a:r>
              <a:rPr lang="fr-FR" dirty="0"/>
              <a:t>1. </a:t>
            </a:r>
            <a:r>
              <a:rPr lang="fr-FR" b="1" dirty="0"/>
              <a:t>Contexte comorien sur les ODD</a:t>
            </a:r>
            <a:br>
              <a:rPr lang="fr-FR" dirty="0"/>
            </a:br>
            <a:endParaRPr lang="fr-FR" dirty="0"/>
          </a:p>
        </p:txBody>
      </p:sp>
      <p:sp>
        <p:nvSpPr>
          <p:cNvPr id="2" name="Espace réservé du texte 1"/>
          <p:cNvSpPr>
            <a:spLocks noGrp="1"/>
          </p:cNvSpPr>
          <p:nvPr>
            <p:ph type="body" idx="1"/>
          </p:nvPr>
        </p:nvSpPr>
        <p:spPr/>
        <p:txBody>
          <a:bodyPr>
            <a:normAutofit fontScale="55000" lnSpcReduction="20000"/>
          </a:bodyPr>
          <a:lstStyle/>
          <a:p>
            <a:r>
              <a:rPr lang="fr-FR" dirty="0"/>
              <a:t>Des OMD au ODD 2000-2015 / 2015-2030 </a:t>
            </a:r>
          </a:p>
          <a:p>
            <a:r>
              <a:rPr lang="fr-FR" dirty="0"/>
              <a:t>SCRP 2010-2014  – SCA2D 2015-2019 -2021</a:t>
            </a:r>
          </a:p>
          <a:p>
            <a:r>
              <a:rPr lang="fr-FR" dirty="0"/>
              <a:t>PCE 2020-2030</a:t>
            </a:r>
          </a:p>
        </p:txBody>
      </p:sp>
      <p:graphicFrame>
        <p:nvGraphicFramePr>
          <p:cNvPr id="3" name="Diagramme 2"/>
          <p:cNvGraphicFramePr/>
          <p:nvPr>
            <p:extLst>
              <p:ext uri="{D42A27DB-BD31-4B8C-83A1-F6EECF244321}">
                <p14:modId xmlns:p14="http://schemas.microsoft.com/office/powerpoint/2010/main" val="2792714512"/>
              </p:ext>
            </p:extLst>
          </p:nvPr>
        </p:nvGraphicFramePr>
        <p:xfrm>
          <a:off x="806339" y="2831525"/>
          <a:ext cx="10865185" cy="39027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ZoneTexte 3"/>
          <p:cNvSpPr txBox="1"/>
          <p:nvPr/>
        </p:nvSpPr>
        <p:spPr>
          <a:xfrm>
            <a:off x="852052" y="3150701"/>
            <a:ext cx="3038456" cy="1200329"/>
          </a:xfrm>
          <a:prstGeom prst="rect">
            <a:avLst/>
          </a:prstGeom>
          <a:noFill/>
        </p:spPr>
        <p:txBody>
          <a:bodyPr wrap="square" rtlCol="0">
            <a:spAutoFit/>
          </a:bodyPr>
          <a:lstStyle/>
          <a:p>
            <a:pPr marL="285750" indent="-285750">
              <a:buFontTx/>
              <a:buChar char="-"/>
            </a:pPr>
            <a:r>
              <a:rPr lang="fr-FR" dirty="0"/>
              <a:t>8 objectifs</a:t>
            </a:r>
          </a:p>
          <a:p>
            <a:pPr marL="285750" indent="-285750">
              <a:buFontTx/>
              <a:buChar char="-"/>
            </a:pPr>
            <a:r>
              <a:rPr lang="fr-FR" dirty="0"/>
              <a:t>22 cibles</a:t>
            </a:r>
          </a:p>
          <a:p>
            <a:pPr marL="285750" indent="-285750">
              <a:buFontTx/>
              <a:buChar char="-"/>
            </a:pPr>
            <a:r>
              <a:rPr lang="fr-FR" dirty="0"/>
              <a:t>62 indicateurs</a:t>
            </a:r>
          </a:p>
          <a:p>
            <a:pPr marL="285750" indent="-285750">
              <a:buFontTx/>
              <a:buChar char="-"/>
            </a:pPr>
            <a:r>
              <a:rPr lang="fr-FR" dirty="0"/>
              <a:t>Pays en développement </a:t>
            </a:r>
          </a:p>
        </p:txBody>
      </p:sp>
      <p:sp>
        <p:nvSpPr>
          <p:cNvPr id="5" name="ZoneTexte 4"/>
          <p:cNvSpPr txBox="1"/>
          <p:nvPr/>
        </p:nvSpPr>
        <p:spPr>
          <a:xfrm>
            <a:off x="9533353" y="5369052"/>
            <a:ext cx="2025636" cy="1200329"/>
          </a:xfrm>
          <a:prstGeom prst="rect">
            <a:avLst/>
          </a:prstGeom>
          <a:noFill/>
        </p:spPr>
        <p:txBody>
          <a:bodyPr wrap="square" rtlCol="0">
            <a:spAutoFit/>
          </a:bodyPr>
          <a:lstStyle/>
          <a:p>
            <a:pPr marL="285750" indent="-285750">
              <a:buFontTx/>
              <a:buChar char="-"/>
            </a:pPr>
            <a:r>
              <a:rPr lang="fr-FR" dirty="0"/>
              <a:t>17 objectifs</a:t>
            </a:r>
          </a:p>
          <a:p>
            <a:pPr marL="285750" indent="-285750">
              <a:buFontTx/>
              <a:buChar char="-"/>
            </a:pPr>
            <a:r>
              <a:rPr lang="fr-FR" dirty="0"/>
              <a:t>169 cibles</a:t>
            </a:r>
          </a:p>
          <a:p>
            <a:pPr marL="285750" indent="-285750">
              <a:buFontTx/>
              <a:buChar char="-"/>
            </a:pPr>
            <a:r>
              <a:rPr lang="fr-FR" dirty="0"/>
              <a:t>340 indicateurs</a:t>
            </a:r>
          </a:p>
          <a:p>
            <a:pPr marL="285750" indent="-285750">
              <a:buFontTx/>
              <a:buChar char="-"/>
            </a:pPr>
            <a:r>
              <a:rPr lang="fr-FR" dirty="0"/>
              <a:t>Pays du monde</a:t>
            </a:r>
          </a:p>
        </p:txBody>
      </p:sp>
      <p:sp>
        <p:nvSpPr>
          <p:cNvPr id="7" name="ZoneTexte 6"/>
          <p:cNvSpPr txBox="1"/>
          <p:nvPr/>
        </p:nvSpPr>
        <p:spPr>
          <a:xfrm>
            <a:off x="3006302" y="4951102"/>
            <a:ext cx="803824" cy="369332"/>
          </a:xfrm>
          <a:prstGeom prst="rect">
            <a:avLst/>
          </a:prstGeom>
          <a:noFill/>
        </p:spPr>
        <p:txBody>
          <a:bodyPr wrap="square" rtlCol="0">
            <a:spAutoFit/>
          </a:bodyPr>
          <a:lstStyle/>
          <a:p>
            <a:r>
              <a:rPr lang="fr-FR" dirty="0"/>
              <a:t>2003</a:t>
            </a:r>
          </a:p>
        </p:txBody>
      </p:sp>
      <p:sp>
        <p:nvSpPr>
          <p:cNvPr id="11" name="ZoneTexte 10"/>
          <p:cNvSpPr txBox="1"/>
          <p:nvPr/>
        </p:nvSpPr>
        <p:spPr>
          <a:xfrm>
            <a:off x="3785684" y="4412277"/>
            <a:ext cx="803824" cy="369332"/>
          </a:xfrm>
          <a:prstGeom prst="rect">
            <a:avLst/>
          </a:prstGeom>
          <a:noFill/>
        </p:spPr>
        <p:txBody>
          <a:bodyPr wrap="square" rtlCol="0">
            <a:spAutoFit/>
          </a:bodyPr>
          <a:lstStyle/>
          <a:p>
            <a:r>
              <a:rPr lang="fr-FR" dirty="0"/>
              <a:t>2005</a:t>
            </a:r>
          </a:p>
        </p:txBody>
      </p:sp>
      <p:sp>
        <p:nvSpPr>
          <p:cNvPr id="12" name="ZoneTexte 11"/>
          <p:cNvSpPr txBox="1"/>
          <p:nvPr/>
        </p:nvSpPr>
        <p:spPr>
          <a:xfrm>
            <a:off x="4902673" y="3680552"/>
            <a:ext cx="803824" cy="369332"/>
          </a:xfrm>
          <a:prstGeom prst="rect">
            <a:avLst/>
          </a:prstGeom>
          <a:noFill/>
        </p:spPr>
        <p:txBody>
          <a:bodyPr wrap="square" rtlCol="0">
            <a:spAutoFit/>
          </a:bodyPr>
          <a:lstStyle/>
          <a:p>
            <a:r>
              <a:rPr lang="fr-FR" dirty="0"/>
              <a:t>2009</a:t>
            </a:r>
          </a:p>
        </p:txBody>
      </p:sp>
      <p:sp>
        <p:nvSpPr>
          <p:cNvPr id="14" name="ZoneTexte 13"/>
          <p:cNvSpPr txBox="1"/>
          <p:nvPr/>
        </p:nvSpPr>
        <p:spPr>
          <a:xfrm>
            <a:off x="6196503" y="3270326"/>
            <a:ext cx="803824" cy="369332"/>
          </a:xfrm>
          <a:prstGeom prst="rect">
            <a:avLst/>
          </a:prstGeom>
          <a:noFill/>
        </p:spPr>
        <p:txBody>
          <a:bodyPr wrap="square" rtlCol="0">
            <a:spAutoFit/>
          </a:bodyPr>
          <a:lstStyle/>
          <a:p>
            <a:r>
              <a:rPr lang="fr-FR" dirty="0"/>
              <a:t>2013</a:t>
            </a:r>
          </a:p>
        </p:txBody>
      </p:sp>
      <p:sp>
        <p:nvSpPr>
          <p:cNvPr id="15" name="ZoneTexte 14"/>
          <p:cNvSpPr txBox="1"/>
          <p:nvPr/>
        </p:nvSpPr>
        <p:spPr>
          <a:xfrm>
            <a:off x="3833914" y="6116228"/>
            <a:ext cx="803824" cy="369332"/>
          </a:xfrm>
          <a:prstGeom prst="rect">
            <a:avLst/>
          </a:prstGeom>
          <a:noFill/>
        </p:spPr>
        <p:txBody>
          <a:bodyPr wrap="square" rtlCol="0">
            <a:spAutoFit/>
          </a:bodyPr>
          <a:lstStyle/>
          <a:p>
            <a:r>
              <a:rPr lang="fr-FR" dirty="0"/>
              <a:t>2012</a:t>
            </a:r>
          </a:p>
        </p:txBody>
      </p:sp>
      <p:sp>
        <p:nvSpPr>
          <p:cNvPr id="16" name="ZoneTexte 15"/>
          <p:cNvSpPr txBox="1"/>
          <p:nvPr/>
        </p:nvSpPr>
        <p:spPr>
          <a:xfrm>
            <a:off x="4782426" y="5473228"/>
            <a:ext cx="803824" cy="369332"/>
          </a:xfrm>
          <a:prstGeom prst="rect">
            <a:avLst/>
          </a:prstGeom>
          <a:noFill/>
        </p:spPr>
        <p:txBody>
          <a:bodyPr wrap="square" rtlCol="0">
            <a:spAutoFit/>
          </a:bodyPr>
          <a:lstStyle/>
          <a:p>
            <a:r>
              <a:rPr lang="fr-FR" dirty="0"/>
              <a:t>2013</a:t>
            </a:r>
          </a:p>
        </p:txBody>
      </p:sp>
      <p:sp>
        <p:nvSpPr>
          <p:cNvPr id="17" name="ZoneTexte 16"/>
          <p:cNvSpPr txBox="1"/>
          <p:nvPr/>
        </p:nvSpPr>
        <p:spPr>
          <a:xfrm>
            <a:off x="5835109" y="5046927"/>
            <a:ext cx="803824" cy="369332"/>
          </a:xfrm>
          <a:prstGeom prst="rect">
            <a:avLst/>
          </a:prstGeom>
          <a:noFill/>
        </p:spPr>
        <p:txBody>
          <a:bodyPr wrap="square" rtlCol="0">
            <a:spAutoFit/>
          </a:bodyPr>
          <a:lstStyle/>
          <a:p>
            <a:r>
              <a:rPr lang="fr-FR" dirty="0"/>
              <a:t>2014</a:t>
            </a:r>
          </a:p>
        </p:txBody>
      </p:sp>
      <p:sp>
        <p:nvSpPr>
          <p:cNvPr id="19" name="ZoneTexte 18"/>
          <p:cNvSpPr txBox="1"/>
          <p:nvPr/>
        </p:nvSpPr>
        <p:spPr>
          <a:xfrm>
            <a:off x="6799698" y="4741502"/>
            <a:ext cx="803824" cy="369332"/>
          </a:xfrm>
          <a:prstGeom prst="rect">
            <a:avLst/>
          </a:prstGeom>
          <a:noFill/>
        </p:spPr>
        <p:txBody>
          <a:bodyPr wrap="square" rtlCol="0">
            <a:spAutoFit/>
          </a:bodyPr>
          <a:lstStyle/>
          <a:p>
            <a:r>
              <a:rPr lang="fr-FR" dirty="0"/>
              <a:t>2015</a:t>
            </a:r>
          </a:p>
        </p:txBody>
      </p:sp>
    </p:spTree>
    <p:extLst>
      <p:ext uri="{BB962C8B-B14F-4D97-AF65-F5344CB8AC3E}">
        <p14:creationId xmlns:p14="http://schemas.microsoft.com/office/powerpoint/2010/main" val="3995008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6551" y="321466"/>
            <a:ext cx="11029616" cy="988332"/>
          </a:xfrm>
        </p:spPr>
        <p:txBody>
          <a:bodyPr>
            <a:normAutofit fontScale="90000"/>
          </a:bodyPr>
          <a:lstStyle/>
          <a:p>
            <a:r>
              <a:rPr lang="fr-FR" b="1" dirty="0"/>
              <a:t>2.  Processus de domestication et de priorisation </a:t>
            </a:r>
            <a:endParaRPr lang="fr-FR" sz="1800" b="1" dirty="0"/>
          </a:p>
        </p:txBody>
      </p:sp>
      <p:graphicFrame>
        <p:nvGraphicFramePr>
          <p:cNvPr id="9" name="Diagramme 8"/>
          <p:cNvGraphicFramePr/>
          <p:nvPr>
            <p:extLst>
              <p:ext uri="{D42A27DB-BD31-4B8C-83A1-F6EECF244321}">
                <p14:modId xmlns:p14="http://schemas.microsoft.com/office/powerpoint/2010/main" val="1011861212"/>
              </p:ext>
            </p:extLst>
          </p:nvPr>
        </p:nvGraphicFramePr>
        <p:xfrm>
          <a:off x="842339" y="2250501"/>
          <a:ext cx="11029615" cy="3664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8614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1910" y="446814"/>
            <a:ext cx="11029616" cy="1034726"/>
          </a:xfrm>
        </p:spPr>
        <p:txBody>
          <a:bodyPr>
            <a:normAutofit/>
          </a:bodyPr>
          <a:lstStyle/>
          <a:p>
            <a:pPr algn="ctr">
              <a:spcBef>
                <a:spcPts val="0"/>
              </a:spcBef>
              <a:defRPr/>
            </a:pPr>
            <a:br>
              <a:rPr lang="fr-FR" sz="2200" dirty="0"/>
            </a:br>
            <a:r>
              <a:rPr lang="fr-FR" sz="2200" b="1" dirty="0"/>
              <a:t>Phase 1: actions de sensibilisations et appropriations</a:t>
            </a:r>
            <a:br>
              <a:rPr lang="fr-FR" sz="2200" dirty="0"/>
            </a:br>
            <a:r>
              <a:rPr lang="fr-FR" sz="2200" dirty="0"/>
              <a:t> </a:t>
            </a:r>
            <a:endParaRPr lang="fr-FR" dirty="0"/>
          </a:p>
        </p:txBody>
      </p:sp>
      <p:graphicFrame>
        <p:nvGraphicFramePr>
          <p:cNvPr id="7" name="Tableau 6"/>
          <p:cNvGraphicFramePr>
            <a:graphicFrameLocks noGrp="1"/>
          </p:cNvGraphicFramePr>
          <p:nvPr>
            <p:extLst>
              <p:ext uri="{D42A27DB-BD31-4B8C-83A1-F6EECF244321}">
                <p14:modId xmlns:p14="http://schemas.microsoft.com/office/powerpoint/2010/main" val="943244878"/>
              </p:ext>
            </p:extLst>
          </p:nvPr>
        </p:nvGraphicFramePr>
        <p:xfrm>
          <a:off x="1342621" y="1603206"/>
          <a:ext cx="9688193" cy="4023360"/>
        </p:xfrm>
        <a:graphic>
          <a:graphicData uri="http://schemas.openxmlformats.org/drawingml/2006/table">
            <a:tbl>
              <a:tblPr firstRow="1" bandRow="1">
                <a:tableStyleId>{5C22544A-7EE6-4342-B048-85BDC9FD1C3A}</a:tableStyleId>
              </a:tblPr>
              <a:tblGrid>
                <a:gridCol w="2596095">
                  <a:extLst>
                    <a:ext uri="{9D8B030D-6E8A-4147-A177-3AD203B41FA5}">
                      <a16:colId xmlns:a16="http://schemas.microsoft.com/office/drawing/2014/main" val="20000"/>
                    </a:ext>
                  </a:extLst>
                </a:gridCol>
                <a:gridCol w="7092098">
                  <a:extLst>
                    <a:ext uri="{9D8B030D-6E8A-4147-A177-3AD203B41FA5}">
                      <a16:colId xmlns:a16="http://schemas.microsoft.com/office/drawing/2014/main" val="20001"/>
                    </a:ext>
                  </a:extLst>
                </a:gridCol>
              </a:tblGrid>
              <a:tr h="1737060">
                <a:tc>
                  <a:txBody>
                    <a:bodyPr/>
                    <a:lstStyle/>
                    <a:p>
                      <a:pPr algn="ctr"/>
                      <a:endParaRPr lang="fr-FR" sz="2400" dirty="0"/>
                    </a:p>
                    <a:p>
                      <a:pPr algn="ctr"/>
                      <a:endParaRPr lang="fr-FR" sz="2400" dirty="0"/>
                    </a:p>
                    <a:p>
                      <a:pPr algn="ctr"/>
                      <a:endParaRPr lang="fr-FR" sz="2400" dirty="0"/>
                    </a:p>
                    <a:p>
                      <a:pPr algn="ctr"/>
                      <a:r>
                        <a:rPr lang="fr-FR" sz="2400" dirty="0"/>
                        <a:t>2015</a:t>
                      </a:r>
                    </a:p>
                  </a:txBody>
                  <a:tcPr/>
                </a:tc>
                <a:tc>
                  <a:txBody>
                    <a:bodyPr/>
                    <a:lstStyle/>
                    <a:p>
                      <a:r>
                        <a:rPr lang="fr-FR" dirty="0"/>
                        <a:t>Sensibilisation au niveau insulaire Mohéli et Anjouan :</a:t>
                      </a:r>
                    </a:p>
                    <a:p>
                      <a:endParaRPr lang="fr-FR" dirty="0"/>
                    </a:p>
                    <a:p>
                      <a:pPr marL="285750" indent="-285750">
                        <a:buFontTx/>
                        <a:buChar char="-"/>
                      </a:pPr>
                      <a:r>
                        <a:rPr lang="fr-FR" dirty="0"/>
                        <a:t>Les Commissaires</a:t>
                      </a:r>
                    </a:p>
                    <a:p>
                      <a:pPr marL="285750" indent="-285750">
                        <a:buFontTx/>
                        <a:buChar char="-"/>
                      </a:pPr>
                      <a:r>
                        <a:rPr lang="fr-FR" dirty="0"/>
                        <a:t>Les cadres des différents commissariats</a:t>
                      </a:r>
                    </a:p>
                    <a:p>
                      <a:pPr marL="285750" indent="-285750">
                        <a:buFontTx/>
                        <a:buChar char="-"/>
                      </a:pPr>
                      <a:r>
                        <a:rPr lang="fr-FR" dirty="0"/>
                        <a:t>Les organisations de la </a:t>
                      </a:r>
                      <a:r>
                        <a:rPr lang="fr-FR" dirty="0" err="1"/>
                        <a:t>societé</a:t>
                      </a:r>
                      <a:r>
                        <a:rPr lang="fr-FR" dirty="0"/>
                        <a:t> civile</a:t>
                      </a:r>
                    </a:p>
                    <a:p>
                      <a:pPr marL="285750" indent="-285750">
                        <a:buFontTx/>
                        <a:buChar char="-"/>
                      </a:pPr>
                      <a:r>
                        <a:rPr lang="fr-FR" dirty="0"/>
                        <a:t>Le secteur privé</a:t>
                      </a:r>
                    </a:p>
                  </a:txBody>
                  <a:tcPr/>
                </a:tc>
                <a:extLst>
                  <a:ext uri="{0D108BD9-81ED-4DB2-BD59-A6C34878D82A}">
                    <a16:rowId xmlns:a16="http://schemas.microsoft.com/office/drawing/2014/main" val="10000"/>
                  </a:ext>
                </a:extLst>
              </a:tr>
              <a:tr h="1737060">
                <a:tc>
                  <a:txBody>
                    <a:bodyPr/>
                    <a:lstStyle/>
                    <a:p>
                      <a:pPr algn="ctr"/>
                      <a:endParaRPr lang="fr-FR" sz="2400" dirty="0"/>
                    </a:p>
                    <a:p>
                      <a:pPr algn="ctr"/>
                      <a:endParaRPr lang="fr-FR" sz="2400" dirty="0"/>
                    </a:p>
                    <a:p>
                      <a:pPr algn="ctr"/>
                      <a:r>
                        <a:rPr lang="fr-FR" sz="2400" dirty="0"/>
                        <a:t>2016-2017</a:t>
                      </a:r>
                    </a:p>
                  </a:txBody>
                  <a:tcPr/>
                </a:tc>
                <a:tc>
                  <a:txBody>
                    <a:bodyPr/>
                    <a:lstStyle/>
                    <a:p>
                      <a:endParaRPr lang="fr-FR" dirty="0"/>
                    </a:p>
                    <a:p>
                      <a:pPr marL="285750" indent="-285750">
                        <a:buFontTx/>
                        <a:buChar char="-"/>
                      </a:pPr>
                      <a:r>
                        <a:rPr lang="fr-FR" dirty="0"/>
                        <a:t>Formations des cadres du MIREX et du CGP</a:t>
                      </a:r>
                    </a:p>
                    <a:p>
                      <a:pPr marL="285750" indent="-285750">
                        <a:buFontTx/>
                        <a:buChar char="-"/>
                      </a:pPr>
                      <a:r>
                        <a:rPr lang="fr-FR" dirty="0"/>
                        <a:t>Identification d’un groupe d’experts point focaux ODD dans chaque secteur</a:t>
                      </a:r>
                    </a:p>
                    <a:p>
                      <a:pPr marL="285750" indent="-285750">
                        <a:buFontTx/>
                        <a:buChar char="-"/>
                      </a:pPr>
                      <a:r>
                        <a:rPr lang="fr-FR" dirty="0"/>
                        <a:t>Les Mairies</a:t>
                      </a:r>
                      <a:r>
                        <a:rPr lang="fr-FR" baseline="0" dirty="0"/>
                        <a:t> au niveaux des 3iles</a:t>
                      </a:r>
                    </a:p>
                    <a:p>
                      <a:pPr marL="285750" indent="-285750">
                        <a:buFontTx/>
                        <a:buChar char="-"/>
                      </a:pPr>
                      <a:r>
                        <a:rPr lang="fr-FR" baseline="0" dirty="0"/>
                        <a:t>Equiper le CGP et le MIREX pour le suivi du processus au niveau national</a:t>
                      </a:r>
                    </a:p>
                    <a:p>
                      <a:pPr marL="285750" indent="-285750">
                        <a:buFontTx/>
                        <a:buChar char="-"/>
                      </a:pPr>
                      <a:r>
                        <a:rPr lang="fr-FR" baseline="0" dirty="0"/>
                        <a:t>Caravane de la sensibilisation sur les ODD,  SNU et GVT</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17715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193" y="729658"/>
            <a:ext cx="11029616" cy="434445"/>
          </a:xfrm>
        </p:spPr>
        <p:txBody>
          <a:bodyPr>
            <a:normAutofit/>
          </a:bodyPr>
          <a:lstStyle/>
          <a:p>
            <a:pPr algn="ctr"/>
            <a:r>
              <a:rPr lang="fr-FR" sz="2000" b="1" dirty="0"/>
              <a:t>Phase 2 : priorisation et domestication des </a:t>
            </a:r>
            <a:r>
              <a:rPr lang="fr-FR" sz="2000" b="1" dirty="0" err="1"/>
              <a:t>odd</a:t>
            </a:r>
            <a:endParaRPr lang="fr-FR" sz="2000" b="1" dirty="0"/>
          </a:p>
        </p:txBody>
      </p:sp>
      <p:graphicFrame>
        <p:nvGraphicFramePr>
          <p:cNvPr id="6" name="Diagramme 5"/>
          <p:cNvGraphicFramePr/>
          <p:nvPr/>
        </p:nvGraphicFramePr>
        <p:xfrm>
          <a:off x="470355" y="1897269"/>
          <a:ext cx="11319883" cy="4946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1876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193" y="729658"/>
            <a:ext cx="11029616" cy="446335"/>
          </a:xfrm>
        </p:spPr>
        <p:txBody>
          <a:bodyPr>
            <a:normAutofit fontScale="90000"/>
          </a:bodyPr>
          <a:lstStyle/>
          <a:p>
            <a:pPr algn="ctr"/>
            <a:br>
              <a:rPr lang="fr-FR" b="1" dirty="0">
                <a:latin typeface="Times New Roman"/>
                <a:cs typeface="Times New Roman"/>
              </a:rPr>
            </a:br>
            <a:r>
              <a:rPr lang="fr-FR" b="1" dirty="0"/>
              <a:t>Phase 2 : priorisation et domestication des </a:t>
            </a:r>
            <a:r>
              <a:rPr lang="fr-FR" b="1" dirty="0" err="1"/>
              <a:t>odd</a:t>
            </a:r>
            <a:br>
              <a:rPr lang="fr-FR" b="1" dirty="0">
                <a:latin typeface="Times New Roman"/>
                <a:cs typeface="Times New Roman"/>
              </a:rPr>
            </a:br>
            <a:endParaRPr lang="fr-FR" sz="2000" dirty="0"/>
          </a:p>
        </p:txBody>
      </p:sp>
      <p:graphicFrame>
        <p:nvGraphicFramePr>
          <p:cNvPr id="6" name="Diagramme 5"/>
          <p:cNvGraphicFramePr/>
          <p:nvPr/>
        </p:nvGraphicFramePr>
        <p:xfrm>
          <a:off x="621507" y="1958379"/>
          <a:ext cx="10970942" cy="48996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ZoneTexte 6"/>
          <p:cNvSpPr txBox="1"/>
          <p:nvPr/>
        </p:nvSpPr>
        <p:spPr>
          <a:xfrm rot="17835202">
            <a:off x="3888904" y="4162130"/>
            <a:ext cx="2022527" cy="461665"/>
          </a:xfrm>
          <a:prstGeom prst="rect">
            <a:avLst/>
          </a:prstGeom>
          <a:noFill/>
        </p:spPr>
        <p:txBody>
          <a:bodyPr wrap="square" rtlCol="0">
            <a:spAutoFit/>
          </a:bodyPr>
          <a:lstStyle/>
          <a:p>
            <a:r>
              <a:rPr lang="fr-FR" dirty="0"/>
              <a:t>          </a:t>
            </a:r>
            <a:r>
              <a:rPr lang="fr-FR" sz="2400" dirty="0">
                <a:solidFill>
                  <a:schemeClr val="bg1"/>
                </a:solidFill>
              </a:rPr>
              <a:t>MAPS</a:t>
            </a:r>
          </a:p>
        </p:txBody>
      </p:sp>
      <p:sp>
        <p:nvSpPr>
          <p:cNvPr id="9" name="ZoneTexte 8"/>
          <p:cNvSpPr txBox="1"/>
          <p:nvPr/>
        </p:nvSpPr>
        <p:spPr>
          <a:xfrm>
            <a:off x="880533" y="3285068"/>
            <a:ext cx="2963333" cy="1200329"/>
          </a:xfrm>
          <a:prstGeom prst="rect">
            <a:avLst/>
          </a:prstGeom>
          <a:noFill/>
        </p:spPr>
        <p:txBody>
          <a:bodyPr wrap="square" rtlCol="0">
            <a:spAutoFit/>
          </a:bodyPr>
          <a:lstStyle/>
          <a:p>
            <a:r>
              <a:rPr lang="fr-FR" dirty="0"/>
              <a:t>Mainstreaming, Acceleration and Policy Support</a:t>
            </a:r>
            <a:r>
              <a:rPr lang="en-GB" dirty="0"/>
              <a:t> </a:t>
            </a:r>
          </a:p>
          <a:p>
            <a:r>
              <a:rPr lang="fr-FR" dirty="0"/>
              <a:t>(Intégration,     Accélération </a:t>
            </a:r>
            <a:r>
              <a:rPr lang="en-GB" dirty="0"/>
              <a:t> soutien aux politiques)</a:t>
            </a:r>
          </a:p>
        </p:txBody>
      </p:sp>
      <p:sp>
        <p:nvSpPr>
          <p:cNvPr id="11" name="Rectangle 10"/>
          <p:cNvSpPr/>
          <p:nvPr/>
        </p:nvSpPr>
        <p:spPr>
          <a:xfrm>
            <a:off x="9370801" y="4904562"/>
            <a:ext cx="2472267" cy="1754327"/>
          </a:xfrm>
          <a:prstGeom prst="rect">
            <a:avLst/>
          </a:prstGeom>
        </p:spPr>
        <p:txBody>
          <a:bodyPr wrap="square">
            <a:spAutoFit/>
          </a:bodyPr>
          <a:lstStyle/>
          <a:p>
            <a:r>
              <a:rPr lang="fr-FR" dirty="0"/>
              <a:t>une approche intégrée pour un soutien efficace et cohérente aux Etats membres dans la mise en œuvre de l'Agenda 2030</a:t>
            </a:r>
            <a:r>
              <a:rPr lang="en-GB" dirty="0"/>
              <a:t> </a:t>
            </a:r>
            <a:endParaRPr lang="fr-FR" dirty="0"/>
          </a:p>
        </p:txBody>
      </p:sp>
    </p:spTree>
    <p:extLst>
      <p:ext uri="{BB962C8B-B14F-4D97-AF65-F5344CB8AC3E}">
        <p14:creationId xmlns:p14="http://schemas.microsoft.com/office/powerpoint/2010/main" val="2413909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EF8249-E62B-8144-AAF4-5968071780AC}"/>
              </a:ext>
            </a:extLst>
          </p:cNvPr>
          <p:cNvSpPr>
            <a:spLocks noGrp="1"/>
          </p:cNvSpPr>
          <p:nvPr>
            <p:ph type="title"/>
          </p:nvPr>
        </p:nvSpPr>
        <p:spPr>
          <a:xfrm>
            <a:off x="839788" y="365125"/>
            <a:ext cx="10515600" cy="445103"/>
          </a:xfrm>
        </p:spPr>
        <p:txBody>
          <a:bodyPr>
            <a:normAutofit fontScale="90000"/>
          </a:bodyPr>
          <a:lstStyle/>
          <a:p>
            <a:r>
              <a:rPr lang="fr-FR" dirty="0"/>
              <a:t>critères et méthodologie </a:t>
            </a:r>
          </a:p>
        </p:txBody>
      </p:sp>
      <p:graphicFrame>
        <p:nvGraphicFramePr>
          <p:cNvPr id="7" name="Tableau 7">
            <a:extLst>
              <a:ext uri="{FF2B5EF4-FFF2-40B4-BE49-F238E27FC236}">
                <a16:creationId xmlns:a16="http://schemas.microsoft.com/office/drawing/2014/main" id="{009C9DFE-2D8C-7D41-8944-9354078FAF9F}"/>
              </a:ext>
            </a:extLst>
          </p:cNvPr>
          <p:cNvGraphicFramePr>
            <a:graphicFrameLocks noGrp="1"/>
          </p:cNvGraphicFramePr>
          <p:nvPr>
            <p:extLst>
              <p:ext uri="{D42A27DB-BD31-4B8C-83A1-F6EECF244321}">
                <p14:modId xmlns:p14="http://schemas.microsoft.com/office/powerpoint/2010/main" val="2931279511"/>
              </p:ext>
            </p:extLst>
          </p:nvPr>
        </p:nvGraphicFramePr>
        <p:xfrm>
          <a:off x="717630" y="1341120"/>
          <a:ext cx="10324620" cy="4175760"/>
        </p:xfrm>
        <a:graphic>
          <a:graphicData uri="http://schemas.openxmlformats.org/drawingml/2006/table">
            <a:tbl>
              <a:tblPr firstRow="1" bandRow="1">
                <a:tableStyleId>{5C22544A-7EE6-4342-B048-85BDC9FD1C3A}</a:tableStyleId>
              </a:tblPr>
              <a:tblGrid>
                <a:gridCol w="3441540">
                  <a:extLst>
                    <a:ext uri="{9D8B030D-6E8A-4147-A177-3AD203B41FA5}">
                      <a16:colId xmlns:a16="http://schemas.microsoft.com/office/drawing/2014/main" val="3560425640"/>
                    </a:ext>
                  </a:extLst>
                </a:gridCol>
                <a:gridCol w="3441540">
                  <a:extLst>
                    <a:ext uri="{9D8B030D-6E8A-4147-A177-3AD203B41FA5}">
                      <a16:colId xmlns:a16="http://schemas.microsoft.com/office/drawing/2014/main" val="368872990"/>
                    </a:ext>
                  </a:extLst>
                </a:gridCol>
                <a:gridCol w="3441540">
                  <a:extLst>
                    <a:ext uri="{9D8B030D-6E8A-4147-A177-3AD203B41FA5}">
                      <a16:colId xmlns:a16="http://schemas.microsoft.com/office/drawing/2014/main" val="319186976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1" kern="1200" dirty="0">
                          <a:solidFill>
                            <a:schemeClr val="lt1"/>
                          </a:solidFill>
                          <a:effectLst/>
                          <a:latin typeface="+mn-lt"/>
                          <a:ea typeface="+mn-ea"/>
                          <a:cs typeface="+mn-cs"/>
                        </a:rPr>
                        <a:t>Filtre 1 : </a:t>
                      </a:r>
                      <a:endParaRPr lang="fr-FR" sz="1800" b="1" kern="1200" dirty="0">
                        <a:solidFill>
                          <a:schemeClr val="lt1"/>
                        </a:solidFill>
                        <a:effectLst/>
                        <a:latin typeface="+mn-lt"/>
                        <a:ea typeface="+mn-ea"/>
                        <a:cs typeface="+mn-cs"/>
                      </a:endParaRP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1" kern="1200" dirty="0">
                          <a:solidFill>
                            <a:schemeClr val="lt1"/>
                          </a:solidFill>
                          <a:effectLst/>
                          <a:latin typeface="+mn-lt"/>
                          <a:ea typeface="+mn-ea"/>
                          <a:cs typeface="+mn-cs"/>
                        </a:rPr>
                        <a:t>Filtre 2: </a:t>
                      </a:r>
                      <a:endParaRPr lang="fr-FR" sz="1800" b="1" kern="1200" dirty="0">
                        <a:solidFill>
                          <a:schemeClr val="lt1"/>
                        </a:solidFill>
                        <a:effectLst/>
                        <a:latin typeface="+mn-lt"/>
                        <a:ea typeface="+mn-ea"/>
                        <a:cs typeface="+mn-cs"/>
                      </a:endParaRP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1" kern="1200" dirty="0">
                          <a:solidFill>
                            <a:schemeClr val="lt1"/>
                          </a:solidFill>
                          <a:effectLst/>
                          <a:latin typeface="+mn-lt"/>
                          <a:ea typeface="+mn-ea"/>
                          <a:cs typeface="+mn-cs"/>
                        </a:rPr>
                        <a:t>Filtre 3 : </a:t>
                      </a:r>
                      <a:endParaRPr lang="fr-FR" sz="1800" b="1" kern="1200" dirty="0">
                        <a:solidFill>
                          <a:schemeClr val="lt1"/>
                        </a:solidFill>
                        <a:effectLst/>
                        <a:latin typeface="+mn-lt"/>
                        <a:ea typeface="+mn-ea"/>
                        <a:cs typeface="+mn-cs"/>
                      </a:endParaRPr>
                    </a:p>
                    <a:p>
                      <a:endParaRPr lang="fr-FR" dirty="0"/>
                    </a:p>
                  </a:txBody>
                  <a:tcPr/>
                </a:tc>
                <a:extLst>
                  <a:ext uri="{0D108BD9-81ED-4DB2-BD59-A6C34878D82A}">
                    <a16:rowId xmlns:a16="http://schemas.microsoft.com/office/drawing/2014/main" val="1719619162"/>
                  </a:ext>
                </a:extLst>
              </a:tr>
              <a:tr h="370840">
                <a:tc>
                  <a:txBody>
                    <a:bodyPr/>
                    <a:lstStyle/>
                    <a:p>
                      <a:pPr marL="285750" lvl="0" indent="-285750" algn="l">
                        <a:buFontTx/>
                        <a:buChar char="-"/>
                      </a:pPr>
                      <a:r>
                        <a:rPr lang="fr-FR" sz="1600" kern="1200" dirty="0">
                          <a:solidFill>
                            <a:schemeClr val="dk1"/>
                          </a:solidFill>
                          <a:effectLst/>
                          <a:latin typeface="+mn-lt"/>
                          <a:ea typeface="+mn-ea"/>
                          <a:cs typeface="+mn-cs"/>
                        </a:rPr>
                        <a:t>Cibles ODD oubliées;</a:t>
                      </a:r>
                    </a:p>
                    <a:p>
                      <a:pPr marL="285750" lvl="0" indent="-285750" algn="l">
                        <a:buFontTx/>
                        <a:buChar char="-"/>
                      </a:pPr>
                      <a:endParaRPr lang="fr-FR" sz="1600" kern="1200" dirty="0">
                        <a:solidFill>
                          <a:schemeClr val="dk1"/>
                        </a:solidFill>
                        <a:effectLst/>
                        <a:latin typeface="+mn-lt"/>
                        <a:ea typeface="+mn-ea"/>
                        <a:cs typeface="+mn-cs"/>
                      </a:endParaRPr>
                    </a:p>
                    <a:p>
                      <a:pPr marL="285750" lvl="0" indent="-285750" algn="l">
                        <a:buFontTx/>
                        <a:buChar char="-"/>
                      </a:pPr>
                      <a:r>
                        <a:rPr lang="fr-FR" sz="1600" kern="1200" dirty="0">
                          <a:solidFill>
                            <a:schemeClr val="dk1"/>
                          </a:solidFill>
                          <a:effectLst/>
                          <a:latin typeface="+mn-lt"/>
                          <a:ea typeface="+mn-ea"/>
                          <a:cs typeface="+mn-cs"/>
                        </a:rPr>
                        <a:t>Cibles correspondantes à une cible OMD en retard</a:t>
                      </a:r>
                    </a:p>
                    <a:p>
                      <a:pPr marL="285750" lvl="0" indent="-285750" algn="l">
                        <a:buFontTx/>
                        <a:buChar char="-"/>
                      </a:pPr>
                      <a:endParaRPr lang="fr-FR" sz="1600" kern="1200" dirty="0">
                        <a:solidFill>
                          <a:schemeClr val="dk1"/>
                        </a:solidFill>
                        <a:effectLst/>
                        <a:latin typeface="+mn-lt"/>
                        <a:ea typeface="+mn-ea"/>
                        <a:cs typeface="+mn-cs"/>
                      </a:endParaRPr>
                    </a:p>
                    <a:p>
                      <a:pPr marL="285750" lvl="0" indent="-285750" algn="l">
                        <a:buFontTx/>
                        <a:buChar char="-"/>
                      </a:pPr>
                      <a:r>
                        <a:rPr lang="fr-FR" sz="1600" kern="1200" dirty="0">
                          <a:solidFill>
                            <a:schemeClr val="dk1"/>
                          </a:solidFill>
                          <a:effectLst/>
                          <a:latin typeface="+mn-lt"/>
                          <a:ea typeface="+mn-ea"/>
                          <a:cs typeface="+mn-cs"/>
                        </a:rPr>
                        <a:t>Cibles transformationnelles (accélérateurs universels tels que l’autonomisation des femmes, filles, jeunes, éducation, accès à l’eau, l’énergie)</a:t>
                      </a:r>
                    </a:p>
                    <a:p>
                      <a:pPr marL="285750" lvl="0" indent="-285750" algn="l">
                        <a:buFontTx/>
                        <a:buChar char="-"/>
                      </a:pPr>
                      <a:endParaRPr lang="fr-FR" sz="1600" kern="1200" dirty="0">
                        <a:solidFill>
                          <a:schemeClr val="dk1"/>
                        </a:solidFill>
                        <a:effectLst/>
                        <a:latin typeface="+mn-lt"/>
                        <a:ea typeface="+mn-ea"/>
                        <a:cs typeface="+mn-cs"/>
                      </a:endParaRPr>
                    </a:p>
                    <a:p>
                      <a:pPr lvl="0" algn="l"/>
                      <a:r>
                        <a:rPr lang="fr-FR" sz="1600" kern="1200" dirty="0">
                          <a:solidFill>
                            <a:schemeClr val="dk1"/>
                          </a:solidFill>
                          <a:effectLst/>
                          <a:latin typeface="+mn-lt"/>
                          <a:ea typeface="+mn-ea"/>
                          <a:cs typeface="+mn-cs"/>
                        </a:rPr>
                        <a:t>- Cibles contribuant à plusieurs dimensions du développement durable</a:t>
                      </a:r>
                    </a:p>
                    <a:p>
                      <a:endParaRPr lang="fr-FR" dirty="0"/>
                    </a:p>
                  </a:txBody>
                  <a:tcPr/>
                </a:tc>
                <a:tc>
                  <a:txBody>
                    <a:bodyPr/>
                    <a:lstStyle/>
                    <a:p>
                      <a:pPr marL="285750" lvl="0" indent="-285750">
                        <a:buFontTx/>
                        <a:buChar char="-"/>
                      </a:pPr>
                      <a:r>
                        <a:rPr lang="fr-FR" sz="1600" kern="1200" dirty="0">
                          <a:solidFill>
                            <a:schemeClr val="dk1"/>
                          </a:solidFill>
                          <a:effectLst/>
                          <a:latin typeface="+mn-lt"/>
                          <a:ea typeface="+mn-ea"/>
                          <a:cs typeface="+mn-cs"/>
                        </a:rPr>
                        <a:t>Cibles contribuant au respect d’autres engagements internationaux (COP21, Sendai, </a:t>
                      </a:r>
                      <a:r>
                        <a:rPr lang="fr-FR" sz="1600" kern="1200" dirty="0" err="1">
                          <a:solidFill>
                            <a:schemeClr val="dk1"/>
                          </a:solidFill>
                          <a:effectLst/>
                          <a:latin typeface="+mn-lt"/>
                          <a:ea typeface="+mn-ea"/>
                          <a:cs typeface="+mn-cs"/>
                        </a:rPr>
                        <a:t>etc</a:t>
                      </a:r>
                      <a:r>
                        <a:rPr lang="fr-FR" sz="1600" kern="1200" dirty="0">
                          <a:solidFill>
                            <a:schemeClr val="dk1"/>
                          </a:solidFill>
                          <a:effectLst/>
                          <a:latin typeface="+mn-lt"/>
                          <a:ea typeface="+mn-ea"/>
                          <a:cs typeface="+mn-cs"/>
                        </a:rPr>
                        <a:t>)</a:t>
                      </a:r>
                    </a:p>
                    <a:p>
                      <a:pPr marL="285750" lvl="0" indent="-285750">
                        <a:buFontTx/>
                        <a:buChar char="-"/>
                      </a:pPr>
                      <a:endParaRPr lang="fr-FR" sz="1600" kern="1200" dirty="0">
                        <a:solidFill>
                          <a:schemeClr val="dk1"/>
                        </a:solidFill>
                        <a:effectLst/>
                        <a:latin typeface="+mn-lt"/>
                        <a:ea typeface="+mn-ea"/>
                        <a:cs typeface="+mn-cs"/>
                      </a:endParaRPr>
                    </a:p>
                    <a:p>
                      <a:pPr marL="285750" lvl="0" indent="-285750">
                        <a:buFontTx/>
                        <a:buChar char="-"/>
                      </a:pPr>
                      <a:r>
                        <a:rPr lang="fr-FR" sz="1600" kern="1200" dirty="0">
                          <a:solidFill>
                            <a:schemeClr val="dk1"/>
                          </a:solidFill>
                          <a:effectLst/>
                          <a:latin typeface="+mn-lt"/>
                          <a:ea typeface="+mn-ea"/>
                          <a:cs typeface="+mn-cs"/>
                        </a:rPr>
                        <a:t>Cibles contribuant directement à l’éradication de la pauvreté et à l’exclusion sociale</a:t>
                      </a:r>
                    </a:p>
                    <a:p>
                      <a:pPr marL="285750" lvl="0" indent="-285750">
                        <a:buFontTx/>
                        <a:buChar char="-"/>
                      </a:pPr>
                      <a:endParaRPr lang="fr-FR" sz="1600" kern="1200" dirty="0">
                        <a:solidFill>
                          <a:schemeClr val="dk1"/>
                        </a:solidFill>
                        <a:effectLst/>
                        <a:latin typeface="+mn-lt"/>
                        <a:ea typeface="+mn-ea"/>
                        <a:cs typeface="+mn-cs"/>
                      </a:endParaRPr>
                    </a:p>
                    <a:p>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Autres</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priorités</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nationales</a:t>
                      </a:r>
                      <a:r>
                        <a:rPr lang="fr-FR" sz="1600" dirty="0">
                          <a:effectLst/>
                        </a:rPr>
                        <a:t> </a:t>
                      </a:r>
                      <a:endParaRPr lang="fr-FR" sz="1600" dirty="0"/>
                    </a:p>
                  </a:txBody>
                  <a:tcPr/>
                </a:tc>
                <a:tc>
                  <a:txBody>
                    <a:bodyPr/>
                    <a:lstStyle/>
                    <a:p>
                      <a:pPr marL="285750" lvl="0" indent="-285750">
                        <a:buFontTx/>
                        <a:buChar char="-"/>
                      </a:pPr>
                      <a:r>
                        <a:rPr lang="fr-FR" sz="1600" kern="1200" dirty="0">
                          <a:solidFill>
                            <a:schemeClr val="dk1"/>
                          </a:solidFill>
                          <a:effectLst/>
                          <a:latin typeface="+mn-lt"/>
                          <a:ea typeface="+mn-ea"/>
                          <a:cs typeface="+mn-cs"/>
                        </a:rPr>
                        <a:t>Existence d’indicateurs de mesure de la cible ou possibilité de mesure à un coût raisonnable;</a:t>
                      </a:r>
                    </a:p>
                    <a:p>
                      <a:pPr marL="285750" lvl="0" indent="-285750">
                        <a:buFontTx/>
                        <a:buChar char="-"/>
                      </a:pPr>
                      <a:endParaRPr lang="fr-FR" sz="1600" kern="1200" dirty="0">
                        <a:solidFill>
                          <a:schemeClr val="dk1"/>
                        </a:solidFill>
                        <a:effectLst/>
                        <a:latin typeface="+mn-lt"/>
                        <a:ea typeface="+mn-ea"/>
                        <a:cs typeface="+mn-cs"/>
                      </a:endParaRPr>
                    </a:p>
                    <a:p>
                      <a:pPr marL="285750" lvl="0" indent="-285750">
                        <a:buFontTx/>
                        <a:buChar char="-"/>
                      </a:pPr>
                      <a:r>
                        <a:rPr lang="fr-FR" sz="1600" kern="1200" dirty="0">
                          <a:solidFill>
                            <a:schemeClr val="dk1"/>
                          </a:solidFill>
                          <a:effectLst/>
                          <a:latin typeface="+mn-lt"/>
                          <a:ea typeface="+mn-ea"/>
                          <a:cs typeface="+mn-cs"/>
                        </a:rPr>
                        <a:t>Cible qui peut être mesurée de manière désagrégée.</a:t>
                      </a:r>
                    </a:p>
                    <a:p>
                      <a:endParaRPr lang="fr-FR" dirty="0"/>
                    </a:p>
                  </a:txBody>
                  <a:tcPr/>
                </a:tc>
                <a:extLst>
                  <a:ext uri="{0D108BD9-81ED-4DB2-BD59-A6C34878D82A}">
                    <a16:rowId xmlns:a16="http://schemas.microsoft.com/office/drawing/2014/main" val="3379574968"/>
                  </a:ext>
                </a:extLst>
              </a:tr>
            </a:tbl>
          </a:graphicData>
        </a:graphic>
      </p:graphicFrame>
    </p:spTree>
    <p:extLst>
      <p:ext uri="{BB962C8B-B14F-4D97-AF65-F5344CB8AC3E}">
        <p14:creationId xmlns:p14="http://schemas.microsoft.com/office/powerpoint/2010/main" val="1316891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2A7C6F-A3E3-D241-A9D8-B4F0F232639D}"/>
              </a:ext>
            </a:extLst>
          </p:cNvPr>
          <p:cNvSpPr>
            <a:spLocks noGrp="1"/>
          </p:cNvSpPr>
          <p:nvPr>
            <p:ph type="title"/>
          </p:nvPr>
        </p:nvSpPr>
        <p:spPr>
          <a:xfrm>
            <a:off x="939801" y="573470"/>
            <a:ext cx="10515600" cy="433528"/>
          </a:xfrm>
        </p:spPr>
        <p:txBody>
          <a:bodyPr>
            <a:normAutofit fontScale="90000"/>
          </a:bodyPr>
          <a:lstStyle/>
          <a:p>
            <a:r>
              <a:rPr lang="fr-FR" sz="3600" b="1" dirty="0"/>
              <a:t>Résultats de la priorisation des ODD</a:t>
            </a:r>
            <a:br>
              <a:rPr lang="fr-FR" b="1" dirty="0"/>
            </a:br>
            <a:endParaRPr lang="fr-FR" dirty="0"/>
          </a:p>
        </p:txBody>
      </p:sp>
      <p:sp>
        <p:nvSpPr>
          <p:cNvPr id="3" name="Espace réservé du texte 2">
            <a:extLst>
              <a:ext uri="{FF2B5EF4-FFF2-40B4-BE49-F238E27FC236}">
                <a16:creationId xmlns:a16="http://schemas.microsoft.com/office/drawing/2014/main" id="{64744019-5757-DB4D-8249-A25466CAC5F5}"/>
              </a:ext>
            </a:extLst>
          </p:cNvPr>
          <p:cNvSpPr>
            <a:spLocks noGrp="1"/>
          </p:cNvSpPr>
          <p:nvPr>
            <p:ph type="body" idx="1"/>
          </p:nvPr>
        </p:nvSpPr>
        <p:spPr>
          <a:xfrm>
            <a:off x="839787" y="1574359"/>
            <a:ext cx="5157787" cy="433528"/>
          </a:xfrm>
        </p:spPr>
        <p:txBody>
          <a:bodyPr>
            <a:normAutofit fontScale="92500"/>
          </a:bodyPr>
          <a:lstStyle/>
          <a:p>
            <a:r>
              <a:rPr lang="fr-FR" dirty="0"/>
              <a:t>classification par priorité selon les 3 axes</a:t>
            </a:r>
          </a:p>
        </p:txBody>
      </p:sp>
      <p:graphicFrame>
        <p:nvGraphicFramePr>
          <p:cNvPr id="8" name="Espace réservé du contenu 7">
            <a:extLst>
              <a:ext uri="{FF2B5EF4-FFF2-40B4-BE49-F238E27FC236}">
                <a16:creationId xmlns:a16="http://schemas.microsoft.com/office/drawing/2014/main" id="{B9BA9CA9-5274-1140-BFE9-0F567534886B}"/>
              </a:ext>
            </a:extLst>
          </p:cNvPr>
          <p:cNvGraphicFramePr>
            <a:graphicFrameLocks noGrp="1"/>
          </p:cNvGraphicFramePr>
          <p:nvPr>
            <p:ph sz="half" idx="2"/>
            <p:extLst>
              <p:ext uri="{D42A27DB-BD31-4B8C-83A1-F6EECF244321}">
                <p14:modId xmlns:p14="http://schemas.microsoft.com/office/powerpoint/2010/main" val="2849153697"/>
              </p:ext>
            </p:extLst>
          </p:nvPr>
        </p:nvGraphicFramePr>
        <p:xfrm>
          <a:off x="405114" y="2257064"/>
          <a:ext cx="5767086" cy="3932598"/>
        </p:xfrm>
        <a:graphic>
          <a:graphicData uri="http://schemas.openxmlformats.org/drawingml/2006/table">
            <a:tbl>
              <a:tblPr firstRow="1" firstCol="1" bandRow="1">
                <a:tableStyleId>{5C22544A-7EE6-4342-B048-85BDC9FD1C3A}</a:tableStyleId>
              </a:tblPr>
              <a:tblGrid>
                <a:gridCol w="3568454">
                  <a:extLst>
                    <a:ext uri="{9D8B030D-6E8A-4147-A177-3AD203B41FA5}">
                      <a16:colId xmlns:a16="http://schemas.microsoft.com/office/drawing/2014/main" val="1286274626"/>
                    </a:ext>
                  </a:extLst>
                </a:gridCol>
                <a:gridCol w="1099316">
                  <a:extLst>
                    <a:ext uri="{9D8B030D-6E8A-4147-A177-3AD203B41FA5}">
                      <a16:colId xmlns:a16="http://schemas.microsoft.com/office/drawing/2014/main" val="56094615"/>
                    </a:ext>
                  </a:extLst>
                </a:gridCol>
                <a:gridCol w="1099316">
                  <a:extLst>
                    <a:ext uri="{9D8B030D-6E8A-4147-A177-3AD203B41FA5}">
                      <a16:colId xmlns:a16="http://schemas.microsoft.com/office/drawing/2014/main" val="583463070"/>
                    </a:ext>
                  </a:extLst>
                </a:gridCol>
              </a:tblGrid>
              <a:tr h="416964">
                <a:tc rowSpan="2">
                  <a:txBody>
                    <a:bodyPr/>
                    <a:lstStyle/>
                    <a:p>
                      <a:pPr algn="ctr">
                        <a:lnSpc>
                          <a:spcPct val="107000"/>
                        </a:lnSpc>
                        <a:spcAft>
                          <a:spcPts val="800"/>
                        </a:spcAft>
                      </a:pPr>
                      <a:r>
                        <a:rPr lang="en-US" sz="1000">
                          <a:effectLst/>
                        </a:rPr>
                        <a:t>AXES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tc gridSpan="2">
                  <a:txBody>
                    <a:bodyPr/>
                    <a:lstStyle/>
                    <a:p>
                      <a:pPr algn="ctr">
                        <a:lnSpc>
                          <a:spcPct val="107000"/>
                        </a:lnSpc>
                        <a:spcAft>
                          <a:spcPts val="800"/>
                        </a:spcAft>
                      </a:pPr>
                      <a:r>
                        <a:rPr lang="en-US" sz="1000">
                          <a:effectLst/>
                        </a:rPr>
                        <a:t>CIBLES ODD PRIORISEES</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tc hMerge="1">
                  <a:txBody>
                    <a:bodyPr/>
                    <a:lstStyle/>
                    <a:p>
                      <a:endParaRPr lang="fr-FR"/>
                    </a:p>
                  </a:txBody>
                  <a:tcPr/>
                </a:tc>
                <a:extLst>
                  <a:ext uri="{0D108BD9-81ED-4DB2-BD59-A6C34878D82A}">
                    <a16:rowId xmlns:a16="http://schemas.microsoft.com/office/drawing/2014/main" val="2880896946"/>
                  </a:ext>
                </a:extLst>
              </a:tr>
              <a:tr h="416964">
                <a:tc vMerge="1">
                  <a:txBody>
                    <a:bodyPr/>
                    <a:lstStyle/>
                    <a:p>
                      <a:endParaRPr lang="fr-FR"/>
                    </a:p>
                  </a:txBody>
                  <a:tcPr/>
                </a:tc>
                <a:tc>
                  <a:txBody>
                    <a:bodyPr/>
                    <a:lstStyle/>
                    <a:p>
                      <a:pPr algn="ctr">
                        <a:lnSpc>
                          <a:spcPct val="107000"/>
                        </a:lnSpc>
                        <a:spcAft>
                          <a:spcPts val="800"/>
                        </a:spcAft>
                      </a:pPr>
                      <a:r>
                        <a:rPr lang="fr-FR" sz="1000">
                          <a:effectLst/>
                        </a:rPr>
                        <a:t>Priorité</a:t>
                      </a:r>
                      <a:r>
                        <a:rPr lang="en-US" sz="1000">
                          <a:effectLst/>
                        </a:rPr>
                        <a:t> 1</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tc>
                  <a:txBody>
                    <a:bodyPr/>
                    <a:lstStyle/>
                    <a:p>
                      <a:pPr algn="ctr">
                        <a:lnSpc>
                          <a:spcPct val="107000"/>
                        </a:lnSpc>
                        <a:spcAft>
                          <a:spcPts val="800"/>
                        </a:spcAft>
                      </a:pPr>
                      <a:r>
                        <a:rPr lang="fr-FR" sz="1000">
                          <a:effectLst/>
                        </a:rPr>
                        <a:t>Priorité</a:t>
                      </a:r>
                      <a:r>
                        <a:rPr lang="en-US" sz="1000">
                          <a:effectLst/>
                        </a:rPr>
                        <a:t> 2</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extLst>
                  <a:ext uri="{0D108BD9-81ED-4DB2-BD59-A6C34878D82A}">
                    <a16:rowId xmlns:a16="http://schemas.microsoft.com/office/drawing/2014/main" val="919884216"/>
                  </a:ext>
                </a:extLst>
              </a:tr>
              <a:tr h="888543">
                <a:tc>
                  <a:txBody>
                    <a:bodyPr/>
                    <a:lstStyle/>
                    <a:p>
                      <a:pPr>
                        <a:lnSpc>
                          <a:spcPct val="107000"/>
                        </a:lnSpc>
                        <a:spcAft>
                          <a:spcPts val="800"/>
                        </a:spcAft>
                      </a:pPr>
                      <a:r>
                        <a:rPr lang="fr-FR" sz="1000" dirty="0">
                          <a:effectLst/>
                        </a:rPr>
                        <a:t>Axe 1 : Accélération de la transformation structurelle de l’économie et gestion durable de l’environnement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tc>
                  <a:txBody>
                    <a:bodyPr/>
                    <a:lstStyle/>
                    <a:p>
                      <a:pPr algn="ctr">
                        <a:lnSpc>
                          <a:spcPct val="107000"/>
                        </a:lnSpc>
                        <a:spcAft>
                          <a:spcPts val="800"/>
                        </a:spcAft>
                      </a:pPr>
                      <a:r>
                        <a:rPr lang="en-US" sz="1000">
                          <a:effectLst/>
                        </a:rPr>
                        <a:t>23</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tc>
                  <a:txBody>
                    <a:bodyPr/>
                    <a:lstStyle/>
                    <a:p>
                      <a:pPr algn="ctr">
                        <a:lnSpc>
                          <a:spcPct val="107000"/>
                        </a:lnSpc>
                        <a:spcAft>
                          <a:spcPts val="800"/>
                        </a:spcAft>
                      </a:pPr>
                      <a:r>
                        <a:rPr lang="en-US" sz="1000">
                          <a:effectLst/>
                        </a:rPr>
                        <a:t>10</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extLst>
                  <a:ext uri="{0D108BD9-81ED-4DB2-BD59-A6C34878D82A}">
                    <a16:rowId xmlns:a16="http://schemas.microsoft.com/office/drawing/2014/main" val="428671334"/>
                  </a:ext>
                </a:extLst>
              </a:tr>
              <a:tr h="888543">
                <a:tc>
                  <a:txBody>
                    <a:bodyPr/>
                    <a:lstStyle/>
                    <a:p>
                      <a:pPr>
                        <a:lnSpc>
                          <a:spcPct val="107000"/>
                        </a:lnSpc>
                        <a:spcAft>
                          <a:spcPts val="800"/>
                        </a:spcAft>
                      </a:pPr>
                      <a:r>
                        <a:rPr lang="fr-FR" sz="1000">
                          <a:effectLst/>
                        </a:rPr>
                        <a:t>Axe 2 : Accélération du développement du capital humain et promotion du bien-être social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tc>
                  <a:txBody>
                    <a:bodyPr/>
                    <a:lstStyle/>
                    <a:p>
                      <a:pPr algn="ctr">
                        <a:lnSpc>
                          <a:spcPct val="107000"/>
                        </a:lnSpc>
                        <a:spcAft>
                          <a:spcPts val="800"/>
                        </a:spcAft>
                      </a:pPr>
                      <a:r>
                        <a:rPr lang="en-US" sz="1000">
                          <a:effectLst/>
                        </a:rPr>
                        <a:t>12</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tc>
                  <a:txBody>
                    <a:bodyPr/>
                    <a:lstStyle/>
                    <a:p>
                      <a:pPr algn="ctr">
                        <a:lnSpc>
                          <a:spcPct val="107000"/>
                        </a:lnSpc>
                        <a:spcAft>
                          <a:spcPts val="800"/>
                        </a:spcAft>
                      </a:pPr>
                      <a:r>
                        <a:rPr lang="en-US" sz="1000">
                          <a:effectLst/>
                        </a:rPr>
                        <a:t>13</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extLst>
                  <a:ext uri="{0D108BD9-81ED-4DB2-BD59-A6C34878D82A}">
                    <a16:rowId xmlns:a16="http://schemas.microsoft.com/office/drawing/2014/main" val="3986649646"/>
                  </a:ext>
                </a:extLst>
              </a:tr>
              <a:tr h="888543">
                <a:tc>
                  <a:txBody>
                    <a:bodyPr/>
                    <a:lstStyle/>
                    <a:p>
                      <a:pPr>
                        <a:lnSpc>
                          <a:spcPct val="107000"/>
                        </a:lnSpc>
                        <a:spcAft>
                          <a:spcPts val="800"/>
                        </a:spcAft>
                      </a:pPr>
                      <a:r>
                        <a:rPr lang="fr-FR" sz="1000">
                          <a:effectLst/>
                        </a:rPr>
                        <a:t>Axe 3 : Consolidation de la gouvernance et promotion de l’Etat de droit et de la résilience humaine </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tc>
                  <a:txBody>
                    <a:bodyPr/>
                    <a:lstStyle/>
                    <a:p>
                      <a:pPr algn="ctr">
                        <a:lnSpc>
                          <a:spcPct val="107000"/>
                        </a:lnSpc>
                        <a:spcAft>
                          <a:spcPts val="800"/>
                        </a:spcAft>
                      </a:pPr>
                      <a:r>
                        <a:rPr lang="en-US" sz="1000">
                          <a:effectLst/>
                        </a:rPr>
                        <a:t>3</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tc>
                  <a:txBody>
                    <a:bodyPr/>
                    <a:lstStyle/>
                    <a:p>
                      <a:pPr algn="ctr">
                        <a:lnSpc>
                          <a:spcPct val="107000"/>
                        </a:lnSpc>
                        <a:spcAft>
                          <a:spcPts val="800"/>
                        </a:spcAft>
                      </a:pPr>
                      <a:r>
                        <a:rPr lang="en-US" sz="1000">
                          <a:effectLst/>
                        </a:rPr>
                        <a:t>1</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extLst>
                  <a:ext uri="{0D108BD9-81ED-4DB2-BD59-A6C34878D82A}">
                    <a16:rowId xmlns:a16="http://schemas.microsoft.com/office/drawing/2014/main" val="4287743444"/>
                  </a:ext>
                </a:extLst>
              </a:tr>
              <a:tr h="433041">
                <a:tc>
                  <a:txBody>
                    <a:bodyPr/>
                    <a:lstStyle/>
                    <a:p>
                      <a:pPr>
                        <a:lnSpc>
                          <a:spcPct val="107000"/>
                        </a:lnSpc>
                        <a:spcAft>
                          <a:spcPts val="800"/>
                        </a:spcAft>
                      </a:pPr>
                      <a:r>
                        <a:rPr lang="en-US" sz="1000">
                          <a:effectLst/>
                        </a:rPr>
                        <a:t>TOTAL</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tc>
                  <a:txBody>
                    <a:bodyPr/>
                    <a:lstStyle/>
                    <a:p>
                      <a:pPr algn="ctr">
                        <a:lnSpc>
                          <a:spcPct val="107000"/>
                        </a:lnSpc>
                        <a:spcAft>
                          <a:spcPts val="800"/>
                        </a:spcAft>
                      </a:pPr>
                      <a:r>
                        <a:rPr lang="en-US" sz="1000">
                          <a:effectLst/>
                        </a:rPr>
                        <a:t>38</a:t>
                      </a:r>
                      <a:endParaRPr lang="fr-FR" sz="100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tc>
                  <a:txBody>
                    <a:bodyPr/>
                    <a:lstStyle/>
                    <a:p>
                      <a:pPr algn="ctr">
                        <a:lnSpc>
                          <a:spcPct val="107000"/>
                        </a:lnSpc>
                        <a:spcAft>
                          <a:spcPts val="800"/>
                        </a:spcAft>
                      </a:pPr>
                      <a:r>
                        <a:rPr lang="en-US" sz="1000" dirty="0">
                          <a:effectLst/>
                        </a:rPr>
                        <a:t>24</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653" marR="59653" marT="0" marB="0"/>
                </a:tc>
                <a:extLst>
                  <a:ext uri="{0D108BD9-81ED-4DB2-BD59-A6C34878D82A}">
                    <a16:rowId xmlns:a16="http://schemas.microsoft.com/office/drawing/2014/main" val="1329377528"/>
                  </a:ext>
                </a:extLst>
              </a:tr>
            </a:tbl>
          </a:graphicData>
        </a:graphic>
      </p:graphicFrame>
      <p:sp>
        <p:nvSpPr>
          <p:cNvPr id="5" name="Espace réservé du texte 4">
            <a:extLst>
              <a:ext uri="{FF2B5EF4-FFF2-40B4-BE49-F238E27FC236}">
                <a16:creationId xmlns:a16="http://schemas.microsoft.com/office/drawing/2014/main" id="{8E623625-5C37-3748-94FE-DBC2E4C6D99E}"/>
              </a:ext>
            </a:extLst>
          </p:cNvPr>
          <p:cNvSpPr>
            <a:spLocks noGrp="1"/>
          </p:cNvSpPr>
          <p:nvPr>
            <p:ph type="body" sz="quarter" idx="3"/>
          </p:nvPr>
        </p:nvSpPr>
        <p:spPr>
          <a:xfrm>
            <a:off x="6693061" y="1594674"/>
            <a:ext cx="5183188" cy="433528"/>
          </a:xfrm>
        </p:spPr>
        <p:txBody>
          <a:bodyPr>
            <a:normAutofit fontScale="92500"/>
          </a:bodyPr>
          <a:lstStyle/>
          <a:p>
            <a:r>
              <a:rPr lang="fr-FR" dirty="0"/>
              <a:t>Classement selon les 4 P</a:t>
            </a:r>
          </a:p>
        </p:txBody>
      </p:sp>
      <p:graphicFrame>
        <p:nvGraphicFramePr>
          <p:cNvPr id="7" name="Diagram 44">
            <a:extLst>
              <a:ext uri="{FF2B5EF4-FFF2-40B4-BE49-F238E27FC236}">
                <a16:creationId xmlns:a16="http://schemas.microsoft.com/office/drawing/2014/main" id="{30516D0D-402C-2145-9231-B876A919F225}"/>
              </a:ext>
            </a:extLst>
          </p:cNvPr>
          <p:cNvGraphicFramePr>
            <a:graphicFrameLocks noGrp="1"/>
          </p:cNvGraphicFramePr>
          <p:nvPr>
            <p:ph sz="quarter" idx="4"/>
            <p:extLst>
              <p:ext uri="{D42A27DB-BD31-4B8C-83A1-F6EECF244321}">
                <p14:modId xmlns:p14="http://schemas.microsoft.com/office/powerpoint/2010/main" val="4122045478"/>
              </p:ext>
            </p:extLst>
          </p:nvPr>
        </p:nvGraphicFramePr>
        <p:xfrm>
          <a:off x="6603698" y="2257064"/>
          <a:ext cx="5183188" cy="3684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09612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Personnalisé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3506</TotalTime>
  <Words>1865</Words>
  <Application>Microsoft Office PowerPoint</Application>
  <PresentationFormat>Widescreen</PresentationFormat>
  <Paragraphs>213</Paragraphs>
  <Slides>15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Garamond</vt:lpstr>
      <vt:lpstr>Times New Roman</vt:lpstr>
      <vt:lpstr>Thème Office</vt:lpstr>
      <vt:lpstr>VNR LABS  FORUM POLITIQUE DE HAUT NIVEAU </vt:lpstr>
      <vt:lpstr>ÉLEMENTS DE PRESENTATION </vt:lpstr>
      <vt:lpstr>1. Contexte comorien sur les ODD </vt:lpstr>
      <vt:lpstr>2.  Processus de domestication et de priorisation </vt:lpstr>
      <vt:lpstr> Phase 1: actions de sensibilisations et appropriations  </vt:lpstr>
      <vt:lpstr>Phase 2 : priorisation et domestication des odd</vt:lpstr>
      <vt:lpstr> Phase 2 : priorisation et domestication des odd </vt:lpstr>
      <vt:lpstr>critères et méthodologie </vt:lpstr>
      <vt:lpstr>Résultats de la priorisation des ODD </vt:lpstr>
      <vt:lpstr>Phase 3: Intégration des ODD </vt:lpstr>
      <vt:lpstr>Plan Comores Emergent à l’horizon 2030</vt:lpstr>
      <vt:lpstr>3. suivi  &amp; évaluation </vt:lpstr>
      <vt:lpstr>Un cadre institutionnel de gouvernance inclusive en faveur de l’appropriation des ODD à tous les niveaux et leur mise en œuvre harmonieuse</vt:lpstr>
      <vt:lpstr>4.Principaux défis</vt:lpstr>
      <vt:lpstr>Merci de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Abdourazak IBRAHIM</dc:creator>
  <cp:lastModifiedBy>Maria Susana Castillo</cp:lastModifiedBy>
  <cp:revision>38</cp:revision>
  <dcterms:created xsi:type="dcterms:W3CDTF">2021-07-11T06:27:24Z</dcterms:created>
  <dcterms:modified xsi:type="dcterms:W3CDTF">2021-07-16T12:45:06Z</dcterms:modified>
</cp:coreProperties>
</file>