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653" r:id="rId7"/>
    <p:sldId id="652" r:id="rId8"/>
    <p:sldId id="642" r:id="rId9"/>
    <p:sldId id="654" r:id="rId10"/>
    <p:sldId id="638" r:id="rId11"/>
    <p:sldId id="658" r:id="rId12"/>
    <p:sldId id="633" r:id="rId13"/>
    <p:sldId id="280" r:id="rId14"/>
    <p:sldId id="631" r:id="rId15"/>
    <p:sldId id="659" r:id="rId16"/>
    <p:sldId id="618" r:id="rId17"/>
    <p:sldId id="648" r:id="rId18"/>
    <p:sldId id="657" r:id="rId19"/>
    <p:sldId id="650" r:id="rId20"/>
    <p:sldId id="655" r:id="rId21"/>
    <p:sldId id="662" r:id="rId22"/>
    <p:sldId id="284" r:id="rId23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Cotton" initials="JC" lastIdx="19" clrIdx="0">
    <p:extLst>
      <p:ext uri="{19B8F6BF-5375-455C-9EA6-DF929625EA0E}">
        <p15:presenceInfo xmlns:p15="http://schemas.microsoft.com/office/powerpoint/2012/main" userId="S::cottonj@caribank.org::5e686a75-0ac5-49c2-a3b1-ee0f38f726aa" providerId="AD"/>
      </p:ext>
    </p:extLst>
  </p:cmAuthor>
  <p:cmAuthor id="2" name="Dorla Humes" initials="DH" lastIdx="18" clrIdx="1">
    <p:extLst>
      <p:ext uri="{19B8F6BF-5375-455C-9EA6-DF929625EA0E}">
        <p15:presenceInfo xmlns:p15="http://schemas.microsoft.com/office/powerpoint/2012/main" userId="S::humesd@caribank.org::3467662d-425e-4cbe-bd76-0d54a9dea4cd" providerId="AD"/>
      </p:ext>
    </p:extLst>
  </p:cmAuthor>
  <p:cmAuthor id="3" name="Myka Payne" initials="MP" lastIdx="3" clrIdx="2">
    <p:extLst>
      <p:ext uri="{19B8F6BF-5375-455C-9EA6-DF929625EA0E}">
        <p15:presenceInfo xmlns:p15="http://schemas.microsoft.com/office/powerpoint/2012/main" userId="S::paynem@caribank.org::fffe7b28-96e6-4124-82df-74d3eaa6ab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70AD47"/>
    <a:srgbClr val="133C8B"/>
    <a:srgbClr val="CF1E2E"/>
    <a:srgbClr val="FFC000"/>
    <a:srgbClr val="FF0000"/>
    <a:srgbClr val="4DA1A6"/>
    <a:srgbClr val="C7314D"/>
    <a:srgbClr val="E6AB03"/>
    <a:srgbClr val="D78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79657" autoAdjust="0"/>
  </p:normalViewPr>
  <p:slideViewPr>
    <p:cSldViewPr snapToGrid="0">
      <p:cViewPr varScale="1">
        <p:scale>
          <a:sx n="76" d="100"/>
          <a:sy n="76" d="100"/>
        </p:scale>
        <p:origin x="1236" y="5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11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7DDFC-7681-48AB-B279-28FC4E4C4B83}" type="doc">
      <dgm:prSet loTypeId="urn:microsoft.com/office/officeart/2005/8/layout/hierarchy2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CB3E404-811F-46A4-A08F-6038692D2732}">
      <dgm:prSet phldrT="[Text]" custT="1"/>
      <dgm:spPr/>
      <dgm:t>
        <a:bodyPr/>
        <a:lstStyle/>
        <a:p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EVI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37776C-F623-4596-A699-2B9449EBAD98}" type="parTrans" cxnId="{5E257242-CFEF-4E58-9C44-AE806E488F9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373AB9-688F-41D4-BB3B-538B9FAE2AFC}" type="sibTrans" cxnId="{5E257242-CFEF-4E58-9C44-AE806E488F9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C53651-E0E9-476F-BA37-E80BD265469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Exposure Index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(1/2)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66C79C-0401-4E71-999A-B9C0AAFA2D0D}" type="parTrans" cxnId="{345CAE98-92E7-4018-AEE8-464E6F2248E2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91A3F8-50B5-4BFE-B9B6-70BCE8637CC0}" type="sibTrans" cxnId="{345CAE98-92E7-4018-AEE8-464E6F2248E2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9E4D6E-99F9-478F-ABC5-D7288B037A8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 dirty="0">
              <a:latin typeface="Calibri" panose="020F0502020204030204" pitchFamily="34" charset="0"/>
              <a:cs typeface="Calibri" panose="020F0502020204030204" pitchFamily="34" charset="0"/>
            </a:rPr>
            <a:t>Size sub-index</a:t>
          </a:r>
          <a:r>
            <a:rPr lang="en-US" sz="700" b="0" i="0" dirty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>
            <a:buFont typeface="Arial" panose="020B0604020202020204" pitchFamily="34" charset="0"/>
            <a:buChar char="•"/>
          </a:pPr>
          <a:r>
            <a:rPr lang="en-US" sz="700" b="0" i="0" dirty="0">
              <a:latin typeface="Calibri" panose="020F0502020204030204" pitchFamily="34" charset="0"/>
              <a:cs typeface="Calibri" panose="020F0502020204030204" pitchFamily="34" charset="0"/>
            </a:rPr>
            <a:t>(1</a:t>
          </a:r>
          <a:r>
            <a:rPr lang="en-GB" sz="700" b="0" i="0" dirty="0">
              <a:latin typeface="Calibri" panose="020F0502020204030204" pitchFamily="34" charset="0"/>
              <a:cs typeface="Calibri" panose="020F0502020204030204" pitchFamily="34" charset="0"/>
            </a:rPr>
            <a:t>/8)</a:t>
          </a:r>
          <a:endParaRPr lang="en-US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6B13BF-9C6D-49CA-9BCC-997B80A1BE26}" type="parTrans" cxnId="{D26CBB4F-6CF8-49A6-87F5-838B17975852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346C98-1B70-423D-9447-91993BBB6EF1}" type="sibTrans" cxnId="{D26CBB4F-6CF8-49A6-87F5-838B17975852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AA0AB1-7AB0-46E8-8D3A-CF2A2483A51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 dirty="0">
              <a:latin typeface="Calibri" panose="020F0502020204030204" pitchFamily="34" charset="0"/>
              <a:cs typeface="Calibri" panose="020F0502020204030204" pitchFamily="34" charset="0"/>
            </a:rPr>
            <a:t>Location sub-index</a:t>
          </a:r>
          <a:r>
            <a:rPr lang="en-US" sz="700" b="0" i="0" dirty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dirty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 dirty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0AE793-FEA0-4460-ACA1-58BC9B467461}" type="parTrans" cxnId="{C3EFDD7A-AEAA-4C3C-9E16-5A3DDD32D9B0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B02722-0DE2-4CC4-8985-6968BF9C78B7}" type="sibTrans" cxnId="{C3EFDD7A-AEAA-4C3C-9E16-5A3DDD32D9B0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7FDBD3-AC8E-4165-AB96-CB61425324F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Remoteness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CED7C5-2777-4F56-843B-3807F7DF12E2}" type="parTrans" cxnId="{C7110309-F13E-49FE-8C61-8287EC7C57A3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F774EE-0696-4454-B355-B975270CD0E2}" type="sibTrans" cxnId="{C7110309-F13E-49FE-8C61-8287EC7C57A3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86D382-E858-46C1-AD93-0A4DAAFBA06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Population (1/8)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B0DAB2-2A0C-4929-BC95-E6CB023854FF}" type="parTrans" cxnId="{82CDE3EA-96AD-4DCB-A87D-95619ACA22DD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4BD632-063D-4E92-A8D7-878DE2D98B76}" type="sibTrans" cxnId="{82CDE3EA-96AD-4DCB-A87D-95619ACA22D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C2C687-15C3-4608-A234-E0B89E41A03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Economic structure sub-index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D7FA74-5363-4515-93D0-ACEF85BDE642}" type="parTrans" cxnId="{5F55C23D-4A2F-4A3C-957B-E7C20FF3FFE8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0C1AD0-8F09-4F21-87B2-8BE9065A58A0}" type="sibTrans" cxnId="{5F55C23D-4A2F-4A3C-957B-E7C20FF3FFE8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7FD437-6861-4BDC-8E0B-CB9DE296BFC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Merchandise export concentration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(1/16)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3931BA-292B-4479-93A1-56841799E577}" type="parTrans" cxnId="{F5B28A78-8FCE-46E2-B9F7-511909CCD521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9FE133-992A-4B15-94F0-C2B76713574E}" type="sibTrans" cxnId="{F5B28A78-8FCE-46E2-B9F7-511909CCD521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C639BF-638B-49EF-9E78-7C81EB328F7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Share of agriculture, hunting, forestry and fishing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(1/16)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4C2FF2-D6F0-4CE3-B87E-3B3DFB7BCFDB}" type="parTrans" cxnId="{631C8653-A91F-4855-8A99-B9A83371DD6A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27A61-DF8C-424A-81E2-723EB01B7628}" type="sibTrans" cxnId="{631C8653-A91F-4855-8A99-B9A83371DD6A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B28899-B353-4438-BD56-15C21E7DC6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Environment </a:t>
          </a:r>
        </a:p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sub-index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1B3AA-2355-46BF-9FE8-6AF6F42D8E86}" type="parTrans" cxnId="{A8FE23A7-5751-409C-8D26-C2C1A4E2D707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46BE69-E1CD-43C7-BE0C-6E39114881A9}" type="sibTrans" cxnId="{A8FE23A7-5751-409C-8D26-C2C1A4E2D707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509431-2881-4E24-8D71-D5AA58EEC4A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Share of population in low elevated coastal zones 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4F0677-9C6A-43B3-A622-3E4839438E6A}" type="parTrans" cxnId="{8FA56FFF-B2E3-49B4-8C08-1D6C4FDDDBF8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A90FA2-E5B6-4009-BB92-F80F415A131D}" type="sibTrans" cxnId="{8FA56FFF-B2E3-49B4-8C08-1D6C4FDDDBF8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6033AA-4917-4097-B1AE-7D04FDF9C9D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Shock index</a:t>
          </a:r>
        </a:p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(1/2)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0C4BD-BC53-4F2B-9919-6CE8D346AB12}" type="parTrans" cxnId="{7976E75D-C20E-4062-8E71-7DBDE0FEF98C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D8880-C449-4267-8866-0FDF91F66466}" type="sibTrans" cxnId="{7976E75D-C20E-4062-8E71-7DBDE0FEF98C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4AF924-8C18-4D75-B1A4-EAA1A1A9D63C}">
      <dgm:prSet phldrT="[Text]" custT="1"/>
      <dgm:spPr/>
      <dgm:t>
        <a:bodyPr/>
        <a:lstStyle/>
        <a:p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Trade shock </a:t>
          </a:r>
        </a:p>
        <a:p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sub-index ​</a:t>
          </a:r>
        </a:p>
        <a:p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(1/4)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C63C30-8883-4BF3-97D5-E14932040459}" type="parTrans" cxnId="{F7994289-FC5D-4EB6-9C5B-14F7DC2E666D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400F19-18E1-497E-9132-D3EAF5F13812}" type="sibTrans" cxnId="{F7994289-FC5D-4EB6-9C5B-14F7DC2E666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39A145-41B8-4658-893C-1CD2594622B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Instability of exports of goods and services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(1/4)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A06D16-7014-4478-90E0-668718EA0A1F}" type="parTrans" cxnId="{05AA5006-50D7-443F-81C8-852D6F08E88F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9879A-985B-40B6-95FD-5992674E69A1}" type="sibTrans" cxnId="{05AA5006-50D7-443F-81C8-852D6F08E88F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706453-BB3C-4169-9FD2-85544AAF50F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Natural shock </a:t>
          </a:r>
        </a:p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sub-index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(1/4)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</a:p>
      </dgm:t>
    </dgm:pt>
    <dgm:pt modelId="{FD220850-1355-4AA9-B207-CDD6247B3CCD}" type="parTrans" cxnId="{AD639D52-89FE-464D-B37A-B50A50EB0697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59F22A-D54E-47CE-95DB-34F73B3EB92B}" type="sibTrans" cxnId="{AD639D52-89FE-464D-B37A-B50A50EB0697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36B307-23EF-4D4A-94AE-A9DCCA83E05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Victims of natural disasters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</a:p>
      </dgm:t>
    </dgm:pt>
    <dgm:pt modelId="{D74426F1-4266-4C27-8C2B-FD05EC240BD7}" type="parTrans" cxnId="{4B4EB67E-95CA-427A-8573-CD0BAA3DB996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0DBE36-F47A-410D-98EC-FD3EA5563E5B}" type="sibTrans" cxnId="{4B4EB67E-95CA-427A-8573-CD0BAA3DB996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40D95A-4ED9-4850-83CC-3303CF56DB4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Instability of agricultural production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</a:p>
      </dgm:t>
    </dgm:pt>
    <dgm:pt modelId="{AF26C584-8BE3-4A8C-A1BD-ED90990D5879}" type="parTrans" cxnId="{6CCA3546-0447-4088-967B-B4232F791BBF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F70B22-2E29-4C21-AE52-D700FB341372}" type="sibTrans" cxnId="{6CCA3546-0447-4088-967B-B4232F791BBF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2E9505-1CE0-4657-A004-6D9FD510D12B}" type="pres">
      <dgm:prSet presAssocID="{FC47DDFC-7681-48AB-B279-28FC4E4C4B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C4BBBA-0638-435A-A0FC-CE0F0A5CBE4F}" type="pres">
      <dgm:prSet presAssocID="{6CB3E404-811F-46A4-A08F-6038692D2732}" presName="root1" presStyleCnt="0"/>
      <dgm:spPr/>
    </dgm:pt>
    <dgm:pt modelId="{72D6A05E-2364-4C32-BE16-618365872CB5}" type="pres">
      <dgm:prSet presAssocID="{6CB3E404-811F-46A4-A08F-6038692D2732}" presName="LevelOneTextNode" presStyleLbl="node0" presStyleIdx="0" presStyleCnt="1">
        <dgm:presLayoutVars>
          <dgm:chPref val="3"/>
        </dgm:presLayoutVars>
      </dgm:prSet>
      <dgm:spPr/>
    </dgm:pt>
    <dgm:pt modelId="{45E61FAE-8121-415E-8074-C8B9B4FB5E94}" type="pres">
      <dgm:prSet presAssocID="{6CB3E404-811F-46A4-A08F-6038692D2732}" presName="level2hierChild" presStyleCnt="0"/>
      <dgm:spPr/>
    </dgm:pt>
    <dgm:pt modelId="{83F25D77-2505-43C8-B09D-419953139030}" type="pres">
      <dgm:prSet presAssocID="{5166C79C-0401-4E71-999A-B9C0AAFA2D0D}" presName="conn2-1" presStyleLbl="parChTrans1D2" presStyleIdx="0" presStyleCnt="2"/>
      <dgm:spPr/>
    </dgm:pt>
    <dgm:pt modelId="{44E9C7FC-DCC4-4D1C-AA7E-CFF2F9975CA8}" type="pres">
      <dgm:prSet presAssocID="{5166C79C-0401-4E71-999A-B9C0AAFA2D0D}" presName="connTx" presStyleLbl="parChTrans1D2" presStyleIdx="0" presStyleCnt="2"/>
      <dgm:spPr/>
    </dgm:pt>
    <dgm:pt modelId="{2158909E-8DC8-4C4D-AC70-E452C0D47460}" type="pres">
      <dgm:prSet presAssocID="{48C53651-E0E9-476F-BA37-E80BD265469D}" presName="root2" presStyleCnt="0"/>
      <dgm:spPr/>
    </dgm:pt>
    <dgm:pt modelId="{6844204B-3772-4FE7-B789-ABC41A5147B4}" type="pres">
      <dgm:prSet presAssocID="{48C53651-E0E9-476F-BA37-E80BD265469D}" presName="LevelTwoTextNode" presStyleLbl="node2" presStyleIdx="0" presStyleCnt="2" custScaleX="120123" custScaleY="212848">
        <dgm:presLayoutVars>
          <dgm:chPref val="3"/>
        </dgm:presLayoutVars>
      </dgm:prSet>
      <dgm:spPr/>
    </dgm:pt>
    <dgm:pt modelId="{1EF7CC4C-313D-4192-AD89-39B39E04473B}" type="pres">
      <dgm:prSet presAssocID="{48C53651-E0E9-476F-BA37-E80BD265469D}" presName="level3hierChild" presStyleCnt="0"/>
      <dgm:spPr/>
    </dgm:pt>
    <dgm:pt modelId="{04A9F67C-0356-4FBE-9E8F-E30FE3F6E70F}" type="pres">
      <dgm:prSet presAssocID="{DB6B13BF-9C6D-49CA-9BCC-997B80A1BE26}" presName="conn2-1" presStyleLbl="parChTrans1D3" presStyleIdx="0" presStyleCnt="6"/>
      <dgm:spPr/>
    </dgm:pt>
    <dgm:pt modelId="{610E31BD-086D-4F19-9824-5A18DCA360D5}" type="pres">
      <dgm:prSet presAssocID="{DB6B13BF-9C6D-49CA-9BCC-997B80A1BE26}" presName="connTx" presStyleLbl="parChTrans1D3" presStyleIdx="0" presStyleCnt="6"/>
      <dgm:spPr/>
    </dgm:pt>
    <dgm:pt modelId="{1D737D25-6EE5-4169-B750-FBD361244D2D}" type="pres">
      <dgm:prSet presAssocID="{F29E4D6E-99F9-478F-ABC5-D7288B037A85}" presName="root2" presStyleCnt="0"/>
      <dgm:spPr/>
    </dgm:pt>
    <dgm:pt modelId="{3C98D40D-9E28-40DB-A631-6231B6823454}" type="pres">
      <dgm:prSet presAssocID="{F29E4D6E-99F9-478F-ABC5-D7288B037A85}" presName="LevelTwoTextNode" presStyleLbl="node3" presStyleIdx="0" presStyleCnt="6" custScaleX="193861" custScaleY="189772" custLinFactNeighborX="-20147" custLinFactNeighborY="489">
        <dgm:presLayoutVars>
          <dgm:chPref val="3"/>
        </dgm:presLayoutVars>
      </dgm:prSet>
      <dgm:spPr/>
    </dgm:pt>
    <dgm:pt modelId="{0B509690-76B4-4A9D-A4AF-F6D10E2C3909}" type="pres">
      <dgm:prSet presAssocID="{F29E4D6E-99F9-478F-ABC5-D7288B037A85}" presName="level3hierChild" presStyleCnt="0"/>
      <dgm:spPr/>
    </dgm:pt>
    <dgm:pt modelId="{280195BC-E333-4BD7-94E9-9AF45702CA11}" type="pres">
      <dgm:prSet presAssocID="{DCB0DAB2-2A0C-4929-BC95-E6CB023854FF}" presName="conn2-1" presStyleLbl="parChTrans1D4" presStyleIdx="0" presStyleCnt="8"/>
      <dgm:spPr/>
    </dgm:pt>
    <dgm:pt modelId="{137CAC43-3807-4B07-8AA0-EEEFB85327BB}" type="pres">
      <dgm:prSet presAssocID="{DCB0DAB2-2A0C-4929-BC95-E6CB023854FF}" presName="connTx" presStyleLbl="parChTrans1D4" presStyleIdx="0" presStyleCnt="8"/>
      <dgm:spPr/>
    </dgm:pt>
    <dgm:pt modelId="{7A15C5FF-9F3D-4822-83F1-608605566FEB}" type="pres">
      <dgm:prSet presAssocID="{B586D382-E858-46C1-AD93-0A4DAAFBA06B}" presName="root2" presStyleCnt="0"/>
      <dgm:spPr/>
    </dgm:pt>
    <dgm:pt modelId="{8CC7156D-E25F-4B26-89D8-2BEF7A82ECE7}" type="pres">
      <dgm:prSet presAssocID="{B586D382-E858-46C1-AD93-0A4DAAFBA06B}" presName="LevelTwoTextNode" presStyleLbl="node4" presStyleIdx="0" presStyleCnt="8" custScaleX="219360" custScaleY="134125" custLinFactX="155010" custLinFactNeighborX="200000" custLinFactNeighborY="-2387">
        <dgm:presLayoutVars>
          <dgm:chPref val="3"/>
        </dgm:presLayoutVars>
      </dgm:prSet>
      <dgm:spPr/>
    </dgm:pt>
    <dgm:pt modelId="{83BC2406-A2A9-4425-BC38-34880AB401E0}" type="pres">
      <dgm:prSet presAssocID="{B586D382-E858-46C1-AD93-0A4DAAFBA06B}" presName="level3hierChild" presStyleCnt="0"/>
      <dgm:spPr/>
    </dgm:pt>
    <dgm:pt modelId="{2436791D-6A8D-4BFE-B659-5FEBDDA7222E}" type="pres">
      <dgm:prSet presAssocID="{DC0AE793-FEA0-4460-ACA1-58BC9B467461}" presName="conn2-1" presStyleLbl="parChTrans1D3" presStyleIdx="1" presStyleCnt="6"/>
      <dgm:spPr/>
    </dgm:pt>
    <dgm:pt modelId="{9F327305-772E-4978-8E71-DC75350E329E}" type="pres">
      <dgm:prSet presAssocID="{DC0AE793-FEA0-4460-ACA1-58BC9B467461}" presName="connTx" presStyleLbl="parChTrans1D3" presStyleIdx="1" presStyleCnt="6"/>
      <dgm:spPr/>
    </dgm:pt>
    <dgm:pt modelId="{8F69D4D3-AA6D-4655-9ED7-23B69B3612FB}" type="pres">
      <dgm:prSet presAssocID="{61AA0AB1-7AB0-46E8-8D3A-CF2A2483A518}" presName="root2" presStyleCnt="0"/>
      <dgm:spPr/>
    </dgm:pt>
    <dgm:pt modelId="{593AED88-8724-4B97-AEBB-BE447473DCB6}" type="pres">
      <dgm:prSet presAssocID="{61AA0AB1-7AB0-46E8-8D3A-CF2A2483A518}" presName="LevelTwoTextNode" presStyleLbl="node3" presStyleIdx="1" presStyleCnt="6" custScaleX="152294" custScaleY="229943" custLinFactNeighborX="10703" custLinFactNeighborY="39309">
        <dgm:presLayoutVars>
          <dgm:chPref val="3"/>
        </dgm:presLayoutVars>
      </dgm:prSet>
      <dgm:spPr/>
    </dgm:pt>
    <dgm:pt modelId="{C6E15BF6-03CA-4C25-B669-B1F7FEE5E6DC}" type="pres">
      <dgm:prSet presAssocID="{61AA0AB1-7AB0-46E8-8D3A-CF2A2483A518}" presName="level3hierChild" presStyleCnt="0"/>
      <dgm:spPr/>
    </dgm:pt>
    <dgm:pt modelId="{BEB6384E-82E0-4A15-B8F1-5B376BBA4D3F}" type="pres">
      <dgm:prSet presAssocID="{FACED7C5-2777-4F56-843B-3807F7DF12E2}" presName="conn2-1" presStyleLbl="parChTrans1D4" presStyleIdx="1" presStyleCnt="8"/>
      <dgm:spPr/>
    </dgm:pt>
    <dgm:pt modelId="{E4BA4D72-56D8-41E5-A30A-04D2E7417914}" type="pres">
      <dgm:prSet presAssocID="{FACED7C5-2777-4F56-843B-3807F7DF12E2}" presName="connTx" presStyleLbl="parChTrans1D4" presStyleIdx="1" presStyleCnt="8"/>
      <dgm:spPr/>
    </dgm:pt>
    <dgm:pt modelId="{67143797-4AFD-4B4A-8630-67EC7C0FF630}" type="pres">
      <dgm:prSet presAssocID="{377FDBD3-AC8E-4165-AB96-CB61425324FC}" presName="root2" presStyleCnt="0"/>
      <dgm:spPr/>
    </dgm:pt>
    <dgm:pt modelId="{EE3A8595-3047-42F6-AD33-BF3269377DE3}" type="pres">
      <dgm:prSet presAssocID="{377FDBD3-AC8E-4165-AB96-CB61425324FC}" presName="LevelTwoTextNode" presStyleLbl="node4" presStyleIdx="1" presStyleCnt="8" custScaleX="278718" custScaleY="166747" custLinFactX="88256" custLinFactNeighborX="100000" custLinFactNeighborY="-41029">
        <dgm:presLayoutVars>
          <dgm:chPref val="3"/>
        </dgm:presLayoutVars>
      </dgm:prSet>
      <dgm:spPr/>
    </dgm:pt>
    <dgm:pt modelId="{7D45FA2D-C0A3-4152-9870-FEFCEDDD4FDA}" type="pres">
      <dgm:prSet presAssocID="{377FDBD3-AC8E-4165-AB96-CB61425324FC}" presName="level3hierChild" presStyleCnt="0"/>
      <dgm:spPr/>
    </dgm:pt>
    <dgm:pt modelId="{E627E1BF-E7A0-4E53-99EA-78145339B130}" type="pres">
      <dgm:prSet presAssocID="{39D7FA74-5363-4515-93D0-ACEF85BDE642}" presName="conn2-1" presStyleLbl="parChTrans1D3" presStyleIdx="2" presStyleCnt="6"/>
      <dgm:spPr/>
    </dgm:pt>
    <dgm:pt modelId="{372DFABE-0E88-4CCB-96D2-7D2F347C32EF}" type="pres">
      <dgm:prSet presAssocID="{39D7FA74-5363-4515-93D0-ACEF85BDE642}" presName="connTx" presStyleLbl="parChTrans1D3" presStyleIdx="2" presStyleCnt="6"/>
      <dgm:spPr/>
    </dgm:pt>
    <dgm:pt modelId="{052B8FD5-5B3C-4DD2-A2B2-D9BC68A3F602}" type="pres">
      <dgm:prSet presAssocID="{57C2C687-15C3-4608-A234-E0B89E41A037}" presName="root2" presStyleCnt="0"/>
      <dgm:spPr/>
    </dgm:pt>
    <dgm:pt modelId="{6F5E8263-C12E-47DB-AD50-C742E8B09F97}" type="pres">
      <dgm:prSet presAssocID="{57C2C687-15C3-4608-A234-E0B89E41A037}" presName="LevelTwoTextNode" presStyleLbl="node3" presStyleIdx="2" presStyleCnt="6" custScaleX="179333" custScaleY="165862" custLinFactNeighborX="1057" custLinFactNeighborY="6953">
        <dgm:presLayoutVars>
          <dgm:chPref val="3"/>
        </dgm:presLayoutVars>
      </dgm:prSet>
      <dgm:spPr/>
    </dgm:pt>
    <dgm:pt modelId="{2CE7598F-1665-41DC-8356-61DDE0A7F757}" type="pres">
      <dgm:prSet presAssocID="{57C2C687-15C3-4608-A234-E0B89E41A037}" presName="level3hierChild" presStyleCnt="0"/>
      <dgm:spPr/>
    </dgm:pt>
    <dgm:pt modelId="{8C1CDA9D-5995-422F-A6D1-605131AFB61D}" type="pres">
      <dgm:prSet presAssocID="{443931BA-292B-4479-93A1-56841799E577}" presName="conn2-1" presStyleLbl="parChTrans1D4" presStyleIdx="2" presStyleCnt="8"/>
      <dgm:spPr/>
    </dgm:pt>
    <dgm:pt modelId="{F5CB3257-0006-4109-961E-369AFE2944B7}" type="pres">
      <dgm:prSet presAssocID="{443931BA-292B-4479-93A1-56841799E577}" presName="connTx" presStyleLbl="parChTrans1D4" presStyleIdx="2" presStyleCnt="8"/>
      <dgm:spPr/>
    </dgm:pt>
    <dgm:pt modelId="{9D01262F-A5CD-4A8C-940F-7BF8F2DBA7ED}" type="pres">
      <dgm:prSet presAssocID="{737FD437-6861-4BDC-8E0B-CB9DE296BFC5}" presName="root2" presStyleCnt="0"/>
      <dgm:spPr/>
    </dgm:pt>
    <dgm:pt modelId="{CC15A01B-396A-4C41-82AB-A143B72C27BB}" type="pres">
      <dgm:prSet presAssocID="{737FD437-6861-4BDC-8E0B-CB9DE296BFC5}" presName="LevelTwoTextNode" presStyleLbl="node4" presStyleIdx="2" presStyleCnt="8" custScaleX="404916" custScaleY="156138" custLinFactNeighborX="35019" custLinFactNeighborY="-31484">
        <dgm:presLayoutVars>
          <dgm:chPref val="3"/>
        </dgm:presLayoutVars>
      </dgm:prSet>
      <dgm:spPr/>
    </dgm:pt>
    <dgm:pt modelId="{AD13708C-BC4F-4EEF-88AB-5B4F469C9CF4}" type="pres">
      <dgm:prSet presAssocID="{737FD437-6861-4BDC-8E0B-CB9DE296BFC5}" presName="level3hierChild" presStyleCnt="0"/>
      <dgm:spPr/>
    </dgm:pt>
    <dgm:pt modelId="{63BD0878-8B10-4EA3-9251-96BC57506A67}" type="pres">
      <dgm:prSet presAssocID="{F74C2FF2-D6F0-4CE3-B87E-3B3DFB7BCFDB}" presName="conn2-1" presStyleLbl="parChTrans1D4" presStyleIdx="3" presStyleCnt="8"/>
      <dgm:spPr/>
    </dgm:pt>
    <dgm:pt modelId="{58B9EABF-8C4E-48A5-BF54-A5447A88A8D7}" type="pres">
      <dgm:prSet presAssocID="{F74C2FF2-D6F0-4CE3-B87E-3B3DFB7BCFDB}" presName="connTx" presStyleLbl="parChTrans1D4" presStyleIdx="3" presStyleCnt="8"/>
      <dgm:spPr/>
    </dgm:pt>
    <dgm:pt modelId="{8BD5A4D5-5D12-43AA-9CA8-7ED3F5FA0977}" type="pres">
      <dgm:prSet presAssocID="{F4C639BF-638B-49EF-9E78-7C81EB328F70}" presName="root2" presStyleCnt="0"/>
      <dgm:spPr/>
    </dgm:pt>
    <dgm:pt modelId="{2E8811EE-557E-4142-8DDB-68A2D8EAA139}" type="pres">
      <dgm:prSet presAssocID="{F4C639BF-638B-49EF-9E78-7C81EB328F70}" presName="LevelTwoTextNode" presStyleLbl="node4" presStyleIdx="3" presStyleCnt="8" custScaleX="404030" custScaleY="186736" custLinFactX="50892" custLinFactNeighborX="100000" custLinFactNeighborY="-20349">
        <dgm:presLayoutVars>
          <dgm:chPref val="3"/>
        </dgm:presLayoutVars>
      </dgm:prSet>
      <dgm:spPr/>
    </dgm:pt>
    <dgm:pt modelId="{15E5D187-70BE-4F47-AD4E-80B3EE9A7846}" type="pres">
      <dgm:prSet presAssocID="{F4C639BF-638B-49EF-9E78-7C81EB328F70}" presName="level3hierChild" presStyleCnt="0"/>
      <dgm:spPr/>
    </dgm:pt>
    <dgm:pt modelId="{C41202CB-6484-41B1-B067-F38B826032D2}" type="pres">
      <dgm:prSet presAssocID="{B131B3AA-2355-46BF-9FE8-6AF6F42D8E86}" presName="conn2-1" presStyleLbl="parChTrans1D3" presStyleIdx="3" presStyleCnt="6"/>
      <dgm:spPr/>
    </dgm:pt>
    <dgm:pt modelId="{FFF6DD10-6248-4F94-8C0F-31F9DD3800FE}" type="pres">
      <dgm:prSet presAssocID="{B131B3AA-2355-46BF-9FE8-6AF6F42D8E86}" presName="connTx" presStyleLbl="parChTrans1D3" presStyleIdx="3" presStyleCnt="6"/>
      <dgm:spPr/>
    </dgm:pt>
    <dgm:pt modelId="{6E69C54F-9F17-4DFC-AAD1-44A8CE14C48E}" type="pres">
      <dgm:prSet presAssocID="{77B28899-B353-4438-BD56-15C21E7DC633}" presName="root2" presStyleCnt="0"/>
      <dgm:spPr/>
    </dgm:pt>
    <dgm:pt modelId="{175C60B7-F4E0-4EBB-AF0B-F8A3A8A4C8E3}" type="pres">
      <dgm:prSet presAssocID="{77B28899-B353-4438-BD56-15C21E7DC633}" presName="LevelTwoTextNode" presStyleLbl="node3" presStyleIdx="3" presStyleCnt="6" custScaleX="198403" custScaleY="221088" custLinFactNeighborX="-23605" custLinFactNeighborY="-44095">
        <dgm:presLayoutVars>
          <dgm:chPref val="3"/>
        </dgm:presLayoutVars>
      </dgm:prSet>
      <dgm:spPr/>
    </dgm:pt>
    <dgm:pt modelId="{12474032-F433-4B74-AA75-B827EA55A4A0}" type="pres">
      <dgm:prSet presAssocID="{77B28899-B353-4438-BD56-15C21E7DC633}" presName="level3hierChild" presStyleCnt="0"/>
      <dgm:spPr/>
    </dgm:pt>
    <dgm:pt modelId="{EAD2A420-9640-4AE2-BE3E-EE2C4F665378}" type="pres">
      <dgm:prSet presAssocID="{784F0677-9C6A-43B3-A622-3E4839438E6A}" presName="conn2-1" presStyleLbl="parChTrans1D4" presStyleIdx="4" presStyleCnt="8"/>
      <dgm:spPr/>
    </dgm:pt>
    <dgm:pt modelId="{738A473D-C798-4573-853F-2253982368B5}" type="pres">
      <dgm:prSet presAssocID="{784F0677-9C6A-43B3-A622-3E4839438E6A}" presName="connTx" presStyleLbl="parChTrans1D4" presStyleIdx="4" presStyleCnt="8"/>
      <dgm:spPr/>
    </dgm:pt>
    <dgm:pt modelId="{4D502E25-F8D7-48AC-B859-080CC90E9510}" type="pres">
      <dgm:prSet presAssocID="{B0509431-2881-4E24-8D71-D5AA58EEC4A2}" presName="root2" presStyleCnt="0"/>
      <dgm:spPr/>
    </dgm:pt>
    <dgm:pt modelId="{E4272A2E-277E-4D36-A71A-81E26185BC60}" type="pres">
      <dgm:prSet presAssocID="{B0509431-2881-4E24-8D71-D5AA58EEC4A2}" presName="LevelTwoTextNode" presStyleLbl="node4" presStyleIdx="4" presStyleCnt="8" custScaleX="417516" custScaleY="176000" custLinFactNeighborX="87380" custLinFactNeighborY="2997">
        <dgm:presLayoutVars>
          <dgm:chPref val="3"/>
        </dgm:presLayoutVars>
      </dgm:prSet>
      <dgm:spPr/>
    </dgm:pt>
    <dgm:pt modelId="{B886ABCB-2486-41A1-A09B-D5D82E5BCE88}" type="pres">
      <dgm:prSet presAssocID="{B0509431-2881-4E24-8D71-D5AA58EEC4A2}" presName="level3hierChild" presStyleCnt="0"/>
      <dgm:spPr/>
    </dgm:pt>
    <dgm:pt modelId="{138C99ED-7788-467F-AB9B-55682F6886F9}" type="pres">
      <dgm:prSet presAssocID="{4610C4BD-BC53-4F2B-9919-6CE8D346AB12}" presName="conn2-1" presStyleLbl="parChTrans1D2" presStyleIdx="1" presStyleCnt="2"/>
      <dgm:spPr/>
    </dgm:pt>
    <dgm:pt modelId="{44284B85-D9D2-437E-B109-E1FAFBA756E7}" type="pres">
      <dgm:prSet presAssocID="{4610C4BD-BC53-4F2B-9919-6CE8D346AB12}" presName="connTx" presStyleLbl="parChTrans1D2" presStyleIdx="1" presStyleCnt="2"/>
      <dgm:spPr/>
    </dgm:pt>
    <dgm:pt modelId="{D1D2438C-2217-44A7-A964-FF95E99FC294}" type="pres">
      <dgm:prSet presAssocID="{076033AA-4917-4097-B1AE-7D04FDF9C9D1}" presName="root2" presStyleCnt="0"/>
      <dgm:spPr/>
    </dgm:pt>
    <dgm:pt modelId="{DE2FB6D6-43F6-4772-A9C9-024BCB9BC7BD}" type="pres">
      <dgm:prSet presAssocID="{076033AA-4917-4097-B1AE-7D04FDF9C9D1}" presName="LevelTwoTextNode" presStyleLbl="node2" presStyleIdx="1" presStyleCnt="2" custScaleX="112652" custScaleY="208165">
        <dgm:presLayoutVars>
          <dgm:chPref val="3"/>
        </dgm:presLayoutVars>
      </dgm:prSet>
      <dgm:spPr/>
    </dgm:pt>
    <dgm:pt modelId="{D23EF327-2C83-479A-982E-825ED4562E78}" type="pres">
      <dgm:prSet presAssocID="{076033AA-4917-4097-B1AE-7D04FDF9C9D1}" presName="level3hierChild" presStyleCnt="0"/>
      <dgm:spPr/>
    </dgm:pt>
    <dgm:pt modelId="{DFAED3F3-5655-4961-836A-DE91400652DB}" type="pres">
      <dgm:prSet presAssocID="{63C63C30-8883-4BF3-97D5-E14932040459}" presName="conn2-1" presStyleLbl="parChTrans1D3" presStyleIdx="4" presStyleCnt="6"/>
      <dgm:spPr/>
    </dgm:pt>
    <dgm:pt modelId="{8B2831A9-91B5-4BF1-9744-4DC3E920DDC2}" type="pres">
      <dgm:prSet presAssocID="{63C63C30-8883-4BF3-97D5-E14932040459}" presName="connTx" presStyleLbl="parChTrans1D3" presStyleIdx="4" presStyleCnt="6"/>
      <dgm:spPr/>
    </dgm:pt>
    <dgm:pt modelId="{D11D4421-8C97-46CA-BDA4-4D3D29C9BDD0}" type="pres">
      <dgm:prSet presAssocID="{9E4AF924-8C18-4D75-B1A4-EAA1A1A9D63C}" presName="root2" presStyleCnt="0"/>
      <dgm:spPr/>
    </dgm:pt>
    <dgm:pt modelId="{52412DE8-95DD-4588-AD10-516AB362CBE8}" type="pres">
      <dgm:prSet presAssocID="{9E4AF924-8C18-4D75-B1A4-EAA1A1A9D63C}" presName="LevelTwoTextNode" presStyleLbl="node3" presStyleIdx="4" presStyleCnt="6" custScaleX="164363" custScaleY="230149" custLinFactNeighborX="16822" custLinFactNeighborY="-13534">
        <dgm:presLayoutVars>
          <dgm:chPref val="3"/>
        </dgm:presLayoutVars>
      </dgm:prSet>
      <dgm:spPr/>
    </dgm:pt>
    <dgm:pt modelId="{7B5AE6B2-C1EE-4814-9721-EA078B4BC79A}" type="pres">
      <dgm:prSet presAssocID="{9E4AF924-8C18-4D75-B1A4-EAA1A1A9D63C}" presName="level3hierChild" presStyleCnt="0"/>
      <dgm:spPr/>
    </dgm:pt>
    <dgm:pt modelId="{6F8AB64B-9C6D-489C-B0D9-26E34E27E38C}" type="pres">
      <dgm:prSet presAssocID="{26A06D16-7014-4478-90E0-668718EA0A1F}" presName="conn2-1" presStyleLbl="parChTrans1D4" presStyleIdx="5" presStyleCnt="8"/>
      <dgm:spPr/>
    </dgm:pt>
    <dgm:pt modelId="{0AE4925D-538B-45FA-878D-F5F000C8436C}" type="pres">
      <dgm:prSet presAssocID="{26A06D16-7014-4478-90E0-668718EA0A1F}" presName="connTx" presStyleLbl="parChTrans1D4" presStyleIdx="5" presStyleCnt="8"/>
      <dgm:spPr/>
    </dgm:pt>
    <dgm:pt modelId="{57BAA2E7-5A28-417C-9A71-4536917BAC1A}" type="pres">
      <dgm:prSet presAssocID="{5239A145-41B8-4658-893C-1CD2594622B8}" presName="root2" presStyleCnt="0"/>
      <dgm:spPr/>
    </dgm:pt>
    <dgm:pt modelId="{81FC3389-9C07-4E66-9D38-F704AC60DFEE}" type="pres">
      <dgm:prSet presAssocID="{5239A145-41B8-4658-893C-1CD2594622B8}" presName="LevelTwoTextNode" presStyleLbl="node4" presStyleIdx="5" presStyleCnt="8" custScaleX="433039" custScaleY="154969" custLinFactNeighborX="29337" custLinFactNeighborY="-30701">
        <dgm:presLayoutVars>
          <dgm:chPref val="3"/>
        </dgm:presLayoutVars>
      </dgm:prSet>
      <dgm:spPr/>
    </dgm:pt>
    <dgm:pt modelId="{A8BEB318-08F6-4534-94A4-FF12CB274FDA}" type="pres">
      <dgm:prSet presAssocID="{5239A145-41B8-4658-893C-1CD2594622B8}" presName="level3hierChild" presStyleCnt="0"/>
      <dgm:spPr/>
    </dgm:pt>
    <dgm:pt modelId="{77C9FD4B-BCA1-4441-A939-008029C8A3EB}" type="pres">
      <dgm:prSet presAssocID="{FD220850-1355-4AA9-B207-CDD6247B3CCD}" presName="conn2-1" presStyleLbl="parChTrans1D3" presStyleIdx="5" presStyleCnt="6"/>
      <dgm:spPr/>
    </dgm:pt>
    <dgm:pt modelId="{517578E5-CD2D-4930-9243-8D75FCC6FEFB}" type="pres">
      <dgm:prSet presAssocID="{FD220850-1355-4AA9-B207-CDD6247B3CCD}" presName="connTx" presStyleLbl="parChTrans1D3" presStyleIdx="5" presStyleCnt="6"/>
      <dgm:spPr/>
    </dgm:pt>
    <dgm:pt modelId="{43F93253-B673-4B99-A417-543837411DD8}" type="pres">
      <dgm:prSet presAssocID="{68706453-BB3C-4169-9FD2-85544AAF50F1}" presName="root2" presStyleCnt="0"/>
      <dgm:spPr/>
    </dgm:pt>
    <dgm:pt modelId="{26E4839F-5502-4FEE-81C0-C15FA86FC111}" type="pres">
      <dgm:prSet presAssocID="{68706453-BB3C-4169-9FD2-85544AAF50F1}" presName="LevelTwoTextNode" presStyleLbl="node3" presStyleIdx="5" presStyleCnt="6" custScaleX="185936" custScaleY="240174" custLinFactNeighborX="1696" custLinFactNeighborY="59557">
        <dgm:presLayoutVars>
          <dgm:chPref val="3"/>
        </dgm:presLayoutVars>
      </dgm:prSet>
      <dgm:spPr/>
    </dgm:pt>
    <dgm:pt modelId="{D523C364-1A05-4EFC-98AC-03D94DB4E7F1}" type="pres">
      <dgm:prSet presAssocID="{68706453-BB3C-4169-9FD2-85544AAF50F1}" presName="level3hierChild" presStyleCnt="0"/>
      <dgm:spPr/>
    </dgm:pt>
    <dgm:pt modelId="{B3FCCC69-EB68-4198-A828-338C7658FC61}" type="pres">
      <dgm:prSet presAssocID="{D74426F1-4266-4C27-8C2B-FD05EC240BD7}" presName="conn2-1" presStyleLbl="parChTrans1D4" presStyleIdx="6" presStyleCnt="8"/>
      <dgm:spPr/>
    </dgm:pt>
    <dgm:pt modelId="{19702E68-AE2F-40F6-82DC-90CCB7F91F3F}" type="pres">
      <dgm:prSet presAssocID="{D74426F1-4266-4C27-8C2B-FD05EC240BD7}" presName="connTx" presStyleLbl="parChTrans1D4" presStyleIdx="6" presStyleCnt="8"/>
      <dgm:spPr/>
    </dgm:pt>
    <dgm:pt modelId="{CCAD04FF-BE64-4FD8-9A79-9CFD431EFB5D}" type="pres">
      <dgm:prSet presAssocID="{8B36B307-23EF-4D4A-94AE-A9DCCA83E05B}" presName="root2" presStyleCnt="0"/>
      <dgm:spPr/>
    </dgm:pt>
    <dgm:pt modelId="{D6D1D64F-9C76-42DB-8029-A48957CD895B}" type="pres">
      <dgm:prSet presAssocID="{8B36B307-23EF-4D4A-94AE-A9DCCA83E05B}" presName="LevelTwoTextNode" presStyleLbl="node4" presStyleIdx="6" presStyleCnt="8" custScaleX="315005" custScaleY="165025" custLinFactX="62151" custLinFactNeighborX="100000" custLinFactNeighborY="-10751">
        <dgm:presLayoutVars>
          <dgm:chPref val="3"/>
        </dgm:presLayoutVars>
      </dgm:prSet>
      <dgm:spPr/>
    </dgm:pt>
    <dgm:pt modelId="{7A3BF561-0714-4D57-8B2D-88E7FE7BB9F1}" type="pres">
      <dgm:prSet presAssocID="{8B36B307-23EF-4D4A-94AE-A9DCCA83E05B}" presName="level3hierChild" presStyleCnt="0"/>
      <dgm:spPr/>
    </dgm:pt>
    <dgm:pt modelId="{9B6BB675-5960-428B-B19D-DCB0522CBF75}" type="pres">
      <dgm:prSet presAssocID="{AF26C584-8BE3-4A8C-A1BD-ED90990D5879}" presName="conn2-1" presStyleLbl="parChTrans1D4" presStyleIdx="7" presStyleCnt="8"/>
      <dgm:spPr/>
    </dgm:pt>
    <dgm:pt modelId="{F262D6A6-4BE8-4D9A-976B-9756AE5CEE83}" type="pres">
      <dgm:prSet presAssocID="{AF26C584-8BE3-4A8C-A1BD-ED90990D5879}" presName="connTx" presStyleLbl="parChTrans1D4" presStyleIdx="7" presStyleCnt="8"/>
      <dgm:spPr/>
    </dgm:pt>
    <dgm:pt modelId="{B60D9E18-ED86-43F7-801E-EBC4EC99888A}" type="pres">
      <dgm:prSet presAssocID="{1940D95A-4ED9-4850-83CC-3303CF56DB40}" presName="root2" presStyleCnt="0"/>
      <dgm:spPr/>
    </dgm:pt>
    <dgm:pt modelId="{373C3F4D-DE60-45EE-8C6C-D8A5152B84CA}" type="pres">
      <dgm:prSet presAssocID="{1940D95A-4ED9-4850-83CC-3303CF56DB40}" presName="LevelTwoTextNode" presStyleLbl="node4" presStyleIdx="7" presStyleCnt="8" custScaleX="255415" custScaleY="150747" custLinFactX="100000" custLinFactNeighborX="125438" custLinFactNeighborY="321">
        <dgm:presLayoutVars>
          <dgm:chPref val="3"/>
        </dgm:presLayoutVars>
      </dgm:prSet>
      <dgm:spPr/>
    </dgm:pt>
    <dgm:pt modelId="{7CDACE1E-DA09-482F-AC87-AAEB3F6C5493}" type="pres">
      <dgm:prSet presAssocID="{1940D95A-4ED9-4850-83CC-3303CF56DB40}" presName="level3hierChild" presStyleCnt="0"/>
      <dgm:spPr/>
    </dgm:pt>
  </dgm:ptLst>
  <dgm:cxnLst>
    <dgm:cxn modelId="{418C6701-1CA9-4796-B54B-5F7D0EC86302}" type="presOf" srcId="{FD220850-1355-4AA9-B207-CDD6247B3CCD}" destId="{517578E5-CD2D-4930-9243-8D75FCC6FEFB}" srcOrd="1" destOrd="0" presId="urn:microsoft.com/office/officeart/2005/8/layout/hierarchy2"/>
    <dgm:cxn modelId="{2B154705-7BF0-4837-AF55-6C5FF0169743}" type="presOf" srcId="{DB6B13BF-9C6D-49CA-9BCC-997B80A1BE26}" destId="{610E31BD-086D-4F19-9824-5A18DCA360D5}" srcOrd="1" destOrd="0" presId="urn:microsoft.com/office/officeart/2005/8/layout/hierarchy2"/>
    <dgm:cxn modelId="{05AA5006-50D7-443F-81C8-852D6F08E88F}" srcId="{9E4AF924-8C18-4D75-B1A4-EAA1A1A9D63C}" destId="{5239A145-41B8-4658-893C-1CD2594622B8}" srcOrd="0" destOrd="0" parTransId="{26A06D16-7014-4478-90E0-668718EA0A1F}" sibTransId="{ECD9879A-985B-40B6-95FD-5992674E69A1}"/>
    <dgm:cxn modelId="{B7DF9F08-7432-4AFF-8B03-ACA89E30CE6C}" type="presOf" srcId="{784F0677-9C6A-43B3-A622-3E4839438E6A}" destId="{738A473D-C798-4573-853F-2253982368B5}" srcOrd="1" destOrd="0" presId="urn:microsoft.com/office/officeart/2005/8/layout/hierarchy2"/>
    <dgm:cxn modelId="{C7110309-F13E-49FE-8C61-8287EC7C57A3}" srcId="{61AA0AB1-7AB0-46E8-8D3A-CF2A2483A518}" destId="{377FDBD3-AC8E-4165-AB96-CB61425324FC}" srcOrd="0" destOrd="0" parTransId="{FACED7C5-2777-4F56-843B-3807F7DF12E2}" sibTransId="{78F774EE-0696-4454-B355-B975270CD0E2}"/>
    <dgm:cxn modelId="{18872918-9A6D-464A-B1C1-C3306CFC20CF}" type="presOf" srcId="{443931BA-292B-4479-93A1-56841799E577}" destId="{8C1CDA9D-5995-422F-A6D1-605131AFB61D}" srcOrd="0" destOrd="0" presId="urn:microsoft.com/office/officeart/2005/8/layout/hierarchy2"/>
    <dgm:cxn modelId="{DE70C41B-3A3F-4F48-B599-7EFF1C6B6BCC}" type="presOf" srcId="{F74C2FF2-D6F0-4CE3-B87E-3B3DFB7BCFDB}" destId="{58B9EABF-8C4E-48A5-BF54-A5447A88A8D7}" srcOrd="1" destOrd="0" presId="urn:microsoft.com/office/officeart/2005/8/layout/hierarchy2"/>
    <dgm:cxn modelId="{AEFC4620-99B7-49F2-9566-5D76DF53D07D}" type="presOf" srcId="{076033AA-4917-4097-B1AE-7D04FDF9C9D1}" destId="{DE2FB6D6-43F6-4772-A9C9-024BCB9BC7BD}" srcOrd="0" destOrd="0" presId="urn:microsoft.com/office/officeart/2005/8/layout/hierarchy2"/>
    <dgm:cxn modelId="{003FB224-62E9-471A-AA08-E2371E987996}" type="presOf" srcId="{DB6B13BF-9C6D-49CA-9BCC-997B80A1BE26}" destId="{04A9F67C-0356-4FBE-9E8F-E30FE3F6E70F}" srcOrd="0" destOrd="0" presId="urn:microsoft.com/office/officeart/2005/8/layout/hierarchy2"/>
    <dgm:cxn modelId="{1C0FC732-C51C-4E66-8E76-3B63846D77B7}" type="presOf" srcId="{D74426F1-4266-4C27-8C2B-FD05EC240BD7}" destId="{19702E68-AE2F-40F6-82DC-90CCB7F91F3F}" srcOrd="1" destOrd="0" presId="urn:microsoft.com/office/officeart/2005/8/layout/hierarchy2"/>
    <dgm:cxn modelId="{9BC2183B-F1DA-462B-BAE1-5331C60CEA6E}" type="presOf" srcId="{377FDBD3-AC8E-4165-AB96-CB61425324FC}" destId="{EE3A8595-3047-42F6-AD33-BF3269377DE3}" srcOrd="0" destOrd="0" presId="urn:microsoft.com/office/officeart/2005/8/layout/hierarchy2"/>
    <dgm:cxn modelId="{8C01CB3C-CF89-4C83-9587-78A969C3D743}" type="presOf" srcId="{FACED7C5-2777-4F56-843B-3807F7DF12E2}" destId="{BEB6384E-82E0-4A15-B8F1-5B376BBA4D3F}" srcOrd="0" destOrd="0" presId="urn:microsoft.com/office/officeart/2005/8/layout/hierarchy2"/>
    <dgm:cxn modelId="{5F55C23D-4A2F-4A3C-957B-E7C20FF3FFE8}" srcId="{48C53651-E0E9-476F-BA37-E80BD265469D}" destId="{57C2C687-15C3-4608-A234-E0B89E41A037}" srcOrd="2" destOrd="0" parTransId="{39D7FA74-5363-4515-93D0-ACEF85BDE642}" sibTransId="{C80C1AD0-8F09-4F21-87B2-8BE9065A58A0}"/>
    <dgm:cxn modelId="{6F23B640-3010-404C-8759-37547B876823}" type="presOf" srcId="{6CB3E404-811F-46A4-A08F-6038692D2732}" destId="{72D6A05E-2364-4C32-BE16-618365872CB5}" srcOrd="0" destOrd="0" presId="urn:microsoft.com/office/officeart/2005/8/layout/hierarchy2"/>
    <dgm:cxn modelId="{290B145D-5758-4E45-8664-F87C63A91A52}" type="presOf" srcId="{DC0AE793-FEA0-4460-ACA1-58BC9B467461}" destId="{2436791D-6A8D-4BFE-B659-5FEBDDA7222E}" srcOrd="0" destOrd="0" presId="urn:microsoft.com/office/officeart/2005/8/layout/hierarchy2"/>
    <dgm:cxn modelId="{7976E75D-C20E-4062-8E71-7DBDE0FEF98C}" srcId="{6CB3E404-811F-46A4-A08F-6038692D2732}" destId="{076033AA-4917-4097-B1AE-7D04FDF9C9D1}" srcOrd="1" destOrd="0" parTransId="{4610C4BD-BC53-4F2B-9919-6CE8D346AB12}" sibTransId="{C81D8880-C449-4267-8866-0FDF91F66466}"/>
    <dgm:cxn modelId="{D74AE55F-728D-4DB7-8A98-AFD43998F26C}" type="presOf" srcId="{DCB0DAB2-2A0C-4929-BC95-E6CB023854FF}" destId="{137CAC43-3807-4B07-8AA0-EEEFB85327BB}" srcOrd="1" destOrd="0" presId="urn:microsoft.com/office/officeart/2005/8/layout/hierarchy2"/>
    <dgm:cxn modelId="{5668CA60-A400-4425-A443-BC0FDD189ADF}" type="presOf" srcId="{FD220850-1355-4AA9-B207-CDD6247B3CCD}" destId="{77C9FD4B-BCA1-4441-A939-008029C8A3EB}" srcOrd="0" destOrd="0" presId="urn:microsoft.com/office/officeart/2005/8/layout/hierarchy2"/>
    <dgm:cxn modelId="{5E257242-CFEF-4E58-9C44-AE806E488F9D}" srcId="{FC47DDFC-7681-48AB-B279-28FC4E4C4B83}" destId="{6CB3E404-811F-46A4-A08F-6038692D2732}" srcOrd="0" destOrd="0" parTransId="{4737776C-F623-4596-A699-2B9449EBAD98}" sibTransId="{D3373AB9-688F-41D4-BB3B-538B9FAE2AFC}"/>
    <dgm:cxn modelId="{05E4C662-C586-43F3-82D2-962110C4C654}" type="presOf" srcId="{FC47DDFC-7681-48AB-B279-28FC4E4C4B83}" destId="{492E9505-1CE0-4657-A004-6D9FD510D12B}" srcOrd="0" destOrd="0" presId="urn:microsoft.com/office/officeart/2005/8/layout/hierarchy2"/>
    <dgm:cxn modelId="{DACB3F45-E809-47F1-A5E9-15A3952712AC}" type="presOf" srcId="{1940D95A-4ED9-4850-83CC-3303CF56DB40}" destId="{373C3F4D-DE60-45EE-8C6C-D8A5152B84CA}" srcOrd="0" destOrd="0" presId="urn:microsoft.com/office/officeart/2005/8/layout/hierarchy2"/>
    <dgm:cxn modelId="{6CCA3546-0447-4088-967B-B4232F791BBF}" srcId="{68706453-BB3C-4169-9FD2-85544AAF50F1}" destId="{1940D95A-4ED9-4850-83CC-3303CF56DB40}" srcOrd="1" destOrd="0" parTransId="{AF26C584-8BE3-4A8C-A1BD-ED90990D5879}" sibTransId="{1AF70B22-2E29-4C21-AE52-D700FB341372}"/>
    <dgm:cxn modelId="{EB76A748-9EC9-49A6-A0CB-4C21501F4E9C}" type="presOf" srcId="{39D7FA74-5363-4515-93D0-ACEF85BDE642}" destId="{E627E1BF-E7A0-4E53-99EA-78145339B130}" srcOrd="0" destOrd="0" presId="urn:microsoft.com/office/officeart/2005/8/layout/hierarchy2"/>
    <dgm:cxn modelId="{49401D4C-9398-40D8-B7A4-60B9DDC65753}" type="presOf" srcId="{B0509431-2881-4E24-8D71-D5AA58EEC4A2}" destId="{E4272A2E-277E-4D36-A71A-81E26185BC60}" srcOrd="0" destOrd="0" presId="urn:microsoft.com/office/officeart/2005/8/layout/hierarchy2"/>
    <dgm:cxn modelId="{C05D596D-75A7-4606-9CB8-2EE94D472D46}" type="presOf" srcId="{77B28899-B353-4438-BD56-15C21E7DC633}" destId="{175C60B7-F4E0-4EBB-AF0B-F8A3A8A4C8E3}" srcOrd="0" destOrd="0" presId="urn:microsoft.com/office/officeart/2005/8/layout/hierarchy2"/>
    <dgm:cxn modelId="{D26CBB4F-6CF8-49A6-87F5-838B17975852}" srcId="{48C53651-E0E9-476F-BA37-E80BD265469D}" destId="{F29E4D6E-99F9-478F-ABC5-D7288B037A85}" srcOrd="0" destOrd="0" parTransId="{DB6B13BF-9C6D-49CA-9BCC-997B80A1BE26}" sibTransId="{9F346C98-1B70-423D-9447-91993BBB6EF1}"/>
    <dgm:cxn modelId="{285FDB4F-C05D-41CE-AC72-FBA40EF2EAE6}" type="presOf" srcId="{F74C2FF2-D6F0-4CE3-B87E-3B3DFB7BCFDB}" destId="{63BD0878-8B10-4EA3-9251-96BC57506A67}" srcOrd="0" destOrd="0" presId="urn:microsoft.com/office/officeart/2005/8/layout/hierarchy2"/>
    <dgm:cxn modelId="{37852250-59E0-4F31-B259-ADBA7C9E9BEE}" type="presOf" srcId="{5166C79C-0401-4E71-999A-B9C0AAFA2D0D}" destId="{44E9C7FC-DCC4-4D1C-AA7E-CFF2F9975CA8}" srcOrd="1" destOrd="0" presId="urn:microsoft.com/office/officeart/2005/8/layout/hierarchy2"/>
    <dgm:cxn modelId="{AD639D52-89FE-464D-B37A-B50A50EB0697}" srcId="{076033AA-4917-4097-B1AE-7D04FDF9C9D1}" destId="{68706453-BB3C-4169-9FD2-85544AAF50F1}" srcOrd="1" destOrd="0" parTransId="{FD220850-1355-4AA9-B207-CDD6247B3CCD}" sibTransId="{8D59F22A-D54E-47CE-95DB-34F73B3EB92B}"/>
    <dgm:cxn modelId="{631C8653-A91F-4855-8A99-B9A83371DD6A}" srcId="{57C2C687-15C3-4608-A234-E0B89E41A037}" destId="{F4C639BF-638B-49EF-9E78-7C81EB328F70}" srcOrd="1" destOrd="0" parTransId="{F74C2FF2-D6F0-4CE3-B87E-3B3DFB7BCFDB}" sibTransId="{BD027A61-DF8C-424A-81E2-723EB01B7628}"/>
    <dgm:cxn modelId="{80DB4157-91C2-46B3-A46D-58BB5C11DBA5}" type="presOf" srcId="{5239A145-41B8-4658-893C-1CD2594622B8}" destId="{81FC3389-9C07-4E66-9D38-F704AC60DFEE}" srcOrd="0" destOrd="0" presId="urn:microsoft.com/office/officeart/2005/8/layout/hierarchy2"/>
    <dgm:cxn modelId="{F5B28A78-8FCE-46E2-B9F7-511909CCD521}" srcId="{57C2C687-15C3-4608-A234-E0B89E41A037}" destId="{737FD437-6861-4BDC-8E0B-CB9DE296BFC5}" srcOrd="0" destOrd="0" parTransId="{443931BA-292B-4479-93A1-56841799E577}" sibTransId="{D89FE133-992A-4B15-94F0-C2B76713574E}"/>
    <dgm:cxn modelId="{C3EFDD7A-AEAA-4C3C-9E16-5A3DDD32D9B0}" srcId="{48C53651-E0E9-476F-BA37-E80BD265469D}" destId="{61AA0AB1-7AB0-46E8-8D3A-CF2A2483A518}" srcOrd="1" destOrd="0" parTransId="{DC0AE793-FEA0-4460-ACA1-58BC9B467461}" sibTransId="{0EB02722-0DE2-4CC4-8985-6968BF9C78B7}"/>
    <dgm:cxn modelId="{6E0D4D7E-088F-4E16-8E16-CD9794F7BE16}" type="presOf" srcId="{D74426F1-4266-4C27-8C2B-FD05EC240BD7}" destId="{B3FCCC69-EB68-4198-A828-338C7658FC61}" srcOrd="0" destOrd="0" presId="urn:microsoft.com/office/officeart/2005/8/layout/hierarchy2"/>
    <dgm:cxn modelId="{4B4EB67E-95CA-427A-8573-CD0BAA3DB996}" srcId="{68706453-BB3C-4169-9FD2-85544AAF50F1}" destId="{8B36B307-23EF-4D4A-94AE-A9DCCA83E05B}" srcOrd="0" destOrd="0" parTransId="{D74426F1-4266-4C27-8C2B-FD05EC240BD7}" sibTransId="{A40DBE36-F47A-410D-98EC-FD3EA5563E5B}"/>
    <dgm:cxn modelId="{F12AB97E-B388-438E-881E-2386E9FB5DA2}" type="presOf" srcId="{B131B3AA-2355-46BF-9FE8-6AF6F42D8E86}" destId="{C41202CB-6484-41B1-B067-F38B826032D2}" srcOrd="0" destOrd="0" presId="urn:microsoft.com/office/officeart/2005/8/layout/hierarchy2"/>
    <dgm:cxn modelId="{541AEB7E-78E1-45F9-A233-FE9842B68518}" type="presOf" srcId="{DCB0DAB2-2A0C-4929-BC95-E6CB023854FF}" destId="{280195BC-E333-4BD7-94E9-9AF45702CA11}" srcOrd="0" destOrd="0" presId="urn:microsoft.com/office/officeart/2005/8/layout/hierarchy2"/>
    <dgm:cxn modelId="{3B4BBA82-DD3D-48D7-9E86-C09AB5F7D00D}" type="presOf" srcId="{39D7FA74-5363-4515-93D0-ACEF85BDE642}" destId="{372DFABE-0E88-4CCB-96D2-7D2F347C32EF}" srcOrd="1" destOrd="0" presId="urn:microsoft.com/office/officeart/2005/8/layout/hierarchy2"/>
    <dgm:cxn modelId="{A60D2787-2DED-4A93-9791-B6298EC35272}" type="presOf" srcId="{57C2C687-15C3-4608-A234-E0B89E41A037}" destId="{6F5E8263-C12E-47DB-AD50-C742E8B09F97}" srcOrd="0" destOrd="0" presId="urn:microsoft.com/office/officeart/2005/8/layout/hierarchy2"/>
    <dgm:cxn modelId="{F7994289-FC5D-4EB6-9C5B-14F7DC2E666D}" srcId="{076033AA-4917-4097-B1AE-7D04FDF9C9D1}" destId="{9E4AF924-8C18-4D75-B1A4-EAA1A1A9D63C}" srcOrd="0" destOrd="0" parTransId="{63C63C30-8883-4BF3-97D5-E14932040459}" sibTransId="{74400F19-18E1-497E-9132-D3EAF5F13812}"/>
    <dgm:cxn modelId="{672C788B-5915-4D78-AB0F-95F4909DC97F}" type="presOf" srcId="{9E4AF924-8C18-4D75-B1A4-EAA1A1A9D63C}" destId="{52412DE8-95DD-4588-AD10-516AB362CBE8}" srcOrd="0" destOrd="0" presId="urn:microsoft.com/office/officeart/2005/8/layout/hierarchy2"/>
    <dgm:cxn modelId="{E358CC8C-296A-462D-A195-D0851068A841}" type="presOf" srcId="{63C63C30-8883-4BF3-97D5-E14932040459}" destId="{DFAED3F3-5655-4961-836A-DE91400652DB}" srcOrd="0" destOrd="0" presId="urn:microsoft.com/office/officeart/2005/8/layout/hierarchy2"/>
    <dgm:cxn modelId="{1D077490-06DF-4A8D-9DF4-9168FC8852B3}" type="presOf" srcId="{26A06D16-7014-4478-90E0-668718EA0A1F}" destId="{0AE4925D-538B-45FA-878D-F5F000C8436C}" srcOrd="1" destOrd="0" presId="urn:microsoft.com/office/officeart/2005/8/layout/hierarchy2"/>
    <dgm:cxn modelId="{AF4F9D93-12F2-4034-9F04-2809BC298A40}" type="presOf" srcId="{8B36B307-23EF-4D4A-94AE-A9DCCA83E05B}" destId="{D6D1D64F-9C76-42DB-8029-A48957CD895B}" srcOrd="0" destOrd="0" presId="urn:microsoft.com/office/officeart/2005/8/layout/hierarchy2"/>
    <dgm:cxn modelId="{06AC8E95-4ED2-47C8-A997-B080F6904980}" type="presOf" srcId="{B586D382-E858-46C1-AD93-0A4DAAFBA06B}" destId="{8CC7156D-E25F-4B26-89D8-2BEF7A82ECE7}" srcOrd="0" destOrd="0" presId="urn:microsoft.com/office/officeart/2005/8/layout/hierarchy2"/>
    <dgm:cxn modelId="{345CAE98-92E7-4018-AEE8-464E6F2248E2}" srcId="{6CB3E404-811F-46A4-A08F-6038692D2732}" destId="{48C53651-E0E9-476F-BA37-E80BD265469D}" srcOrd="0" destOrd="0" parTransId="{5166C79C-0401-4E71-999A-B9C0AAFA2D0D}" sibTransId="{1E91A3F8-50B5-4BFE-B9B6-70BCE8637CC0}"/>
    <dgm:cxn modelId="{E8708F9A-3D48-4D25-BF26-1CEBD3F71238}" type="presOf" srcId="{737FD437-6861-4BDC-8E0B-CB9DE296BFC5}" destId="{CC15A01B-396A-4C41-82AB-A143B72C27BB}" srcOrd="0" destOrd="0" presId="urn:microsoft.com/office/officeart/2005/8/layout/hierarchy2"/>
    <dgm:cxn modelId="{6335F39A-2006-4621-BD83-8AEAF776A931}" type="presOf" srcId="{48C53651-E0E9-476F-BA37-E80BD265469D}" destId="{6844204B-3772-4FE7-B789-ABC41A5147B4}" srcOrd="0" destOrd="0" presId="urn:microsoft.com/office/officeart/2005/8/layout/hierarchy2"/>
    <dgm:cxn modelId="{C226CA9B-6E81-4C50-9801-5AC381AE62C3}" type="presOf" srcId="{443931BA-292B-4479-93A1-56841799E577}" destId="{F5CB3257-0006-4109-961E-369AFE2944B7}" srcOrd="1" destOrd="0" presId="urn:microsoft.com/office/officeart/2005/8/layout/hierarchy2"/>
    <dgm:cxn modelId="{1982B7A3-42E7-4A4B-9C1E-7F910E29FC52}" type="presOf" srcId="{F29E4D6E-99F9-478F-ABC5-D7288B037A85}" destId="{3C98D40D-9E28-40DB-A631-6231B6823454}" srcOrd="0" destOrd="0" presId="urn:microsoft.com/office/officeart/2005/8/layout/hierarchy2"/>
    <dgm:cxn modelId="{A8FE23A7-5751-409C-8D26-C2C1A4E2D707}" srcId="{48C53651-E0E9-476F-BA37-E80BD265469D}" destId="{77B28899-B353-4438-BD56-15C21E7DC633}" srcOrd="3" destOrd="0" parTransId="{B131B3AA-2355-46BF-9FE8-6AF6F42D8E86}" sibTransId="{0446BE69-E1CD-43C7-BE0C-6E39114881A9}"/>
    <dgm:cxn modelId="{2C53D4AD-4040-4BB4-ABF8-85589482B8AE}" type="presOf" srcId="{F4C639BF-638B-49EF-9E78-7C81EB328F70}" destId="{2E8811EE-557E-4142-8DDB-68A2D8EAA139}" srcOrd="0" destOrd="0" presId="urn:microsoft.com/office/officeart/2005/8/layout/hierarchy2"/>
    <dgm:cxn modelId="{AAA578AF-4611-4FC6-8BB5-E51D35022083}" type="presOf" srcId="{B131B3AA-2355-46BF-9FE8-6AF6F42D8E86}" destId="{FFF6DD10-6248-4F94-8C0F-31F9DD3800FE}" srcOrd="1" destOrd="0" presId="urn:microsoft.com/office/officeart/2005/8/layout/hierarchy2"/>
    <dgm:cxn modelId="{D42564BA-090B-43E6-8099-67A6E0D950F6}" type="presOf" srcId="{63C63C30-8883-4BF3-97D5-E14932040459}" destId="{8B2831A9-91B5-4BF1-9744-4DC3E920DDC2}" srcOrd="1" destOrd="0" presId="urn:microsoft.com/office/officeart/2005/8/layout/hierarchy2"/>
    <dgm:cxn modelId="{A2B328C1-E8DA-41D9-850C-DDF5A94CC8D0}" type="presOf" srcId="{4610C4BD-BC53-4F2B-9919-6CE8D346AB12}" destId="{44284B85-D9D2-437E-B109-E1FAFBA756E7}" srcOrd="1" destOrd="0" presId="urn:microsoft.com/office/officeart/2005/8/layout/hierarchy2"/>
    <dgm:cxn modelId="{D722B0CD-5AC6-42E8-8516-5FC5B48EC193}" type="presOf" srcId="{5166C79C-0401-4E71-999A-B9C0AAFA2D0D}" destId="{83F25D77-2505-43C8-B09D-419953139030}" srcOrd="0" destOrd="0" presId="urn:microsoft.com/office/officeart/2005/8/layout/hierarchy2"/>
    <dgm:cxn modelId="{FF5043D6-3889-46C6-B9A7-4D2163397D87}" type="presOf" srcId="{AF26C584-8BE3-4A8C-A1BD-ED90990D5879}" destId="{F262D6A6-4BE8-4D9A-976B-9756AE5CEE83}" srcOrd="1" destOrd="0" presId="urn:microsoft.com/office/officeart/2005/8/layout/hierarchy2"/>
    <dgm:cxn modelId="{82CDE3EA-96AD-4DCB-A87D-95619ACA22DD}" srcId="{F29E4D6E-99F9-478F-ABC5-D7288B037A85}" destId="{B586D382-E858-46C1-AD93-0A4DAAFBA06B}" srcOrd="0" destOrd="0" parTransId="{DCB0DAB2-2A0C-4929-BC95-E6CB023854FF}" sibTransId="{474BD632-063D-4E92-A8D7-878DE2D98B76}"/>
    <dgm:cxn modelId="{44F25DEB-24C0-4F57-A629-A8C40DC20AF6}" type="presOf" srcId="{FACED7C5-2777-4F56-843B-3807F7DF12E2}" destId="{E4BA4D72-56D8-41E5-A30A-04D2E7417914}" srcOrd="1" destOrd="0" presId="urn:microsoft.com/office/officeart/2005/8/layout/hierarchy2"/>
    <dgm:cxn modelId="{B2FB4AEB-922F-4A0F-AA1F-021888D10E59}" type="presOf" srcId="{AF26C584-8BE3-4A8C-A1BD-ED90990D5879}" destId="{9B6BB675-5960-428B-B19D-DCB0522CBF75}" srcOrd="0" destOrd="0" presId="urn:microsoft.com/office/officeart/2005/8/layout/hierarchy2"/>
    <dgm:cxn modelId="{CC72CAEB-8633-4C34-8481-78E034217533}" type="presOf" srcId="{26A06D16-7014-4478-90E0-668718EA0A1F}" destId="{6F8AB64B-9C6D-489C-B0D9-26E34E27E38C}" srcOrd="0" destOrd="0" presId="urn:microsoft.com/office/officeart/2005/8/layout/hierarchy2"/>
    <dgm:cxn modelId="{F3EF4BEC-1DA7-40B2-AE93-DC9E7E78BF75}" type="presOf" srcId="{784F0677-9C6A-43B3-A622-3E4839438E6A}" destId="{EAD2A420-9640-4AE2-BE3E-EE2C4F665378}" srcOrd="0" destOrd="0" presId="urn:microsoft.com/office/officeart/2005/8/layout/hierarchy2"/>
    <dgm:cxn modelId="{C50CAEEF-DEC9-443B-8605-8FEC34CC9BC7}" type="presOf" srcId="{61AA0AB1-7AB0-46E8-8D3A-CF2A2483A518}" destId="{593AED88-8724-4B97-AEBB-BE447473DCB6}" srcOrd="0" destOrd="0" presId="urn:microsoft.com/office/officeart/2005/8/layout/hierarchy2"/>
    <dgm:cxn modelId="{CAFC23F5-B373-41C4-A5E2-51D14E4182AB}" type="presOf" srcId="{4610C4BD-BC53-4F2B-9919-6CE8D346AB12}" destId="{138C99ED-7788-467F-AB9B-55682F6886F9}" srcOrd="0" destOrd="0" presId="urn:microsoft.com/office/officeart/2005/8/layout/hierarchy2"/>
    <dgm:cxn modelId="{3C737FF7-E114-4CEE-8A25-0C30A730B9C8}" type="presOf" srcId="{DC0AE793-FEA0-4460-ACA1-58BC9B467461}" destId="{9F327305-772E-4978-8E71-DC75350E329E}" srcOrd="1" destOrd="0" presId="urn:microsoft.com/office/officeart/2005/8/layout/hierarchy2"/>
    <dgm:cxn modelId="{8FA56FFF-B2E3-49B4-8C08-1D6C4FDDDBF8}" srcId="{77B28899-B353-4438-BD56-15C21E7DC633}" destId="{B0509431-2881-4E24-8D71-D5AA58EEC4A2}" srcOrd="0" destOrd="0" parTransId="{784F0677-9C6A-43B3-A622-3E4839438E6A}" sibTransId="{39A90FA2-E5B6-4009-BB92-F80F415A131D}"/>
    <dgm:cxn modelId="{F4FAF0FF-4160-4748-B7DE-3ED9C965BD8B}" type="presOf" srcId="{68706453-BB3C-4169-9FD2-85544AAF50F1}" destId="{26E4839F-5502-4FEE-81C0-C15FA86FC111}" srcOrd="0" destOrd="0" presId="urn:microsoft.com/office/officeart/2005/8/layout/hierarchy2"/>
    <dgm:cxn modelId="{27F65D14-7776-452A-A60A-000FB516DBF2}" type="presParOf" srcId="{492E9505-1CE0-4657-A004-6D9FD510D12B}" destId="{EBC4BBBA-0638-435A-A0FC-CE0F0A5CBE4F}" srcOrd="0" destOrd="0" presId="urn:microsoft.com/office/officeart/2005/8/layout/hierarchy2"/>
    <dgm:cxn modelId="{FF03E65E-7E49-4512-BBCC-FDF14ECB0937}" type="presParOf" srcId="{EBC4BBBA-0638-435A-A0FC-CE0F0A5CBE4F}" destId="{72D6A05E-2364-4C32-BE16-618365872CB5}" srcOrd="0" destOrd="0" presId="urn:microsoft.com/office/officeart/2005/8/layout/hierarchy2"/>
    <dgm:cxn modelId="{7E539121-D68C-4D07-97A0-3B96123F0FC5}" type="presParOf" srcId="{EBC4BBBA-0638-435A-A0FC-CE0F0A5CBE4F}" destId="{45E61FAE-8121-415E-8074-C8B9B4FB5E94}" srcOrd="1" destOrd="0" presId="urn:microsoft.com/office/officeart/2005/8/layout/hierarchy2"/>
    <dgm:cxn modelId="{A162F24E-98F6-4413-B49B-ACCCAC4598BE}" type="presParOf" srcId="{45E61FAE-8121-415E-8074-C8B9B4FB5E94}" destId="{83F25D77-2505-43C8-B09D-419953139030}" srcOrd="0" destOrd="0" presId="urn:microsoft.com/office/officeart/2005/8/layout/hierarchy2"/>
    <dgm:cxn modelId="{F8A10405-3947-4122-92C5-C9860A8D645B}" type="presParOf" srcId="{83F25D77-2505-43C8-B09D-419953139030}" destId="{44E9C7FC-DCC4-4D1C-AA7E-CFF2F9975CA8}" srcOrd="0" destOrd="0" presId="urn:microsoft.com/office/officeart/2005/8/layout/hierarchy2"/>
    <dgm:cxn modelId="{66CAD380-800A-4538-845E-F766C85AEF1B}" type="presParOf" srcId="{45E61FAE-8121-415E-8074-C8B9B4FB5E94}" destId="{2158909E-8DC8-4C4D-AC70-E452C0D47460}" srcOrd="1" destOrd="0" presId="urn:microsoft.com/office/officeart/2005/8/layout/hierarchy2"/>
    <dgm:cxn modelId="{2652F421-ADEA-4F8A-A42F-BADE2804E94C}" type="presParOf" srcId="{2158909E-8DC8-4C4D-AC70-E452C0D47460}" destId="{6844204B-3772-4FE7-B789-ABC41A5147B4}" srcOrd="0" destOrd="0" presId="urn:microsoft.com/office/officeart/2005/8/layout/hierarchy2"/>
    <dgm:cxn modelId="{CBB4BDA0-968D-4017-BB65-0B18790B636A}" type="presParOf" srcId="{2158909E-8DC8-4C4D-AC70-E452C0D47460}" destId="{1EF7CC4C-313D-4192-AD89-39B39E04473B}" srcOrd="1" destOrd="0" presId="urn:microsoft.com/office/officeart/2005/8/layout/hierarchy2"/>
    <dgm:cxn modelId="{BC9664EC-6783-4C31-B798-7A499FAA8D65}" type="presParOf" srcId="{1EF7CC4C-313D-4192-AD89-39B39E04473B}" destId="{04A9F67C-0356-4FBE-9E8F-E30FE3F6E70F}" srcOrd="0" destOrd="0" presId="urn:microsoft.com/office/officeart/2005/8/layout/hierarchy2"/>
    <dgm:cxn modelId="{DE67C86F-34C7-4D26-B399-B536491ABCC3}" type="presParOf" srcId="{04A9F67C-0356-4FBE-9E8F-E30FE3F6E70F}" destId="{610E31BD-086D-4F19-9824-5A18DCA360D5}" srcOrd="0" destOrd="0" presId="urn:microsoft.com/office/officeart/2005/8/layout/hierarchy2"/>
    <dgm:cxn modelId="{031D1820-940B-4045-9E9E-09D53E661B78}" type="presParOf" srcId="{1EF7CC4C-313D-4192-AD89-39B39E04473B}" destId="{1D737D25-6EE5-4169-B750-FBD361244D2D}" srcOrd="1" destOrd="0" presId="urn:microsoft.com/office/officeart/2005/8/layout/hierarchy2"/>
    <dgm:cxn modelId="{2125ECF9-E058-4B63-B68A-363809293A1B}" type="presParOf" srcId="{1D737D25-6EE5-4169-B750-FBD361244D2D}" destId="{3C98D40D-9E28-40DB-A631-6231B6823454}" srcOrd="0" destOrd="0" presId="urn:microsoft.com/office/officeart/2005/8/layout/hierarchy2"/>
    <dgm:cxn modelId="{EFC73996-16A3-4090-9EED-206B4E8D3D30}" type="presParOf" srcId="{1D737D25-6EE5-4169-B750-FBD361244D2D}" destId="{0B509690-76B4-4A9D-A4AF-F6D10E2C3909}" srcOrd="1" destOrd="0" presId="urn:microsoft.com/office/officeart/2005/8/layout/hierarchy2"/>
    <dgm:cxn modelId="{649C3C5B-C6B1-4587-9F8A-3EEBABB06345}" type="presParOf" srcId="{0B509690-76B4-4A9D-A4AF-F6D10E2C3909}" destId="{280195BC-E333-4BD7-94E9-9AF45702CA11}" srcOrd="0" destOrd="0" presId="urn:microsoft.com/office/officeart/2005/8/layout/hierarchy2"/>
    <dgm:cxn modelId="{15F2A547-AD76-46E2-A868-B9FE43D10534}" type="presParOf" srcId="{280195BC-E333-4BD7-94E9-9AF45702CA11}" destId="{137CAC43-3807-4B07-8AA0-EEEFB85327BB}" srcOrd="0" destOrd="0" presId="urn:microsoft.com/office/officeart/2005/8/layout/hierarchy2"/>
    <dgm:cxn modelId="{7D45CDB1-9E96-4B8E-83D3-11A5626B4566}" type="presParOf" srcId="{0B509690-76B4-4A9D-A4AF-F6D10E2C3909}" destId="{7A15C5FF-9F3D-4822-83F1-608605566FEB}" srcOrd="1" destOrd="0" presId="urn:microsoft.com/office/officeart/2005/8/layout/hierarchy2"/>
    <dgm:cxn modelId="{5A2C25FC-A366-4B7F-B41C-D1577FA16B64}" type="presParOf" srcId="{7A15C5FF-9F3D-4822-83F1-608605566FEB}" destId="{8CC7156D-E25F-4B26-89D8-2BEF7A82ECE7}" srcOrd="0" destOrd="0" presId="urn:microsoft.com/office/officeart/2005/8/layout/hierarchy2"/>
    <dgm:cxn modelId="{FA06ECB7-973C-4183-82A1-F629CA2FA074}" type="presParOf" srcId="{7A15C5FF-9F3D-4822-83F1-608605566FEB}" destId="{83BC2406-A2A9-4425-BC38-34880AB401E0}" srcOrd="1" destOrd="0" presId="urn:microsoft.com/office/officeart/2005/8/layout/hierarchy2"/>
    <dgm:cxn modelId="{38A7640A-CB1C-4C59-B651-C5A6D84B4E3D}" type="presParOf" srcId="{1EF7CC4C-313D-4192-AD89-39B39E04473B}" destId="{2436791D-6A8D-4BFE-B659-5FEBDDA7222E}" srcOrd="2" destOrd="0" presId="urn:microsoft.com/office/officeart/2005/8/layout/hierarchy2"/>
    <dgm:cxn modelId="{94A2D560-F6B1-4D79-841A-43418ABDC16F}" type="presParOf" srcId="{2436791D-6A8D-4BFE-B659-5FEBDDA7222E}" destId="{9F327305-772E-4978-8E71-DC75350E329E}" srcOrd="0" destOrd="0" presId="urn:microsoft.com/office/officeart/2005/8/layout/hierarchy2"/>
    <dgm:cxn modelId="{F44E318C-A9CE-4F15-A0DA-0F43E5C8532B}" type="presParOf" srcId="{1EF7CC4C-313D-4192-AD89-39B39E04473B}" destId="{8F69D4D3-AA6D-4655-9ED7-23B69B3612FB}" srcOrd="3" destOrd="0" presId="urn:microsoft.com/office/officeart/2005/8/layout/hierarchy2"/>
    <dgm:cxn modelId="{B70AE9A0-D41A-415A-B36E-B39B0C5A3D21}" type="presParOf" srcId="{8F69D4D3-AA6D-4655-9ED7-23B69B3612FB}" destId="{593AED88-8724-4B97-AEBB-BE447473DCB6}" srcOrd="0" destOrd="0" presId="urn:microsoft.com/office/officeart/2005/8/layout/hierarchy2"/>
    <dgm:cxn modelId="{435CD1F5-8B1D-472F-8A38-F320EE773C6D}" type="presParOf" srcId="{8F69D4D3-AA6D-4655-9ED7-23B69B3612FB}" destId="{C6E15BF6-03CA-4C25-B669-B1F7FEE5E6DC}" srcOrd="1" destOrd="0" presId="urn:microsoft.com/office/officeart/2005/8/layout/hierarchy2"/>
    <dgm:cxn modelId="{71871210-C8AA-4BF2-8241-85488CA22A3F}" type="presParOf" srcId="{C6E15BF6-03CA-4C25-B669-B1F7FEE5E6DC}" destId="{BEB6384E-82E0-4A15-B8F1-5B376BBA4D3F}" srcOrd="0" destOrd="0" presId="urn:microsoft.com/office/officeart/2005/8/layout/hierarchy2"/>
    <dgm:cxn modelId="{E346A55F-E327-49B3-BF15-E7719F777105}" type="presParOf" srcId="{BEB6384E-82E0-4A15-B8F1-5B376BBA4D3F}" destId="{E4BA4D72-56D8-41E5-A30A-04D2E7417914}" srcOrd="0" destOrd="0" presId="urn:microsoft.com/office/officeart/2005/8/layout/hierarchy2"/>
    <dgm:cxn modelId="{C5ED2F1F-D421-489F-A42E-CCE9BD925C6A}" type="presParOf" srcId="{C6E15BF6-03CA-4C25-B669-B1F7FEE5E6DC}" destId="{67143797-4AFD-4B4A-8630-67EC7C0FF630}" srcOrd="1" destOrd="0" presId="urn:microsoft.com/office/officeart/2005/8/layout/hierarchy2"/>
    <dgm:cxn modelId="{4FCE8A5C-C3B5-4433-980E-0D0A069A14AC}" type="presParOf" srcId="{67143797-4AFD-4B4A-8630-67EC7C0FF630}" destId="{EE3A8595-3047-42F6-AD33-BF3269377DE3}" srcOrd="0" destOrd="0" presId="urn:microsoft.com/office/officeart/2005/8/layout/hierarchy2"/>
    <dgm:cxn modelId="{9EF8BB95-274A-4566-936F-C62C9765971B}" type="presParOf" srcId="{67143797-4AFD-4B4A-8630-67EC7C0FF630}" destId="{7D45FA2D-C0A3-4152-9870-FEFCEDDD4FDA}" srcOrd="1" destOrd="0" presId="urn:microsoft.com/office/officeart/2005/8/layout/hierarchy2"/>
    <dgm:cxn modelId="{D42DB18A-C822-4FF9-8B87-3564163C0266}" type="presParOf" srcId="{1EF7CC4C-313D-4192-AD89-39B39E04473B}" destId="{E627E1BF-E7A0-4E53-99EA-78145339B130}" srcOrd="4" destOrd="0" presId="urn:microsoft.com/office/officeart/2005/8/layout/hierarchy2"/>
    <dgm:cxn modelId="{81F4600F-6E93-4E57-A80E-3A4D9B038C10}" type="presParOf" srcId="{E627E1BF-E7A0-4E53-99EA-78145339B130}" destId="{372DFABE-0E88-4CCB-96D2-7D2F347C32EF}" srcOrd="0" destOrd="0" presId="urn:microsoft.com/office/officeart/2005/8/layout/hierarchy2"/>
    <dgm:cxn modelId="{C06EFB50-BE97-42FD-A880-59E8B1BFF3E1}" type="presParOf" srcId="{1EF7CC4C-313D-4192-AD89-39B39E04473B}" destId="{052B8FD5-5B3C-4DD2-A2B2-D9BC68A3F602}" srcOrd="5" destOrd="0" presId="urn:microsoft.com/office/officeart/2005/8/layout/hierarchy2"/>
    <dgm:cxn modelId="{38BBC206-272B-4A0C-A241-D0EBE196CC35}" type="presParOf" srcId="{052B8FD5-5B3C-4DD2-A2B2-D9BC68A3F602}" destId="{6F5E8263-C12E-47DB-AD50-C742E8B09F97}" srcOrd="0" destOrd="0" presId="urn:microsoft.com/office/officeart/2005/8/layout/hierarchy2"/>
    <dgm:cxn modelId="{283B676F-092A-4534-A0D1-1562539DA405}" type="presParOf" srcId="{052B8FD5-5B3C-4DD2-A2B2-D9BC68A3F602}" destId="{2CE7598F-1665-41DC-8356-61DDE0A7F757}" srcOrd="1" destOrd="0" presId="urn:microsoft.com/office/officeart/2005/8/layout/hierarchy2"/>
    <dgm:cxn modelId="{E77F28C4-48D1-4356-A535-A706E4706427}" type="presParOf" srcId="{2CE7598F-1665-41DC-8356-61DDE0A7F757}" destId="{8C1CDA9D-5995-422F-A6D1-605131AFB61D}" srcOrd="0" destOrd="0" presId="urn:microsoft.com/office/officeart/2005/8/layout/hierarchy2"/>
    <dgm:cxn modelId="{B843D409-00F1-460F-9F10-FBB537F967E0}" type="presParOf" srcId="{8C1CDA9D-5995-422F-A6D1-605131AFB61D}" destId="{F5CB3257-0006-4109-961E-369AFE2944B7}" srcOrd="0" destOrd="0" presId="urn:microsoft.com/office/officeart/2005/8/layout/hierarchy2"/>
    <dgm:cxn modelId="{FBC84021-FE36-4DE6-A4D5-882190889D7F}" type="presParOf" srcId="{2CE7598F-1665-41DC-8356-61DDE0A7F757}" destId="{9D01262F-A5CD-4A8C-940F-7BF8F2DBA7ED}" srcOrd="1" destOrd="0" presId="urn:microsoft.com/office/officeart/2005/8/layout/hierarchy2"/>
    <dgm:cxn modelId="{D7E4F882-5055-4DC9-9734-8F2705F3C56D}" type="presParOf" srcId="{9D01262F-A5CD-4A8C-940F-7BF8F2DBA7ED}" destId="{CC15A01B-396A-4C41-82AB-A143B72C27BB}" srcOrd="0" destOrd="0" presId="urn:microsoft.com/office/officeart/2005/8/layout/hierarchy2"/>
    <dgm:cxn modelId="{4A4B6054-80A4-46DF-BCBA-D10987E09823}" type="presParOf" srcId="{9D01262F-A5CD-4A8C-940F-7BF8F2DBA7ED}" destId="{AD13708C-BC4F-4EEF-88AB-5B4F469C9CF4}" srcOrd="1" destOrd="0" presId="urn:microsoft.com/office/officeart/2005/8/layout/hierarchy2"/>
    <dgm:cxn modelId="{EA531BF0-9D8C-49A5-81AB-82759FB41868}" type="presParOf" srcId="{2CE7598F-1665-41DC-8356-61DDE0A7F757}" destId="{63BD0878-8B10-4EA3-9251-96BC57506A67}" srcOrd="2" destOrd="0" presId="urn:microsoft.com/office/officeart/2005/8/layout/hierarchy2"/>
    <dgm:cxn modelId="{AD37F8BC-85B6-47D9-A03C-8710951135B7}" type="presParOf" srcId="{63BD0878-8B10-4EA3-9251-96BC57506A67}" destId="{58B9EABF-8C4E-48A5-BF54-A5447A88A8D7}" srcOrd="0" destOrd="0" presId="urn:microsoft.com/office/officeart/2005/8/layout/hierarchy2"/>
    <dgm:cxn modelId="{2D257DA5-B944-4CA9-B0DE-B8AEF28FE0AD}" type="presParOf" srcId="{2CE7598F-1665-41DC-8356-61DDE0A7F757}" destId="{8BD5A4D5-5D12-43AA-9CA8-7ED3F5FA0977}" srcOrd="3" destOrd="0" presId="urn:microsoft.com/office/officeart/2005/8/layout/hierarchy2"/>
    <dgm:cxn modelId="{700AA083-7020-477A-9381-23754FEE201A}" type="presParOf" srcId="{8BD5A4D5-5D12-43AA-9CA8-7ED3F5FA0977}" destId="{2E8811EE-557E-4142-8DDB-68A2D8EAA139}" srcOrd="0" destOrd="0" presId="urn:microsoft.com/office/officeart/2005/8/layout/hierarchy2"/>
    <dgm:cxn modelId="{DA78B9F3-1A68-49D2-8A8C-F3D361A26F5B}" type="presParOf" srcId="{8BD5A4D5-5D12-43AA-9CA8-7ED3F5FA0977}" destId="{15E5D187-70BE-4F47-AD4E-80B3EE9A7846}" srcOrd="1" destOrd="0" presId="urn:microsoft.com/office/officeart/2005/8/layout/hierarchy2"/>
    <dgm:cxn modelId="{D12F75D7-DC5E-4F6F-BA11-762667444BE6}" type="presParOf" srcId="{1EF7CC4C-313D-4192-AD89-39B39E04473B}" destId="{C41202CB-6484-41B1-B067-F38B826032D2}" srcOrd="6" destOrd="0" presId="urn:microsoft.com/office/officeart/2005/8/layout/hierarchy2"/>
    <dgm:cxn modelId="{C8C73B14-29E7-4CD4-B8D2-3F4E77DD1E5E}" type="presParOf" srcId="{C41202CB-6484-41B1-B067-F38B826032D2}" destId="{FFF6DD10-6248-4F94-8C0F-31F9DD3800FE}" srcOrd="0" destOrd="0" presId="urn:microsoft.com/office/officeart/2005/8/layout/hierarchy2"/>
    <dgm:cxn modelId="{3FFFD308-1A1B-44F3-8D5A-4C7D99AB521B}" type="presParOf" srcId="{1EF7CC4C-313D-4192-AD89-39B39E04473B}" destId="{6E69C54F-9F17-4DFC-AAD1-44A8CE14C48E}" srcOrd="7" destOrd="0" presId="urn:microsoft.com/office/officeart/2005/8/layout/hierarchy2"/>
    <dgm:cxn modelId="{0C673C38-1D14-42AE-822D-61C7754EE457}" type="presParOf" srcId="{6E69C54F-9F17-4DFC-AAD1-44A8CE14C48E}" destId="{175C60B7-F4E0-4EBB-AF0B-F8A3A8A4C8E3}" srcOrd="0" destOrd="0" presId="urn:microsoft.com/office/officeart/2005/8/layout/hierarchy2"/>
    <dgm:cxn modelId="{5432C6E8-755F-43A5-AAD7-0B57C86A89E6}" type="presParOf" srcId="{6E69C54F-9F17-4DFC-AAD1-44A8CE14C48E}" destId="{12474032-F433-4B74-AA75-B827EA55A4A0}" srcOrd="1" destOrd="0" presId="urn:microsoft.com/office/officeart/2005/8/layout/hierarchy2"/>
    <dgm:cxn modelId="{921E9D45-D77E-43A9-9CF5-95113182F452}" type="presParOf" srcId="{12474032-F433-4B74-AA75-B827EA55A4A0}" destId="{EAD2A420-9640-4AE2-BE3E-EE2C4F665378}" srcOrd="0" destOrd="0" presId="urn:microsoft.com/office/officeart/2005/8/layout/hierarchy2"/>
    <dgm:cxn modelId="{F6858323-1DC3-4456-85DC-88B5ED59540F}" type="presParOf" srcId="{EAD2A420-9640-4AE2-BE3E-EE2C4F665378}" destId="{738A473D-C798-4573-853F-2253982368B5}" srcOrd="0" destOrd="0" presId="urn:microsoft.com/office/officeart/2005/8/layout/hierarchy2"/>
    <dgm:cxn modelId="{F453882F-AFAA-4D77-BC5D-2F7D7336B99F}" type="presParOf" srcId="{12474032-F433-4B74-AA75-B827EA55A4A0}" destId="{4D502E25-F8D7-48AC-B859-080CC90E9510}" srcOrd="1" destOrd="0" presId="urn:microsoft.com/office/officeart/2005/8/layout/hierarchy2"/>
    <dgm:cxn modelId="{3ABAC516-EAF4-4B26-B8DB-35E282B084C4}" type="presParOf" srcId="{4D502E25-F8D7-48AC-B859-080CC90E9510}" destId="{E4272A2E-277E-4D36-A71A-81E26185BC60}" srcOrd="0" destOrd="0" presId="urn:microsoft.com/office/officeart/2005/8/layout/hierarchy2"/>
    <dgm:cxn modelId="{13A7AFCF-A72C-4455-86FD-80760BE86DE7}" type="presParOf" srcId="{4D502E25-F8D7-48AC-B859-080CC90E9510}" destId="{B886ABCB-2486-41A1-A09B-D5D82E5BCE88}" srcOrd="1" destOrd="0" presId="urn:microsoft.com/office/officeart/2005/8/layout/hierarchy2"/>
    <dgm:cxn modelId="{8C8D0100-FFAD-4D93-8406-344B68AAF61D}" type="presParOf" srcId="{45E61FAE-8121-415E-8074-C8B9B4FB5E94}" destId="{138C99ED-7788-467F-AB9B-55682F6886F9}" srcOrd="2" destOrd="0" presId="urn:microsoft.com/office/officeart/2005/8/layout/hierarchy2"/>
    <dgm:cxn modelId="{8B475E51-9772-418A-AB2A-B8B8A44D2BEA}" type="presParOf" srcId="{138C99ED-7788-467F-AB9B-55682F6886F9}" destId="{44284B85-D9D2-437E-B109-E1FAFBA756E7}" srcOrd="0" destOrd="0" presId="urn:microsoft.com/office/officeart/2005/8/layout/hierarchy2"/>
    <dgm:cxn modelId="{91A15DF1-12C4-4F86-A0C8-07E43C053C01}" type="presParOf" srcId="{45E61FAE-8121-415E-8074-C8B9B4FB5E94}" destId="{D1D2438C-2217-44A7-A964-FF95E99FC294}" srcOrd="3" destOrd="0" presId="urn:microsoft.com/office/officeart/2005/8/layout/hierarchy2"/>
    <dgm:cxn modelId="{E7E7E5B5-001B-495D-9E15-3DA37821E1C4}" type="presParOf" srcId="{D1D2438C-2217-44A7-A964-FF95E99FC294}" destId="{DE2FB6D6-43F6-4772-A9C9-024BCB9BC7BD}" srcOrd="0" destOrd="0" presId="urn:microsoft.com/office/officeart/2005/8/layout/hierarchy2"/>
    <dgm:cxn modelId="{3D57B2E0-29C5-4878-903B-20ED6FE8F1AA}" type="presParOf" srcId="{D1D2438C-2217-44A7-A964-FF95E99FC294}" destId="{D23EF327-2C83-479A-982E-825ED4562E78}" srcOrd="1" destOrd="0" presId="urn:microsoft.com/office/officeart/2005/8/layout/hierarchy2"/>
    <dgm:cxn modelId="{88C94C4A-EE99-40CC-9A0D-337194F46B38}" type="presParOf" srcId="{D23EF327-2C83-479A-982E-825ED4562E78}" destId="{DFAED3F3-5655-4961-836A-DE91400652DB}" srcOrd="0" destOrd="0" presId="urn:microsoft.com/office/officeart/2005/8/layout/hierarchy2"/>
    <dgm:cxn modelId="{8133B7BE-259C-4DCF-B911-52621947A120}" type="presParOf" srcId="{DFAED3F3-5655-4961-836A-DE91400652DB}" destId="{8B2831A9-91B5-4BF1-9744-4DC3E920DDC2}" srcOrd="0" destOrd="0" presId="urn:microsoft.com/office/officeart/2005/8/layout/hierarchy2"/>
    <dgm:cxn modelId="{0F136EAB-C937-4DD4-AF23-C23F17099D79}" type="presParOf" srcId="{D23EF327-2C83-479A-982E-825ED4562E78}" destId="{D11D4421-8C97-46CA-BDA4-4D3D29C9BDD0}" srcOrd="1" destOrd="0" presId="urn:microsoft.com/office/officeart/2005/8/layout/hierarchy2"/>
    <dgm:cxn modelId="{850C7548-5198-41E7-A842-63E5D4ABAD27}" type="presParOf" srcId="{D11D4421-8C97-46CA-BDA4-4D3D29C9BDD0}" destId="{52412DE8-95DD-4588-AD10-516AB362CBE8}" srcOrd="0" destOrd="0" presId="urn:microsoft.com/office/officeart/2005/8/layout/hierarchy2"/>
    <dgm:cxn modelId="{007F7833-4DD4-4DEC-9E83-FBE43F09FB15}" type="presParOf" srcId="{D11D4421-8C97-46CA-BDA4-4D3D29C9BDD0}" destId="{7B5AE6B2-C1EE-4814-9721-EA078B4BC79A}" srcOrd="1" destOrd="0" presId="urn:microsoft.com/office/officeart/2005/8/layout/hierarchy2"/>
    <dgm:cxn modelId="{7459570B-5E40-4F83-A440-C15136C7CDEB}" type="presParOf" srcId="{7B5AE6B2-C1EE-4814-9721-EA078B4BC79A}" destId="{6F8AB64B-9C6D-489C-B0D9-26E34E27E38C}" srcOrd="0" destOrd="0" presId="urn:microsoft.com/office/officeart/2005/8/layout/hierarchy2"/>
    <dgm:cxn modelId="{9759D912-1654-4E6B-AF90-E0CA88EA1DBE}" type="presParOf" srcId="{6F8AB64B-9C6D-489C-B0D9-26E34E27E38C}" destId="{0AE4925D-538B-45FA-878D-F5F000C8436C}" srcOrd="0" destOrd="0" presId="urn:microsoft.com/office/officeart/2005/8/layout/hierarchy2"/>
    <dgm:cxn modelId="{21649F57-50F8-4381-9BE0-4B182496434F}" type="presParOf" srcId="{7B5AE6B2-C1EE-4814-9721-EA078B4BC79A}" destId="{57BAA2E7-5A28-417C-9A71-4536917BAC1A}" srcOrd="1" destOrd="0" presId="urn:microsoft.com/office/officeart/2005/8/layout/hierarchy2"/>
    <dgm:cxn modelId="{E3B80CD4-1053-431F-8522-4105832580D9}" type="presParOf" srcId="{57BAA2E7-5A28-417C-9A71-4536917BAC1A}" destId="{81FC3389-9C07-4E66-9D38-F704AC60DFEE}" srcOrd="0" destOrd="0" presId="urn:microsoft.com/office/officeart/2005/8/layout/hierarchy2"/>
    <dgm:cxn modelId="{11C1B932-EA05-45C2-ADF7-7E85E163449F}" type="presParOf" srcId="{57BAA2E7-5A28-417C-9A71-4536917BAC1A}" destId="{A8BEB318-08F6-4534-94A4-FF12CB274FDA}" srcOrd="1" destOrd="0" presId="urn:microsoft.com/office/officeart/2005/8/layout/hierarchy2"/>
    <dgm:cxn modelId="{F47D3153-15CE-4A8C-9507-192580C40A4B}" type="presParOf" srcId="{D23EF327-2C83-479A-982E-825ED4562E78}" destId="{77C9FD4B-BCA1-4441-A939-008029C8A3EB}" srcOrd="2" destOrd="0" presId="urn:microsoft.com/office/officeart/2005/8/layout/hierarchy2"/>
    <dgm:cxn modelId="{74086989-0272-45AA-A0E7-89AD4C8C86D6}" type="presParOf" srcId="{77C9FD4B-BCA1-4441-A939-008029C8A3EB}" destId="{517578E5-CD2D-4930-9243-8D75FCC6FEFB}" srcOrd="0" destOrd="0" presId="urn:microsoft.com/office/officeart/2005/8/layout/hierarchy2"/>
    <dgm:cxn modelId="{F5A147A4-9773-47BA-8B6E-21984F07779A}" type="presParOf" srcId="{D23EF327-2C83-479A-982E-825ED4562E78}" destId="{43F93253-B673-4B99-A417-543837411DD8}" srcOrd="3" destOrd="0" presId="urn:microsoft.com/office/officeart/2005/8/layout/hierarchy2"/>
    <dgm:cxn modelId="{9EF2E456-5AB8-4CBC-A578-2B9FFED3E3D6}" type="presParOf" srcId="{43F93253-B673-4B99-A417-543837411DD8}" destId="{26E4839F-5502-4FEE-81C0-C15FA86FC111}" srcOrd="0" destOrd="0" presId="urn:microsoft.com/office/officeart/2005/8/layout/hierarchy2"/>
    <dgm:cxn modelId="{934F9898-56FD-49E9-B230-337769403702}" type="presParOf" srcId="{43F93253-B673-4B99-A417-543837411DD8}" destId="{D523C364-1A05-4EFC-98AC-03D94DB4E7F1}" srcOrd="1" destOrd="0" presId="urn:microsoft.com/office/officeart/2005/8/layout/hierarchy2"/>
    <dgm:cxn modelId="{4FFD532E-763E-4135-A571-7CF09834F730}" type="presParOf" srcId="{D523C364-1A05-4EFC-98AC-03D94DB4E7F1}" destId="{B3FCCC69-EB68-4198-A828-338C7658FC61}" srcOrd="0" destOrd="0" presId="urn:microsoft.com/office/officeart/2005/8/layout/hierarchy2"/>
    <dgm:cxn modelId="{5275F782-880B-4D80-AB8E-5F0EB85F9900}" type="presParOf" srcId="{B3FCCC69-EB68-4198-A828-338C7658FC61}" destId="{19702E68-AE2F-40F6-82DC-90CCB7F91F3F}" srcOrd="0" destOrd="0" presId="urn:microsoft.com/office/officeart/2005/8/layout/hierarchy2"/>
    <dgm:cxn modelId="{5C88B87B-E5E5-4887-9C34-2FA440BBF03A}" type="presParOf" srcId="{D523C364-1A05-4EFC-98AC-03D94DB4E7F1}" destId="{CCAD04FF-BE64-4FD8-9A79-9CFD431EFB5D}" srcOrd="1" destOrd="0" presId="urn:microsoft.com/office/officeart/2005/8/layout/hierarchy2"/>
    <dgm:cxn modelId="{65E56FFD-5404-4A78-A493-B73C025BC826}" type="presParOf" srcId="{CCAD04FF-BE64-4FD8-9A79-9CFD431EFB5D}" destId="{D6D1D64F-9C76-42DB-8029-A48957CD895B}" srcOrd="0" destOrd="0" presId="urn:microsoft.com/office/officeart/2005/8/layout/hierarchy2"/>
    <dgm:cxn modelId="{A998872C-5C37-4D6F-B3CD-B67AABC3B403}" type="presParOf" srcId="{CCAD04FF-BE64-4FD8-9A79-9CFD431EFB5D}" destId="{7A3BF561-0714-4D57-8B2D-88E7FE7BB9F1}" srcOrd="1" destOrd="0" presId="urn:microsoft.com/office/officeart/2005/8/layout/hierarchy2"/>
    <dgm:cxn modelId="{2E438AAE-175E-4D7C-B344-BBC91DED16F3}" type="presParOf" srcId="{D523C364-1A05-4EFC-98AC-03D94DB4E7F1}" destId="{9B6BB675-5960-428B-B19D-DCB0522CBF75}" srcOrd="2" destOrd="0" presId="urn:microsoft.com/office/officeart/2005/8/layout/hierarchy2"/>
    <dgm:cxn modelId="{E251934A-468C-4678-BAE2-C3921B9DE36F}" type="presParOf" srcId="{9B6BB675-5960-428B-B19D-DCB0522CBF75}" destId="{F262D6A6-4BE8-4D9A-976B-9756AE5CEE83}" srcOrd="0" destOrd="0" presId="urn:microsoft.com/office/officeart/2005/8/layout/hierarchy2"/>
    <dgm:cxn modelId="{E6A519C9-4219-4626-A1B7-941B148AF6B4}" type="presParOf" srcId="{D523C364-1A05-4EFC-98AC-03D94DB4E7F1}" destId="{B60D9E18-ED86-43F7-801E-EBC4EC99888A}" srcOrd="3" destOrd="0" presId="urn:microsoft.com/office/officeart/2005/8/layout/hierarchy2"/>
    <dgm:cxn modelId="{0870D053-09F7-4204-944A-0F2725E9AC9E}" type="presParOf" srcId="{B60D9E18-ED86-43F7-801E-EBC4EC99888A}" destId="{373C3F4D-DE60-45EE-8C6C-D8A5152B84CA}" srcOrd="0" destOrd="0" presId="urn:microsoft.com/office/officeart/2005/8/layout/hierarchy2"/>
    <dgm:cxn modelId="{C194B432-61CC-472C-BACE-8E974D8BE255}" type="presParOf" srcId="{B60D9E18-ED86-43F7-801E-EBC4EC99888A}" destId="{7CDACE1E-DA09-482F-AC87-AAEB3F6C54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7DDFC-7681-48AB-B279-28FC4E4C4B83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CB3E404-811F-46A4-A08F-6038692D2732}">
      <dgm:prSet phldrT="[Text]" custT="1"/>
      <dgm:spPr/>
      <dgm:t>
        <a:bodyPr/>
        <a:lstStyle/>
        <a:p>
          <a:r>
            <a:rPr lang="en-GB" sz="700" b="0" i="0">
              <a:latin typeface="Calibri" panose="020F0502020204030204" pitchFamily="34" charset="0"/>
              <a:cs typeface="Calibri" panose="020F0502020204030204" pitchFamily="34" charset="0"/>
            </a:rPr>
            <a:t>MVI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37776C-F623-4596-A699-2B9449EBAD98}" type="parTrans" cxnId="{5E257242-CFEF-4E58-9C44-AE806E488F9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373AB9-688F-41D4-BB3B-538B9FAE2AFC}" type="sibTrans" cxnId="{5E257242-CFEF-4E58-9C44-AE806E488F9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C53651-E0E9-476F-BA37-E80BD265469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Economic (66.68%)</a:t>
          </a:r>
        </a:p>
      </dgm:t>
    </dgm:pt>
    <dgm:pt modelId="{5166C79C-0401-4E71-999A-B9C0AAFA2D0D}" type="parTrans" cxnId="{345CAE98-92E7-4018-AEE8-464E6F2248E2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91A3F8-50B5-4BFE-B9B6-70BCE8637CC0}" type="sibTrans" cxnId="{345CAE98-92E7-4018-AEE8-464E6F2248E2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9E4D6E-99F9-478F-ABC5-D7288B037A8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 dirty="0">
              <a:latin typeface="Calibri" panose="020F0502020204030204" pitchFamily="34" charset="0"/>
              <a:cs typeface="Calibri" panose="020F0502020204030204" pitchFamily="34" charset="0"/>
            </a:rPr>
            <a:t>Export concentration (16.67%)</a:t>
          </a:r>
        </a:p>
        <a:p>
          <a:pPr>
            <a:buFont typeface="Arial" panose="020B0604020202020204" pitchFamily="34" charset="0"/>
            <a:buNone/>
          </a:pPr>
          <a:r>
            <a:rPr lang="en-US" sz="700" dirty="0">
              <a:latin typeface="Calibri" panose="020F0502020204030204" pitchFamily="34" charset="0"/>
              <a:cs typeface="Calibri" panose="020F0502020204030204" pitchFamily="34" charset="0"/>
            </a:rPr>
            <a:t> &amp; </a:t>
          </a:r>
        </a:p>
        <a:p>
          <a:pPr>
            <a:buFont typeface="Arial" panose="020B0604020202020204" pitchFamily="34" charset="0"/>
            <a:buNone/>
          </a:pPr>
          <a:r>
            <a:rPr lang="en-US" sz="700" dirty="0">
              <a:latin typeface="Calibri" panose="020F0502020204030204" pitchFamily="34" charset="0"/>
              <a:cs typeface="Calibri" panose="020F0502020204030204" pitchFamily="34" charset="0"/>
            </a:rPr>
            <a:t>Destination (16.67%)</a:t>
          </a:r>
        </a:p>
      </dgm:t>
    </dgm:pt>
    <dgm:pt modelId="{DB6B13BF-9C6D-49CA-9BCC-997B80A1BE26}" type="parTrans" cxnId="{D26CBB4F-6CF8-49A6-87F5-838B17975852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346C98-1B70-423D-9447-91993BBB6EF1}" type="sibTrans" cxnId="{D26CBB4F-6CF8-49A6-87F5-838B17975852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6033AA-4917-4097-B1AE-7D04FDF9C9D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Social​ (16.67%)</a:t>
          </a:r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0C4BD-BC53-4F2B-9919-6CE8D346AB12}" type="parTrans" cxnId="{7976E75D-C20E-4062-8E71-7DBDE0FEF98C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D8880-C449-4267-8866-0FDF91F66466}" type="sibTrans" cxnId="{7976E75D-C20E-4062-8E71-7DBDE0FEF98C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68EFEF-096D-49A1-BD1D-BBA83EB992B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Environmental (16.67%)</a:t>
          </a:r>
        </a:p>
      </dgm:t>
    </dgm:pt>
    <dgm:pt modelId="{019BE81F-C115-4805-8E3E-8ACB5A27CA88}" type="parTrans" cxnId="{3B54F6A8-59E4-4628-A363-1DA55D85D73E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FDB07B-19EE-4675-8271-68E0D5F76AF1}" type="sibTrans" cxnId="{3B54F6A8-59E4-4628-A363-1DA55D85D73E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C3B615-07D2-433E-8B5C-38C230B547B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Dependence on strategic imports (16.67%)</a:t>
          </a:r>
        </a:p>
      </dgm:t>
    </dgm:pt>
    <dgm:pt modelId="{0DAC9F49-4B18-476F-8A27-7E35D21949FF}" type="parTrans" cxnId="{779615C2-B957-4075-B2F8-8208527B73E3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63B945-E6A1-46B4-95EA-CBA5A90C840E}" type="sibTrans" cxnId="{779615C2-B957-4075-B2F8-8208527B73E3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3944E3-D974-407B-AABF-5D0F6FA2F998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Dependence on foreign capital (16.67%)</a:t>
          </a:r>
        </a:p>
      </dgm:t>
    </dgm:pt>
    <dgm:pt modelId="{4551D087-DB1C-4EB5-B1B0-FFC2A9AD7F6B}" type="parTrans" cxnId="{5BD53B45-51EA-4418-A3DD-64B1A318590A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204878-CC95-4E09-A027-025A7E81BC30}" type="sibTrans" cxnId="{5BD53B45-51EA-4418-A3DD-64B1A318590A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7276F-EA06-4DDB-962E-5A13534D581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Natural hazards &amp; Climate change (16.67%)</a:t>
          </a:r>
        </a:p>
      </dgm:t>
    </dgm:pt>
    <dgm:pt modelId="{86E0D53F-EAE4-457B-B295-186EEFD9F3D1}" type="parTrans" cxnId="{C83D9B9D-F717-4BF2-9837-C494D06DA2A1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A53CC7-705B-4F26-91FB-9D5FC9E5E5D6}" type="sibTrans" cxnId="{C83D9B9D-F717-4BF2-9837-C494D06DA2A1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A67B16-D387-48E3-A3FB-30F2749CC3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Tourists from top 3 source countries</a:t>
          </a:r>
        </a:p>
      </dgm:t>
    </dgm:pt>
    <dgm:pt modelId="{70E5B940-ADCC-448E-AA16-97BF7EAD631F}" type="parTrans" cxnId="{89119735-2BF4-4C90-AD50-EF9CA27EDBA7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E0FB32-45D3-45B5-8D78-F736220E7151}" type="sibTrans" cxnId="{89119735-2BF4-4C90-AD50-EF9CA27EDBA7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4011B2-3695-4F24-82A6-3D27339173A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Exports to top 3 trading partners</a:t>
          </a:r>
        </a:p>
      </dgm:t>
    </dgm:pt>
    <dgm:pt modelId="{079BFDE7-BAF1-4ECE-BCCE-AEC95BA705E5}" type="parTrans" cxnId="{DFD94257-D4D7-4B12-A9C2-22186BE53691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81C4DF-7AF6-4371-B90B-BD7C40372CB5}" type="sibTrans" cxnId="{DFD94257-D4D7-4B12-A9C2-22186BE53691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CFFF64-D365-47EB-B890-A947806EE62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Exports to top 3 export categories </a:t>
          </a:r>
        </a:p>
      </dgm:t>
    </dgm:pt>
    <dgm:pt modelId="{DC766660-157E-405E-8699-0E31549B014C}" type="parTrans" cxnId="{1D47DF0D-2BC8-42B9-BB60-3B16CA0D4EAD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BF5E17-827A-400D-9C24-F462F4CBBF5B}" type="sibTrans" cxnId="{1D47DF0D-2BC8-42B9-BB60-3B16CA0D4EA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BE64E7-2615-4CF3-90B2-C61DD8D75D0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Exports (% of GDP)</a:t>
          </a:r>
        </a:p>
      </dgm:t>
    </dgm:pt>
    <dgm:pt modelId="{236F1E3A-ABBD-486A-B9F2-6C1A5422334B}" type="parTrans" cxnId="{9C601362-8953-491F-B2AD-79E8329638CD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A10E72-20A9-431A-B579-648F2E21CE88}" type="sibTrans" cxnId="{9C601362-8953-491F-B2AD-79E8329638C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B354CC-DA04-4A25-80AA-97FF39B303F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Food imports (% of total imports)</a:t>
          </a:r>
        </a:p>
      </dgm:t>
    </dgm:pt>
    <dgm:pt modelId="{43EB7DCC-6820-4503-87AF-335D5716ADA1}" type="parTrans" cxnId="{898731CD-2418-40B0-BBE6-98561568FC1D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F1D4A9-A97F-4134-82F3-F18B79024360}" type="sibTrans" cxnId="{898731CD-2418-40B0-BBE6-98561568FC1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9E3A74-075D-42EB-A697-3411A83FEE74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 dirty="0">
              <a:latin typeface="Calibri" panose="020F0502020204030204" pitchFamily="34" charset="0"/>
              <a:cs typeface="Calibri" panose="020F0502020204030204" pitchFamily="34" charset="0"/>
            </a:rPr>
            <a:t>Net fuel imports (% of total imports)</a:t>
          </a:r>
        </a:p>
      </dgm:t>
    </dgm:pt>
    <dgm:pt modelId="{2A5BC9A0-015F-4392-8969-C0FCED40E9F9}" type="parTrans" cxnId="{FA2C65AC-99DA-4907-B310-266F843C9987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A5F506-BCA1-4A8E-B838-7E1C35776CCC}" type="sibTrans" cxnId="{FA2C65AC-99DA-4907-B310-266F843C9987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CAE224-7E1E-40AD-8329-D82FF01060AC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FDI inflows (% of GDP)</a:t>
          </a:r>
        </a:p>
      </dgm:t>
    </dgm:pt>
    <dgm:pt modelId="{99FDE368-79CB-48D6-A41C-BFFD796B8966}" type="parTrans" cxnId="{8DF55E19-FAE3-4A8C-9215-E6F128775BEC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DCF21C-A305-4602-9960-3B5FED5AB8BA}" type="sibTrans" cxnId="{8DF55E19-FAE3-4A8C-9215-E6F128775BEC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037C85-A19D-4A85-9B28-6066786BF37D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Personal remittances receipts (% of GDP)</a:t>
          </a:r>
        </a:p>
      </dgm:t>
    </dgm:pt>
    <dgm:pt modelId="{19AFE917-E605-4D95-9E67-3200330B2D86}" type="parTrans" cxnId="{A803DBE5-6E32-46F3-A321-9B03DBE2B0E8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D2C76C-7C93-4861-9271-B47731D22DD0}" type="sibTrans" cxnId="{A803DBE5-6E32-46F3-A321-9B03DBE2B0E8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2B7774-DD23-4311-A00A-67D0FF35766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Unemployment rate</a:t>
          </a:r>
        </a:p>
      </dgm:t>
    </dgm:pt>
    <dgm:pt modelId="{1558B535-F6EF-4232-8D8B-5E69751FE1BB}" type="parTrans" cxnId="{07730287-D9D3-4516-9B38-80A55F9549BF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E3EC77-827F-4577-B946-A8D4E00ACF82}" type="sibTrans" cxnId="{07730287-D9D3-4516-9B38-80A55F9549BF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8E78C4-1AB5-4FCE-901C-E54EC2A5357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Poor share of total population</a:t>
          </a:r>
        </a:p>
      </dgm:t>
    </dgm:pt>
    <dgm:pt modelId="{5DCB6B5E-F62B-4C5E-B3E8-F991C14FAE60}" type="parTrans" cxnId="{313E3D55-8C20-4FCC-8B2D-A093A78AB0FE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D68FC0-D835-467C-80D6-0F7E4C586408}" type="sibTrans" cxnId="{313E3D55-8C20-4FCC-8B2D-A093A78AB0FE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E7FA34-4822-4053-BE62-DA545DC3E84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Murders per 100K</a:t>
          </a:r>
        </a:p>
      </dgm:t>
    </dgm:pt>
    <dgm:pt modelId="{EE41AE7E-AA27-4453-B76D-EBA7E105A4F8}" type="parTrans" cxnId="{C7ABAE07-A1CD-4A5A-BA53-0245640773CC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0AA674-FB03-4EC6-A00E-687BC6FE1DB9}" type="sibTrans" cxnId="{C7ABAE07-A1CD-4A5A-BA53-0245640773CC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A96B92-B7CF-4C3A-8B0D-C7DDDCB3F18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>
              <a:latin typeface="Calibri" panose="020F0502020204030204" pitchFamily="34" charset="0"/>
              <a:cs typeface="Calibri" panose="020F0502020204030204" pitchFamily="34" charset="0"/>
            </a:rPr>
            <a:t>Social susceptibility (16.67%)</a:t>
          </a:r>
        </a:p>
      </dgm:t>
    </dgm:pt>
    <dgm:pt modelId="{7114FE03-6142-47D6-9375-88291C5C0B1C}" type="parTrans" cxnId="{87052424-B984-4680-8FD9-2FD98DC1F384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5386B7-4D7C-45CB-B4D1-A758C925B880}" type="sibTrans" cxnId="{87052424-B984-4680-8FD9-2FD98DC1F384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FB661C-047D-4D2A-BE9E-C6EACC7D487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Economic losses of carbon</a:t>
          </a:r>
        </a:p>
      </dgm:t>
    </dgm:pt>
    <dgm:pt modelId="{9F847F5D-17D9-49C4-87B6-2A514B4CC3FA}" type="parTrans" cxnId="{072BD95A-2670-4C34-AEBB-5B320C7DA329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546DE5-7320-4B6E-BDE3-82B313F0F418}" type="sibTrans" cxnId="{072BD95A-2670-4C34-AEBB-5B320C7DA329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8F3880-0B24-45D7-BA99-C0D14693FD0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Economic losses of climate change</a:t>
          </a:r>
        </a:p>
      </dgm:t>
    </dgm:pt>
    <dgm:pt modelId="{A4607C82-279A-427C-A91F-71B11B4A64FB}" type="parTrans" cxnId="{F59D01DB-E6E9-4CB8-A610-C0F04B9BFD99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AC9637-F970-495C-AC6D-C1BE77A2198E}" type="sibTrans" cxnId="{F59D01DB-E6E9-4CB8-A610-C0F04B9BFD99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8455FB-69DB-4E41-B5BF-3F7F4292DDE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Number of deaths (% of total population)</a:t>
          </a:r>
        </a:p>
      </dgm:t>
    </dgm:pt>
    <dgm:pt modelId="{5B0EE08F-090B-4C57-A817-FF99D91B5C57}" type="parTrans" cxnId="{B00380BC-0E41-4B08-B04F-F85A548E27CA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20913C-501B-4EFF-BFF3-64BA0B4BFB28}" type="sibTrans" cxnId="{B00380BC-0E41-4B08-B04F-F85A548E27CA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C37A3-9D8D-420A-9450-9163A751AE1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700" b="0" i="0">
              <a:latin typeface="Calibri" panose="020F0502020204030204" pitchFamily="34" charset="0"/>
              <a:cs typeface="Calibri" panose="020F0502020204030204" pitchFamily="34" charset="0"/>
            </a:rPr>
            <a:t>Number affected (% of total population)</a:t>
          </a:r>
        </a:p>
      </dgm:t>
    </dgm:pt>
    <dgm:pt modelId="{1D1E37EE-E854-45C0-8721-4A5DE3FDA58A}" type="parTrans" cxnId="{ED17487B-9561-4329-B856-D4893F00D0DD}">
      <dgm:prSet custT="1"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9F39CB-E4FB-4AAF-82E3-51BF4C799D9D}" type="sibTrans" cxnId="{ED17487B-9561-4329-B856-D4893F00D0DD}">
      <dgm:prSet/>
      <dgm:spPr/>
      <dgm:t>
        <a:bodyPr/>
        <a:lstStyle/>
        <a:p>
          <a:endParaRPr lang="en-US" sz="7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2E9505-1CE0-4657-A004-6D9FD510D12B}" type="pres">
      <dgm:prSet presAssocID="{FC47DDFC-7681-48AB-B279-28FC4E4C4B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C4BBBA-0638-435A-A0FC-CE0F0A5CBE4F}" type="pres">
      <dgm:prSet presAssocID="{6CB3E404-811F-46A4-A08F-6038692D2732}" presName="root1" presStyleCnt="0"/>
      <dgm:spPr/>
    </dgm:pt>
    <dgm:pt modelId="{72D6A05E-2364-4C32-BE16-618365872CB5}" type="pres">
      <dgm:prSet presAssocID="{6CB3E404-811F-46A4-A08F-6038692D2732}" presName="LevelOneTextNode" presStyleLbl="node0" presStyleIdx="0" presStyleCnt="1" custLinFactNeighborX="55846" custLinFactNeighborY="685">
        <dgm:presLayoutVars>
          <dgm:chPref val="3"/>
        </dgm:presLayoutVars>
      </dgm:prSet>
      <dgm:spPr/>
    </dgm:pt>
    <dgm:pt modelId="{45E61FAE-8121-415E-8074-C8B9B4FB5E94}" type="pres">
      <dgm:prSet presAssocID="{6CB3E404-811F-46A4-A08F-6038692D2732}" presName="level2hierChild" presStyleCnt="0"/>
      <dgm:spPr/>
    </dgm:pt>
    <dgm:pt modelId="{83F25D77-2505-43C8-B09D-419953139030}" type="pres">
      <dgm:prSet presAssocID="{5166C79C-0401-4E71-999A-B9C0AAFA2D0D}" presName="conn2-1" presStyleLbl="parChTrans1D2" presStyleIdx="0" presStyleCnt="3"/>
      <dgm:spPr/>
    </dgm:pt>
    <dgm:pt modelId="{44E9C7FC-DCC4-4D1C-AA7E-CFF2F9975CA8}" type="pres">
      <dgm:prSet presAssocID="{5166C79C-0401-4E71-999A-B9C0AAFA2D0D}" presName="connTx" presStyleLbl="parChTrans1D2" presStyleIdx="0" presStyleCnt="3"/>
      <dgm:spPr/>
    </dgm:pt>
    <dgm:pt modelId="{2158909E-8DC8-4C4D-AC70-E452C0D47460}" type="pres">
      <dgm:prSet presAssocID="{48C53651-E0E9-476F-BA37-E80BD265469D}" presName="root2" presStyleCnt="0"/>
      <dgm:spPr/>
    </dgm:pt>
    <dgm:pt modelId="{6844204B-3772-4FE7-B789-ABC41A5147B4}" type="pres">
      <dgm:prSet presAssocID="{48C53651-E0E9-476F-BA37-E80BD265469D}" presName="LevelTwoTextNode" presStyleLbl="node2" presStyleIdx="0" presStyleCnt="3" custScaleX="139293" custScaleY="179479" custLinFactNeighborX="30609" custLinFactNeighborY="2785">
        <dgm:presLayoutVars>
          <dgm:chPref val="3"/>
        </dgm:presLayoutVars>
      </dgm:prSet>
      <dgm:spPr/>
    </dgm:pt>
    <dgm:pt modelId="{1EF7CC4C-313D-4192-AD89-39B39E04473B}" type="pres">
      <dgm:prSet presAssocID="{48C53651-E0E9-476F-BA37-E80BD265469D}" presName="level3hierChild" presStyleCnt="0"/>
      <dgm:spPr/>
    </dgm:pt>
    <dgm:pt modelId="{04A9F67C-0356-4FBE-9E8F-E30FE3F6E70F}" type="pres">
      <dgm:prSet presAssocID="{DB6B13BF-9C6D-49CA-9BCC-997B80A1BE26}" presName="conn2-1" presStyleLbl="parChTrans1D3" presStyleIdx="0" presStyleCnt="5"/>
      <dgm:spPr/>
    </dgm:pt>
    <dgm:pt modelId="{610E31BD-086D-4F19-9824-5A18DCA360D5}" type="pres">
      <dgm:prSet presAssocID="{DB6B13BF-9C6D-49CA-9BCC-997B80A1BE26}" presName="connTx" presStyleLbl="parChTrans1D3" presStyleIdx="0" presStyleCnt="5"/>
      <dgm:spPr/>
    </dgm:pt>
    <dgm:pt modelId="{1D737D25-6EE5-4169-B750-FBD361244D2D}" type="pres">
      <dgm:prSet presAssocID="{F29E4D6E-99F9-478F-ABC5-D7288B037A85}" presName="root2" presStyleCnt="0"/>
      <dgm:spPr/>
    </dgm:pt>
    <dgm:pt modelId="{3C98D40D-9E28-40DB-A631-6231B6823454}" type="pres">
      <dgm:prSet presAssocID="{F29E4D6E-99F9-478F-ABC5-D7288B037A85}" presName="LevelTwoTextNode" presStyleLbl="node3" presStyleIdx="0" presStyleCnt="5" custScaleX="271676" custScaleY="218190" custLinFactNeighborX="36034" custLinFactNeighborY="72087">
        <dgm:presLayoutVars>
          <dgm:chPref val="3"/>
        </dgm:presLayoutVars>
      </dgm:prSet>
      <dgm:spPr/>
    </dgm:pt>
    <dgm:pt modelId="{0B509690-76B4-4A9D-A4AF-F6D10E2C3909}" type="pres">
      <dgm:prSet presAssocID="{F29E4D6E-99F9-478F-ABC5-D7288B037A85}" presName="level3hierChild" presStyleCnt="0"/>
      <dgm:spPr/>
    </dgm:pt>
    <dgm:pt modelId="{B52E7703-0ED2-41CA-B3FC-3AA8247A8B01}" type="pres">
      <dgm:prSet presAssocID="{236F1E3A-ABBD-486A-B9F2-6C1A5422334B}" presName="conn2-1" presStyleLbl="parChTrans1D4" presStyleIdx="0" presStyleCnt="15"/>
      <dgm:spPr/>
    </dgm:pt>
    <dgm:pt modelId="{E34346FF-8874-4387-9026-0F7C8B512298}" type="pres">
      <dgm:prSet presAssocID="{236F1E3A-ABBD-486A-B9F2-6C1A5422334B}" presName="connTx" presStyleLbl="parChTrans1D4" presStyleIdx="0" presStyleCnt="15"/>
      <dgm:spPr/>
    </dgm:pt>
    <dgm:pt modelId="{73761EF9-74FB-4232-B34F-904C65F41433}" type="pres">
      <dgm:prSet presAssocID="{0EBE64E7-2615-4CF3-90B2-C61DD8D75D05}" presName="root2" presStyleCnt="0"/>
      <dgm:spPr/>
    </dgm:pt>
    <dgm:pt modelId="{A2F9E6D2-D276-4F13-A974-C331B645B7FD}" type="pres">
      <dgm:prSet presAssocID="{0EBE64E7-2615-4CF3-90B2-C61DD8D75D05}" presName="LevelTwoTextNode" presStyleLbl="node4" presStyleIdx="0" presStyleCnt="15" custScaleX="176900" custLinFactX="143060" custLinFactY="-28109" custLinFactNeighborX="200000" custLinFactNeighborY="-100000">
        <dgm:presLayoutVars>
          <dgm:chPref val="3"/>
        </dgm:presLayoutVars>
      </dgm:prSet>
      <dgm:spPr/>
    </dgm:pt>
    <dgm:pt modelId="{E4A9D74C-E8A7-4023-990F-389F628DACC5}" type="pres">
      <dgm:prSet presAssocID="{0EBE64E7-2615-4CF3-90B2-C61DD8D75D05}" presName="level3hierChild" presStyleCnt="0"/>
      <dgm:spPr/>
    </dgm:pt>
    <dgm:pt modelId="{82D51CCB-8D34-4445-B489-BD0A5D9590F5}" type="pres">
      <dgm:prSet presAssocID="{70E5B940-ADCC-448E-AA16-97BF7EAD631F}" presName="conn2-1" presStyleLbl="parChTrans1D4" presStyleIdx="1" presStyleCnt="15"/>
      <dgm:spPr/>
    </dgm:pt>
    <dgm:pt modelId="{861F61AE-E398-4950-B12D-50BF37781191}" type="pres">
      <dgm:prSet presAssocID="{70E5B940-ADCC-448E-AA16-97BF7EAD631F}" presName="connTx" presStyleLbl="parChTrans1D4" presStyleIdx="1" presStyleCnt="15"/>
      <dgm:spPr/>
    </dgm:pt>
    <dgm:pt modelId="{60ED82E0-34DF-4180-A08E-2573C3AE2394}" type="pres">
      <dgm:prSet presAssocID="{E5A67B16-D387-48E3-A3FB-30F2749CC30A}" presName="root2" presStyleCnt="0"/>
      <dgm:spPr/>
    </dgm:pt>
    <dgm:pt modelId="{96DA7806-F491-4F50-B500-4F6D02A17A93}" type="pres">
      <dgm:prSet presAssocID="{E5A67B16-D387-48E3-A3FB-30F2749CC30A}" presName="LevelTwoTextNode" presStyleLbl="node4" presStyleIdx="1" presStyleCnt="15" custScaleX="299541" custScaleY="104847" custLinFactX="100000" custLinFactNeighborX="139293" custLinFactNeighborY="-528">
        <dgm:presLayoutVars>
          <dgm:chPref val="3"/>
        </dgm:presLayoutVars>
      </dgm:prSet>
      <dgm:spPr/>
    </dgm:pt>
    <dgm:pt modelId="{B8339C33-549B-4260-9992-2076034A58A3}" type="pres">
      <dgm:prSet presAssocID="{E5A67B16-D387-48E3-A3FB-30F2749CC30A}" presName="level3hierChild" presStyleCnt="0"/>
      <dgm:spPr/>
    </dgm:pt>
    <dgm:pt modelId="{E64AA6FD-05FA-4863-B618-B1A2D378F3C4}" type="pres">
      <dgm:prSet presAssocID="{079BFDE7-BAF1-4ECE-BCCE-AEC95BA705E5}" presName="conn2-1" presStyleLbl="parChTrans1D4" presStyleIdx="2" presStyleCnt="15"/>
      <dgm:spPr/>
    </dgm:pt>
    <dgm:pt modelId="{D11E163B-46A2-4FEF-ACDF-EE8813E6359A}" type="pres">
      <dgm:prSet presAssocID="{079BFDE7-BAF1-4ECE-BCCE-AEC95BA705E5}" presName="connTx" presStyleLbl="parChTrans1D4" presStyleIdx="2" presStyleCnt="15"/>
      <dgm:spPr/>
    </dgm:pt>
    <dgm:pt modelId="{B0F6E7D9-5399-42C9-8C3D-0725D32C723C}" type="pres">
      <dgm:prSet presAssocID="{244011B2-3695-4F24-82A6-3D27339173A6}" presName="root2" presStyleCnt="0"/>
      <dgm:spPr/>
    </dgm:pt>
    <dgm:pt modelId="{0BED7F3F-0EC9-41CD-B4F9-CBC328169D4E}" type="pres">
      <dgm:prSet presAssocID="{244011B2-3695-4F24-82A6-3D27339173A6}" presName="LevelTwoTextNode" presStyleLbl="node4" presStyleIdx="2" presStyleCnt="15" custScaleX="308660" custLinFactNeighborX="89579" custLinFactNeighborY="3720">
        <dgm:presLayoutVars>
          <dgm:chPref val="3"/>
        </dgm:presLayoutVars>
      </dgm:prSet>
      <dgm:spPr/>
    </dgm:pt>
    <dgm:pt modelId="{701639F6-8E49-44B4-8106-31E61914801A}" type="pres">
      <dgm:prSet presAssocID="{244011B2-3695-4F24-82A6-3D27339173A6}" presName="level3hierChild" presStyleCnt="0"/>
      <dgm:spPr/>
    </dgm:pt>
    <dgm:pt modelId="{0A41E8C6-E0EA-47C3-9B48-0B3D86E9BA91}" type="pres">
      <dgm:prSet presAssocID="{DC766660-157E-405E-8699-0E31549B014C}" presName="conn2-1" presStyleLbl="parChTrans1D4" presStyleIdx="3" presStyleCnt="15"/>
      <dgm:spPr/>
    </dgm:pt>
    <dgm:pt modelId="{B73F2EBF-1717-47A0-B3FB-D24DDB2FDA99}" type="pres">
      <dgm:prSet presAssocID="{DC766660-157E-405E-8699-0E31549B014C}" presName="connTx" presStyleLbl="parChTrans1D4" presStyleIdx="3" presStyleCnt="15"/>
      <dgm:spPr/>
    </dgm:pt>
    <dgm:pt modelId="{F90B72C5-63FE-4FBC-BDB3-4A309453628C}" type="pres">
      <dgm:prSet presAssocID="{3ACFFF64-D365-47EB-B890-A947806EE625}" presName="root2" presStyleCnt="0"/>
      <dgm:spPr/>
    </dgm:pt>
    <dgm:pt modelId="{613639AA-A6D8-4BE7-80AA-6BB36B70574A}" type="pres">
      <dgm:prSet presAssocID="{3ACFFF64-D365-47EB-B890-A947806EE625}" presName="LevelTwoTextNode" presStyleLbl="node4" presStyleIdx="3" presStyleCnt="15" custScaleX="274065" custLinFactX="24174" custLinFactNeighborX="100000" custLinFactNeighborY="-1347">
        <dgm:presLayoutVars>
          <dgm:chPref val="3"/>
        </dgm:presLayoutVars>
      </dgm:prSet>
      <dgm:spPr/>
    </dgm:pt>
    <dgm:pt modelId="{5FEB2AFF-357B-4F10-BB60-C16A9916D32E}" type="pres">
      <dgm:prSet presAssocID="{3ACFFF64-D365-47EB-B890-A947806EE625}" presName="level3hierChild" presStyleCnt="0"/>
      <dgm:spPr/>
    </dgm:pt>
    <dgm:pt modelId="{1BCA7AF2-022C-4B4C-AD0D-B00C25ECE43C}" type="pres">
      <dgm:prSet presAssocID="{0DAC9F49-4B18-476F-8A27-7E35D21949FF}" presName="conn2-1" presStyleLbl="parChTrans1D3" presStyleIdx="1" presStyleCnt="5"/>
      <dgm:spPr/>
    </dgm:pt>
    <dgm:pt modelId="{E072DE51-7E37-4199-8320-BC11F01481E5}" type="pres">
      <dgm:prSet presAssocID="{0DAC9F49-4B18-476F-8A27-7E35D21949FF}" presName="connTx" presStyleLbl="parChTrans1D3" presStyleIdx="1" presStyleCnt="5"/>
      <dgm:spPr/>
    </dgm:pt>
    <dgm:pt modelId="{C109B575-C19E-419B-92D0-50CE2472F808}" type="pres">
      <dgm:prSet presAssocID="{BEC3B615-07D2-433E-8B5C-38C230B547B5}" presName="root2" presStyleCnt="0"/>
      <dgm:spPr/>
    </dgm:pt>
    <dgm:pt modelId="{67307092-8C54-4311-943E-561A1A54EC90}" type="pres">
      <dgm:prSet presAssocID="{BEC3B615-07D2-433E-8B5C-38C230B547B5}" presName="LevelTwoTextNode" presStyleLbl="node3" presStyleIdx="1" presStyleCnt="5" custScaleX="177949" custScaleY="196951" custLinFactNeighborX="33161" custLinFactNeighborY="-40168">
        <dgm:presLayoutVars>
          <dgm:chPref val="3"/>
        </dgm:presLayoutVars>
      </dgm:prSet>
      <dgm:spPr/>
    </dgm:pt>
    <dgm:pt modelId="{01F20FE4-E7CC-4B59-9E2E-FB05008DA6FB}" type="pres">
      <dgm:prSet presAssocID="{BEC3B615-07D2-433E-8B5C-38C230B547B5}" presName="level3hierChild" presStyleCnt="0"/>
      <dgm:spPr/>
    </dgm:pt>
    <dgm:pt modelId="{0FD4D874-072D-42D9-A630-A066B9D1A6AC}" type="pres">
      <dgm:prSet presAssocID="{43EB7DCC-6820-4503-87AF-335D5716ADA1}" presName="conn2-1" presStyleLbl="parChTrans1D4" presStyleIdx="4" presStyleCnt="15"/>
      <dgm:spPr/>
    </dgm:pt>
    <dgm:pt modelId="{7F02E86C-26F2-46EA-9D47-4C9DB63780E6}" type="pres">
      <dgm:prSet presAssocID="{43EB7DCC-6820-4503-87AF-335D5716ADA1}" presName="connTx" presStyleLbl="parChTrans1D4" presStyleIdx="4" presStyleCnt="15"/>
      <dgm:spPr/>
    </dgm:pt>
    <dgm:pt modelId="{AC98E964-2723-4C74-B5A0-9C29D43322D8}" type="pres">
      <dgm:prSet presAssocID="{E2B354CC-DA04-4A25-80AA-97FF39B303FA}" presName="root2" presStyleCnt="0"/>
      <dgm:spPr/>
    </dgm:pt>
    <dgm:pt modelId="{7ECF7756-0C61-4E20-978D-275F57303DBC}" type="pres">
      <dgm:prSet presAssocID="{E2B354CC-DA04-4A25-80AA-97FF39B303FA}" presName="LevelTwoTextNode" presStyleLbl="node4" presStyleIdx="4" presStyleCnt="15" custScaleX="368255" custScaleY="102863" custLinFactX="44709" custLinFactNeighborX="100000" custLinFactNeighborY="389">
        <dgm:presLayoutVars>
          <dgm:chPref val="3"/>
        </dgm:presLayoutVars>
      </dgm:prSet>
      <dgm:spPr/>
    </dgm:pt>
    <dgm:pt modelId="{3FA9308A-FC91-4C63-BE45-DF0A63706805}" type="pres">
      <dgm:prSet presAssocID="{E2B354CC-DA04-4A25-80AA-97FF39B303FA}" presName="level3hierChild" presStyleCnt="0"/>
      <dgm:spPr/>
    </dgm:pt>
    <dgm:pt modelId="{327E3BE8-4CE0-470C-9998-E4D56445B621}" type="pres">
      <dgm:prSet presAssocID="{2A5BC9A0-015F-4392-8969-C0FCED40E9F9}" presName="conn2-1" presStyleLbl="parChTrans1D4" presStyleIdx="5" presStyleCnt="15"/>
      <dgm:spPr/>
    </dgm:pt>
    <dgm:pt modelId="{1EF4EDCE-9E2B-440B-B4EF-8C952108C74D}" type="pres">
      <dgm:prSet presAssocID="{2A5BC9A0-015F-4392-8969-C0FCED40E9F9}" presName="connTx" presStyleLbl="parChTrans1D4" presStyleIdx="5" presStyleCnt="15"/>
      <dgm:spPr/>
    </dgm:pt>
    <dgm:pt modelId="{8971305D-3721-42FA-A6E3-847A4C18096B}" type="pres">
      <dgm:prSet presAssocID="{7B9E3A74-075D-42EB-A697-3411A83FEE74}" presName="root2" presStyleCnt="0"/>
      <dgm:spPr/>
    </dgm:pt>
    <dgm:pt modelId="{D3E712EF-3D74-4050-A43B-0D0B0A60C15F}" type="pres">
      <dgm:prSet presAssocID="{7B9E3A74-075D-42EB-A697-3411A83FEE74}" presName="LevelTwoTextNode" presStyleLbl="node4" presStyleIdx="5" presStyleCnt="15" custScaleX="396092" custScaleY="83203" custLinFactX="127753" custLinFactNeighborX="200000" custLinFactNeighborY="-2268">
        <dgm:presLayoutVars>
          <dgm:chPref val="3"/>
        </dgm:presLayoutVars>
      </dgm:prSet>
      <dgm:spPr/>
    </dgm:pt>
    <dgm:pt modelId="{F95AE4F2-8D21-484D-AE2C-8F5CFB7A0A6D}" type="pres">
      <dgm:prSet presAssocID="{7B9E3A74-075D-42EB-A697-3411A83FEE74}" presName="level3hierChild" presStyleCnt="0"/>
      <dgm:spPr/>
    </dgm:pt>
    <dgm:pt modelId="{84102328-0876-4629-A9B5-0070F4C0B87A}" type="pres">
      <dgm:prSet presAssocID="{4551D087-DB1C-4EB5-B1B0-FFC2A9AD7F6B}" presName="conn2-1" presStyleLbl="parChTrans1D3" presStyleIdx="2" presStyleCnt="5"/>
      <dgm:spPr/>
    </dgm:pt>
    <dgm:pt modelId="{AAF2FD43-C630-4B25-B62B-1D581202E423}" type="pres">
      <dgm:prSet presAssocID="{4551D087-DB1C-4EB5-B1B0-FFC2A9AD7F6B}" presName="connTx" presStyleLbl="parChTrans1D3" presStyleIdx="2" presStyleCnt="5"/>
      <dgm:spPr/>
    </dgm:pt>
    <dgm:pt modelId="{8F86A4CA-AAF9-4E2E-8A16-0F8B37B3A2A4}" type="pres">
      <dgm:prSet presAssocID="{013944E3-D974-407B-AABF-5D0F6FA2F998}" presName="root2" presStyleCnt="0"/>
      <dgm:spPr/>
    </dgm:pt>
    <dgm:pt modelId="{99D685ED-DC88-4B55-AD56-D8F935939B34}" type="pres">
      <dgm:prSet presAssocID="{013944E3-D974-407B-AABF-5D0F6FA2F998}" presName="LevelTwoTextNode" presStyleLbl="node3" presStyleIdx="2" presStyleCnt="5" custScaleX="150731" custScaleY="182486" custLinFactNeighborX="43218" custLinFactNeighborY="-37357">
        <dgm:presLayoutVars>
          <dgm:chPref val="3"/>
        </dgm:presLayoutVars>
      </dgm:prSet>
      <dgm:spPr/>
    </dgm:pt>
    <dgm:pt modelId="{04B33466-E1B3-4A2B-A9A9-21A5F649DFFF}" type="pres">
      <dgm:prSet presAssocID="{013944E3-D974-407B-AABF-5D0F6FA2F998}" presName="level3hierChild" presStyleCnt="0"/>
      <dgm:spPr/>
    </dgm:pt>
    <dgm:pt modelId="{9647B763-1639-4DCA-BFD5-44AD19706641}" type="pres">
      <dgm:prSet presAssocID="{99FDE368-79CB-48D6-A41C-BFFD796B8966}" presName="conn2-1" presStyleLbl="parChTrans1D4" presStyleIdx="6" presStyleCnt="15"/>
      <dgm:spPr/>
    </dgm:pt>
    <dgm:pt modelId="{9915A13F-C461-4450-945A-9EDC312BC182}" type="pres">
      <dgm:prSet presAssocID="{99FDE368-79CB-48D6-A41C-BFFD796B8966}" presName="connTx" presStyleLbl="parChTrans1D4" presStyleIdx="6" presStyleCnt="15"/>
      <dgm:spPr/>
    </dgm:pt>
    <dgm:pt modelId="{915B93A6-F894-479E-96CC-1A33990D576E}" type="pres">
      <dgm:prSet presAssocID="{93CAE224-7E1E-40AD-8329-D82FF01060AC}" presName="root2" presStyleCnt="0"/>
      <dgm:spPr/>
    </dgm:pt>
    <dgm:pt modelId="{3F29DA73-D16D-4A70-8907-1FD59B1EE86E}" type="pres">
      <dgm:prSet presAssocID="{93CAE224-7E1E-40AD-8329-D82FF01060AC}" presName="LevelTwoTextNode" presStyleLbl="node4" presStyleIdx="6" presStyleCnt="15" custScaleX="215794" custScaleY="99163" custLinFactX="150434" custLinFactNeighborX="200000" custLinFactNeighborY="-11341">
        <dgm:presLayoutVars>
          <dgm:chPref val="3"/>
        </dgm:presLayoutVars>
      </dgm:prSet>
      <dgm:spPr/>
    </dgm:pt>
    <dgm:pt modelId="{68A5E173-B7F7-46C8-A6C8-37EB4D593212}" type="pres">
      <dgm:prSet presAssocID="{93CAE224-7E1E-40AD-8329-D82FF01060AC}" presName="level3hierChild" presStyleCnt="0"/>
      <dgm:spPr/>
    </dgm:pt>
    <dgm:pt modelId="{F780BCA0-4A53-46FE-90AB-13EEDB00559B}" type="pres">
      <dgm:prSet presAssocID="{19AFE917-E605-4D95-9E67-3200330B2D86}" presName="conn2-1" presStyleLbl="parChTrans1D4" presStyleIdx="7" presStyleCnt="15"/>
      <dgm:spPr/>
    </dgm:pt>
    <dgm:pt modelId="{76797BE6-1271-4369-8425-246FAB6C48B2}" type="pres">
      <dgm:prSet presAssocID="{19AFE917-E605-4D95-9E67-3200330B2D86}" presName="connTx" presStyleLbl="parChTrans1D4" presStyleIdx="7" presStyleCnt="15"/>
      <dgm:spPr/>
    </dgm:pt>
    <dgm:pt modelId="{A94F1591-E3C8-4262-8AF8-4AE7D11CA3CE}" type="pres">
      <dgm:prSet presAssocID="{A1037C85-A19D-4A85-9B28-6066786BF37D}" presName="root2" presStyleCnt="0"/>
      <dgm:spPr/>
    </dgm:pt>
    <dgm:pt modelId="{BECABF5B-E548-4507-94CE-0F18552BBDCF}" type="pres">
      <dgm:prSet presAssocID="{A1037C85-A19D-4A85-9B28-6066786BF37D}" presName="LevelTwoTextNode" presStyleLbl="node4" presStyleIdx="7" presStyleCnt="15" custScaleX="352497" custScaleY="87528" custLinFactX="100000" custLinFactNeighborX="183659" custLinFactNeighborY="-16258">
        <dgm:presLayoutVars>
          <dgm:chPref val="3"/>
        </dgm:presLayoutVars>
      </dgm:prSet>
      <dgm:spPr/>
    </dgm:pt>
    <dgm:pt modelId="{B98469B4-7C9C-4A6E-A458-908A42DA0B0F}" type="pres">
      <dgm:prSet presAssocID="{A1037C85-A19D-4A85-9B28-6066786BF37D}" presName="level3hierChild" presStyleCnt="0"/>
      <dgm:spPr/>
    </dgm:pt>
    <dgm:pt modelId="{138C99ED-7788-467F-AB9B-55682F6886F9}" type="pres">
      <dgm:prSet presAssocID="{4610C4BD-BC53-4F2B-9919-6CE8D346AB12}" presName="conn2-1" presStyleLbl="parChTrans1D2" presStyleIdx="1" presStyleCnt="3"/>
      <dgm:spPr/>
    </dgm:pt>
    <dgm:pt modelId="{44284B85-D9D2-437E-B109-E1FAFBA756E7}" type="pres">
      <dgm:prSet presAssocID="{4610C4BD-BC53-4F2B-9919-6CE8D346AB12}" presName="connTx" presStyleLbl="parChTrans1D2" presStyleIdx="1" presStyleCnt="3"/>
      <dgm:spPr/>
    </dgm:pt>
    <dgm:pt modelId="{D1D2438C-2217-44A7-A964-FF95E99FC294}" type="pres">
      <dgm:prSet presAssocID="{076033AA-4917-4097-B1AE-7D04FDF9C9D1}" presName="root2" presStyleCnt="0"/>
      <dgm:spPr/>
    </dgm:pt>
    <dgm:pt modelId="{DE2FB6D6-43F6-4772-A9C9-024BCB9BC7BD}" type="pres">
      <dgm:prSet presAssocID="{076033AA-4917-4097-B1AE-7D04FDF9C9D1}" presName="LevelTwoTextNode" presStyleLbl="node2" presStyleIdx="1" presStyleCnt="3" custScaleY="154421" custLinFactNeighborX="48895" custLinFactNeighborY="-71869">
        <dgm:presLayoutVars>
          <dgm:chPref val="3"/>
        </dgm:presLayoutVars>
      </dgm:prSet>
      <dgm:spPr/>
    </dgm:pt>
    <dgm:pt modelId="{D23EF327-2C83-479A-982E-825ED4562E78}" type="pres">
      <dgm:prSet presAssocID="{076033AA-4917-4097-B1AE-7D04FDF9C9D1}" presName="level3hierChild" presStyleCnt="0"/>
      <dgm:spPr/>
    </dgm:pt>
    <dgm:pt modelId="{001985B3-90B6-43E4-A139-476B47B5B051}" type="pres">
      <dgm:prSet presAssocID="{7114FE03-6142-47D6-9375-88291C5C0B1C}" presName="conn2-1" presStyleLbl="parChTrans1D3" presStyleIdx="3" presStyleCnt="5"/>
      <dgm:spPr/>
    </dgm:pt>
    <dgm:pt modelId="{5D5FBD2F-F314-4ED2-9C44-E5EF76E96A53}" type="pres">
      <dgm:prSet presAssocID="{7114FE03-6142-47D6-9375-88291C5C0B1C}" presName="connTx" presStyleLbl="parChTrans1D3" presStyleIdx="3" presStyleCnt="5"/>
      <dgm:spPr/>
    </dgm:pt>
    <dgm:pt modelId="{0E98B9F3-FB8B-4EC2-8610-5D75B4793B8A}" type="pres">
      <dgm:prSet presAssocID="{55A96B92-B7CF-4C3A-8B0D-C7DDDCB3F18E}" presName="root2" presStyleCnt="0"/>
      <dgm:spPr/>
    </dgm:pt>
    <dgm:pt modelId="{D92FA4F4-3D83-41EE-985F-79E20BB73072}" type="pres">
      <dgm:prSet presAssocID="{55A96B92-B7CF-4C3A-8B0D-C7DDDCB3F18E}" presName="LevelTwoTextNode" presStyleLbl="node3" presStyleIdx="3" presStyleCnt="5" custScaleX="164340" custScaleY="182596" custLinFactNeighborX="86795" custLinFactNeighborY="-77788">
        <dgm:presLayoutVars>
          <dgm:chPref val="3"/>
        </dgm:presLayoutVars>
      </dgm:prSet>
      <dgm:spPr/>
    </dgm:pt>
    <dgm:pt modelId="{2C0BC7E7-269E-4E47-A0E1-AA42792A6F2D}" type="pres">
      <dgm:prSet presAssocID="{55A96B92-B7CF-4C3A-8B0D-C7DDDCB3F18E}" presName="level3hierChild" presStyleCnt="0"/>
      <dgm:spPr/>
    </dgm:pt>
    <dgm:pt modelId="{E12F99C4-4DD8-4550-9B21-AF914F835A22}" type="pres">
      <dgm:prSet presAssocID="{1558B535-F6EF-4232-8D8B-5E69751FE1BB}" presName="conn2-1" presStyleLbl="parChTrans1D4" presStyleIdx="8" presStyleCnt="15"/>
      <dgm:spPr/>
    </dgm:pt>
    <dgm:pt modelId="{A66351F6-1113-4260-B9D5-1834339BE360}" type="pres">
      <dgm:prSet presAssocID="{1558B535-F6EF-4232-8D8B-5E69751FE1BB}" presName="connTx" presStyleLbl="parChTrans1D4" presStyleIdx="8" presStyleCnt="15"/>
      <dgm:spPr/>
    </dgm:pt>
    <dgm:pt modelId="{68E45909-94BD-4342-B2FD-2249AF233421}" type="pres">
      <dgm:prSet presAssocID="{522B7774-DD23-4311-A00A-67D0FF35766A}" presName="root2" presStyleCnt="0"/>
      <dgm:spPr/>
    </dgm:pt>
    <dgm:pt modelId="{6DEA0920-7BCF-43F2-8AC9-15A9FDFC16A2}" type="pres">
      <dgm:prSet presAssocID="{522B7774-DD23-4311-A00A-67D0FF35766A}" presName="LevelTwoTextNode" presStyleLbl="node4" presStyleIdx="8" presStyleCnt="15" custScaleX="188459" custLinFactX="162936" custLinFactNeighborX="200000" custLinFactNeighborY="-11341">
        <dgm:presLayoutVars>
          <dgm:chPref val="3"/>
        </dgm:presLayoutVars>
      </dgm:prSet>
      <dgm:spPr/>
    </dgm:pt>
    <dgm:pt modelId="{782AAA86-B483-4965-9676-38768FBB1EC3}" type="pres">
      <dgm:prSet presAssocID="{522B7774-DD23-4311-A00A-67D0FF35766A}" presName="level3hierChild" presStyleCnt="0"/>
      <dgm:spPr/>
    </dgm:pt>
    <dgm:pt modelId="{40E157A0-917C-4F3B-BA69-7A0C2877A460}" type="pres">
      <dgm:prSet presAssocID="{5DCB6B5E-F62B-4C5E-B3E8-F991C14FAE60}" presName="conn2-1" presStyleLbl="parChTrans1D4" presStyleIdx="9" presStyleCnt="15"/>
      <dgm:spPr/>
    </dgm:pt>
    <dgm:pt modelId="{D48E4686-1579-480B-BA49-223A84F4CAC9}" type="pres">
      <dgm:prSet presAssocID="{5DCB6B5E-F62B-4C5E-B3E8-F991C14FAE60}" presName="connTx" presStyleLbl="parChTrans1D4" presStyleIdx="9" presStyleCnt="15"/>
      <dgm:spPr/>
    </dgm:pt>
    <dgm:pt modelId="{3BC3A093-4C6B-4B39-BE59-795F7FEF25CE}" type="pres">
      <dgm:prSet presAssocID="{D08E78C4-1AB5-4FCE-901C-E54EC2A53575}" presName="root2" presStyleCnt="0"/>
      <dgm:spPr/>
    </dgm:pt>
    <dgm:pt modelId="{3A20D834-ABF5-43AA-8A9B-27079BFC750F}" type="pres">
      <dgm:prSet presAssocID="{D08E78C4-1AB5-4FCE-901C-E54EC2A53575}" presName="LevelTwoTextNode" presStyleLbl="node4" presStyleIdx="9" presStyleCnt="15" custScaleX="298204" custScaleY="116443" custLinFactX="122121" custLinFactNeighborX="200000" custLinFactNeighborY="-17603">
        <dgm:presLayoutVars>
          <dgm:chPref val="3"/>
        </dgm:presLayoutVars>
      </dgm:prSet>
      <dgm:spPr/>
    </dgm:pt>
    <dgm:pt modelId="{8923A421-3ED9-464A-838E-9F56E7487441}" type="pres">
      <dgm:prSet presAssocID="{D08E78C4-1AB5-4FCE-901C-E54EC2A53575}" presName="level3hierChild" presStyleCnt="0"/>
      <dgm:spPr/>
    </dgm:pt>
    <dgm:pt modelId="{D86760EB-969A-484E-9E52-CABFD110A8F2}" type="pres">
      <dgm:prSet presAssocID="{EE41AE7E-AA27-4453-B76D-EBA7E105A4F8}" presName="conn2-1" presStyleLbl="parChTrans1D4" presStyleIdx="10" presStyleCnt="15"/>
      <dgm:spPr/>
    </dgm:pt>
    <dgm:pt modelId="{016B3A01-0218-42C0-A98A-27BDABB197DF}" type="pres">
      <dgm:prSet presAssocID="{EE41AE7E-AA27-4453-B76D-EBA7E105A4F8}" presName="connTx" presStyleLbl="parChTrans1D4" presStyleIdx="10" presStyleCnt="15"/>
      <dgm:spPr/>
    </dgm:pt>
    <dgm:pt modelId="{D74C394D-ACEC-4988-80B1-05492CAB4BC2}" type="pres">
      <dgm:prSet presAssocID="{F3E7FA34-4822-4053-BE62-DA545DC3E840}" presName="root2" presStyleCnt="0"/>
      <dgm:spPr/>
    </dgm:pt>
    <dgm:pt modelId="{2A28C69D-2EC4-4BD7-8C47-A5529B85175B}" type="pres">
      <dgm:prSet presAssocID="{F3E7FA34-4822-4053-BE62-DA545DC3E840}" presName="LevelTwoTextNode" presStyleLbl="node4" presStyleIdx="10" presStyleCnt="15" custScaleX="169716" custLinFactX="174855" custLinFactNeighborX="200000" custLinFactNeighborY="-21060">
        <dgm:presLayoutVars>
          <dgm:chPref val="3"/>
        </dgm:presLayoutVars>
      </dgm:prSet>
      <dgm:spPr/>
    </dgm:pt>
    <dgm:pt modelId="{8DDD739F-BC55-499F-BD81-253E33F582A7}" type="pres">
      <dgm:prSet presAssocID="{F3E7FA34-4822-4053-BE62-DA545DC3E840}" presName="level3hierChild" presStyleCnt="0"/>
      <dgm:spPr/>
    </dgm:pt>
    <dgm:pt modelId="{56CC2EBE-0382-4E11-A7F4-5A12F054D270}" type="pres">
      <dgm:prSet presAssocID="{019BE81F-C115-4805-8E3E-8ACB5A27CA88}" presName="conn2-1" presStyleLbl="parChTrans1D2" presStyleIdx="2" presStyleCnt="3"/>
      <dgm:spPr/>
    </dgm:pt>
    <dgm:pt modelId="{4AF5747D-E83C-4A4D-A5DC-7451A6760F77}" type="pres">
      <dgm:prSet presAssocID="{019BE81F-C115-4805-8E3E-8ACB5A27CA88}" presName="connTx" presStyleLbl="parChTrans1D2" presStyleIdx="2" presStyleCnt="3"/>
      <dgm:spPr/>
    </dgm:pt>
    <dgm:pt modelId="{5552BB4F-A9CC-4526-A6A4-ACF46010D105}" type="pres">
      <dgm:prSet presAssocID="{0C68EFEF-096D-49A1-BD1D-BBA83EB992B1}" presName="root2" presStyleCnt="0"/>
      <dgm:spPr/>
    </dgm:pt>
    <dgm:pt modelId="{89D4D4C6-0FAF-4127-95CD-66F346FCE797}" type="pres">
      <dgm:prSet presAssocID="{0C68EFEF-096D-49A1-BD1D-BBA83EB992B1}" presName="LevelTwoTextNode" presStyleLbl="node2" presStyleIdx="2" presStyleCnt="3" custScaleX="154534" custScaleY="222329" custLinFactNeighborX="38245" custLinFactNeighborY="-13389">
        <dgm:presLayoutVars>
          <dgm:chPref val="3"/>
        </dgm:presLayoutVars>
      </dgm:prSet>
      <dgm:spPr/>
    </dgm:pt>
    <dgm:pt modelId="{FCE0DFF9-56D7-4042-A4A0-1F650CE17D8D}" type="pres">
      <dgm:prSet presAssocID="{0C68EFEF-096D-49A1-BD1D-BBA83EB992B1}" presName="level3hierChild" presStyleCnt="0"/>
      <dgm:spPr/>
    </dgm:pt>
    <dgm:pt modelId="{A0B188ED-975E-48BA-A685-2BC71A474F16}" type="pres">
      <dgm:prSet presAssocID="{86E0D53F-EAE4-457B-B295-186EEFD9F3D1}" presName="conn2-1" presStyleLbl="parChTrans1D3" presStyleIdx="4" presStyleCnt="5"/>
      <dgm:spPr/>
    </dgm:pt>
    <dgm:pt modelId="{AE7E20A2-BAC4-499D-BE99-C19720224608}" type="pres">
      <dgm:prSet presAssocID="{86E0D53F-EAE4-457B-B295-186EEFD9F3D1}" presName="connTx" presStyleLbl="parChTrans1D3" presStyleIdx="4" presStyleCnt="5"/>
      <dgm:spPr/>
    </dgm:pt>
    <dgm:pt modelId="{3704DD40-74E5-47F1-8A7B-278C474BD8B8}" type="pres">
      <dgm:prSet presAssocID="{1CF7276F-EA06-4DDB-962E-5A13534D5813}" presName="root2" presStyleCnt="0"/>
      <dgm:spPr/>
    </dgm:pt>
    <dgm:pt modelId="{B2BEAF05-1519-43AD-9663-DB8AD0374154}" type="pres">
      <dgm:prSet presAssocID="{1CF7276F-EA06-4DDB-962E-5A13534D5813}" presName="LevelTwoTextNode" presStyleLbl="node3" presStyleIdx="4" presStyleCnt="5" custScaleX="155551" custScaleY="173205" custLinFactNeighborX="57552" custLinFactNeighborY="-9044">
        <dgm:presLayoutVars>
          <dgm:chPref val="3"/>
        </dgm:presLayoutVars>
      </dgm:prSet>
      <dgm:spPr/>
    </dgm:pt>
    <dgm:pt modelId="{1D6E5519-4F6D-4E63-A702-8BB44B89A642}" type="pres">
      <dgm:prSet presAssocID="{1CF7276F-EA06-4DDB-962E-5A13534D5813}" presName="level3hierChild" presStyleCnt="0"/>
      <dgm:spPr/>
    </dgm:pt>
    <dgm:pt modelId="{A6B7CC5A-550B-4CAE-9A0F-FAB0068F2457}" type="pres">
      <dgm:prSet presAssocID="{9F847F5D-17D9-49C4-87B6-2A514B4CC3FA}" presName="conn2-1" presStyleLbl="parChTrans1D4" presStyleIdx="11" presStyleCnt="15"/>
      <dgm:spPr/>
    </dgm:pt>
    <dgm:pt modelId="{B32D0A62-F740-40FE-937F-8A2876E6F783}" type="pres">
      <dgm:prSet presAssocID="{9F847F5D-17D9-49C4-87B6-2A514B4CC3FA}" presName="connTx" presStyleLbl="parChTrans1D4" presStyleIdx="11" presStyleCnt="15"/>
      <dgm:spPr/>
    </dgm:pt>
    <dgm:pt modelId="{624FEB75-0392-4FCA-B35E-9034FF06BC34}" type="pres">
      <dgm:prSet presAssocID="{33FB661C-047D-4D2A-BE9E-C6EACC7D4876}" presName="root2" presStyleCnt="0"/>
      <dgm:spPr/>
    </dgm:pt>
    <dgm:pt modelId="{BFC096A5-6D41-4096-8D1A-CFBFCF6D93A3}" type="pres">
      <dgm:prSet presAssocID="{33FB661C-047D-4D2A-BE9E-C6EACC7D4876}" presName="LevelTwoTextNode" presStyleLbl="node4" presStyleIdx="11" presStyleCnt="15" custScaleX="253238" custScaleY="101466" custLinFactX="100000" custLinFactNeighborX="145588" custLinFactNeighborY="-13206">
        <dgm:presLayoutVars>
          <dgm:chPref val="3"/>
        </dgm:presLayoutVars>
      </dgm:prSet>
      <dgm:spPr/>
    </dgm:pt>
    <dgm:pt modelId="{B3B7CC50-301F-4C79-AD0E-4D6304D1BA15}" type="pres">
      <dgm:prSet presAssocID="{33FB661C-047D-4D2A-BE9E-C6EACC7D4876}" presName="level3hierChild" presStyleCnt="0"/>
      <dgm:spPr/>
    </dgm:pt>
    <dgm:pt modelId="{5605504E-4E8D-4478-9212-AF15C66EE137}" type="pres">
      <dgm:prSet presAssocID="{A4607C82-279A-427C-A91F-71B11B4A64FB}" presName="conn2-1" presStyleLbl="parChTrans1D4" presStyleIdx="12" presStyleCnt="15"/>
      <dgm:spPr/>
    </dgm:pt>
    <dgm:pt modelId="{8FBAF7A2-F697-47EF-B885-1A869A865035}" type="pres">
      <dgm:prSet presAssocID="{A4607C82-279A-427C-A91F-71B11B4A64FB}" presName="connTx" presStyleLbl="parChTrans1D4" presStyleIdx="12" presStyleCnt="15"/>
      <dgm:spPr/>
    </dgm:pt>
    <dgm:pt modelId="{187F6F40-890B-4514-BD83-5682D22E3923}" type="pres">
      <dgm:prSet presAssocID="{8A8F3880-0B24-45D7-BA99-C0D14693FD0C}" presName="root2" presStyleCnt="0"/>
      <dgm:spPr/>
    </dgm:pt>
    <dgm:pt modelId="{8C78DD4F-12C7-4B78-93BE-2290CF80F049}" type="pres">
      <dgm:prSet presAssocID="{8A8F3880-0B24-45D7-BA99-C0D14693FD0C}" presName="LevelTwoTextNode" presStyleLbl="node4" presStyleIdx="12" presStyleCnt="15" custScaleX="294904" custScaleY="118057" custLinFactX="100000" custLinFactNeighborX="109299" custLinFactNeighborY="-6686">
        <dgm:presLayoutVars>
          <dgm:chPref val="3"/>
        </dgm:presLayoutVars>
      </dgm:prSet>
      <dgm:spPr/>
    </dgm:pt>
    <dgm:pt modelId="{87822C48-FC84-49CE-A9A8-A8455520C606}" type="pres">
      <dgm:prSet presAssocID="{8A8F3880-0B24-45D7-BA99-C0D14693FD0C}" presName="level3hierChild" presStyleCnt="0"/>
      <dgm:spPr/>
    </dgm:pt>
    <dgm:pt modelId="{1CFDDDC7-2E3C-46DC-9532-31869BB4300E}" type="pres">
      <dgm:prSet presAssocID="{5B0EE08F-090B-4C57-A817-FF99D91B5C57}" presName="conn2-1" presStyleLbl="parChTrans1D4" presStyleIdx="13" presStyleCnt="15"/>
      <dgm:spPr/>
    </dgm:pt>
    <dgm:pt modelId="{49437A44-8276-47D5-84AB-498DC5C1B27E}" type="pres">
      <dgm:prSet presAssocID="{5B0EE08F-090B-4C57-A817-FF99D91B5C57}" presName="connTx" presStyleLbl="parChTrans1D4" presStyleIdx="13" presStyleCnt="15"/>
      <dgm:spPr/>
    </dgm:pt>
    <dgm:pt modelId="{756FD5C1-4C66-4DFA-A905-130D58834028}" type="pres">
      <dgm:prSet presAssocID="{028455FB-69DB-4E41-B5BF-3F7F4292DDEC}" presName="root2" presStyleCnt="0"/>
      <dgm:spPr/>
    </dgm:pt>
    <dgm:pt modelId="{FDC1F493-8164-40EA-A812-933F801EC2C1}" type="pres">
      <dgm:prSet presAssocID="{028455FB-69DB-4E41-B5BF-3F7F4292DDEC}" presName="LevelTwoTextNode" presStyleLbl="node4" presStyleIdx="13" presStyleCnt="15" custScaleX="379949" custScaleY="86120" custLinFactX="30401" custLinFactNeighborX="100000" custLinFactNeighborY="-852">
        <dgm:presLayoutVars>
          <dgm:chPref val="3"/>
        </dgm:presLayoutVars>
      </dgm:prSet>
      <dgm:spPr/>
    </dgm:pt>
    <dgm:pt modelId="{27E5848E-0C73-42DF-8289-D492FDAEE03C}" type="pres">
      <dgm:prSet presAssocID="{028455FB-69DB-4E41-B5BF-3F7F4292DDEC}" presName="level3hierChild" presStyleCnt="0"/>
      <dgm:spPr/>
    </dgm:pt>
    <dgm:pt modelId="{7758A90C-7B04-491A-8A38-BA16BB16CBFF}" type="pres">
      <dgm:prSet presAssocID="{1D1E37EE-E854-45C0-8721-4A5DE3FDA58A}" presName="conn2-1" presStyleLbl="parChTrans1D4" presStyleIdx="14" presStyleCnt="15"/>
      <dgm:spPr/>
    </dgm:pt>
    <dgm:pt modelId="{E6C555E5-F8D7-4818-B809-0A5D13EB5FAC}" type="pres">
      <dgm:prSet presAssocID="{1D1E37EE-E854-45C0-8721-4A5DE3FDA58A}" presName="connTx" presStyleLbl="parChTrans1D4" presStyleIdx="14" presStyleCnt="15"/>
      <dgm:spPr/>
    </dgm:pt>
    <dgm:pt modelId="{10B7B0E9-60B6-40B1-BEEF-A102A5321FA1}" type="pres">
      <dgm:prSet presAssocID="{3A8C37A3-9D8D-420A-9450-9163A751AE15}" presName="root2" presStyleCnt="0"/>
      <dgm:spPr/>
    </dgm:pt>
    <dgm:pt modelId="{3B43616F-D577-45AC-994E-5159E7D2A06C}" type="pres">
      <dgm:prSet presAssocID="{3A8C37A3-9D8D-420A-9450-9163A751AE15}" presName="LevelTwoTextNode" presStyleLbl="node4" presStyleIdx="14" presStyleCnt="15" custScaleX="359636" custScaleY="102162" custLinFactX="99980" custLinFactY="1428" custLinFactNeighborX="100000" custLinFactNeighborY="100000">
        <dgm:presLayoutVars>
          <dgm:chPref val="3"/>
        </dgm:presLayoutVars>
      </dgm:prSet>
      <dgm:spPr/>
    </dgm:pt>
    <dgm:pt modelId="{ECE6C73F-5C88-42A0-83CD-478BBC4E216F}" type="pres">
      <dgm:prSet presAssocID="{3A8C37A3-9D8D-420A-9450-9163A751AE15}" presName="level3hierChild" presStyleCnt="0"/>
      <dgm:spPr/>
    </dgm:pt>
  </dgm:ptLst>
  <dgm:cxnLst>
    <dgm:cxn modelId="{2B154705-7BF0-4837-AF55-6C5FF0169743}" type="presOf" srcId="{DB6B13BF-9C6D-49CA-9BCC-997B80A1BE26}" destId="{610E31BD-086D-4F19-9824-5A18DCA360D5}" srcOrd="1" destOrd="0" presId="urn:microsoft.com/office/officeart/2005/8/layout/hierarchy2"/>
    <dgm:cxn modelId="{C7ABAE07-A1CD-4A5A-BA53-0245640773CC}" srcId="{55A96B92-B7CF-4C3A-8B0D-C7DDDCB3F18E}" destId="{F3E7FA34-4822-4053-BE62-DA545DC3E840}" srcOrd="2" destOrd="0" parTransId="{EE41AE7E-AA27-4453-B76D-EBA7E105A4F8}" sibTransId="{9B0AA674-FB03-4EC6-A00E-687BC6FE1DB9}"/>
    <dgm:cxn modelId="{55DC6E09-9CD0-4594-ABCA-3766D0EF82F5}" type="presOf" srcId="{43EB7DCC-6820-4503-87AF-335D5716ADA1}" destId="{0FD4D874-072D-42D9-A630-A066B9D1A6AC}" srcOrd="0" destOrd="0" presId="urn:microsoft.com/office/officeart/2005/8/layout/hierarchy2"/>
    <dgm:cxn modelId="{F317C109-6C61-4E92-BFBD-EC354FADBCE5}" type="presOf" srcId="{2A5BC9A0-015F-4392-8969-C0FCED40E9F9}" destId="{1EF4EDCE-9E2B-440B-B4EF-8C952108C74D}" srcOrd="1" destOrd="0" presId="urn:microsoft.com/office/officeart/2005/8/layout/hierarchy2"/>
    <dgm:cxn modelId="{1D47DF0D-2BC8-42B9-BB60-3B16CA0D4EAD}" srcId="{F29E4D6E-99F9-478F-ABC5-D7288B037A85}" destId="{3ACFFF64-D365-47EB-B890-A947806EE625}" srcOrd="3" destOrd="0" parTransId="{DC766660-157E-405E-8699-0E31549B014C}" sibTransId="{B2BF5E17-827A-400D-9C24-F462F4CBBF5B}"/>
    <dgm:cxn modelId="{A9A80017-78AB-4EC2-A259-37B14FE40AC0}" type="presOf" srcId="{BEC3B615-07D2-433E-8B5C-38C230B547B5}" destId="{67307092-8C54-4311-943E-561A1A54EC90}" srcOrd="0" destOrd="0" presId="urn:microsoft.com/office/officeart/2005/8/layout/hierarchy2"/>
    <dgm:cxn modelId="{8DF55E19-FAE3-4A8C-9215-E6F128775BEC}" srcId="{013944E3-D974-407B-AABF-5D0F6FA2F998}" destId="{93CAE224-7E1E-40AD-8329-D82FF01060AC}" srcOrd="0" destOrd="0" parTransId="{99FDE368-79CB-48D6-A41C-BFFD796B8966}" sibTransId="{C6DCF21C-A305-4602-9960-3B5FED5AB8BA}"/>
    <dgm:cxn modelId="{6ECE5619-620D-430C-A366-CD5FEAE62981}" type="presOf" srcId="{99FDE368-79CB-48D6-A41C-BFFD796B8966}" destId="{9647B763-1639-4DCA-BFD5-44AD19706641}" srcOrd="0" destOrd="0" presId="urn:microsoft.com/office/officeart/2005/8/layout/hierarchy2"/>
    <dgm:cxn modelId="{B126CE19-951E-4AE7-849C-C2D8BEC91FD6}" type="presOf" srcId="{1558B535-F6EF-4232-8D8B-5E69751FE1BB}" destId="{A66351F6-1113-4260-B9D5-1834339BE360}" srcOrd="1" destOrd="0" presId="urn:microsoft.com/office/officeart/2005/8/layout/hierarchy2"/>
    <dgm:cxn modelId="{AEFC4620-99B7-49F2-9566-5D76DF53D07D}" type="presOf" srcId="{076033AA-4917-4097-B1AE-7D04FDF9C9D1}" destId="{DE2FB6D6-43F6-4772-A9C9-024BCB9BC7BD}" srcOrd="0" destOrd="0" presId="urn:microsoft.com/office/officeart/2005/8/layout/hierarchy2"/>
    <dgm:cxn modelId="{224D7B21-2C61-4F44-BEB0-880BBC6F1CFF}" type="presOf" srcId="{0EBE64E7-2615-4CF3-90B2-C61DD8D75D05}" destId="{A2F9E6D2-D276-4F13-A974-C331B645B7FD}" srcOrd="0" destOrd="0" presId="urn:microsoft.com/office/officeart/2005/8/layout/hierarchy2"/>
    <dgm:cxn modelId="{87052424-B984-4680-8FD9-2FD98DC1F384}" srcId="{076033AA-4917-4097-B1AE-7D04FDF9C9D1}" destId="{55A96B92-B7CF-4C3A-8B0D-C7DDDCB3F18E}" srcOrd="0" destOrd="0" parTransId="{7114FE03-6142-47D6-9375-88291C5C0B1C}" sibTransId="{255386B7-4D7C-45CB-B4D1-A758C925B880}"/>
    <dgm:cxn modelId="{003FB224-62E9-471A-AA08-E2371E987996}" type="presOf" srcId="{DB6B13BF-9C6D-49CA-9BCC-997B80A1BE26}" destId="{04A9F67C-0356-4FBE-9E8F-E30FE3F6E70F}" srcOrd="0" destOrd="0" presId="urn:microsoft.com/office/officeart/2005/8/layout/hierarchy2"/>
    <dgm:cxn modelId="{0696F82A-18DD-45C8-8993-9454B41DB8C1}" type="presOf" srcId="{E2B354CC-DA04-4A25-80AA-97FF39B303FA}" destId="{7ECF7756-0C61-4E20-978D-275F57303DBC}" srcOrd="0" destOrd="0" presId="urn:microsoft.com/office/officeart/2005/8/layout/hierarchy2"/>
    <dgm:cxn modelId="{362AB92D-79CB-4473-BB51-60BD97E89CE8}" type="presOf" srcId="{70E5B940-ADCC-448E-AA16-97BF7EAD631F}" destId="{82D51CCB-8D34-4445-B489-BD0A5D9590F5}" srcOrd="0" destOrd="0" presId="urn:microsoft.com/office/officeart/2005/8/layout/hierarchy2"/>
    <dgm:cxn modelId="{89119735-2BF4-4C90-AD50-EF9CA27EDBA7}" srcId="{F29E4D6E-99F9-478F-ABC5-D7288B037A85}" destId="{E5A67B16-D387-48E3-A3FB-30F2749CC30A}" srcOrd="1" destOrd="0" parTransId="{70E5B940-ADCC-448E-AA16-97BF7EAD631F}" sibTransId="{23E0FB32-45D3-45B5-8D78-F736220E7151}"/>
    <dgm:cxn modelId="{28BF3139-4583-4A0B-A114-74279A049173}" type="presOf" srcId="{D08E78C4-1AB5-4FCE-901C-E54EC2A53575}" destId="{3A20D834-ABF5-43AA-8A9B-27079BFC750F}" srcOrd="0" destOrd="0" presId="urn:microsoft.com/office/officeart/2005/8/layout/hierarchy2"/>
    <dgm:cxn modelId="{AAB7D23A-76FD-4631-A28B-52FC581A8E41}" type="presOf" srcId="{93CAE224-7E1E-40AD-8329-D82FF01060AC}" destId="{3F29DA73-D16D-4A70-8907-1FD59B1EE86E}" srcOrd="0" destOrd="0" presId="urn:microsoft.com/office/officeart/2005/8/layout/hierarchy2"/>
    <dgm:cxn modelId="{7B00803F-613E-4063-AC71-A8B1069AB7B6}" type="presOf" srcId="{079BFDE7-BAF1-4ECE-BCCE-AEC95BA705E5}" destId="{D11E163B-46A2-4FEF-ACDF-EE8813E6359A}" srcOrd="1" destOrd="0" presId="urn:microsoft.com/office/officeart/2005/8/layout/hierarchy2"/>
    <dgm:cxn modelId="{777F7F40-AFB8-4BB0-A2D5-31535B17D7E5}" type="presOf" srcId="{0DAC9F49-4B18-476F-8A27-7E35D21949FF}" destId="{E072DE51-7E37-4199-8320-BC11F01481E5}" srcOrd="1" destOrd="0" presId="urn:microsoft.com/office/officeart/2005/8/layout/hierarchy2"/>
    <dgm:cxn modelId="{6F23B640-3010-404C-8759-37547B876823}" type="presOf" srcId="{6CB3E404-811F-46A4-A08F-6038692D2732}" destId="{72D6A05E-2364-4C32-BE16-618365872CB5}" srcOrd="0" destOrd="0" presId="urn:microsoft.com/office/officeart/2005/8/layout/hierarchy2"/>
    <dgm:cxn modelId="{F7DCA45B-5EE7-4A52-9C41-F1FCE9517535}" type="presOf" srcId="{5DCB6B5E-F62B-4C5E-B3E8-F991C14FAE60}" destId="{D48E4686-1579-480B-BA49-223A84F4CAC9}" srcOrd="1" destOrd="0" presId="urn:microsoft.com/office/officeart/2005/8/layout/hierarchy2"/>
    <dgm:cxn modelId="{9FB7AD5D-7BF2-43E6-9670-310B9A6EE873}" type="presOf" srcId="{7B9E3A74-075D-42EB-A697-3411A83FEE74}" destId="{D3E712EF-3D74-4050-A43B-0D0B0A60C15F}" srcOrd="0" destOrd="0" presId="urn:microsoft.com/office/officeart/2005/8/layout/hierarchy2"/>
    <dgm:cxn modelId="{7976E75D-C20E-4062-8E71-7DBDE0FEF98C}" srcId="{6CB3E404-811F-46A4-A08F-6038692D2732}" destId="{076033AA-4917-4097-B1AE-7D04FDF9C9D1}" srcOrd="1" destOrd="0" parTransId="{4610C4BD-BC53-4F2B-9919-6CE8D346AB12}" sibTransId="{C81D8880-C449-4267-8866-0FDF91F66466}"/>
    <dgm:cxn modelId="{B6C43A60-BD05-4DE5-A4B3-DD2DEFA17D05}" type="presOf" srcId="{522B7774-DD23-4311-A00A-67D0FF35766A}" destId="{6DEA0920-7BCF-43F2-8AC9-15A9FDFC16A2}" srcOrd="0" destOrd="0" presId="urn:microsoft.com/office/officeart/2005/8/layout/hierarchy2"/>
    <dgm:cxn modelId="{9ACAC041-05E5-42DD-B039-BD9DFCAAB8BC}" type="presOf" srcId="{86E0D53F-EAE4-457B-B295-186EEFD9F3D1}" destId="{AE7E20A2-BAC4-499D-BE99-C19720224608}" srcOrd="1" destOrd="0" presId="urn:microsoft.com/office/officeart/2005/8/layout/hierarchy2"/>
    <dgm:cxn modelId="{9C601362-8953-491F-B2AD-79E8329638CD}" srcId="{F29E4D6E-99F9-478F-ABC5-D7288B037A85}" destId="{0EBE64E7-2615-4CF3-90B2-C61DD8D75D05}" srcOrd="0" destOrd="0" parTransId="{236F1E3A-ABBD-486A-B9F2-6C1A5422334B}" sibTransId="{F1A10E72-20A9-431A-B579-648F2E21CE88}"/>
    <dgm:cxn modelId="{5E257242-CFEF-4E58-9C44-AE806E488F9D}" srcId="{FC47DDFC-7681-48AB-B279-28FC4E4C4B83}" destId="{6CB3E404-811F-46A4-A08F-6038692D2732}" srcOrd="0" destOrd="0" parTransId="{4737776C-F623-4596-A699-2B9449EBAD98}" sibTransId="{D3373AB9-688F-41D4-BB3B-538B9FAE2AFC}"/>
    <dgm:cxn modelId="{05E4C662-C586-43F3-82D2-962110C4C654}" type="presOf" srcId="{FC47DDFC-7681-48AB-B279-28FC4E4C4B83}" destId="{492E9505-1CE0-4657-A004-6D9FD510D12B}" srcOrd="0" destOrd="0" presId="urn:microsoft.com/office/officeart/2005/8/layout/hierarchy2"/>
    <dgm:cxn modelId="{5BEC8864-8D63-42BF-B558-9929F14FDAF9}" type="presOf" srcId="{1D1E37EE-E854-45C0-8721-4A5DE3FDA58A}" destId="{7758A90C-7B04-491A-8A38-BA16BB16CBFF}" srcOrd="0" destOrd="0" presId="urn:microsoft.com/office/officeart/2005/8/layout/hierarchy2"/>
    <dgm:cxn modelId="{AD1DF244-ED20-4C65-8FE0-0B9E5DF641CC}" type="presOf" srcId="{43EB7DCC-6820-4503-87AF-335D5716ADA1}" destId="{7F02E86C-26F2-46EA-9D47-4C9DB63780E6}" srcOrd="1" destOrd="0" presId="urn:microsoft.com/office/officeart/2005/8/layout/hierarchy2"/>
    <dgm:cxn modelId="{5BD53B45-51EA-4418-A3DD-64B1A318590A}" srcId="{48C53651-E0E9-476F-BA37-E80BD265469D}" destId="{013944E3-D974-407B-AABF-5D0F6FA2F998}" srcOrd="2" destOrd="0" parTransId="{4551D087-DB1C-4EB5-B1B0-FFC2A9AD7F6B}" sibTransId="{54204878-CC95-4E09-A027-025A7E81BC30}"/>
    <dgm:cxn modelId="{5A046147-5C39-4545-8A48-0FE64E7B98F1}" type="presOf" srcId="{A4607C82-279A-427C-A91F-71B11B4A64FB}" destId="{5605504E-4E8D-4478-9212-AF15C66EE137}" srcOrd="0" destOrd="0" presId="urn:microsoft.com/office/officeart/2005/8/layout/hierarchy2"/>
    <dgm:cxn modelId="{892DF667-99DA-470E-96FD-479E9AEFE943}" type="presOf" srcId="{5DCB6B5E-F62B-4C5E-B3E8-F991C14FAE60}" destId="{40E157A0-917C-4F3B-BA69-7A0C2877A460}" srcOrd="0" destOrd="0" presId="urn:microsoft.com/office/officeart/2005/8/layout/hierarchy2"/>
    <dgm:cxn modelId="{FCBC2668-BB12-4736-8354-E3C80BE2D3B0}" type="presOf" srcId="{0C68EFEF-096D-49A1-BD1D-BBA83EB992B1}" destId="{89D4D4C6-0FAF-4127-95CD-66F346FCE797}" srcOrd="0" destOrd="0" presId="urn:microsoft.com/office/officeart/2005/8/layout/hierarchy2"/>
    <dgm:cxn modelId="{73B01C49-E599-435E-9D13-D055B91CAD82}" type="presOf" srcId="{33FB661C-047D-4D2A-BE9E-C6EACC7D4876}" destId="{BFC096A5-6D41-4096-8D1A-CFBFCF6D93A3}" srcOrd="0" destOrd="0" presId="urn:microsoft.com/office/officeart/2005/8/layout/hierarchy2"/>
    <dgm:cxn modelId="{EC9CCA4C-F117-4293-888B-BDD16BD87E39}" type="presOf" srcId="{A4607C82-279A-427C-A91F-71B11B4A64FB}" destId="{8FBAF7A2-F697-47EF-B885-1A869A865035}" srcOrd="1" destOrd="0" presId="urn:microsoft.com/office/officeart/2005/8/layout/hierarchy2"/>
    <dgm:cxn modelId="{B871124E-2AA3-4893-B5E4-14F802FB8E78}" type="presOf" srcId="{3ACFFF64-D365-47EB-B890-A947806EE625}" destId="{613639AA-A6D8-4BE7-80AA-6BB36B70574A}" srcOrd="0" destOrd="0" presId="urn:microsoft.com/office/officeart/2005/8/layout/hierarchy2"/>
    <dgm:cxn modelId="{A1AC7E6E-7C10-49D9-A7D7-4368591D7B34}" type="presOf" srcId="{99FDE368-79CB-48D6-A41C-BFFD796B8966}" destId="{9915A13F-C461-4450-945A-9EDC312BC182}" srcOrd="1" destOrd="0" presId="urn:microsoft.com/office/officeart/2005/8/layout/hierarchy2"/>
    <dgm:cxn modelId="{8F0BEE4E-4867-48A3-9F3B-A8596DAE97C5}" type="presOf" srcId="{DC766660-157E-405E-8699-0E31549B014C}" destId="{0A41E8C6-E0EA-47C3-9B48-0B3D86E9BA91}" srcOrd="0" destOrd="0" presId="urn:microsoft.com/office/officeart/2005/8/layout/hierarchy2"/>
    <dgm:cxn modelId="{D26CBB4F-6CF8-49A6-87F5-838B17975852}" srcId="{48C53651-E0E9-476F-BA37-E80BD265469D}" destId="{F29E4D6E-99F9-478F-ABC5-D7288B037A85}" srcOrd="0" destOrd="0" parTransId="{DB6B13BF-9C6D-49CA-9BCC-997B80A1BE26}" sibTransId="{9F346C98-1B70-423D-9447-91993BBB6EF1}"/>
    <dgm:cxn modelId="{37852250-59E0-4F31-B259-ADBA7C9E9BEE}" type="presOf" srcId="{5166C79C-0401-4E71-999A-B9C0AAFA2D0D}" destId="{44E9C7FC-DCC4-4D1C-AA7E-CFF2F9975CA8}" srcOrd="1" destOrd="0" presId="urn:microsoft.com/office/officeart/2005/8/layout/hierarchy2"/>
    <dgm:cxn modelId="{89889A70-2B12-40E2-8EA4-DDA8BEF62D50}" type="presOf" srcId="{7114FE03-6142-47D6-9375-88291C5C0B1C}" destId="{5D5FBD2F-F314-4ED2-9C44-E5EF76E96A53}" srcOrd="1" destOrd="0" presId="urn:microsoft.com/office/officeart/2005/8/layout/hierarchy2"/>
    <dgm:cxn modelId="{A9528072-1142-4343-BD6B-62F0B6B6313A}" type="presOf" srcId="{7114FE03-6142-47D6-9375-88291C5C0B1C}" destId="{001985B3-90B6-43E4-A139-476B47B5B051}" srcOrd="0" destOrd="0" presId="urn:microsoft.com/office/officeart/2005/8/layout/hierarchy2"/>
    <dgm:cxn modelId="{5117A653-B718-470B-A161-4A045F5AE68D}" type="presOf" srcId="{244011B2-3695-4F24-82A6-3D27339173A6}" destId="{0BED7F3F-0EC9-41CD-B4F9-CBC328169D4E}" srcOrd="0" destOrd="0" presId="urn:microsoft.com/office/officeart/2005/8/layout/hierarchy2"/>
    <dgm:cxn modelId="{313E3D55-8C20-4FCC-8B2D-A093A78AB0FE}" srcId="{55A96B92-B7CF-4C3A-8B0D-C7DDDCB3F18E}" destId="{D08E78C4-1AB5-4FCE-901C-E54EC2A53575}" srcOrd="1" destOrd="0" parTransId="{5DCB6B5E-F62B-4C5E-B3E8-F991C14FAE60}" sibTransId="{CBD68FC0-D835-467C-80D6-0F7E4C586408}"/>
    <dgm:cxn modelId="{DFD94257-D4D7-4B12-A9C2-22186BE53691}" srcId="{F29E4D6E-99F9-478F-ABC5-D7288B037A85}" destId="{244011B2-3695-4F24-82A6-3D27339173A6}" srcOrd="2" destOrd="0" parTransId="{079BFDE7-BAF1-4ECE-BCCE-AEC95BA705E5}" sibTransId="{5481C4DF-7AF6-4371-B90B-BD7C40372CB5}"/>
    <dgm:cxn modelId="{3A17AE59-E32E-4EE1-B6B5-A6218D4D7E26}" type="presOf" srcId="{9F847F5D-17D9-49C4-87B6-2A514B4CC3FA}" destId="{A6B7CC5A-550B-4CAE-9A0F-FAB0068F2457}" srcOrd="0" destOrd="0" presId="urn:microsoft.com/office/officeart/2005/8/layout/hierarchy2"/>
    <dgm:cxn modelId="{76BE905A-6EF0-477C-80A0-AA94B39410A8}" type="presOf" srcId="{236F1E3A-ABBD-486A-B9F2-6C1A5422334B}" destId="{E34346FF-8874-4387-9026-0F7C8B512298}" srcOrd="1" destOrd="0" presId="urn:microsoft.com/office/officeart/2005/8/layout/hierarchy2"/>
    <dgm:cxn modelId="{072BD95A-2670-4C34-AEBB-5B320C7DA329}" srcId="{1CF7276F-EA06-4DDB-962E-5A13534D5813}" destId="{33FB661C-047D-4D2A-BE9E-C6EACC7D4876}" srcOrd="0" destOrd="0" parTransId="{9F847F5D-17D9-49C4-87B6-2A514B4CC3FA}" sibTransId="{18546DE5-7320-4B6E-BDE3-82B313F0F418}"/>
    <dgm:cxn modelId="{ED17487B-9561-4329-B856-D4893F00D0DD}" srcId="{1CF7276F-EA06-4DDB-962E-5A13534D5813}" destId="{3A8C37A3-9D8D-420A-9450-9163A751AE15}" srcOrd="3" destOrd="0" parTransId="{1D1E37EE-E854-45C0-8721-4A5DE3FDA58A}" sibTransId="{C69F39CB-E4FB-4AAF-82E3-51BF4C799D9D}"/>
    <dgm:cxn modelId="{07730287-D9D3-4516-9B38-80A55F9549BF}" srcId="{55A96B92-B7CF-4C3A-8B0D-C7DDDCB3F18E}" destId="{522B7774-DD23-4311-A00A-67D0FF35766A}" srcOrd="0" destOrd="0" parTransId="{1558B535-F6EF-4232-8D8B-5E69751FE1BB}" sibTransId="{84E3EC77-827F-4577-B946-A8D4E00ACF82}"/>
    <dgm:cxn modelId="{8D756889-A8BA-46E5-944A-0053E9DAA1D7}" type="presOf" srcId="{019BE81F-C115-4805-8E3E-8ACB5A27CA88}" destId="{56CC2EBE-0382-4E11-A7F4-5A12F054D270}" srcOrd="0" destOrd="0" presId="urn:microsoft.com/office/officeart/2005/8/layout/hierarchy2"/>
    <dgm:cxn modelId="{44D0918A-3781-41AA-A59B-4D7BE8A68AD3}" type="presOf" srcId="{70E5B940-ADCC-448E-AA16-97BF7EAD631F}" destId="{861F61AE-E398-4950-B12D-50BF37781191}" srcOrd="1" destOrd="0" presId="urn:microsoft.com/office/officeart/2005/8/layout/hierarchy2"/>
    <dgm:cxn modelId="{F4E0E28D-80C9-4B9C-B255-7DC2D69B5B18}" type="presOf" srcId="{F3E7FA34-4822-4053-BE62-DA545DC3E840}" destId="{2A28C69D-2EC4-4BD7-8C47-A5529B85175B}" srcOrd="0" destOrd="0" presId="urn:microsoft.com/office/officeart/2005/8/layout/hierarchy2"/>
    <dgm:cxn modelId="{7EE79392-4C1F-405E-8C8F-1FA12E2BB1BA}" type="presOf" srcId="{1558B535-F6EF-4232-8D8B-5E69751FE1BB}" destId="{E12F99C4-4DD8-4550-9B21-AF914F835A22}" srcOrd="0" destOrd="0" presId="urn:microsoft.com/office/officeart/2005/8/layout/hierarchy2"/>
    <dgm:cxn modelId="{81F39594-7D37-4F7D-A585-3BB52C388D21}" type="presOf" srcId="{E5A67B16-D387-48E3-A3FB-30F2749CC30A}" destId="{96DA7806-F491-4F50-B500-4F6D02A17A93}" srcOrd="0" destOrd="0" presId="urn:microsoft.com/office/officeart/2005/8/layout/hierarchy2"/>
    <dgm:cxn modelId="{55805497-632B-408C-AF4C-1191AAF3C4D2}" type="presOf" srcId="{EE41AE7E-AA27-4453-B76D-EBA7E105A4F8}" destId="{016B3A01-0218-42C0-A98A-27BDABB197DF}" srcOrd="1" destOrd="0" presId="urn:microsoft.com/office/officeart/2005/8/layout/hierarchy2"/>
    <dgm:cxn modelId="{DCC80098-53FC-4828-AFE7-B8439CAE5860}" type="presOf" srcId="{4551D087-DB1C-4EB5-B1B0-FFC2A9AD7F6B}" destId="{AAF2FD43-C630-4B25-B62B-1D581202E423}" srcOrd="1" destOrd="0" presId="urn:microsoft.com/office/officeart/2005/8/layout/hierarchy2"/>
    <dgm:cxn modelId="{345CAE98-92E7-4018-AEE8-464E6F2248E2}" srcId="{6CB3E404-811F-46A4-A08F-6038692D2732}" destId="{48C53651-E0E9-476F-BA37-E80BD265469D}" srcOrd="0" destOrd="0" parTransId="{5166C79C-0401-4E71-999A-B9C0AAFA2D0D}" sibTransId="{1E91A3F8-50B5-4BFE-B9B6-70BCE8637CC0}"/>
    <dgm:cxn modelId="{6335F39A-2006-4621-BD83-8AEAF776A931}" type="presOf" srcId="{48C53651-E0E9-476F-BA37-E80BD265469D}" destId="{6844204B-3772-4FE7-B789-ABC41A5147B4}" srcOrd="0" destOrd="0" presId="urn:microsoft.com/office/officeart/2005/8/layout/hierarchy2"/>
    <dgm:cxn modelId="{F92AAD9B-96E8-4BE0-956F-D89EF6A80DD0}" type="presOf" srcId="{A1037C85-A19D-4A85-9B28-6066786BF37D}" destId="{BECABF5B-E548-4507-94CE-0F18552BBDCF}" srcOrd="0" destOrd="0" presId="urn:microsoft.com/office/officeart/2005/8/layout/hierarchy2"/>
    <dgm:cxn modelId="{C83D9B9D-F717-4BF2-9837-C494D06DA2A1}" srcId="{0C68EFEF-096D-49A1-BD1D-BBA83EB992B1}" destId="{1CF7276F-EA06-4DDB-962E-5A13534D5813}" srcOrd="0" destOrd="0" parTransId="{86E0D53F-EAE4-457B-B295-186EEFD9F3D1}" sibTransId="{02A53CC7-705B-4F26-91FB-9D5FC9E5E5D6}"/>
    <dgm:cxn modelId="{7067FF9D-E488-418F-9FE0-78DA1500A568}" type="presOf" srcId="{19AFE917-E605-4D95-9E67-3200330B2D86}" destId="{76797BE6-1271-4369-8425-246FAB6C48B2}" srcOrd="1" destOrd="0" presId="urn:microsoft.com/office/officeart/2005/8/layout/hierarchy2"/>
    <dgm:cxn modelId="{1982B7A3-42E7-4A4B-9C1E-7F910E29FC52}" type="presOf" srcId="{F29E4D6E-99F9-478F-ABC5-D7288B037A85}" destId="{3C98D40D-9E28-40DB-A631-6231B6823454}" srcOrd="0" destOrd="0" presId="urn:microsoft.com/office/officeart/2005/8/layout/hierarchy2"/>
    <dgm:cxn modelId="{08018BA7-E23B-4ACE-A76E-1136B0FF7482}" type="presOf" srcId="{5B0EE08F-090B-4C57-A817-FF99D91B5C57}" destId="{1CFDDDC7-2E3C-46DC-9532-31869BB4300E}" srcOrd="0" destOrd="0" presId="urn:microsoft.com/office/officeart/2005/8/layout/hierarchy2"/>
    <dgm:cxn modelId="{2B93ADA8-0675-428B-AD07-63167783A49D}" type="presOf" srcId="{19AFE917-E605-4D95-9E67-3200330B2D86}" destId="{F780BCA0-4A53-46FE-90AB-13EEDB00559B}" srcOrd="0" destOrd="0" presId="urn:microsoft.com/office/officeart/2005/8/layout/hierarchy2"/>
    <dgm:cxn modelId="{3B54F6A8-59E4-4628-A363-1DA55D85D73E}" srcId="{6CB3E404-811F-46A4-A08F-6038692D2732}" destId="{0C68EFEF-096D-49A1-BD1D-BBA83EB992B1}" srcOrd="2" destOrd="0" parTransId="{019BE81F-C115-4805-8E3E-8ACB5A27CA88}" sibTransId="{E5FDB07B-19EE-4675-8271-68E0D5F76AF1}"/>
    <dgm:cxn modelId="{FA2C65AC-99DA-4907-B310-266F843C9987}" srcId="{BEC3B615-07D2-433E-8B5C-38C230B547B5}" destId="{7B9E3A74-075D-42EB-A697-3411A83FEE74}" srcOrd="1" destOrd="0" parTransId="{2A5BC9A0-015F-4392-8969-C0FCED40E9F9}" sibTransId="{EAA5F506-BCA1-4A8E-B838-7E1C35776CCC}"/>
    <dgm:cxn modelId="{4DADC7AF-3EA1-4CAF-9CAB-AE0032F7EFC4}" type="presOf" srcId="{DC766660-157E-405E-8699-0E31549B014C}" destId="{B73F2EBF-1717-47A0-B3FB-D24DDB2FDA99}" srcOrd="1" destOrd="0" presId="urn:microsoft.com/office/officeart/2005/8/layout/hierarchy2"/>
    <dgm:cxn modelId="{873D51B3-766D-406D-BB3B-BBF2C8F335E3}" type="presOf" srcId="{1D1E37EE-E854-45C0-8721-4A5DE3FDA58A}" destId="{E6C555E5-F8D7-4818-B809-0A5D13EB5FAC}" srcOrd="1" destOrd="0" presId="urn:microsoft.com/office/officeart/2005/8/layout/hierarchy2"/>
    <dgm:cxn modelId="{20D1DDB4-A7C4-4CEC-8E6A-E576C04D7522}" type="presOf" srcId="{079BFDE7-BAF1-4ECE-BCCE-AEC95BA705E5}" destId="{E64AA6FD-05FA-4863-B618-B1A2D378F3C4}" srcOrd="0" destOrd="0" presId="urn:microsoft.com/office/officeart/2005/8/layout/hierarchy2"/>
    <dgm:cxn modelId="{918851B6-BB04-43B1-84E8-48586E5B84DC}" type="presOf" srcId="{4551D087-DB1C-4EB5-B1B0-FFC2A9AD7F6B}" destId="{84102328-0876-4629-A9B5-0070F4C0B87A}" srcOrd="0" destOrd="0" presId="urn:microsoft.com/office/officeart/2005/8/layout/hierarchy2"/>
    <dgm:cxn modelId="{B00380BC-0E41-4B08-B04F-F85A548E27CA}" srcId="{1CF7276F-EA06-4DDB-962E-5A13534D5813}" destId="{028455FB-69DB-4E41-B5BF-3F7F4292DDEC}" srcOrd="2" destOrd="0" parTransId="{5B0EE08F-090B-4C57-A817-FF99D91B5C57}" sibTransId="{5F20913C-501B-4EFF-BFF3-64BA0B4BFB28}"/>
    <dgm:cxn modelId="{A2B328C1-E8DA-41D9-850C-DDF5A94CC8D0}" type="presOf" srcId="{4610C4BD-BC53-4F2B-9919-6CE8D346AB12}" destId="{44284B85-D9D2-437E-B109-E1FAFBA756E7}" srcOrd="1" destOrd="0" presId="urn:microsoft.com/office/officeart/2005/8/layout/hierarchy2"/>
    <dgm:cxn modelId="{779615C2-B957-4075-B2F8-8208527B73E3}" srcId="{48C53651-E0E9-476F-BA37-E80BD265469D}" destId="{BEC3B615-07D2-433E-8B5C-38C230B547B5}" srcOrd="1" destOrd="0" parTransId="{0DAC9F49-4B18-476F-8A27-7E35D21949FF}" sibTransId="{2663B945-E6A1-46B4-95EA-CBA5A90C840E}"/>
    <dgm:cxn modelId="{CBC946C5-80AC-4888-A64E-245AE5175E26}" type="presOf" srcId="{9F847F5D-17D9-49C4-87B6-2A514B4CC3FA}" destId="{B32D0A62-F740-40FE-937F-8A2876E6F783}" srcOrd="1" destOrd="0" presId="urn:microsoft.com/office/officeart/2005/8/layout/hierarchy2"/>
    <dgm:cxn modelId="{F2B0FAC9-2042-4EAF-B2E2-E15C5B71F099}" type="presOf" srcId="{019BE81F-C115-4805-8E3E-8ACB5A27CA88}" destId="{4AF5747D-E83C-4A4D-A5DC-7451A6760F77}" srcOrd="1" destOrd="0" presId="urn:microsoft.com/office/officeart/2005/8/layout/hierarchy2"/>
    <dgm:cxn modelId="{5FB504CA-D3C0-4D39-94F3-19D34A3573A0}" type="presOf" srcId="{028455FB-69DB-4E41-B5BF-3F7F4292DDEC}" destId="{FDC1F493-8164-40EA-A812-933F801EC2C1}" srcOrd="0" destOrd="0" presId="urn:microsoft.com/office/officeart/2005/8/layout/hierarchy2"/>
    <dgm:cxn modelId="{898731CD-2418-40B0-BBE6-98561568FC1D}" srcId="{BEC3B615-07D2-433E-8B5C-38C230B547B5}" destId="{E2B354CC-DA04-4A25-80AA-97FF39B303FA}" srcOrd="0" destOrd="0" parTransId="{43EB7DCC-6820-4503-87AF-335D5716ADA1}" sibTransId="{39F1D4A9-A97F-4134-82F3-F18B79024360}"/>
    <dgm:cxn modelId="{D722B0CD-5AC6-42E8-8516-5FC5B48EC193}" type="presOf" srcId="{5166C79C-0401-4E71-999A-B9C0AAFA2D0D}" destId="{83F25D77-2505-43C8-B09D-419953139030}" srcOrd="0" destOrd="0" presId="urn:microsoft.com/office/officeart/2005/8/layout/hierarchy2"/>
    <dgm:cxn modelId="{D91B0CD2-7790-46A9-A209-F1D2A992E231}" type="presOf" srcId="{236F1E3A-ABBD-486A-B9F2-6C1A5422334B}" destId="{B52E7703-0ED2-41CA-B3FC-3AA8247A8B01}" srcOrd="0" destOrd="0" presId="urn:microsoft.com/office/officeart/2005/8/layout/hierarchy2"/>
    <dgm:cxn modelId="{AF1CCBDA-5032-4B53-9908-2B0C5053B428}" type="presOf" srcId="{1CF7276F-EA06-4DDB-962E-5A13534D5813}" destId="{B2BEAF05-1519-43AD-9663-DB8AD0374154}" srcOrd="0" destOrd="0" presId="urn:microsoft.com/office/officeart/2005/8/layout/hierarchy2"/>
    <dgm:cxn modelId="{F59D01DB-E6E9-4CB8-A610-C0F04B9BFD99}" srcId="{1CF7276F-EA06-4DDB-962E-5A13534D5813}" destId="{8A8F3880-0B24-45D7-BA99-C0D14693FD0C}" srcOrd="1" destOrd="0" parTransId="{A4607C82-279A-427C-A91F-71B11B4A64FB}" sibTransId="{50AC9637-F970-495C-AC6D-C1BE77A2198E}"/>
    <dgm:cxn modelId="{014B84DB-6A02-4D1F-9C37-8C6724A24FBC}" type="presOf" srcId="{8A8F3880-0B24-45D7-BA99-C0D14693FD0C}" destId="{8C78DD4F-12C7-4B78-93BE-2290CF80F049}" srcOrd="0" destOrd="0" presId="urn:microsoft.com/office/officeart/2005/8/layout/hierarchy2"/>
    <dgm:cxn modelId="{D8866BDE-C38D-4A34-AD57-EFAF5092EFD2}" type="presOf" srcId="{55A96B92-B7CF-4C3A-8B0D-C7DDDCB3F18E}" destId="{D92FA4F4-3D83-41EE-985F-79E20BB73072}" srcOrd="0" destOrd="0" presId="urn:microsoft.com/office/officeart/2005/8/layout/hierarchy2"/>
    <dgm:cxn modelId="{D6CEEFDE-6588-40A1-836A-D08BC8814F4D}" type="presOf" srcId="{5B0EE08F-090B-4C57-A817-FF99D91B5C57}" destId="{49437A44-8276-47D5-84AB-498DC5C1B27E}" srcOrd="1" destOrd="0" presId="urn:microsoft.com/office/officeart/2005/8/layout/hierarchy2"/>
    <dgm:cxn modelId="{E7BCC2E5-D65B-4948-A83F-A2D960E4E71C}" type="presOf" srcId="{86E0D53F-EAE4-457B-B295-186EEFD9F3D1}" destId="{A0B188ED-975E-48BA-A685-2BC71A474F16}" srcOrd="0" destOrd="0" presId="urn:microsoft.com/office/officeart/2005/8/layout/hierarchy2"/>
    <dgm:cxn modelId="{A803DBE5-6E32-46F3-A321-9B03DBE2B0E8}" srcId="{013944E3-D974-407B-AABF-5D0F6FA2F998}" destId="{A1037C85-A19D-4A85-9B28-6066786BF37D}" srcOrd="1" destOrd="0" parTransId="{19AFE917-E605-4D95-9E67-3200330B2D86}" sibTransId="{70D2C76C-7C93-4861-9271-B47731D22DD0}"/>
    <dgm:cxn modelId="{722AFAEA-3C68-479E-979B-9BCD71115FB5}" type="presOf" srcId="{0DAC9F49-4B18-476F-8A27-7E35D21949FF}" destId="{1BCA7AF2-022C-4B4C-AD0D-B00C25ECE43C}" srcOrd="0" destOrd="0" presId="urn:microsoft.com/office/officeart/2005/8/layout/hierarchy2"/>
    <dgm:cxn modelId="{064012F3-1B36-42C9-ADD5-303A560B6D9E}" type="presOf" srcId="{013944E3-D974-407B-AABF-5D0F6FA2F998}" destId="{99D685ED-DC88-4B55-AD56-D8F935939B34}" srcOrd="0" destOrd="0" presId="urn:microsoft.com/office/officeart/2005/8/layout/hierarchy2"/>
    <dgm:cxn modelId="{CAFC23F5-B373-41C4-A5E2-51D14E4182AB}" type="presOf" srcId="{4610C4BD-BC53-4F2B-9919-6CE8D346AB12}" destId="{138C99ED-7788-467F-AB9B-55682F6886F9}" srcOrd="0" destOrd="0" presId="urn:microsoft.com/office/officeart/2005/8/layout/hierarchy2"/>
    <dgm:cxn modelId="{7E37B3F5-FAEB-44A8-8610-5842AC1F8FB0}" type="presOf" srcId="{3A8C37A3-9D8D-420A-9450-9163A751AE15}" destId="{3B43616F-D577-45AC-994E-5159E7D2A06C}" srcOrd="0" destOrd="0" presId="urn:microsoft.com/office/officeart/2005/8/layout/hierarchy2"/>
    <dgm:cxn modelId="{8E515EFB-24AA-45F1-8A55-2F46971E9CAC}" type="presOf" srcId="{2A5BC9A0-015F-4392-8969-C0FCED40E9F9}" destId="{327E3BE8-4CE0-470C-9998-E4D56445B621}" srcOrd="0" destOrd="0" presId="urn:microsoft.com/office/officeart/2005/8/layout/hierarchy2"/>
    <dgm:cxn modelId="{1CB682FC-41DD-4B29-AE9B-6E7A857EB0A9}" type="presOf" srcId="{EE41AE7E-AA27-4453-B76D-EBA7E105A4F8}" destId="{D86760EB-969A-484E-9E52-CABFD110A8F2}" srcOrd="0" destOrd="0" presId="urn:microsoft.com/office/officeart/2005/8/layout/hierarchy2"/>
    <dgm:cxn modelId="{27F65D14-7776-452A-A60A-000FB516DBF2}" type="presParOf" srcId="{492E9505-1CE0-4657-A004-6D9FD510D12B}" destId="{EBC4BBBA-0638-435A-A0FC-CE0F0A5CBE4F}" srcOrd="0" destOrd="0" presId="urn:microsoft.com/office/officeart/2005/8/layout/hierarchy2"/>
    <dgm:cxn modelId="{FF03E65E-7E49-4512-BBCC-FDF14ECB0937}" type="presParOf" srcId="{EBC4BBBA-0638-435A-A0FC-CE0F0A5CBE4F}" destId="{72D6A05E-2364-4C32-BE16-618365872CB5}" srcOrd="0" destOrd="0" presId="urn:microsoft.com/office/officeart/2005/8/layout/hierarchy2"/>
    <dgm:cxn modelId="{7E539121-D68C-4D07-97A0-3B96123F0FC5}" type="presParOf" srcId="{EBC4BBBA-0638-435A-A0FC-CE0F0A5CBE4F}" destId="{45E61FAE-8121-415E-8074-C8B9B4FB5E94}" srcOrd="1" destOrd="0" presId="urn:microsoft.com/office/officeart/2005/8/layout/hierarchy2"/>
    <dgm:cxn modelId="{A162F24E-98F6-4413-B49B-ACCCAC4598BE}" type="presParOf" srcId="{45E61FAE-8121-415E-8074-C8B9B4FB5E94}" destId="{83F25D77-2505-43C8-B09D-419953139030}" srcOrd="0" destOrd="0" presId="urn:microsoft.com/office/officeart/2005/8/layout/hierarchy2"/>
    <dgm:cxn modelId="{F8A10405-3947-4122-92C5-C9860A8D645B}" type="presParOf" srcId="{83F25D77-2505-43C8-B09D-419953139030}" destId="{44E9C7FC-DCC4-4D1C-AA7E-CFF2F9975CA8}" srcOrd="0" destOrd="0" presId="urn:microsoft.com/office/officeart/2005/8/layout/hierarchy2"/>
    <dgm:cxn modelId="{66CAD380-800A-4538-845E-F766C85AEF1B}" type="presParOf" srcId="{45E61FAE-8121-415E-8074-C8B9B4FB5E94}" destId="{2158909E-8DC8-4C4D-AC70-E452C0D47460}" srcOrd="1" destOrd="0" presId="urn:microsoft.com/office/officeart/2005/8/layout/hierarchy2"/>
    <dgm:cxn modelId="{2652F421-ADEA-4F8A-A42F-BADE2804E94C}" type="presParOf" srcId="{2158909E-8DC8-4C4D-AC70-E452C0D47460}" destId="{6844204B-3772-4FE7-B789-ABC41A5147B4}" srcOrd="0" destOrd="0" presId="urn:microsoft.com/office/officeart/2005/8/layout/hierarchy2"/>
    <dgm:cxn modelId="{CBB4BDA0-968D-4017-BB65-0B18790B636A}" type="presParOf" srcId="{2158909E-8DC8-4C4D-AC70-E452C0D47460}" destId="{1EF7CC4C-313D-4192-AD89-39B39E04473B}" srcOrd="1" destOrd="0" presId="urn:microsoft.com/office/officeart/2005/8/layout/hierarchy2"/>
    <dgm:cxn modelId="{BC9664EC-6783-4C31-B798-7A499FAA8D65}" type="presParOf" srcId="{1EF7CC4C-313D-4192-AD89-39B39E04473B}" destId="{04A9F67C-0356-4FBE-9E8F-E30FE3F6E70F}" srcOrd="0" destOrd="0" presId="urn:microsoft.com/office/officeart/2005/8/layout/hierarchy2"/>
    <dgm:cxn modelId="{DE67C86F-34C7-4D26-B399-B536491ABCC3}" type="presParOf" srcId="{04A9F67C-0356-4FBE-9E8F-E30FE3F6E70F}" destId="{610E31BD-086D-4F19-9824-5A18DCA360D5}" srcOrd="0" destOrd="0" presId="urn:microsoft.com/office/officeart/2005/8/layout/hierarchy2"/>
    <dgm:cxn modelId="{031D1820-940B-4045-9E9E-09D53E661B78}" type="presParOf" srcId="{1EF7CC4C-313D-4192-AD89-39B39E04473B}" destId="{1D737D25-6EE5-4169-B750-FBD361244D2D}" srcOrd="1" destOrd="0" presId="urn:microsoft.com/office/officeart/2005/8/layout/hierarchy2"/>
    <dgm:cxn modelId="{2125ECF9-E058-4B63-B68A-363809293A1B}" type="presParOf" srcId="{1D737D25-6EE5-4169-B750-FBD361244D2D}" destId="{3C98D40D-9E28-40DB-A631-6231B6823454}" srcOrd="0" destOrd="0" presId="urn:microsoft.com/office/officeart/2005/8/layout/hierarchy2"/>
    <dgm:cxn modelId="{EFC73996-16A3-4090-9EED-206B4E8D3D30}" type="presParOf" srcId="{1D737D25-6EE5-4169-B750-FBD361244D2D}" destId="{0B509690-76B4-4A9D-A4AF-F6D10E2C3909}" srcOrd="1" destOrd="0" presId="urn:microsoft.com/office/officeart/2005/8/layout/hierarchy2"/>
    <dgm:cxn modelId="{A839DB0C-B573-4761-9BC9-8D4637C7056C}" type="presParOf" srcId="{0B509690-76B4-4A9D-A4AF-F6D10E2C3909}" destId="{B52E7703-0ED2-41CA-B3FC-3AA8247A8B01}" srcOrd="0" destOrd="0" presId="urn:microsoft.com/office/officeart/2005/8/layout/hierarchy2"/>
    <dgm:cxn modelId="{6B09B5C7-8527-49A3-9A24-01E2D44D96E0}" type="presParOf" srcId="{B52E7703-0ED2-41CA-B3FC-3AA8247A8B01}" destId="{E34346FF-8874-4387-9026-0F7C8B512298}" srcOrd="0" destOrd="0" presId="urn:microsoft.com/office/officeart/2005/8/layout/hierarchy2"/>
    <dgm:cxn modelId="{3EFD3F88-AD52-410A-8763-40A7C7FA8DC6}" type="presParOf" srcId="{0B509690-76B4-4A9D-A4AF-F6D10E2C3909}" destId="{73761EF9-74FB-4232-B34F-904C65F41433}" srcOrd="1" destOrd="0" presId="urn:microsoft.com/office/officeart/2005/8/layout/hierarchy2"/>
    <dgm:cxn modelId="{B26197AB-8D4D-4BEA-85C3-40032F1757F7}" type="presParOf" srcId="{73761EF9-74FB-4232-B34F-904C65F41433}" destId="{A2F9E6D2-D276-4F13-A974-C331B645B7FD}" srcOrd="0" destOrd="0" presId="urn:microsoft.com/office/officeart/2005/8/layout/hierarchy2"/>
    <dgm:cxn modelId="{C6150E38-0BF4-490C-BC85-4F33694D8A13}" type="presParOf" srcId="{73761EF9-74FB-4232-B34F-904C65F41433}" destId="{E4A9D74C-E8A7-4023-990F-389F628DACC5}" srcOrd="1" destOrd="0" presId="urn:microsoft.com/office/officeart/2005/8/layout/hierarchy2"/>
    <dgm:cxn modelId="{A6B8B30C-CA2C-4BCA-8F96-38076082FE54}" type="presParOf" srcId="{0B509690-76B4-4A9D-A4AF-F6D10E2C3909}" destId="{82D51CCB-8D34-4445-B489-BD0A5D9590F5}" srcOrd="2" destOrd="0" presId="urn:microsoft.com/office/officeart/2005/8/layout/hierarchy2"/>
    <dgm:cxn modelId="{A5412A2A-31C2-4CB6-BF86-B70F9F8EA433}" type="presParOf" srcId="{82D51CCB-8D34-4445-B489-BD0A5D9590F5}" destId="{861F61AE-E398-4950-B12D-50BF37781191}" srcOrd="0" destOrd="0" presId="urn:microsoft.com/office/officeart/2005/8/layout/hierarchy2"/>
    <dgm:cxn modelId="{391B29BE-343C-4EED-A6B8-15DA0C845FEE}" type="presParOf" srcId="{0B509690-76B4-4A9D-A4AF-F6D10E2C3909}" destId="{60ED82E0-34DF-4180-A08E-2573C3AE2394}" srcOrd="3" destOrd="0" presId="urn:microsoft.com/office/officeart/2005/8/layout/hierarchy2"/>
    <dgm:cxn modelId="{0614AE58-A6E8-4C0B-BC74-068443EC6AAE}" type="presParOf" srcId="{60ED82E0-34DF-4180-A08E-2573C3AE2394}" destId="{96DA7806-F491-4F50-B500-4F6D02A17A93}" srcOrd="0" destOrd="0" presId="urn:microsoft.com/office/officeart/2005/8/layout/hierarchy2"/>
    <dgm:cxn modelId="{8668A86C-E6F1-472F-87EE-02F3B410DA47}" type="presParOf" srcId="{60ED82E0-34DF-4180-A08E-2573C3AE2394}" destId="{B8339C33-549B-4260-9992-2076034A58A3}" srcOrd="1" destOrd="0" presId="urn:microsoft.com/office/officeart/2005/8/layout/hierarchy2"/>
    <dgm:cxn modelId="{098651B2-06C0-43FC-B9F9-A1191CF059F5}" type="presParOf" srcId="{0B509690-76B4-4A9D-A4AF-F6D10E2C3909}" destId="{E64AA6FD-05FA-4863-B618-B1A2D378F3C4}" srcOrd="4" destOrd="0" presId="urn:microsoft.com/office/officeart/2005/8/layout/hierarchy2"/>
    <dgm:cxn modelId="{DB2BBCAE-5037-4825-B8F1-609506E5C817}" type="presParOf" srcId="{E64AA6FD-05FA-4863-B618-B1A2D378F3C4}" destId="{D11E163B-46A2-4FEF-ACDF-EE8813E6359A}" srcOrd="0" destOrd="0" presId="urn:microsoft.com/office/officeart/2005/8/layout/hierarchy2"/>
    <dgm:cxn modelId="{4DC0E770-F412-49E2-BD4B-1532D806A22B}" type="presParOf" srcId="{0B509690-76B4-4A9D-A4AF-F6D10E2C3909}" destId="{B0F6E7D9-5399-42C9-8C3D-0725D32C723C}" srcOrd="5" destOrd="0" presId="urn:microsoft.com/office/officeart/2005/8/layout/hierarchy2"/>
    <dgm:cxn modelId="{B41D6403-B4DB-4D73-8385-0A02CC7CCB01}" type="presParOf" srcId="{B0F6E7D9-5399-42C9-8C3D-0725D32C723C}" destId="{0BED7F3F-0EC9-41CD-B4F9-CBC328169D4E}" srcOrd="0" destOrd="0" presId="urn:microsoft.com/office/officeart/2005/8/layout/hierarchy2"/>
    <dgm:cxn modelId="{A543CA8A-4EC2-4783-8FFB-C43E702D8227}" type="presParOf" srcId="{B0F6E7D9-5399-42C9-8C3D-0725D32C723C}" destId="{701639F6-8E49-44B4-8106-31E61914801A}" srcOrd="1" destOrd="0" presId="urn:microsoft.com/office/officeart/2005/8/layout/hierarchy2"/>
    <dgm:cxn modelId="{C4144CED-2D13-45FF-882D-5C40F3ADBF73}" type="presParOf" srcId="{0B509690-76B4-4A9D-A4AF-F6D10E2C3909}" destId="{0A41E8C6-E0EA-47C3-9B48-0B3D86E9BA91}" srcOrd="6" destOrd="0" presId="urn:microsoft.com/office/officeart/2005/8/layout/hierarchy2"/>
    <dgm:cxn modelId="{ACDF0E81-19C4-46DD-AEC7-AFA31C2A8F9D}" type="presParOf" srcId="{0A41E8C6-E0EA-47C3-9B48-0B3D86E9BA91}" destId="{B73F2EBF-1717-47A0-B3FB-D24DDB2FDA99}" srcOrd="0" destOrd="0" presId="urn:microsoft.com/office/officeart/2005/8/layout/hierarchy2"/>
    <dgm:cxn modelId="{D04AD96B-2A8F-41F9-B6BF-935D69B48241}" type="presParOf" srcId="{0B509690-76B4-4A9D-A4AF-F6D10E2C3909}" destId="{F90B72C5-63FE-4FBC-BDB3-4A309453628C}" srcOrd="7" destOrd="0" presId="urn:microsoft.com/office/officeart/2005/8/layout/hierarchy2"/>
    <dgm:cxn modelId="{BB6A7BB1-DD5F-4932-81A7-0ACE3ECADF84}" type="presParOf" srcId="{F90B72C5-63FE-4FBC-BDB3-4A309453628C}" destId="{613639AA-A6D8-4BE7-80AA-6BB36B70574A}" srcOrd="0" destOrd="0" presId="urn:microsoft.com/office/officeart/2005/8/layout/hierarchy2"/>
    <dgm:cxn modelId="{9E4576A3-3C6A-4EFE-8646-47F2B0280D30}" type="presParOf" srcId="{F90B72C5-63FE-4FBC-BDB3-4A309453628C}" destId="{5FEB2AFF-357B-4F10-BB60-C16A9916D32E}" srcOrd="1" destOrd="0" presId="urn:microsoft.com/office/officeart/2005/8/layout/hierarchy2"/>
    <dgm:cxn modelId="{A63D848D-280E-4557-BDE9-DEA1B181CF01}" type="presParOf" srcId="{1EF7CC4C-313D-4192-AD89-39B39E04473B}" destId="{1BCA7AF2-022C-4B4C-AD0D-B00C25ECE43C}" srcOrd="2" destOrd="0" presId="urn:microsoft.com/office/officeart/2005/8/layout/hierarchy2"/>
    <dgm:cxn modelId="{1C18BE56-7E7D-45F7-81DF-E5C75B480AA8}" type="presParOf" srcId="{1BCA7AF2-022C-4B4C-AD0D-B00C25ECE43C}" destId="{E072DE51-7E37-4199-8320-BC11F01481E5}" srcOrd="0" destOrd="0" presId="urn:microsoft.com/office/officeart/2005/8/layout/hierarchy2"/>
    <dgm:cxn modelId="{F9B04D13-F3D3-4257-84EA-1BF32B7E3B6D}" type="presParOf" srcId="{1EF7CC4C-313D-4192-AD89-39B39E04473B}" destId="{C109B575-C19E-419B-92D0-50CE2472F808}" srcOrd="3" destOrd="0" presId="urn:microsoft.com/office/officeart/2005/8/layout/hierarchy2"/>
    <dgm:cxn modelId="{94B65BA6-95F0-47FE-8C1D-FF92A7FFB18F}" type="presParOf" srcId="{C109B575-C19E-419B-92D0-50CE2472F808}" destId="{67307092-8C54-4311-943E-561A1A54EC90}" srcOrd="0" destOrd="0" presId="urn:microsoft.com/office/officeart/2005/8/layout/hierarchy2"/>
    <dgm:cxn modelId="{C86F488A-1BFB-4A74-A46F-80168DED005F}" type="presParOf" srcId="{C109B575-C19E-419B-92D0-50CE2472F808}" destId="{01F20FE4-E7CC-4B59-9E2E-FB05008DA6FB}" srcOrd="1" destOrd="0" presId="urn:microsoft.com/office/officeart/2005/8/layout/hierarchy2"/>
    <dgm:cxn modelId="{0E0FE3A7-E279-4743-ADA5-18CA6CDE99A3}" type="presParOf" srcId="{01F20FE4-E7CC-4B59-9E2E-FB05008DA6FB}" destId="{0FD4D874-072D-42D9-A630-A066B9D1A6AC}" srcOrd="0" destOrd="0" presId="urn:microsoft.com/office/officeart/2005/8/layout/hierarchy2"/>
    <dgm:cxn modelId="{6C6BCB45-D54F-4551-99F1-74988AE07CF9}" type="presParOf" srcId="{0FD4D874-072D-42D9-A630-A066B9D1A6AC}" destId="{7F02E86C-26F2-46EA-9D47-4C9DB63780E6}" srcOrd="0" destOrd="0" presId="urn:microsoft.com/office/officeart/2005/8/layout/hierarchy2"/>
    <dgm:cxn modelId="{60AA3D38-1A75-486F-9273-3336A637710D}" type="presParOf" srcId="{01F20FE4-E7CC-4B59-9E2E-FB05008DA6FB}" destId="{AC98E964-2723-4C74-B5A0-9C29D43322D8}" srcOrd="1" destOrd="0" presId="urn:microsoft.com/office/officeart/2005/8/layout/hierarchy2"/>
    <dgm:cxn modelId="{6EED395E-DDFD-4916-B339-B811218DDF07}" type="presParOf" srcId="{AC98E964-2723-4C74-B5A0-9C29D43322D8}" destId="{7ECF7756-0C61-4E20-978D-275F57303DBC}" srcOrd="0" destOrd="0" presId="urn:microsoft.com/office/officeart/2005/8/layout/hierarchy2"/>
    <dgm:cxn modelId="{DDDFA907-3DE7-477B-8A05-6E97358F9724}" type="presParOf" srcId="{AC98E964-2723-4C74-B5A0-9C29D43322D8}" destId="{3FA9308A-FC91-4C63-BE45-DF0A63706805}" srcOrd="1" destOrd="0" presId="urn:microsoft.com/office/officeart/2005/8/layout/hierarchy2"/>
    <dgm:cxn modelId="{B894F651-68B7-47B4-873D-41BD36652DF8}" type="presParOf" srcId="{01F20FE4-E7CC-4B59-9E2E-FB05008DA6FB}" destId="{327E3BE8-4CE0-470C-9998-E4D56445B621}" srcOrd="2" destOrd="0" presId="urn:microsoft.com/office/officeart/2005/8/layout/hierarchy2"/>
    <dgm:cxn modelId="{92AD3A29-0269-4DFC-BDAD-5204F20C2942}" type="presParOf" srcId="{327E3BE8-4CE0-470C-9998-E4D56445B621}" destId="{1EF4EDCE-9E2B-440B-B4EF-8C952108C74D}" srcOrd="0" destOrd="0" presId="urn:microsoft.com/office/officeart/2005/8/layout/hierarchy2"/>
    <dgm:cxn modelId="{4A9E0B03-9BE1-4D22-BA2F-E93EF9BF629E}" type="presParOf" srcId="{01F20FE4-E7CC-4B59-9E2E-FB05008DA6FB}" destId="{8971305D-3721-42FA-A6E3-847A4C18096B}" srcOrd="3" destOrd="0" presId="urn:microsoft.com/office/officeart/2005/8/layout/hierarchy2"/>
    <dgm:cxn modelId="{C60D8FDC-7F79-4520-B7B0-BCB5BEE361EB}" type="presParOf" srcId="{8971305D-3721-42FA-A6E3-847A4C18096B}" destId="{D3E712EF-3D74-4050-A43B-0D0B0A60C15F}" srcOrd="0" destOrd="0" presId="urn:microsoft.com/office/officeart/2005/8/layout/hierarchy2"/>
    <dgm:cxn modelId="{5B0E8D0B-9FAD-4CC4-A5F1-3A5520BF34C7}" type="presParOf" srcId="{8971305D-3721-42FA-A6E3-847A4C18096B}" destId="{F95AE4F2-8D21-484D-AE2C-8F5CFB7A0A6D}" srcOrd="1" destOrd="0" presId="urn:microsoft.com/office/officeart/2005/8/layout/hierarchy2"/>
    <dgm:cxn modelId="{B208F891-7880-4229-90FA-AF3980864117}" type="presParOf" srcId="{1EF7CC4C-313D-4192-AD89-39B39E04473B}" destId="{84102328-0876-4629-A9B5-0070F4C0B87A}" srcOrd="4" destOrd="0" presId="urn:microsoft.com/office/officeart/2005/8/layout/hierarchy2"/>
    <dgm:cxn modelId="{AB26551A-2289-48B2-8A71-25D3AA5FCCA8}" type="presParOf" srcId="{84102328-0876-4629-A9B5-0070F4C0B87A}" destId="{AAF2FD43-C630-4B25-B62B-1D581202E423}" srcOrd="0" destOrd="0" presId="urn:microsoft.com/office/officeart/2005/8/layout/hierarchy2"/>
    <dgm:cxn modelId="{5E11163E-99EF-4A27-AB71-40C5802705B3}" type="presParOf" srcId="{1EF7CC4C-313D-4192-AD89-39B39E04473B}" destId="{8F86A4CA-AAF9-4E2E-8A16-0F8B37B3A2A4}" srcOrd="5" destOrd="0" presId="urn:microsoft.com/office/officeart/2005/8/layout/hierarchy2"/>
    <dgm:cxn modelId="{279A9168-C83A-48D4-8CD1-6AB694F39909}" type="presParOf" srcId="{8F86A4CA-AAF9-4E2E-8A16-0F8B37B3A2A4}" destId="{99D685ED-DC88-4B55-AD56-D8F935939B34}" srcOrd="0" destOrd="0" presId="urn:microsoft.com/office/officeart/2005/8/layout/hierarchy2"/>
    <dgm:cxn modelId="{FB635965-1867-455F-857D-6B739E30930B}" type="presParOf" srcId="{8F86A4CA-AAF9-4E2E-8A16-0F8B37B3A2A4}" destId="{04B33466-E1B3-4A2B-A9A9-21A5F649DFFF}" srcOrd="1" destOrd="0" presId="urn:microsoft.com/office/officeart/2005/8/layout/hierarchy2"/>
    <dgm:cxn modelId="{7AB21E7E-BDD6-4046-93C8-E4F39F9BEF89}" type="presParOf" srcId="{04B33466-E1B3-4A2B-A9A9-21A5F649DFFF}" destId="{9647B763-1639-4DCA-BFD5-44AD19706641}" srcOrd="0" destOrd="0" presId="urn:microsoft.com/office/officeart/2005/8/layout/hierarchy2"/>
    <dgm:cxn modelId="{7BBC1F8E-3EA8-4DC3-90A6-52E979DEB020}" type="presParOf" srcId="{9647B763-1639-4DCA-BFD5-44AD19706641}" destId="{9915A13F-C461-4450-945A-9EDC312BC182}" srcOrd="0" destOrd="0" presId="urn:microsoft.com/office/officeart/2005/8/layout/hierarchy2"/>
    <dgm:cxn modelId="{4CA99904-98E6-487E-9CBC-C6BE11EB7DB2}" type="presParOf" srcId="{04B33466-E1B3-4A2B-A9A9-21A5F649DFFF}" destId="{915B93A6-F894-479E-96CC-1A33990D576E}" srcOrd="1" destOrd="0" presId="urn:microsoft.com/office/officeart/2005/8/layout/hierarchy2"/>
    <dgm:cxn modelId="{9A75C959-D8E3-4BA4-8694-0CA75B02954D}" type="presParOf" srcId="{915B93A6-F894-479E-96CC-1A33990D576E}" destId="{3F29DA73-D16D-4A70-8907-1FD59B1EE86E}" srcOrd="0" destOrd="0" presId="urn:microsoft.com/office/officeart/2005/8/layout/hierarchy2"/>
    <dgm:cxn modelId="{E5E07101-0033-4BFE-9004-E89CBEAD8D2C}" type="presParOf" srcId="{915B93A6-F894-479E-96CC-1A33990D576E}" destId="{68A5E173-B7F7-46C8-A6C8-37EB4D593212}" srcOrd="1" destOrd="0" presId="urn:microsoft.com/office/officeart/2005/8/layout/hierarchy2"/>
    <dgm:cxn modelId="{FFD2D769-68D6-4642-B997-04E3391F5EBE}" type="presParOf" srcId="{04B33466-E1B3-4A2B-A9A9-21A5F649DFFF}" destId="{F780BCA0-4A53-46FE-90AB-13EEDB00559B}" srcOrd="2" destOrd="0" presId="urn:microsoft.com/office/officeart/2005/8/layout/hierarchy2"/>
    <dgm:cxn modelId="{28C7EC93-9820-450A-A020-246BC94D5825}" type="presParOf" srcId="{F780BCA0-4A53-46FE-90AB-13EEDB00559B}" destId="{76797BE6-1271-4369-8425-246FAB6C48B2}" srcOrd="0" destOrd="0" presId="urn:microsoft.com/office/officeart/2005/8/layout/hierarchy2"/>
    <dgm:cxn modelId="{3E9D3CE2-49DE-4830-8793-68D40B5FCA9A}" type="presParOf" srcId="{04B33466-E1B3-4A2B-A9A9-21A5F649DFFF}" destId="{A94F1591-E3C8-4262-8AF8-4AE7D11CA3CE}" srcOrd="3" destOrd="0" presId="urn:microsoft.com/office/officeart/2005/8/layout/hierarchy2"/>
    <dgm:cxn modelId="{6A8279E1-7D6C-410C-9BCF-D57E491515FB}" type="presParOf" srcId="{A94F1591-E3C8-4262-8AF8-4AE7D11CA3CE}" destId="{BECABF5B-E548-4507-94CE-0F18552BBDCF}" srcOrd="0" destOrd="0" presId="urn:microsoft.com/office/officeart/2005/8/layout/hierarchy2"/>
    <dgm:cxn modelId="{D7D811BB-031C-42E2-8799-91298A117393}" type="presParOf" srcId="{A94F1591-E3C8-4262-8AF8-4AE7D11CA3CE}" destId="{B98469B4-7C9C-4A6E-A458-908A42DA0B0F}" srcOrd="1" destOrd="0" presId="urn:microsoft.com/office/officeart/2005/8/layout/hierarchy2"/>
    <dgm:cxn modelId="{8C8D0100-FFAD-4D93-8406-344B68AAF61D}" type="presParOf" srcId="{45E61FAE-8121-415E-8074-C8B9B4FB5E94}" destId="{138C99ED-7788-467F-AB9B-55682F6886F9}" srcOrd="2" destOrd="0" presId="urn:microsoft.com/office/officeart/2005/8/layout/hierarchy2"/>
    <dgm:cxn modelId="{8B475E51-9772-418A-AB2A-B8B8A44D2BEA}" type="presParOf" srcId="{138C99ED-7788-467F-AB9B-55682F6886F9}" destId="{44284B85-D9D2-437E-B109-E1FAFBA756E7}" srcOrd="0" destOrd="0" presId="urn:microsoft.com/office/officeart/2005/8/layout/hierarchy2"/>
    <dgm:cxn modelId="{91A15DF1-12C4-4F86-A0C8-07E43C053C01}" type="presParOf" srcId="{45E61FAE-8121-415E-8074-C8B9B4FB5E94}" destId="{D1D2438C-2217-44A7-A964-FF95E99FC294}" srcOrd="3" destOrd="0" presId="urn:microsoft.com/office/officeart/2005/8/layout/hierarchy2"/>
    <dgm:cxn modelId="{E7E7E5B5-001B-495D-9E15-3DA37821E1C4}" type="presParOf" srcId="{D1D2438C-2217-44A7-A964-FF95E99FC294}" destId="{DE2FB6D6-43F6-4772-A9C9-024BCB9BC7BD}" srcOrd="0" destOrd="0" presId="urn:microsoft.com/office/officeart/2005/8/layout/hierarchy2"/>
    <dgm:cxn modelId="{3D57B2E0-29C5-4878-903B-20ED6FE8F1AA}" type="presParOf" srcId="{D1D2438C-2217-44A7-A964-FF95E99FC294}" destId="{D23EF327-2C83-479A-982E-825ED4562E78}" srcOrd="1" destOrd="0" presId="urn:microsoft.com/office/officeart/2005/8/layout/hierarchy2"/>
    <dgm:cxn modelId="{B4A5C8B4-BD7E-4598-9AF9-7E26D6A6723D}" type="presParOf" srcId="{D23EF327-2C83-479A-982E-825ED4562E78}" destId="{001985B3-90B6-43E4-A139-476B47B5B051}" srcOrd="0" destOrd="0" presId="urn:microsoft.com/office/officeart/2005/8/layout/hierarchy2"/>
    <dgm:cxn modelId="{3BED62C7-9436-45D0-B51C-FE68F02F9D0D}" type="presParOf" srcId="{001985B3-90B6-43E4-A139-476B47B5B051}" destId="{5D5FBD2F-F314-4ED2-9C44-E5EF76E96A53}" srcOrd="0" destOrd="0" presId="urn:microsoft.com/office/officeart/2005/8/layout/hierarchy2"/>
    <dgm:cxn modelId="{4A65A561-1641-49CE-B2A6-2C5430BB33C1}" type="presParOf" srcId="{D23EF327-2C83-479A-982E-825ED4562E78}" destId="{0E98B9F3-FB8B-4EC2-8610-5D75B4793B8A}" srcOrd="1" destOrd="0" presId="urn:microsoft.com/office/officeart/2005/8/layout/hierarchy2"/>
    <dgm:cxn modelId="{7D232609-8302-4B8F-9795-55F31AD77DD0}" type="presParOf" srcId="{0E98B9F3-FB8B-4EC2-8610-5D75B4793B8A}" destId="{D92FA4F4-3D83-41EE-985F-79E20BB73072}" srcOrd="0" destOrd="0" presId="urn:microsoft.com/office/officeart/2005/8/layout/hierarchy2"/>
    <dgm:cxn modelId="{E2FAC23F-FE04-46EB-A4C6-190FD49E46A6}" type="presParOf" srcId="{0E98B9F3-FB8B-4EC2-8610-5D75B4793B8A}" destId="{2C0BC7E7-269E-4E47-A0E1-AA42792A6F2D}" srcOrd="1" destOrd="0" presId="urn:microsoft.com/office/officeart/2005/8/layout/hierarchy2"/>
    <dgm:cxn modelId="{E310E7FC-9EE8-480A-AD9C-504D25111E85}" type="presParOf" srcId="{2C0BC7E7-269E-4E47-A0E1-AA42792A6F2D}" destId="{E12F99C4-4DD8-4550-9B21-AF914F835A22}" srcOrd="0" destOrd="0" presId="urn:microsoft.com/office/officeart/2005/8/layout/hierarchy2"/>
    <dgm:cxn modelId="{C2E7D636-CC95-4A05-BB67-4D36A5D65180}" type="presParOf" srcId="{E12F99C4-4DD8-4550-9B21-AF914F835A22}" destId="{A66351F6-1113-4260-B9D5-1834339BE360}" srcOrd="0" destOrd="0" presId="urn:microsoft.com/office/officeart/2005/8/layout/hierarchy2"/>
    <dgm:cxn modelId="{2C03C611-6121-4B9C-B64F-616BA6CF71B8}" type="presParOf" srcId="{2C0BC7E7-269E-4E47-A0E1-AA42792A6F2D}" destId="{68E45909-94BD-4342-B2FD-2249AF233421}" srcOrd="1" destOrd="0" presId="urn:microsoft.com/office/officeart/2005/8/layout/hierarchy2"/>
    <dgm:cxn modelId="{425D2586-9AE7-4EE4-9A40-52096305D427}" type="presParOf" srcId="{68E45909-94BD-4342-B2FD-2249AF233421}" destId="{6DEA0920-7BCF-43F2-8AC9-15A9FDFC16A2}" srcOrd="0" destOrd="0" presId="urn:microsoft.com/office/officeart/2005/8/layout/hierarchy2"/>
    <dgm:cxn modelId="{F55ECDBD-29DF-4A91-BC8E-63E7E02919C2}" type="presParOf" srcId="{68E45909-94BD-4342-B2FD-2249AF233421}" destId="{782AAA86-B483-4965-9676-38768FBB1EC3}" srcOrd="1" destOrd="0" presId="urn:microsoft.com/office/officeart/2005/8/layout/hierarchy2"/>
    <dgm:cxn modelId="{E542AFFA-9754-4017-BEF7-86E3FD3B4E00}" type="presParOf" srcId="{2C0BC7E7-269E-4E47-A0E1-AA42792A6F2D}" destId="{40E157A0-917C-4F3B-BA69-7A0C2877A460}" srcOrd="2" destOrd="0" presId="urn:microsoft.com/office/officeart/2005/8/layout/hierarchy2"/>
    <dgm:cxn modelId="{5317A400-3F38-4373-B64A-A988859612A1}" type="presParOf" srcId="{40E157A0-917C-4F3B-BA69-7A0C2877A460}" destId="{D48E4686-1579-480B-BA49-223A84F4CAC9}" srcOrd="0" destOrd="0" presId="urn:microsoft.com/office/officeart/2005/8/layout/hierarchy2"/>
    <dgm:cxn modelId="{8467D04C-C24E-4131-BF22-633EA8985EC4}" type="presParOf" srcId="{2C0BC7E7-269E-4E47-A0E1-AA42792A6F2D}" destId="{3BC3A093-4C6B-4B39-BE59-795F7FEF25CE}" srcOrd="3" destOrd="0" presId="urn:microsoft.com/office/officeart/2005/8/layout/hierarchy2"/>
    <dgm:cxn modelId="{AD595F7B-F12C-435D-AC2C-526C786EFD2B}" type="presParOf" srcId="{3BC3A093-4C6B-4B39-BE59-795F7FEF25CE}" destId="{3A20D834-ABF5-43AA-8A9B-27079BFC750F}" srcOrd="0" destOrd="0" presId="urn:microsoft.com/office/officeart/2005/8/layout/hierarchy2"/>
    <dgm:cxn modelId="{0B4201E7-FE9E-493C-AAB2-962C6AC2EC3E}" type="presParOf" srcId="{3BC3A093-4C6B-4B39-BE59-795F7FEF25CE}" destId="{8923A421-3ED9-464A-838E-9F56E7487441}" srcOrd="1" destOrd="0" presId="urn:microsoft.com/office/officeart/2005/8/layout/hierarchy2"/>
    <dgm:cxn modelId="{53116AF9-68BD-449D-BED9-F9078D12C0F3}" type="presParOf" srcId="{2C0BC7E7-269E-4E47-A0E1-AA42792A6F2D}" destId="{D86760EB-969A-484E-9E52-CABFD110A8F2}" srcOrd="4" destOrd="0" presId="urn:microsoft.com/office/officeart/2005/8/layout/hierarchy2"/>
    <dgm:cxn modelId="{617D51F4-C075-4B0B-9946-219E37E33123}" type="presParOf" srcId="{D86760EB-969A-484E-9E52-CABFD110A8F2}" destId="{016B3A01-0218-42C0-A98A-27BDABB197DF}" srcOrd="0" destOrd="0" presId="urn:microsoft.com/office/officeart/2005/8/layout/hierarchy2"/>
    <dgm:cxn modelId="{02F1B661-BC3A-495D-8F65-D23F08CFF9AA}" type="presParOf" srcId="{2C0BC7E7-269E-4E47-A0E1-AA42792A6F2D}" destId="{D74C394D-ACEC-4988-80B1-05492CAB4BC2}" srcOrd="5" destOrd="0" presId="urn:microsoft.com/office/officeart/2005/8/layout/hierarchy2"/>
    <dgm:cxn modelId="{15B94FCD-0490-4D87-BE8A-66F156CBF34C}" type="presParOf" srcId="{D74C394D-ACEC-4988-80B1-05492CAB4BC2}" destId="{2A28C69D-2EC4-4BD7-8C47-A5529B85175B}" srcOrd="0" destOrd="0" presId="urn:microsoft.com/office/officeart/2005/8/layout/hierarchy2"/>
    <dgm:cxn modelId="{CD2FF178-24FD-4044-A4B3-71BADA3CC7E5}" type="presParOf" srcId="{D74C394D-ACEC-4988-80B1-05492CAB4BC2}" destId="{8DDD739F-BC55-499F-BD81-253E33F582A7}" srcOrd="1" destOrd="0" presId="urn:microsoft.com/office/officeart/2005/8/layout/hierarchy2"/>
    <dgm:cxn modelId="{2F287290-6027-422D-B72A-EEF940436487}" type="presParOf" srcId="{45E61FAE-8121-415E-8074-C8B9B4FB5E94}" destId="{56CC2EBE-0382-4E11-A7F4-5A12F054D270}" srcOrd="4" destOrd="0" presId="urn:microsoft.com/office/officeart/2005/8/layout/hierarchy2"/>
    <dgm:cxn modelId="{5E8A3D29-345D-40DF-87EA-B507DDD20116}" type="presParOf" srcId="{56CC2EBE-0382-4E11-A7F4-5A12F054D270}" destId="{4AF5747D-E83C-4A4D-A5DC-7451A6760F77}" srcOrd="0" destOrd="0" presId="urn:microsoft.com/office/officeart/2005/8/layout/hierarchy2"/>
    <dgm:cxn modelId="{1B8E9F27-2135-4709-8006-F642EF0705C0}" type="presParOf" srcId="{45E61FAE-8121-415E-8074-C8B9B4FB5E94}" destId="{5552BB4F-A9CC-4526-A6A4-ACF46010D105}" srcOrd="5" destOrd="0" presId="urn:microsoft.com/office/officeart/2005/8/layout/hierarchy2"/>
    <dgm:cxn modelId="{0D64CE08-096A-4B73-9591-68FF6E7765D9}" type="presParOf" srcId="{5552BB4F-A9CC-4526-A6A4-ACF46010D105}" destId="{89D4D4C6-0FAF-4127-95CD-66F346FCE797}" srcOrd="0" destOrd="0" presId="urn:microsoft.com/office/officeart/2005/8/layout/hierarchy2"/>
    <dgm:cxn modelId="{6D7C8146-A267-4760-830A-C46EBD38BE40}" type="presParOf" srcId="{5552BB4F-A9CC-4526-A6A4-ACF46010D105}" destId="{FCE0DFF9-56D7-4042-A4A0-1F650CE17D8D}" srcOrd="1" destOrd="0" presId="urn:microsoft.com/office/officeart/2005/8/layout/hierarchy2"/>
    <dgm:cxn modelId="{B1A434F2-225F-482D-8D8B-433164CF751A}" type="presParOf" srcId="{FCE0DFF9-56D7-4042-A4A0-1F650CE17D8D}" destId="{A0B188ED-975E-48BA-A685-2BC71A474F16}" srcOrd="0" destOrd="0" presId="urn:microsoft.com/office/officeart/2005/8/layout/hierarchy2"/>
    <dgm:cxn modelId="{4620E8F3-C537-4BF5-BA97-D99D04D80BB6}" type="presParOf" srcId="{A0B188ED-975E-48BA-A685-2BC71A474F16}" destId="{AE7E20A2-BAC4-499D-BE99-C19720224608}" srcOrd="0" destOrd="0" presId="urn:microsoft.com/office/officeart/2005/8/layout/hierarchy2"/>
    <dgm:cxn modelId="{6B70E62A-155A-4C52-80B1-3BA37372E201}" type="presParOf" srcId="{FCE0DFF9-56D7-4042-A4A0-1F650CE17D8D}" destId="{3704DD40-74E5-47F1-8A7B-278C474BD8B8}" srcOrd="1" destOrd="0" presId="urn:microsoft.com/office/officeart/2005/8/layout/hierarchy2"/>
    <dgm:cxn modelId="{9D653BB6-5AA3-4838-8E0E-8A97065BE4D5}" type="presParOf" srcId="{3704DD40-74E5-47F1-8A7B-278C474BD8B8}" destId="{B2BEAF05-1519-43AD-9663-DB8AD0374154}" srcOrd="0" destOrd="0" presId="urn:microsoft.com/office/officeart/2005/8/layout/hierarchy2"/>
    <dgm:cxn modelId="{65B73D43-8B85-441E-8E46-389E1C68057C}" type="presParOf" srcId="{3704DD40-74E5-47F1-8A7B-278C474BD8B8}" destId="{1D6E5519-4F6D-4E63-A702-8BB44B89A642}" srcOrd="1" destOrd="0" presId="urn:microsoft.com/office/officeart/2005/8/layout/hierarchy2"/>
    <dgm:cxn modelId="{49EC0E80-EFE8-4802-B52F-C9A741DA19BD}" type="presParOf" srcId="{1D6E5519-4F6D-4E63-A702-8BB44B89A642}" destId="{A6B7CC5A-550B-4CAE-9A0F-FAB0068F2457}" srcOrd="0" destOrd="0" presId="urn:microsoft.com/office/officeart/2005/8/layout/hierarchy2"/>
    <dgm:cxn modelId="{28420A39-A2F4-4412-B3F1-96E3FB607E16}" type="presParOf" srcId="{A6B7CC5A-550B-4CAE-9A0F-FAB0068F2457}" destId="{B32D0A62-F740-40FE-937F-8A2876E6F783}" srcOrd="0" destOrd="0" presId="urn:microsoft.com/office/officeart/2005/8/layout/hierarchy2"/>
    <dgm:cxn modelId="{738C61FF-6E9E-4C49-959E-ED890EC2F129}" type="presParOf" srcId="{1D6E5519-4F6D-4E63-A702-8BB44B89A642}" destId="{624FEB75-0392-4FCA-B35E-9034FF06BC34}" srcOrd="1" destOrd="0" presId="urn:microsoft.com/office/officeart/2005/8/layout/hierarchy2"/>
    <dgm:cxn modelId="{36A2B421-9EE9-49C9-84B6-48228CF53D84}" type="presParOf" srcId="{624FEB75-0392-4FCA-B35E-9034FF06BC34}" destId="{BFC096A5-6D41-4096-8D1A-CFBFCF6D93A3}" srcOrd="0" destOrd="0" presId="urn:microsoft.com/office/officeart/2005/8/layout/hierarchy2"/>
    <dgm:cxn modelId="{9ED4FDF2-0520-4B4B-942D-37878D86852C}" type="presParOf" srcId="{624FEB75-0392-4FCA-B35E-9034FF06BC34}" destId="{B3B7CC50-301F-4C79-AD0E-4D6304D1BA15}" srcOrd="1" destOrd="0" presId="urn:microsoft.com/office/officeart/2005/8/layout/hierarchy2"/>
    <dgm:cxn modelId="{B7200BE9-A58E-4627-B626-5B67930DF1E3}" type="presParOf" srcId="{1D6E5519-4F6D-4E63-A702-8BB44B89A642}" destId="{5605504E-4E8D-4478-9212-AF15C66EE137}" srcOrd="2" destOrd="0" presId="urn:microsoft.com/office/officeart/2005/8/layout/hierarchy2"/>
    <dgm:cxn modelId="{68E2E879-69C5-43CA-BA49-EBE98247E5DF}" type="presParOf" srcId="{5605504E-4E8D-4478-9212-AF15C66EE137}" destId="{8FBAF7A2-F697-47EF-B885-1A869A865035}" srcOrd="0" destOrd="0" presId="urn:microsoft.com/office/officeart/2005/8/layout/hierarchy2"/>
    <dgm:cxn modelId="{71ED3D87-F944-498B-9DDE-6613CFEAD2AC}" type="presParOf" srcId="{1D6E5519-4F6D-4E63-A702-8BB44B89A642}" destId="{187F6F40-890B-4514-BD83-5682D22E3923}" srcOrd="3" destOrd="0" presId="urn:microsoft.com/office/officeart/2005/8/layout/hierarchy2"/>
    <dgm:cxn modelId="{52A3E3C9-C2E5-43DE-8940-61E8BAA2DAF7}" type="presParOf" srcId="{187F6F40-890B-4514-BD83-5682D22E3923}" destId="{8C78DD4F-12C7-4B78-93BE-2290CF80F049}" srcOrd="0" destOrd="0" presId="urn:microsoft.com/office/officeart/2005/8/layout/hierarchy2"/>
    <dgm:cxn modelId="{6EC45FDC-8780-4A06-B11E-D90293756396}" type="presParOf" srcId="{187F6F40-890B-4514-BD83-5682D22E3923}" destId="{87822C48-FC84-49CE-A9A8-A8455520C606}" srcOrd="1" destOrd="0" presId="urn:microsoft.com/office/officeart/2005/8/layout/hierarchy2"/>
    <dgm:cxn modelId="{71AB7146-1E48-4A72-AFAA-D42E32AA5E5E}" type="presParOf" srcId="{1D6E5519-4F6D-4E63-A702-8BB44B89A642}" destId="{1CFDDDC7-2E3C-46DC-9532-31869BB4300E}" srcOrd="4" destOrd="0" presId="urn:microsoft.com/office/officeart/2005/8/layout/hierarchy2"/>
    <dgm:cxn modelId="{687EB3EA-CD83-4BD5-AC33-898C6F2F75DF}" type="presParOf" srcId="{1CFDDDC7-2E3C-46DC-9532-31869BB4300E}" destId="{49437A44-8276-47D5-84AB-498DC5C1B27E}" srcOrd="0" destOrd="0" presId="urn:microsoft.com/office/officeart/2005/8/layout/hierarchy2"/>
    <dgm:cxn modelId="{60BEA0AE-FFBF-4C2C-A661-F3D5EC095927}" type="presParOf" srcId="{1D6E5519-4F6D-4E63-A702-8BB44B89A642}" destId="{756FD5C1-4C66-4DFA-A905-130D58834028}" srcOrd="5" destOrd="0" presId="urn:microsoft.com/office/officeart/2005/8/layout/hierarchy2"/>
    <dgm:cxn modelId="{EDFC6C11-2E35-40D5-B4EE-E80A55B6F85B}" type="presParOf" srcId="{756FD5C1-4C66-4DFA-A905-130D58834028}" destId="{FDC1F493-8164-40EA-A812-933F801EC2C1}" srcOrd="0" destOrd="0" presId="urn:microsoft.com/office/officeart/2005/8/layout/hierarchy2"/>
    <dgm:cxn modelId="{25D8F20B-DC29-4C5D-9800-4B67CEFBEED1}" type="presParOf" srcId="{756FD5C1-4C66-4DFA-A905-130D58834028}" destId="{27E5848E-0C73-42DF-8289-D492FDAEE03C}" srcOrd="1" destOrd="0" presId="urn:microsoft.com/office/officeart/2005/8/layout/hierarchy2"/>
    <dgm:cxn modelId="{38BEEF46-1EAD-4071-BC67-253DEA735B15}" type="presParOf" srcId="{1D6E5519-4F6D-4E63-A702-8BB44B89A642}" destId="{7758A90C-7B04-491A-8A38-BA16BB16CBFF}" srcOrd="6" destOrd="0" presId="urn:microsoft.com/office/officeart/2005/8/layout/hierarchy2"/>
    <dgm:cxn modelId="{F7C79B7C-B1C4-457D-8B85-6DDA68106FCD}" type="presParOf" srcId="{7758A90C-7B04-491A-8A38-BA16BB16CBFF}" destId="{E6C555E5-F8D7-4818-B809-0A5D13EB5FAC}" srcOrd="0" destOrd="0" presId="urn:microsoft.com/office/officeart/2005/8/layout/hierarchy2"/>
    <dgm:cxn modelId="{63857033-3CD3-4465-A80D-53541DEE5C05}" type="presParOf" srcId="{1D6E5519-4F6D-4E63-A702-8BB44B89A642}" destId="{10B7B0E9-60B6-40B1-BEEF-A102A5321FA1}" srcOrd="7" destOrd="0" presId="urn:microsoft.com/office/officeart/2005/8/layout/hierarchy2"/>
    <dgm:cxn modelId="{0072D764-D9ED-436E-ABC4-1694D68C3047}" type="presParOf" srcId="{10B7B0E9-60B6-40B1-BEEF-A102A5321FA1}" destId="{3B43616F-D577-45AC-994E-5159E7D2A06C}" srcOrd="0" destOrd="0" presId="urn:microsoft.com/office/officeart/2005/8/layout/hierarchy2"/>
    <dgm:cxn modelId="{CD399CFB-FA8D-44E8-BA3B-F4E00A7C5227}" type="presParOf" srcId="{10B7B0E9-60B6-40B1-BEEF-A102A5321FA1}" destId="{ECE6C73F-5C88-42A0-83CD-478BBC4E21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7DDFC-7681-48AB-B279-28FC4E4C4B83}" type="doc">
      <dgm:prSet loTypeId="urn:microsoft.com/office/officeart/2005/8/layout/orgChart1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CB3E404-811F-46A4-A08F-6038692D2732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 sz="1400" b="0" dirty="0"/>
            <a:t> </a:t>
          </a: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MVI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7776C-F623-4596-A699-2B9449EBAD98}" type="parTrans" cxnId="{5E257242-CFEF-4E58-9C44-AE806E488F9D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3373AB9-688F-41D4-BB3B-538B9FAE2AFC}" type="sibTrans" cxnId="{5E257242-CFEF-4E58-9C44-AE806E488F9D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AEB0C04-CEBC-4259-B692-C9AD73320D03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(33.3%)</a:t>
          </a:r>
        </a:p>
      </dgm:t>
    </dgm:pt>
    <dgm:pt modelId="{7EB7ECA0-C57B-4C02-A9DF-D01915F9077D}" type="parTrans" cxnId="{9AC0E8FE-4D38-4AB0-80B4-78AA5610CC5C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11E67D6-62F2-4F76-A23E-507DC923C5ED}" type="sibTrans" cxnId="{9AC0E8FE-4D38-4AB0-80B4-78AA5610CC5C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2790DA6-634C-4ED6-B172-E3F50E4C714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Exposure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gm:t>
    </dgm:pt>
    <dgm:pt modelId="{451E40F4-3BFA-497E-B10B-E09F0B38D442}" type="parTrans" cxnId="{6E6FDE5C-F8F5-4231-B6B4-EB3DA58186DE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9789F52C-65C5-492C-B197-5DC430D6D685}" type="sibTrans" cxnId="{6E6FDE5C-F8F5-4231-B6B4-EB3DA58186DE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762578A-E4A5-4958-942D-0B56F473FE3E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Environmental 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(33.3%)</a:t>
          </a:r>
        </a:p>
      </dgm:t>
    </dgm:pt>
    <dgm:pt modelId="{64008892-E740-4185-ABE4-BF482EF918F0}" type="parTrans" cxnId="{C90F52B4-E198-422F-923A-2DFAA4F3EEB8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2765C91-83E0-41B6-AF08-DE1725660FD7}" type="sibTrans" cxnId="{C90F52B4-E198-422F-923A-2DFAA4F3EEB8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25221EF-95A7-4C4D-989C-8A0B89BD4785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Exposure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gm:t>
    </dgm:pt>
    <dgm:pt modelId="{00356E5F-2913-4021-99DB-B719495529D9}" type="parTrans" cxnId="{9F39AFFF-E8CC-4D8A-8172-4AE80B086828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140FE1A7-B665-4D72-9F5E-297736E060B7}" type="sibTrans" cxnId="{9F39AFFF-E8CC-4D8A-8172-4AE80B086828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FF12406E-F94F-493A-846A-5EFBE2D83631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gm:t>
    </dgm:pt>
    <dgm:pt modelId="{27CC98E8-2FFF-481A-A6EB-1EA2307F239D}" type="parTrans" cxnId="{49F8F64D-6D15-48DC-BFEB-B76B43DEFD2A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97733AD2-F7FF-4417-8BB9-C64E90A81A8A}" type="sibTrans" cxnId="{49F8F64D-6D15-48DC-BFEB-B76B43DEFD2A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31A45C2F-0C97-4669-AA88-2E96D6C563F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Exposure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gm:t>
    </dgm:pt>
    <dgm:pt modelId="{0C4ADE24-8EA9-4C60-9DA5-6AD8F74D254A}" type="parTrans" cxnId="{CFDE370C-535F-4006-B8C7-92FC0C1FABC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C0262C79-D2FA-4F3F-9944-F192FF31063F}" type="sibTrans" cxnId="{CFDE370C-535F-4006-B8C7-92FC0C1FABC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1CBB239-E2F7-4807-A2B6-BF2C065B7F0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gm:t>
    </dgm:pt>
    <dgm:pt modelId="{7A951A52-886F-4389-A260-A702B3E044F6}" type="parTrans" cxnId="{D48BBBCB-747D-4198-A9EA-3B051C8FE9D7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778A5D56-5752-4342-85A1-3E87974FFA38}" type="sibTrans" cxnId="{D48BBBCB-747D-4198-A9EA-3B051C8FE9D7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37036A7E-4B8E-4F47-80A5-164CA4E5E37E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lang="en-US" sz="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Years of schooling (Education</a:t>
          </a: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rtl="0"/>
          <a:r>
            <a:rPr lang="en-US" sz="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SDG 4.3</a:t>
          </a:r>
        </a:p>
      </dgm:t>
    </dgm:pt>
    <dgm:pt modelId="{3CFEAA03-DED5-4619-B5F3-824260E5B8D8}" type="parTrans" cxnId="{58154477-8635-43EB-A7CE-BD19CE138BC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81A87BFA-58D2-443F-9C69-F1948B1A657C}" type="sibTrans" cxnId="{58154477-8635-43EB-A7CE-BD19CE138BC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4864E9C-2F28-42C1-9704-4E00A5DF3562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Homicides (Public safety)*</a:t>
          </a:r>
        </a:p>
      </dgm:t>
    </dgm:pt>
    <dgm:pt modelId="{559CF346-B74E-43BD-9E09-5AF9A3D5D85B}" type="parTrans" cxnId="{C217C475-317B-45B8-8C22-C1A6EA12919C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3E5676B-C067-40F5-912E-5FE1D6E48CE6}" type="sibTrans" cxnId="{C217C475-317B-45B8-8C22-C1A6EA12919C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29E7565-93C2-456B-873F-95703D09B518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lang="en-US" sz="700" dirty="0">
              <a:latin typeface="Arial"/>
            </a:rPr>
            <a:t>Life Expectancy; NCDs; Out-of-pocket health expenditure (Health)</a:t>
          </a:r>
        </a:p>
        <a:p>
          <a:pPr rtl="0"/>
          <a:r>
            <a:rPr lang="en-US" sz="700" dirty="0">
              <a:latin typeface="Arial"/>
            </a:rPr>
            <a:t>SDG 3.8.2</a:t>
          </a:r>
          <a:endParaRPr lang="en-US" sz="700" dirty="0"/>
        </a:p>
      </dgm:t>
    </dgm:pt>
    <dgm:pt modelId="{E45CD803-F70A-4522-9BE7-15145DACB5F7}" type="parTrans" cxnId="{559D76EB-ADAA-46BE-86AA-B26BD6D17523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0812B84-18E8-4B1A-BC17-641711941BBE}" type="sibTrans" cxnId="{559D76EB-ADAA-46BE-86AA-B26BD6D17523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B9F019F3-FD8A-496C-AA79-951B494333C1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lang="en-US" sz="700" dirty="0">
              <a:latin typeface="Arial"/>
            </a:rPr>
            <a:t>Population 65+ (Demography)</a:t>
          </a:r>
          <a:endParaRPr lang="en-US" sz="700" dirty="0"/>
        </a:p>
      </dgm:t>
    </dgm:pt>
    <dgm:pt modelId="{CAEAD2D0-FA37-4DF0-944A-B52DECECE65B}" type="parTrans" cxnId="{84D2F5D5-EAD5-4A1C-85E2-1889257EA3CA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6503153B-1847-431A-A9FD-B5BA28A2F228}" type="sibTrans" cxnId="{84D2F5D5-EAD5-4A1C-85E2-1889257EA3CA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3A37FDD-C00B-44AB-AE52-13345FBEDFF3}">
      <dgm:prSet phldrT="[Text]" custT="1"/>
      <dgm:spPr>
        <a:solidFill>
          <a:srgbClr val="FFFF00"/>
        </a:solidFill>
      </dgm:spPr>
      <dgm:t>
        <a:bodyPr/>
        <a:lstStyle/>
        <a:p>
          <a:pPr rtl="0"/>
          <a:r>
            <a:rPr lang="en-US" sz="700" dirty="0">
              <a:latin typeface="Arial"/>
            </a:rPr>
            <a:t>Unemployment*, Poverty* </a:t>
          </a:r>
        </a:p>
        <a:p>
          <a:pPr rtl="0"/>
          <a:r>
            <a:rPr lang="en-US" sz="700" dirty="0">
              <a:latin typeface="Arial"/>
            </a:rPr>
            <a:t>(</a:t>
          </a:r>
          <a:r>
            <a:rPr lang="en-US" sz="700" dirty="0"/>
            <a:t>Economic capability</a:t>
          </a:r>
          <a:r>
            <a:rPr lang="en-US" sz="700" dirty="0">
              <a:latin typeface="Arial"/>
            </a:rPr>
            <a:t>)</a:t>
          </a:r>
        </a:p>
      </dgm:t>
    </dgm:pt>
    <dgm:pt modelId="{6647AD62-AB2B-49D7-A965-774AE71C9E9D}" type="parTrans" cxnId="{AF9141C6-34F2-4002-A3ED-47BF90F92AFC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91C6BB75-61BD-4339-8BE6-1A654ADBF879}" type="sibTrans" cxnId="{AF9141C6-34F2-4002-A3ED-47BF90F92AFC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39D8E31-A216-439F-99D4-B018D9B039E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Openness*</a:t>
          </a:r>
        </a:p>
      </dgm:t>
    </dgm:pt>
    <dgm:pt modelId="{87845D56-3354-4103-AEE6-C35247099A4D}" type="parTrans" cxnId="{E785F06C-338B-4CF3-9A11-22EBC72241A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89ED4219-BE39-4613-9661-2CD1B6889D93}" type="sibTrans" cxnId="{E785F06C-338B-4CF3-9A11-22EBC72241A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363D690-7A7C-43AE-A209-2E5EF1A1096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Merchandise export concentration</a:t>
          </a:r>
          <a:r>
            <a:rPr lang="en-US" sz="700" dirty="0"/>
            <a:t>*</a:t>
          </a:r>
        </a:p>
      </dgm:t>
    </dgm:pt>
    <dgm:pt modelId="{F5D15AC8-CF35-490B-B42F-DB9C6CB322CC}" type="parTrans" cxnId="{178877E9-E6FB-47F8-BEFB-3BC9C116429E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FD8BA465-A243-4EAB-9EA4-342D66431471}" type="sibTrans" cxnId="{178877E9-E6FB-47F8-BEFB-3BC9C116429E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F96CFD20-2687-4D5B-B146-0653C284491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Strategic imports*</a:t>
          </a:r>
        </a:p>
      </dgm:t>
    </dgm:pt>
    <dgm:pt modelId="{BB619015-DCE2-4A0A-92B5-C56B7544D5D9}" type="parTrans" cxnId="{E6726E96-E699-4D40-B09A-43A3E9589482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BCA6D9AC-A75C-4198-880A-9658FBD948B5}" type="sibTrans" cxnId="{E6726E96-E699-4D40-B09A-43A3E9589482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3D0B35BC-4C94-4F08-B4D3-0533C210DEE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Remoteness*</a:t>
          </a:r>
        </a:p>
      </dgm:t>
    </dgm:pt>
    <dgm:pt modelId="{05B90A91-912B-430A-B376-27839AA130FD}" type="parTrans" cxnId="{D002F337-3E20-4C54-BF70-DCD8BAC8194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851FE04F-D67F-43CC-BA63-670002A4E931}" type="sibTrans" cxnId="{D002F337-3E20-4C54-BF70-DCD8BAC8194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B20569C-D4D7-498F-9DD4-768DC87BDD1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Debt stock</a:t>
          </a:r>
        </a:p>
      </dgm:t>
    </dgm:pt>
    <dgm:pt modelId="{D370BA89-02B9-428E-B0EB-37398678DAC4}" type="parTrans" cxnId="{52AC50F8-7F74-40D6-BCF4-B3D3F257D02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E19DF85-1675-4DAC-83A8-E6E18EE7F8D4}" type="sibTrans" cxnId="{52AC50F8-7F74-40D6-BCF4-B3D3F257D02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CDDB1C20-9410-4319-8AB1-5AAA2BE2910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Share of agriculture in GDP</a:t>
          </a:r>
        </a:p>
      </dgm:t>
    </dgm:pt>
    <dgm:pt modelId="{415A8A1D-B90E-4FC5-A2BA-6C03831F6D79}" type="parTrans" cxnId="{57F51FC3-C5D9-404A-B944-9692CE67A27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2F5B477-5649-4199-B393-6AA6269E7375}" type="sibTrans" cxnId="{57F51FC3-C5D9-404A-B944-9692CE67A27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C3D712C6-3237-4A6E-B191-5ADF3E31E74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Instability of real GDP growth 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(20-year trend)</a:t>
          </a:r>
        </a:p>
      </dgm:t>
    </dgm:pt>
    <dgm:pt modelId="{050C0EFD-D2FE-4D6A-B12C-4D1CE466B7CF}" type="parTrans" cxnId="{E22A7850-E2A5-4601-B2A0-F45D54011859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ADB3D693-F98B-4331-A8C3-ED7F8FDE4518}" type="sibTrans" cxnId="{E22A7850-E2A5-4601-B2A0-F45D54011859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A0C68197-6082-44E6-BAAB-7296346E496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Instability of exports of goods and services 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(20-year trend)</a:t>
          </a:r>
        </a:p>
      </dgm:t>
    </dgm:pt>
    <dgm:pt modelId="{B1165849-F26C-4D4A-83AD-DC772DA4A557}" type="parTrans" cxnId="{17C1753E-6BDA-4818-B3E3-AAB9395EB7C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2039442-3B4D-4D00-9739-5843C448C069}" type="sibTrans" cxnId="{17C1753E-6BDA-4818-B3E3-AAB9395EB7C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B808B3EF-290A-4CA9-A057-15045BB23DB0}">
      <dgm:prSet phldrT="[Text]" custT="1"/>
      <dgm:spPr>
        <a:solidFill>
          <a:srgbClr val="FFFF66"/>
        </a:solidFill>
      </dgm:spPr>
      <dgm:t>
        <a:bodyPr/>
        <a:lstStyle/>
        <a:p>
          <a:pPr rtl="0"/>
          <a:r>
            <a:rPr lang="en-US" sz="700" dirty="0">
              <a:latin typeface="Arial"/>
            </a:rPr>
            <a:t>Mobile broadband &amp; Access</a:t>
          </a:r>
          <a:r>
            <a:rPr lang="en-US" sz="700" dirty="0"/>
            <a:t> to internet</a:t>
          </a:r>
          <a:r>
            <a:rPr lang="en-US" sz="700" dirty="0">
              <a:latin typeface="Arial"/>
            </a:rPr>
            <a:t> (</a:t>
          </a:r>
          <a:r>
            <a:rPr lang="en-US" sz="700" dirty="0"/>
            <a:t>Technology</a:t>
          </a:r>
          <a:r>
            <a:rPr lang="en-US" sz="700" dirty="0">
              <a:latin typeface="Arial"/>
            </a:rPr>
            <a:t>)</a:t>
          </a:r>
        </a:p>
        <a:p>
          <a:pPr rtl="0"/>
          <a:r>
            <a:rPr lang="en-US" sz="700" dirty="0">
              <a:latin typeface="Arial"/>
            </a:rPr>
            <a:t>SDG 9</a:t>
          </a:r>
          <a:endParaRPr lang="en-US" sz="700" dirty="0"/>
        </a:p>
      </dgm:t>
    </dgm:pt>
    <dgm:pt modelId="{72BB0BC5-556A-4B2C-BF51-28069FF6CD79}" type="parTrans" cxnId="{1769415F-9619-4D1A-9B6F-4C244A23101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6AC4C3D-64EC-4A6A-B626-B9F1C4C7CD8F}" type="sibTrans" cxnId="{1769415F-9619-4D1A-9B6F-4C244A23101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5EB78279-6E13-4341-8682-AC5E66852CA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Natural disasters deaths/affected*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SDG 1.5.1</a:t>
          </a:r>
        </a:p>
      </dgm:t>
    </dgm:pt>
    <dgm:pt modelId="{55D25741-3B05-4327-9F1D-95831EB65AAF}" type="parTrans" cxnId="{4C55CFAA-160C-41B3-9A26-65F914B88217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079496E-FC4C-44B8-8404-3669D7CF8169}" type="sibTrans" cxnId="{4C55CFAA-160C-41B3-9A26-65F914B88217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C5DC8924-551A-43AE-BB08-567D786F8CF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Population in coastal zones</a:t>
          </a:r>
        </a:p>
      </dgm:t>
    </dgm:pt>
    <dgm:pt modelId="{92C52DD5-FA03-42E6-9AE3-764DE7E7C3A7}" type="parTrans" cxnId="{06EF6D83-4087-4633-B669-5A1F15690305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D5B52E9-F5F4-4661-BAF1-0A08B140D330}" type="sibTrans" cxnId="{06EF6D83-4087-4633-B669-5A1F15690305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13BAABF-9D52-4D53-9B8B-EF82E06BC6B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Instability of agricultural production 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(20-year trend)</a:t>
          </a:r>
        </a:p>
      </dgm:t>
    </dgm:pt>
    <dgm:pt modelId="{7BF56C5A-6720-4D80-B5CA-ADC703B54A4C}" type="parTrans" cxnId="{840FA018-7180-4BEC-B3CF-C1A03664ACC8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AAE1E5D0-68BC-42E9-8F35-6CD15D28310F}" type="sibTrans" cxnId="{840FA018-7180-4BEC-B3CF-C1A03664ACC8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244E7DA-927C-427E-81F7-1A2103F230A9}">
      <dgm:prSet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Volatility of tourist arrivals</a:t>
          </a:r>
        </a:p>
        <a:p>
          <a:pPr>
            <a:buNone/>
          </a:pPr>
          <a:r>
            <a:rPr lang="en-US" sz="7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(20-year trend)</a:t>
          </a:r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AA57BB8-A16A-473F-AB41-36F97CABFE13}" type="parTrans" cxnId="{04EA7EFE-A1E8-410D-8D9E-8EBDAF40844F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8B1A32F-D13A-4F51-B61C-95F09DF947B9}" type="sibTrans" cxnId="{04EA7EFE-A1E8-410D-8D9E-8EBDAF40844F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7FDF0DD1-A56A-450C-B715-029F3DEFFFCB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4445" tIns="4445" rIns="4445" bIns="4445" numCol="1" spcCol="1270" anchor="ctr" anchorCtr="0"/>
        <a:lstStyle/>
        <a:p>
          <a:r>
            <a:rPr lang="en-US" sz="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Share of population living in drylands</a:t>
          </a:r>
        </a:p>
      </dgm:t>
    </dgm:pt>
    <dgm:pt modelId="{6E174ADB-6B33-41DA-9107-CF0537C9ABD4}" type="parTrans" cxnId="{4E7F62F2-2584-4BD5-B096-C52850A75FC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7B142DFD-C525-42FA-AC53-B0E278613DA4}" type="sibTrans" cxnId="{4E7F62F2-2584-4BD5-B096-C52850A75FCB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89DB4185-8CE8-44C7-8A7A-26B09784212C}">
      <dgm:prSet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Tree cover/Grassland/Wetland loss</a:t>
          </a:r>
        </a:p>
      </dgm:t>
    </dgm:pt>
    <dgm:pt modelId="{73A0116F-F938-4543-9821-74D25F1F982C}" type="parTrans" cxnId="{3F60CF8A-7286-42C2-83B1-564DD2B9C867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5C5D712A-7C80-46A0-A05C-B7328E2390EA}" type="sibTrans" cxnId="{3F60CF8A-7286-42C2-83B1-564DD2B9C867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9EA3B70C-81F9-44D0-842E-A22AFDFBEFCB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Social 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(33.3%)</a:t>
          </a:r>
        </a:p>
      </dgm:t>
    </dgm:pt>
    <dgm:pt modelId="{397C14B7-713F-4D7E-A6E7-BE7B715D1C91}" type="parTrans" cxnId="{4CFA1645-1FAE-45A5-A5E7-811AC71E475E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8CC7BB7C-22D0-490B-90B3-6CC2E3A56D03}" type="sibTrans" cxnId="{4CFA1645-1FAE-45A5-A5E7-811AC71E475E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4FE4B70-60E7-4AE8-8B01-39BC40538F2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((16.65%)</a:t>
          </a:r>
        </a:p>
      </dgm:t>
    </dgm:pt>
    <dgm:pt modelId="{962BF2AE-6309-43AA-9C58-1B1C7ABADADE}" type="parTrans" cxnId="{626BB381-4877-4E34-99B6-59AA192FED4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B769B161-4870-4C28-8210-B9272B7506BA}" type="sibTrans" cxnId="{626BB381-4877-4E34-99B6-59AA192FED44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6E4FE11-783C-495D-BC30-9412FCD20BE1}">
      <dgm:prSet custT="1"/>
      <dgm:spPr>
        <a:solidFill>
          <a:srgbClr val="FFFF66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Volatility of current health expenditure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(20-year trend</a:t>
          </a:r>
          <a:r>
            <a:rPr lang="en-US" sz="700" dirty="0"/>
            <a:t>)</a:t>
          </a:r>
        </a:p>
      </dgm:t>
    </dgm:pt>
    <dgm:pt modelId="{592EAF7C-82C2-4473-AE9A-FA4DF01AFCC6}" type="parTrans" cxnId="{88119EB3-4FF7-419F-A781-D733F6423262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78F4EB81-7DD9-4EFF-B688-AEC312676D5A}" type="sibTrans" cxnId="{88119EB3-4FF7-419F-A781-D733F6423262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3550F1C1-D592-4FD6-853C-2FE7B7677031}">
      <dgm:prSet custT="1"/>
      <dgm:spPr>
        <a:solidFill>
          <a:srgbClr val="FFFF00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FLFPR (Gender)</a:t>
          </a:r>
        </a:p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SDG </a:t>
          </a:r>
          <a:r>
            <a:rPr lang="en-US" sz="700" dirty="0"/>
            <a:t>5</a:t>
          </a:r>
        </a:p>
      </dgm:t>
    </dgm:pt>
    <dgm:pt modelId="{4F08206E-C312-4915-803F-266B3CFD6BBF}" type="parTrans" cxnId="{D13322A3-89EE-4A79-A587-ABAAFCAC4BC9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637553C-B6E8-4EB2-964B-9446DD8BCF8B}" type="sibTrans" cxnId="{D13322A3-89EE-4A79-A587-ABAAFCAC4BC9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134AC41C-B4CF-499B-8C65-C5BE6F26A8D4}">
      <dgm:prSet custT="1"/>
      <dgm:spPr>
        <a:solidFill>
          <a:srgbClr val="FFFF00"/>
        </a:solidFill>
      </dgm:spPr>
      <dgm:t>
        <a:bodyPr/>
        <a:lstStyle/>
        <a:p>
          <a:r>
            <a:rPr lang="en-US" sz="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External</a:t>
          </a: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 finance</a:t>
          </a:r>
          <a:r>
            <a:rPr lang="en-US" sz="700" kern="1200" dirty="0"/>
            <a:t>*</a:t>
          </a:r>
        </a:p>
      </dgm:t>
    </dgm:pt>
    <dgm:pt modelId="{41170B51-9E7D-4607-80A3-AE96C65F15E9}" type="sibTrans" cxnId="{62F333BE-4D6E-4A18-8BC2-A669435B98BF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EF5691A-46BF-41BF-ABA8-C4BDB7B47C2E}" type="parTrans" cxnId="{62F333BE-4D6E-4A18-8BC2-A669435B98BF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3F7FCA74-F7C5-4F0E-869A-F1D3A62E62AC}">
      <dgm:prSet custT="1"/>
      <dgm:spPr>
        <a:solidFill>
          <a:srgbClr val="FFFF00"/>
        </a:solidFill>
      </dgm:spPr>
      <dgm:t>
        <a:bodyPr/>
        <a:lstStyle/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Volatility of financial flows </a:t>
          </a:r>
        </a:p>
        <a:p>
          <a:pPr marL="0"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 (20-year trend)</a:t>
          </a:r>
          <a:endParaRPr lang="en-US" sz="7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1F7E92-EE69-43B3-AEA2-11DB74814C69}" type="parTrans" cxnId="{CCC70159-4C3F-42CA-A817-D494EF5E5D30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7809298D-84F4-4939-834D-3D4726988078}" type="sibTrans" cxnId="{CCC70159-4C3F-42CA-A817-D494EF5E5D30}">
      <dgm:prSet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7BD3830-22B8-4782-8142-6CF0D9B505EB}" type="pres">
      <dgm:prSet presAssocID="{FC47DDFC-7681-48AB-B279-28FC4E4C4B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0B47E9-97CB-4717-97DC-957DCF81514F}" type="pres">
      <dgm:prSet presAssocID="{6CB3E404-811F-46A4-A08F-6038692D2732}" presName="hierRoot1" presStyleCnt="0">
        <dgm:presLayoutVars>
          <dgm:hierBranch val="init"/>
        </dgm:presLayoutVars>
      </dgm:prSet>
      <dgm:spPr/>
    </dgm:pt>
    <dgm:pt modelId="{B4DE1A65-30B3-4FFB-A59B-3B9DC9E5E02F}" type="pres">
      <dgm:prSet presAssocID="{6CB3E404-811F-46A4-A08F-6038692D2732}" presName="rootComposite1" presStyleCnt="0"/>
      <dgm:spPr/>
    </dgm:pt>
    <dgm:pt modelId="{AA6DFF96-507A-4EC4-B40D-A46151827DB6}" type="pres">
      <dgm:prSet presAssocID="{6CB3E404-811F-46A4-A08F-6038692D2732}" presName="rootText1" presStyleLbl="node0" presStyleIdx="0" presStyleCnt="1" custScaleX="477737">
        <dgm:presLayoutVars>
          <dgm:chPref val="3"/>
        </dgm:presLayoutVars>
      </dgm:prSet>
      <dgm:spPr/>
    </dgm:pt>
    <dgm:pt modelId="{E9A78EA5-279E-44D9-89EA-CF189F996AF6}" type="pres">
      <dgm:prSet presAssocID="{6CB3E404-811F-46A4-A08F-6038692D2732}" presName="rootConnector1" presStyleLbl="node1" presStyleIdx="0" presStyleCnt="0"/>
      <dgm:spPr/>
    </dgm:pt>
    <dgm:pt modelId="{6A1240FE-C72B-4E9E-8699-C62273913330}" type="pres">
      <dgm:prSet presAssocID="{6CB3E404-811F-46A4-A08F-6038692D2732}" presName="hierChild2" presStyleCnt="0"/>
      <dgm:spPr/>
    </dgm:pt>
    <dgm:pt modelId="{1ABFC361-E718-474A-98CE-852D50A7CE4F}" type="pres">
      <dgm:prSet presAssocID="{7EB7ECA0-C57B-4C02-A9DF-D01915F9077D}" presName="Name37" presStyleLbl="parChTrans1D2" presStyleIdx="0" presStyleCnt="3"/>
      <dgm:spPr/>
    </dgm:pt>
    <dgm:pt modelId="{BF9773E4-1583-4E50-804B-8FA88CF0995D}" type="pres">
      <dgm:prSet presAssocID="{2AEB0C04-CEBC-4259-B692-C9AD73320D03}" presName="hierRoot2" presStyleCnt="0">
        <dgm:presLayoutVars>
          <dgm:hierBranch val="init"/>
        </dgm:presLayoutVars>
      </dgm:prSet>
      <dgm:spPr/>
    </dgm:pt>
    <dgm:pt modelId="{0E32A1B5-0803-4060-83D4-5FD6836CC8EF}" type="pres">
      <dgm:prSet presAssocID="{2AEB0C04-CEBC-4259-B692-C9AD73320D03}" presName="rootComposite" presStyleCnt="0"/>
      <dgm:spPr/>
    </dgm:pt>
    <dgm:pt modelId="{85E1B610-FA9E-40B9-93CF-395533ECE0A3}" type="pres">
      <dgm:prSet presAssocID="{2AEB0C04-CEBC-4259-B692-C9AD73320D03}" presName="rootText" presStyleLbl="node2" presStyleIdx="0" presStyleCnt="3" custScaleX="181120" custScaleY="109439" custLinFactNeighborX="2880">
        <dgm:presLayoutVars>
          <dgm:chPref val="3"/>
        </dgm:presLayoutVars>
      </dgm:prSet>
      <dgm:spPr/>
    </dgm:pt>
    <dgm:pt modelId="{5C37FBCC-2ABD-4753-805E-EAFF031B0581}" type="pres">
      <dgm:prSet presAssocID="{2AEB0C04-CEBC-4259-B692-C9AD73320D03}" presName="rootConnector" presStyleLbl="node2" presStyleIdx="0" presStyleCnt="3"/>
      <dgm:spPr/>
    </dgm:pt>
    <dgm:pt modelId="{D280D604-3726-479F-8553-EF03FEFD9A21}" type="pres">
      <dgm:prSet presAssocID="{2AEB0C04-CEBC-4259-B692-C9AD73320D03}" presName="hierChild4" presStyleCnt="0"/>
      <dgm:spPr/>
    </dgm:pt>
    <dgm:pt modelId="{A2798520-BAC5-43A0-8CE2-E3B9CADB71F6}" type="pres">
      <dgm:prSet presAssocID="{00356E5F-2913-4021-99DB-B719495529D9}" presName="Name37" presStyleLbl="parChTrans1D3" presStyleIdx="0" presStyleCnt="6"/>
      <dgm:spPr/>
    </dgm:pt>
    <dgm:pt modelId="{7FA883F3-23AC-4983-AF2E-13CA8C4C445F}" type="pres">
      <dgm:prSet presAssocID="{E25221EF-95A7-4C4D-989C-8A0B89BD4785}" presName="hierRoot2" presStyleCnt="0">
        <dgm:presLayoutVars>
          <dgm:hierBranch val="init"/>
        </dgm:presLayoutVars>
      </dgm:prSet>
      <dgm:spPr/>
    </dgm:pt>
    <dgm:pt modelId="{1066F6BA-4088-4C03-8232-3EBE2CB0F343}" type="pres">
      <dgm:prSet presAssocID="{E25221EF-95A7-4C4D-989C-8A0B89BD4785}" presName="rootComposite" presStyleCnt="0"/>
      <dgm:spPr/>
    </dgm:pt>
    <dgm:pt modelId="{D1D0F8A6-9B44-4245-8D4A-916ABEDF7951}" type="pres">
      <dgm:prSet presAssocID="{E25221EF-95A7-4C4D-989C-8A0B89BD4785}" presName="rootText" presStyleLbl="node3" presStyleIdx="0" presStyleCnt="6">
        <dgm:presLayoutVars>
          <dgm:chPref val="3"/>
        </dgm:presLayoutVars>
      </dgm:prSet>
      <dgm:spPr/>
    </dgm:pt>
    <dgm:pt modelId="{B1B9B139-B081-477C-AF72-4299496B35EB}" type="pres">
      <dgm:prSet presAssocID="{E25221EF-95A7-4C4D-989C-8A0B89BD4785}" presName="rootConnector" presStyleLbl="node3" presStyleIdx="0" presStyleCnt="6"/>
      <dgm:spPr/>
    </dgm:pt>
    <dgm:pt modelId="{6B9C0F01-F076-412A-93F8-C5777EBD698B}" type="pres">
      <dgm:prSet presAssocID="{E25221EF-95A7-4C4D-989C-8A0B89BD4785}" presName="hierChild4" presStyleCnt="0"/>
      <dgm:spPr/>
    </dgm:pt>
    <dgm:pt modelId="{2CE841EF-E2E5-4CA4-8678-B4514816541A}" type="pres">
      <dgm:prSet presAssocID="{87845D56-3354-4103-AEE6-C35247099A4D}" presName="Name37" presStyleLbl="parChTrans1D4" presStyleIdx="0" presStyleCnt="24"/>
      <dgm:spPr/>
    </dgm:pt>
    <dgm:pt modelId="{3BB55EFD-E055-43AA-B273-3A54BCACB824}" type="pres">
      <dgm:prSet presAssocID="{439D8E31-A216-439F-99D4-B018D9B039E9}" presName="hierRoot2" presStyleCnt="0">
        <dgm:presLayoutVars>
          <dgm:hierBranch val="init"/>
        </dgm:presLayoutVars>
      </dgm:prSet>
      <dgm:spPr/>
    </dgm:pt>
    <dgm:pt modelId="{F175D9FE-1526-463E-ADC8-911AFE663F1D}" type="pres">
      <dgm:prSet presAssocID="{439D8E31-A216-439F-99D4-B018D9B039E9}" presName="rootComposite" presStyleCnt="0"/>
      <dgm:spPr/>
    </dgm:pt>
    <dgm:pt modelId="{66820431-3E0E-499D-8213-42ABA6B04178}" type="pres">
      <dgm:prSet presAssocID="{439D8E31-A216-439F-99D4-B018D9B039E9}" presName="rootText" presStyleLbl="node4" presStyleIdx="0" presStyleCnt="24">
        <dgm:presLayoutVars>
          <dgm:chPref val="3"/>
        </dgm:presLayoutVars>
      </dgm:prSet>
      <dgm:spPr/>
    </dgm:pt>
    <dgm:pt modelId="{114C7DC7-361D-4738-9845-D3D05C3E9B20}" type="pres">
      <dgm:prSet presAssocID="{439D8E31-A216-439F-99D4-B018D9B039E9}" presName="rootConnector" presStyleLbl="node4" presStyleIdx="0" presStyleCnt="24"/>
      <dgm:spPr/>
    </dgm:pt>
    <dgm:pt modelId="{4A86A0CD-3306-4A75-B01C-386B7B18E634}" type="pres">
      <dgm:prSet presAssocID="{439D8E31-A216-439F-99D4-B018D9B039E9}" presName="hierChild4" presStyleCnt="0"/>
      <dgm:spPr/>
    </dgm:pt>
    <dgm:pt modelId="{027CFF73-0288-4FAD-9AAC-539808F6F905}" type="pres">
      <dgm:prSet presAssocID="{439D8E31-A216-439F-99D4-B018D9B039E9}" presName="hierChild5" presStyleCnt="0"/>
      <dgm:spPr/>
    </dgm:pt>
    <dgm:pt modelId="{ED4F4D6C-E612-4B5D-A9A9-72C8095CB4A1}" type="pres">
      <dgm:prSet presAssocID="{F5D15AC8-CF35-490B-B42F-DB9C6CB322CC}" presName="Name37" presStyleLbl="parChTrans1D4" presStyleIdx="1" presStyleCnt="24"/>
      <dgm:spPr/>
    </dgm:pt>
    <dgm:pt modelId="{B98A4F73-F9E7-4BA1-BDD9-2EA2BEC110D4}" type="pres">
      <dgm:prSet presAssocID="{2363D690-7A7C-43AE-A209-2E5EF1A1096A}" presName="hierRoot2" presStyleCnt="0">
        <dgm:presLayoutVars>
          <dgm:hierBranch val="init"/>
        </dgm:presLayoutVars>
      </dgm:prSet>
      <dgm:spPr/>
    </dgm:pt>
    <dgm:pt modelId="{C539CA06-29BC-4F1E-982C-8131D90F97ED}" type="pres">
      <dgm:prSet presAssocID="{2363D690-7A7C-43AE-A209-2E5EF1A1096A}" presName="rootComposite" presStyleCnt="0"/>
      <dgm:spPr/>
    </dgm:pt>
    <dgm:pt modelId="{0CA1B1B4-2A29-442D-B8D5-72CE06A8CAFB}" type="pres">
      <dgm:prSet presAssocID="{2363D690-7A7C-43AE-A209-2E5EF1A1096A}" presName="rootText" presStyleLbl="node4" presStyleIdx="1" presStyleCnt="24" custScaleX="130325" custScaleY="114751">
        <dgm:presLayoutVars>
          <dgm:chPref val="3"/>
        </dgm:presLayoutVars>
      </dgm:prSet>
      <dgm:spPr/>
    </dgm:pt>
    <dgm:pt modelId="{8CCFE43F-5D45-4E30-A460-763250DF7471}" type="pres">
      <dgm:prSet presAssocID="{2363D690-7A7C-43AE-A209-2E5EF1A1096A}" presName="rootConnector" presStyleLbl="node4" presStyleIdx="1" presStyleCnt="24"/>
      <dgm:spPr/>
    </dgm:pt>
    <dgm:pt modelId="{E07D04B2-956C-436F-97FB-6F2C40F75089}" type="pres">
      <dgm:prSet presAssocID="{2363D690-7A7C-43AE-A209-2E5EF1A1096A}" presName="hierChild4" presStyleCnt="0"/>
      <dgm:spPr/>
    </dgm:pt>
    <dgm:pt modelId="{D75E01D4-9AA3-4C37-8207-715C6506C7AA}" type="pres">
      <dgm:prSet presAssocID="{2363D690-7A7C-43AE-A209-2E5EF1A1096A}" presName="hierChild5" presStyleCnt="0"/>
      <dgm:spPr/>
    </dgm:pt>
    <dgm:pt modelId="{579347FF-5234-447A-B3BB-FC3A30949BC7}" type="pres">
      <dgm:prSet presAssocID="{BB619015-DCE2-4A0A-92B5-C56B7544D5D9}" presName="Name37" presStyleLbl="parChTrans1D4" presStyleIdx="2" presStyleCnt="24"/>
      <dgm:spPr/>
    </dgm:pt>
    <dgm:pt modelId="{A4C8C240-7799-4E10-A224-627F42F84A06}" type="pres">
      <dgm:prSet presAssocID="{F96CFD20-2687-4D5B-B146-0653C2844919}" presName="hierRoot2" presStyleCnt="0">
        <dgm:presLayoutVars>
          <dgm:hierBranch val="init"/>
        </dgm:presLayoutVars>
      </dgm:prSet>
      <dgm:spPr/>
    </dgm:pt>
    <dgm:pt modelId="{60B53EF3-F659-4686-9784-F90C30D875B6}" type="pres">
      <dgm:prSet presAssocID="{F96CFD20-2687-4D5B-B146-0653C2844919}" presName="rootComposite" presStyleCnt="0"/>
      <dgm:spPr/>
    </dgm:pt>
    <dgm:pt modelId="{9762C565-3E5C-4745-BDDE-BE33B12B44A4}" type="pres">
      <dgm:prSet presAssocID="{F96CFD20-2687-4D5B-B146-0653C2844919}" presName="rootText" presStyleLbl="node4" presStyleIdx="2" presStyleCnt="24" custScaleX="141763" custScaleY="93588" custLinFactNeighborX="3270">
        <dgm:presLayoutVars>
          <dgm:chPref val="3"/>
        </dgm:presLayoutVars>
      </dgm:prSet>
      <dgm:spPr/>
    </dgm:pt>
    <dgm:pt modelId="{DFCAA8F7-A07C-491C-BEF2-7441B35D8DEE}" type="pres">
      <dgm:prSet presAssocID="{F96CFD20-2687-4D5B-B146-0653C2844919}" presName="rootConnector" presStyleLbl="node4" presStyleIdx="2" presStyleCnt="24"/>
      <dgm:spPr/>
    </dgm:pt>
    <dgm:pt modelId="{48E5FF63-0F86-4320-BF72-CBFA0436848C}" type="pres">
      <dgm:prSet presAssocID="{F96CFD20-2687-4D5B-B146-0653C2844919}" presName="hierChild4" presStyleCnt="0"/>
      <dgm:spPr/>
    </dgm:pt>
    <dgm:pt modelId="{8CE5584E-A57F-4E64-8FA6-BDCDB9F09867}" type="pres">
      <dgm:prSet presAssocID="{F96CFD20-2687-4D5B-B146-0653C2844919}" presName="hierChild5" presStyleCnt="0"/>
      <dgm:spPr/>
    </dgm:pt>
    <dgm:pt modelId="{0E8ECA0B-29C8-46A0-87BF-39EB62CE40AA}" type="pres">
      <dgm:prSet presAssocID="{05B90A91-912B-430A-B376-27839AA130FD}" presName="Name37" presStyleLbl="parChTrans1D4" presStyleIdx="3" presStyleCnt="24"/>
      <dgm:spPr/>
    </dgm:pt>
    <dgm:pt modelId="{C657BC19-3336-4EA2-9831-A0D9189A0A7A}" type="pres">
      <dgm:prSet presAssocID="{3D0B35BC-4C94-4F08-B4D3-0533C210DEEE}" presName="hierRoot2" presStyleCnt="0">
        <dgm:presLayoutVars>
          <dgm:hierBranch val="init"/>
        </dgm:presLayoutVars>
      </dgm:prSet>
      <dgm:spPr/>
    </dgm:pt>
    <dgm:pt modelId="{3AF878ED-73A4-4131-861D-259C8186566E}" type="pres">
      <dgm:prSet presAssocID="{3D0B35BC-4C94-4F08-B4D3-0533C210DEEE}" presName="rootComposite" presStyleCnt="0"/>
      <dgm:spPr/>
    </dgm:pt>
    <dgm:pt modelId="{9384050C-373E-4E9C-BEF1-5DE7EE77092F}" type="pres">
      <dgm:prSet presAssocID="{3D0B35BC-4C94-4F08-B4D3-0533C210DEEE}" presName="rootText" presStyleLbl="node4" presStyleIdx="3" presStyleCnt="24" custScaleX="117560">
        <dgm:presLayoutVars>
          <dgm:chPref val="3"/>
        </dgm:presLayoutVars>
      </dgm:prSet>
      <dgm:spPr/>
    </dgm:pt>
    <dgm:pt modelId="{73D06DDC-492B-4EDF-894D-EFFEF1EE37F5}" type="pres">
      <dgm:prSet presAssocID="{3D0B35BC-4C94-4F08-B4D3-0533C210DEEE}" presName="rootConnector" presStyleLbl="node4" presStyleIdx="3" presStyleCnt="24"/>
      <dgm:spPr/>
    </dgm:pt>
    <dgm:pt modelId="{7D7C1250-6567-4EC8-AC14-C3A2F4DE0741}" type="pres">
      <dgm:prSet presAssocID="{3D0B35BC-4C94-4F08-B4D3-0533C210DEEE}" presName="hierChild4" presStyleCnt="0"/>
      <dgm:spPr/>
    </dgm:pt>
    <dgm:pt modelId="{7D32F6C4-83CA-44BB-B3BE-096E71324C76}" type="pres">
      <dgm:prSet presAssocID="{3D0B35BC-4C94-4F08-B4D3-0533C210DEEE}" presName="hierChild5" presStyleCnt="0"/>
      <dgm:spPr/>
    </dgm:pt>
    <dgm:pt modelId="{4F670112-BCDC-425E-83D8-CFB99A99850F}" type="pres">
      <dgm:prSet presAssocID="{D370BA89-02B9-428E-B0EB-37398678DAC4}" presName="Name37" presStyleLbl="parChTrans1D4" presStyleIdx="4" presStyleCnt="24"/>
      <dgm:spPr/>
    </dgm:pt>
    <dgm:pt modelId="{ACB77DA0-CE93-4C7F-AB5F-3A38C561F89E}" type="pres">
      <dgm:prSet presAssocID="{2B20569C-D4D7-498F-9DD4-768DC87BDD15}" presName="hierRoot2" presStyleCnt="0">
        <dgm:presLayoutVars>
          <dgm:hierBranch val="init"/>
        </dgm:presLayoutVars>
      </dgm:prSet>
      <dgm:spPr/>
    </dgm:pt>
    <dgm:pt modelId="{DA8F36E9-F1F3-4EBE-B8D4-FC908B8ACE91}" type="pres">
      <dgm:prSet presAssocID="{2B20569C-D4D7-498F-9DD4-768DC87BDD15}" presName="rootComposite" presStyleCnt="0"/>
      <dgm:spPr/>
    </dgm:pt>
    <dgm:pt modelId="{D376B6C2-03D0-40E0-9B0F-211CE68882BE}" type="pres">
      <dgm:prSet presAssocID="{2B20569C-D4D7-498F-9DD4-768DC87BDD15}" presName="rootText" presStyleLbl="node4" presStyleIdx="4" presStyleCnt="24" custScaleX="102023" custScaleY="99948" custLinFactNeighborX="1301">
        <dgm:presLayoutVars>
          <dgm:chPref val="3"/>
        </dgm:presLayoutVars>
      </dgm:prSet>
      <dgm:spPr/>
    </dgm:pt>
    <dgm:pt modelId="{043A1939-5CD9-4CA0-A0DC-D9B90DE4CAD4}" type="pres">
      <dgm:prSet presAssocID="{2B20569C-D4D7-498F-9DD4-768DC87BDD15}" presName="rootConnector" presStyleLbl="node4" presStyleIdx="4" presStyleCnt="24"/>
      <dgm:spPr/>
    </dgm:pt>
    <dgm:pt modelId="{10AB88A1-A965-408A-8070-8CE024824DEA}" type="pres">
      <dgm:prSet presAssocID="{2B20569C-D4D7-498F-9DD4-768DC87BDD15}" presName="hierChild4" presStyleCnt="0"/>
      <dgm:spPr/>
    </dgm:pt>
    <dgm:pt modelId="{7D7E303C-91D9-41F4-BCD8-EB724869B45B}" type="pres">
      <dgm:prSet presAssocID="{2B20569C-D4D7-498F-9DD4-768DC87BDD15}" presName="hierChild5" presStyleCnt="0"/>
      <dgm:spPr/>
    </dgm:pt>
    <dgm:pt modelId="{A0708665-0BDD-4112-B9D9-F991D15E9F7E}" type="pres">
      <dgm:prSet presAssocID="{2EF5691A-46BF-41BF-ABA8-C4BDB7B47C2E}" presName="Name37" presStyleLbl="parChTrans1D4" presStyleIdx="5" presStyleCnt="24"/>
      <dgm:spPr/>
    </dgm:pt>
    <dgm:pt modelId="{0184E424-026A-4D74-AC01-57CBDE887F83}" type="pres">
      <dgm:prSet presAssocID="{134AC41C-B4CF-499B-8C65-C5BE6F26A8D4}" presName="hierRoot2" presStyleCnt="0">
        <dgm:presLayoutVars>
          <dgm:hierBranch val="init"/>
        </dgm:presLayoutVars>
      </dgm:prSet>
      <dgm:spPr/>
    </dgm:pt>
    <dgm:pt modelId="{A6B60FD8-800E-4895-839F-8652BA0BE269}" type="pres">
      <dgm:prSet presAssocID="{134AC41C-B4CF-499B-8C65-C5BE6F26A8D4}" presName="rootComposite" presStyleCnt="0"/>
      <dgm:spPr/>
    </dgm:pt>
    <dgm:pt modelId="{C5A20A47-B01D-4B2C-87FE-22A7F9AF653C}" type="pres">
      <dgm:prSet presAssocID="{134AC41C-B4CF-499B-8C65-C5BE6F26A8D4}" presName="rootText" presStyleLbl="node4" presStyleIdx="5" presStyleCnt="24" custScaleX="141977" custLinFactNeighborX="1219" custLinFactNeighborY="-2439">
        <dgm:presLayoutVars>
          <dgm:chPref val="3"/>
        </dgm:presLayoutVars>
      </dgm:prSet>
      <dgm:spPr/>
    </dgm:pt>
    <dgm:pt modelId="{2B8643DA-87B1-4ECF-AEC4-980204F9B2F0}" type="pres">
      <dgm:prSet presAssocID="{134AC41C-B4CF-499B-8C65-C5BE6F26A8D4}" presName="rootConnector" presStyleLbl="node4" presStyleIdx="5" presStyleCnt="24"/>
      <dgm:spPr/>
    </dgm:pt>
    <dgm:pt modelId="{D3979C48-B219-4FAD-A9E7-6168CAF7AAAC}" type="pres">
      <dgm:prSet presAssocID="{134AC41C-B4CF-499B-8C65-C5BE6F26A8D4}" presName="hierChild4" presStyleCnt="0"/>
      <dgm:spPr/>
    </dgm:pt>
    <dgm:pt modelId="{7EFDA2C9-1001-4B7F-98E1-2EE9893C3A43}" type="pres">
      <dgm:prSet presAssocID="{134AC41C-B4CF-499B-8C65-C5BE6F26A8D4}" presName="hierChild5" presStyleCnt="0"/>
      <dgm:spPr/>
    </dgm:pt>
    <dgm:pt modelId="{E390551E-9753-4B8E-B8D1-5FD13B430121}" type="pres">
      <dgm:prSet presAssocID="{415A8A1D-B90E-4FC5-A2BA-6C03831F6D79}" presName="Name37" presStyleLbl="parChTrans1D4" presStyleIdx="6" presStyleCnt="24"/>
      <dgm:spPr/>
    </dgm:pt>
    <dgm:pt modelId="{4E4B1B36-B870-40A2-BD34-16250E1F9224}" type="pres">
      <dgm:prSet presAssocID="{CDDB1C20-9410-4319-8AB1-5AAA2BE2910F}" presName="hierRoot2" presStyleCnt="0">
        <dgm:presLayoutVars>
          <dgm:hierBranch val="init"/>
        </dgm:presLayoutVars>
      </dgm:prSet>
      <dgm:spPr/>
    </dgm:pt>
    <dgm:pt modelId="{F5004C56-B356-475F-9E74-ABFBE564AE67}" type="pres">
      <dgm:prSet presAssocID="{CDDB1C20-9410-4319-8AB1-5AAA2BE2910F}" presName="rootComposite" presStyleCnt="0"/>
      <dgm:spPr/>
    </dgm:pt>
    <dgm:pt modelId="{689702DA-857C-4D81-ADC0-CC62ACF7767C}" type="pres">
      <dgm:prSet presAssocID="{CDDB1C20-9410-4319-8AB1-5AAA2BE2910F}" presName="rootText" presStyleLbl="node4" presStyleIdx="6" presStyleCnt="24" custScaleX="205613" custScaleY="128969" custLinFactNeighborX="1301">
        <dgm:presLayoutVars>
          <dgm:chPref val="3"/>
        </dgm:presLayoutVars>
      </dgm:prSet>
      <dgm:spPr/>
    </dgm:pt>
    <dgm:pt modelId="{D3FCDADC-4DA4-4F97-9FB8-6B131A128395}" type="pres">
      <dgm:prSet presAssocID="{CDDB1C20-9410-4319-8AB1-5AAA2BE2910F}" presName="rootConnector" presStyleLbl="node4" presStyleIdx="6" presStyleCnt="24"/>
      <dgm:spPr/>
    </dgm:pt>
    <dgm:pt modelId="{52335D6E-3CC1-4862-A46C-5495AD7B3B6D}" type="pres">
      <dgm:prSet presAssocID="{CDDB1C20-9410-4319-8AB1-5AAA2BE2910F}" presName="hierChild4" presStyleCnt="0"/>
      <dgm:spPr/>
    </dgm:pt>
    <dgm:pt modelId="{CAB04B82-C9E8-4AEA-BC3B-FAE18A09C89D}" type="pres">
      <dgm:prSet presAssocID="{CDDB1C20-9410-4319-8AB1-5AAA2BE2910F}" presName="hierChild5" presStyleCnt="0"/>
      <dgm:spPr/>
    </dgm:pt>
    <dgm:pt modelId="{50DD7CA1-99A4-44CE-9FCB-E008D3A0DBA7}" type="pres">
      <dgm:prSet presAssocID="{E25221EF-95A7-4C4D-989C-8A0B89BD4785}" presName="hierChild5" presStyleCnt="0"/>
      <dgm:spPr/>
    </dgm:pt>
    <dgm:pt modelId="{7ED73A13-B8BB-42D3-9FEA-EB168A00D782}" type="pres">
      <dgm:prSet presAssocID="{27CC98E8-2FFF-481A-A6EB-1EA2307F239D}" presName="Name37" presStyleLbl="parChTrans1D3" presStyleIdx="1" presStyleCnt="6"/>
      <dgm:spPr/>
    </dgm:pt>
    <dgm:pt modelId="{13A7E381-C1B0-4E2C-A15C-B51F00F4712B}" type="pres">
      <dgm:prSet presAssocID="{FF12406E-F94F-493A-846A-5EFBE2D83631}" presName="hierRoot2" presStyleCnt="0">
        <dgm:presLayoutVars>
          <dgm:hierBranch val="init"/>
        </dgm:presLayoutVars>
      </dgm:prSet>
      <dgm:spPr/>
    </dgm:pt>
    <dgm:pt modelId="{DCE18232-81DC-47C5-93EB-4ACDCCA9073B}" type="pres">
      <dgm:prSet presAssocID="{FF12406E-F94F-493A-846A-5EFBE2D83631}" presName="rootComposite" presStyleCnt="0"/>
      <dgm:spPr/>
    </dgm:pt>
    <dgm:pt modelId="{253A0772-D714-4E93-8E68-54AF89DB40C7}" type="pres">
      <dgm:prSet presAssocID="{FF12406E-F94F-493A-846A-5EFBE2D83631}" presName="rootText" presStyleLbl="node3" presStyleIdx="1" presStyleCnt="6">
        <dgm:presLayoutVars>
          <dgm:chPref val="3"/>
        </dgm:presLayoutVars>
      </dgm:prSet>
      <dgm:spPr/>
    </dgm:pt>
    <dgm:pt modelId="{50EF9E78-F9D3-4CE0-8382-B5F8794B6744}" type="pres">
      <dgm:prSet presAssocID="{FF12406E-F94F-493A-846A-5EFBE2D83631}" presName="rootConnector" presStyleLbl="node3" presStyleIdx="1" presStyleCnt="6"/>
      <dgm:spPr/>
    </dgm:pt>
    <dgm:pt modelId="{0F3D898F-53A8-4A82-BD82-B049E8B1639D}" type="pres">
      <dgm:prSet presAssocID="{FF12406E-F94F-493A-846A-5EFBE2D83631}" presName="hierChild4" presStyleCnt="0"/>
      <dgm:spPr/>
    </dgm:pt>
    <dgm:pt modelId="{7796607F-9E6D-4684-92FF-87A4B77CD73B}" type="pres">
      <dgm:prSet presAssocID="{050C0EFD-D2FE-4D6A-B12C-4D1CE466B7CF}" presName="Name37" presStyleLbl="parChTrans1D4" presStyleIdx="7" presStyleCnt="24"/>
      <dgm:spPr/>
    </dgm:pt>
    <dgm:pt modelId="{A7DF03E6-5221-4218-9693-B0FAEC7535D3}" type="pres">
      <dgm:prSet presAssocID="{C3D712C6-3237-4A6E-B191-5ADF3E31E746}" presName="hierRoot2" presStyleCnt="0">
        <dgm:presLayoutVars>
          <dgm:hierBranch val="init"/>
        </dgm:presLayoutVars>
      </dgm:prSet>
      <dgm:spPr/>
    </dgm:pt>
    <dgm:pt modelId="{B2E8CFB5-B0DD-4FD7-BCB5-180EEAFCD0BD}" type="pres">
      <dgm:prSet presAssocID="{C3D712C6-3237-4A6E-B191-5ADF3E31E746}" presName="rootComposite" presStyleCnt="0"/>
      <dgm:spPr/>
    </dgm:pt>
    <dgm:pt modelId="{9A8F278C-498F-4AD4-873C-62F7471C0081}" type="pres">
      <dgm:prSet presAssocID="{C3D712C6-3237-4A6E-B191-5ADF3E31E746}" presName="rootText" presStyleLbl="node4" presStyleIdx="7" presStyleCnt="24" custScaleX="233132" custScaleY="117756" custLinFactNeighborX="-5453">
        <dgm:presLayoutVars>
          <dgm:chPref val="3"/>
        </dgm:presLayoutVars>
      </dgm:prSet>
      <dgm:spPr/>
    </dgm:pt>
    <dgm:pt modelId="{01616BB2-D653-44C6-858F-2D6C114A7C93}" type="pres">
      <dgm:prSet presAssocID="{C3D712C6-3237-4A6E-B191-5ADF3E31E746}" presName="rootConnector" presStyleLbl="node4" presStyleIdx="7" presStyleCnt="24"/>
      <dgm:spPr/>
    </dgm:pt>
    <dgm:pt modelId="{8F141406-D987-46CB-A0A3-A29C34A9435E}" type="pres">
      <dgm:prSet presAssocID="{C3D712C6-3237-4A6E-B191-5ADF3E31E746}" presName="hierChild4" presStyleCnt="0"/>
      <dgm:spPr/>
    </dgm:pt>
    <dgm:pt modelId="{2CA435C6-3B13-40E9-9259-BA2F78181EC1}" type="pres">
      <dgm:prSet presAssocID="{C3D712C6-3237-4A6E-B191-5ADF3E31E746}" presName="hierChild5" presStyleCnt="0"/>
      <dgm:spPr/>
    </dgm:pt>
    <dgm:pt modelId="{D21B25E0-0F8A-4EB9-A907-5999BD93277C}" type="pres">
      <dgm:prSet presAssocID="{B1165849-F26C-4D4A-83AD-DC772DA4A557}" presName="Name37" presStyleLbl="parChTrans1D4" presStyleIdx="8" presStyleCnt="24"/>
      <dgm:spPr/>
    </dgm:pt>
    <dgm:pt modelId="{7A3800D6-9DD0-4644-9FC6-FFEFE2114283}" type="pres">
      <dgm:prSet presAssocID="{A0C68197-6082-44E6-BAAB-7296346E4965}" presName="hierRoot2" presStyleCnt="0">
        <dgm:presLayoutVars>
          <dgm:hierBranch val="init"/>
        </dgm:presLayoutVars>
      </dgm:prSet>
      <dgm:spPr/>
    </dgm:pt>
    <dgm:pt modelId="{DBE84E85-2862-4DFA-B3DE-4D9B53035926}" type="pres">
      <dgm:prSet presAssocID="{A0C68197-6082-44E6-BAAB-7296346E4965}" presName="rootComposite" presStyleCnt="0"/>
      <dgm:spPr/>
    </dgm:pt>
    <dgm:pt modelId="{199BF319-97AD-4756-BD59-8099AA8AC503}" type="pres">
      <dgm:prSet presAssocID="{A0C68197-6082-44E6-BAAB-7296346E4965}" presName="rootText" presStyleLbl="node4" presStyleIdx="8" presStyleCnt="24" custScaleX="233961" custScaleY="162148" custLinFactNeighborX="-5453" custLinFactNeighborY="1232">
        <dgm:presLayoutVars>
          <dgm:chPref val="3"/>
        </dgm:presLayoutVars>
      </dgm:prSet>
      <dgm:spPr/>
    </dgm:pt>
    <dgm:pt modelId="{B8BF25CF-88ED-44AB-BC34-EA9BCA197392}" type="pres">
      <dgm:prSet presAssocID="{A0C68197-6082-44E6-BAAB-7296346E4965}" presName="rootConnector" presStyleLbl="node4" presStyleIdx="8" presStyleCnt="24"/>
      <dgm:spPr/>
    </dgm:pt>
    <dgm:pt modelId="{EE0AF217-3EF7-4D21-944A-1C2E4A389852}" type="pres">
      <dgm:prSet presAssocID="{A0C68197-6082-44E6-BAAB-7296346E4965}" presName="hierChild4" presStyleCnt="0"/>
      <dgm:spPr/>
    </dgm:pt>
    <dgm:pt modelId="{84FD6140-72F5-42CA-AB32-FF95FE4A50E1}" type="pres">
      <dgm:prSet presAssocID="{A0C68197-6082-44E6-BAAB-7296346E4965}" presName="hierChild5" presStyleCnt="0"/>
      <dgm:spPr/>
    </dgm:pt>
    <dgm:pt modelId="{D860E333-8FFD-437B-A930-3C4807FE1609}" type="pres">
      <dgm:prSet presAssocID="{8AA57BB8-A16A-473F-AB41-36F97CABFE13}" presName="Name37" presStyleLbl="parChTrans1D4" presStyleIdx="9" presStyleCnt="24"/>
      <dgm:spPr/>
    </dgm:pt>
    <dgm:pt modelId="{2FF740E2-2BA1-4438-839C-68183E6A167A}" type="pres">
      <dgm:prSet presAssocID="{D244E7DA-927C-427E-81F7-1A2103F230A9}" presName="hierRoot2" presStyleCnt="0">
        <dgm:presLayoutVars>
          <dgm:hierBranch val="init"/>
        </dgm:presLayoutVars>
      </dgm:prSet>
      <dgm:spPr/>
    </dgm:pt>
    <dgm:pt modelId="{DE769516-99B4-4319-87BD-872D8F1EAB13}" type="pres">
      <dgm:prSet presAssocID="{D244E7DA-927C-427E-81F7-1A2103F230A9}" presName="rootComposite" presStyleCnt="0"/>
      <dgm:spPr/>
    </dgm:pt>
    <dgm:pt modelId="{115AAF6D-5E7B-4D11-8F82-520D6B19B255}" type="pres">
      <dgm:prSet presAssocID="{D244E7DA-927C-427E-81F7-1A2103F230A9}" presName="rootText" presStyleLbl="node4" presStyleIdx="9" presStyleCnt="24" custScaleX="235608" custScaleY="135872" custLinFactNeighborX="-5453">
        <dgm:presLayoutVars>
          <dgm:chPref val="3"/>
        </dgm:presLayoutVars>
      </dgm:prSet>
      <dgm:spPr/>
    </dgm:pt>
    <dgm:pt modelId="{CD3C1A97-6481-410B-B693-ECE39ED479EC}" type="pres">
      <dgm:prSet presAssocID="{D244E7DA-927C-427E-81F7-1A2103F230A9}" presName="rootConnector" presStyleLbl="node4" presStyleIdx="9" presStyleCnt="24"/>
      <dgm:spPr/>
    </dgm:pt>
    <dgm:pt modelId="{4A2CD05B-1CA5-4348-925F-AC291C94BEA6}" type="pres">
      <dgm:prSet presAssocID="{D244E7DA-927C-427E-81F7-1A2103F230A9}" presName="hierChild4" presStyleCnt="0"/>
      <dgm:spPr/>
    </dgm:pt>
    <dgm:pt modelId="{F12AC846-7F55-464B-AC1D-874DAAA6D909}" type="pres">
      <dgm:prSet presAssocID="{D244E7DA-927C-427E-81F7-1A2103F230A9}" presName="hierChild5" presStyleCnt="0"/>
      <dgm:spPr/>
    </dgm:pt>
    <dgm:pt modelId="{05930D64-7B63-4A14-856D-B7CFEF5D38E5}" type="pres">
      <dgm:prSet presAssocID="{F61F7E92-EE69-43B3-AEA2-11DB74814C69}" presName="Name37" presStyleLbl="parChTrans1D4" presStyleIdx="10" presStyleCnt="24"/>
      <dgm:spPr/>
    </dgm:pt>
    <dgm:pt modelId="{BCCEE6E2-624A-4209-B76D-ACF82D558F87}" type="pres">
      <dgm:prSet presAssocID="{3F7FCA74-F7C5-4F0E-869A-F1D3A62E62AC}" presName="hierRoot2" presStyleCnt="0">
        <dgm:presLayoutVars>
          <dgm:hierBranch val="init"/>
        </dgm:presLayoutVars>
      </dgm:prSet>
      <dgm:spPr/>
    </dgm:pt>
    <dgm:pt modelId="{111547FC-3357-4CB1-83B5-B04823C46BA3}" type="pres">
      <dgm:prSet presAssocID="{3F7FCA74-F7C5-4F0E-869A-F1D3A62E62AC}" presName="rootComposite" presStyleCnt="0"/>
      <dgm:spPr/>
    </dgm:pt>
    <dgm:pt modelId="{F0907510-574D-4446-BC39-192FEA95D19C}" type="pres">
      <dgm:prSet presAssocID="{3F7FCA74-F7C5-4F0E-869A-F1D3A62E62AC}" presName="rootText" presStyleLbl="node4" presStyleIdx="10" presStyleCnt="24" custScaleX="222899" custScaleY="176859">
        <dgm:presLayoutVars>
          <dgm:chPref val="3"/>
        </dgm:presLayoutVars>
      </dgm:prSet>
      <dgm:spPr/>
    </dgm:pt>
    <dgm:pt modelId="{9051D920-8DA1-4D86-B431-A7FE69A7CFB1}" type="pres">
      <dgm:prSet presAssocID="{3F7FCA74-F7C5-4F0E-869A-F1D3A62E62AC}" presName="rootConnector" presStyleLbl="node4" presStyleIdx="10" presStyleCnt="24"/>
      <dgm:spPr/>
    </dgm:pt>
    <dgm:pt modelId="{F20E52E6-290B-4A4D-A5CF-BFBC56884916}" type="pres">
      <dgm:prSet presAssocID="{3F7FCA74-F7C5-4F0E-869A-F1D3A62E62AC}" presName="hierChild4" presStyleCnt="0"/>
      <dgm:spPr/>
    </dgm:pt>
    <dgm:pt modelId="{17B951CA-8555-4289-B563-51554CB54C93}" type="pres">
      <dgm:prSet presAssocID="{3F7FCA74-F7C5-4F0E-869A-F1D3A62E62AC}" presName="hierChild5" presStyleCnt="0"/>
      <dgm:spPr/>
    </dgm:pt>
    <dgm:pt modelId="{457A917D-DE48-4DD5-8A34-442C658E8D99}" type="pres">
      <dgm:prSet presAssocID="{FF12406E-F94F-493A-846A-5EFBE2D83631}" presName="hierChild5" presStyleCnt="0"/>
      <dgm:spPr/>
    </dgm:pt>
    <dgm:pt modelId="{E652EB76-1C6E-4C4E-BF2C-B368861F5B1B}" type="pres">
      <dgm:prSet presAssocID="{2AEB0C04-CEBC-4259-B692-C9AD73320D03}" presName="hierChild5" presStyleCnt="0"/>
      <dgm:spPr/>
    </dgm:pt>
    <dgm:pt modelId="{81F097B4-595B-446D-B022-67734115FB26}" type="pres">
      <dgm:prSet presAssocID="{397C14B7-713F-4D7E-A6E7-BE7B715D1C91}" presName="Name37" presStyleLbl="parChTrans1D2" presStyleIdx="1" presStyleCnt="3"/>
      <dgm:spPr/>
    </dgm:pt>
    <dgm:pt modelId="{AF9EA7A7-899D-458F-A58F-69939D524FD6}" type="pres">
      <dgm:prSet presAssocID="{9EA3B70C-81F9-44D0-842E-A22AFDFBEFCB}" presName="hierRoot2" presStyleCnt="0">
        <dgm:presLayoutVars>
          <dgm:hierBranch val="init"/>
        </dgm:presLayoutVars>
      </dgm:prSet>
      <dgm:spPr/>
    </dgm:pt>
    <dgm:pt modelId="{08817A7F-30A7-4859-9BDE-FE0B3CFC6032}" type="pres">
      <dgm:prSet presAssocID="{9EA3B70C-81F9-44D0-842E-A22AFDFBEFCB}" presName="rootComposite" presStyleCnt="0"/>
      <dgm:spPr/>
    </dgm:pt>
    <dgm:pt modelId="{9634ADE1-08BA-4A40-9915-A95683C78B9A}" type="pres">
      <dgm:prSet presAssocID="{9EA3B70C-81F9-44D0-842E-A22AFDFBEFCB}" presName="rootText" presStyleLbl="node2" presStyleIdx="1" presStyleCnt="3" custScaleX="181120" custScaleY="109439" custLinFactNeighborX="-30457" custLinFactNeighborY="-3472">
        <dgm:presLayoutVars>
          <dgm:chPref val="3"/>
        </dgm:presLayoutVars>
      </dgm:prSet>
      <dgm:spPr/>
    </dgm:pt>
    <dgm:pt modelId="{AACB2DF3-739D-4FFB-A3F9-F86539F47181}" type="pres">
      <dgm:prSet presAssocID="{9EA3B70C-81F9-44D0-842E-A22AFDFBEFCB}" presName="rootConnector" presStyleLbl="node2" presStyleIdx="1" presStyleCnt="3"/>
      <dgm:spPr/>
    </dgm:pt>
    <dgm:pt modelId="{BCD5E4E1-B071-4623-B150-0142B2954DCB}" type="pres">
      <dgm:prSet presAssocID="{9EA3B70C-81F9-44D0-842E-A22AFDFBEFCB}" presName="hierChild4" presStyleCnt="0"/>
      <dgm:spPr/>
    </dgm:pt>
    <dgm:pt modelId="{B6FF7A41-15C3-4A21-ADE6-39BCB3F7D202}" type="pres">
      <dgm:prSet presAssocID="{451E40F4-3BFA-497E-B10B-E09F0B38D442}" presName="Name37" presStyleLbl="parChTrans1D3" presStyleIdx="2" presStyleCnt="6"/>
      <dgm:spPr/>
    </dgm:pt>
    <dgm:pt modelId="{0D96C103-7AB3-480E-87CC-F89459124B24}" type="pres">
      <dgm:prSet presAssocID="{42790DA6-634C-4ED6-B172-E3F50E4C7147}" presName="hierRoot2" presStyleCnt="0">
        <dgm:presLayoutVars>
          <dgm:hierBranch val="init"/>
        </dgm:presLayoutVars>
      </dgm:prSet>
      <dgm:spPr/>
    </dgm:pt>
    <dgm:pt modelId="{81D9C38C-A82F-4D5A-8612-E4F23E7B3AE1}" type="pres">
      <dgm:prSet presAssocID="{42790DA6-634C-4ED6-B172-E3F50E4C7147}" presName="rootComposite" presStyleCnt="0"/>
      <dgm:spPr/>
    </dgm:pt>
    <dgm:pt modelId="{68BF6BB9-9220-40A2-9525-CFD3CCE023AE}" type="pres">
      <dgm:prSet presAssocID="{42790DA6-634C-4ED6-B172-E3F50E4C7147}" presName="rootText" presStyleLbl="node3" presStyleIdx="2" presStyleCnt="6">
        <dgm:presLayoutVars>
          <dgm:chPref val="3"/>
        </dgm:presLayoutVars>
      </dgm:prSet>
      <dgm:spPr/>
    </dgm:pt>
    <dgm:pt modelId="{2FDAC750-B13D-4F24-B8D0-FDD163FCACC3}" type="pres">
      <dgm:prSet presAssocID="{42790DA6-634C-4ED6-B172-E3F50E4C7147}" presName="rootConnector" presStyleLbl="node3" presStyleIdx="2" presStyleCnt="6"/>
      <dgm:spPr/>
    </dgm:pt>
    <dgm:pt modelId="{BB532BBE-5C0D-4E69-9C54-EA39EA8B53C9}" type="pres">
      <dgm:prSet presAssocID="{42790DA6-634C-4ED6-B172-E3F50E4C7147}" presName="hierChild4" presStyleCnt="0"/>
      <dgm:spPr/>
    </dgm:pt>
    <dgm:pt modelId="{598DE1B5-8652-45E0-A613-51940C3561AB}" type="pres">
      <dgm:prSet presAssocID="{3CFEAA03-DED5-4619-B5F3-824260E5B8D8}" presName="Name37" presStyleLbl="parChTrans1D4" presStyleIdx="11" presStyleCnt="24"/>
      <dgm:spPr/>
    </dgm:pt>
    <dgm:pt modelId="{3F21F0F9-CD1A-4F0E-8650-2793085640D3}" type="pres">
      <dgm:prSet presAssocID="{37036A7E-4B8E-4F47-80A5-164CA4E5E37E}" presName="hierRoot2" presStyleCnt="0">
        <dgm:presLayoutVars>
          <dgm:hierBranch val="init"/>
        </dgm:presLayoutVars>
      </dgm:prSet>
      <dgm:spPr/>
    </dgm:pt>
    <dgm:pt modelId="{EBEE40E4-197C-4681-AA9E-643803D8C00E}" type="pres">
      <dgm:prSet presAssocID="{37036A7E-4B8E-4F47-80A5-164CA4E5E37E}" presName="rootComposite" presStyleCnt="0"/>
      <dgm:spPr/>
    </dgm:pt>
    <dgm:pt modelId="{9CE71338-5F26-4224-85F7-BFD96B9AE1A2}" type="pres">
      <dgm:prSet presAssocID="{37036A7E-4B8E-4F47-80A5-164CA4E5E37E}" presName="rootText" presStyleLbl="node4" presStyleIdx="11" presStyleCnt="24" custScaleX="154236" custScaleY="129294" custLinFactNeighborX="0">
        <dgm:presLayoutVars>
          <dgm:chPref val="3"/>
        </dgm:presLayoutVars>
      </dgm:prSet>
      <dgm:spPr/>
    </dgm:pt>
    <dgm:pt modelId="{0F9368C7-6E7E-4972-88C2-611514B07C65}" type="pres">
      <dgm:prSet presAssocID="{37036A7E-4B8E-4F47-80A5-164CA4E5E37E}" presName="rootConnector" presStyleLbl="node4" presStyleIdx="11" presStyleCnt="24"/>
      <dgm:spPr/>
    </dgm:pt>
    <dgm:pt modelId="{E556B6C2-A26C-4EB6-B159-72D38D144100}" type="pres">
      <dgm:prSet presAssocID="{37036A7E-4B8E-4F47-80A5-164CA4E5E37E}" presName="hierChild4" presStyleCnt="0"/>
      <dgm:spPr/>
    </dgm:pt>
    <dgm:pt modelId="{425C09E4-385C-4DCE-8C18-C07CEFB8B931}" type="pres">
      <dgm:prSet presAssocID="{37036A7E-4B8E-4F47-80A5-164CA4E5E37E}" presName="hierChild5" presStyleCnt="0"/>
      <dgm:spPr/>
    </dgm:pt>
    <dgm:pt modelId="{DEED7AF9-05D7-4F24-BFBA-87ABAED0CC25}" type="pres">
      <dgm:prSet presAssocID="{4F08206E-C312-4915-803F-266B3CFD6BBF}" presName="Name37" presStyleLbl="parChTrans1D4" presStyleIdx="12" presStyleCnt="24"/>
      <dgm:spPr/>
    </dgm:pt>
    <dgm:pt modelId="{B41B5A2A-944C-4E4E-A74D-611645B9C9F7}" type="pres">
      <dgm:prSet presAssocID="{3550F1C1-D592-4FD6-853C-2FE7B7677031}" presName="hierRoot2" presStyleCnt="0">
        <dgm:presLayoutVars>
          <dgm:hierBranch val="init"/>
        </dgm:presLayoutVars>
      </dgm:prSet>
      <dgm:spPr/>
    </dgm:pt>
    <dgm:pt modelId="{A1CB16F9-EFD0-4F8A-96F7-BFCDAA14ED8F}" type="pres">
      <dgm:prSet presAssocID="{3550F1C1-D592-4FD6-853C-2FE7B7677031}" presName="rootComposite" presStyleCnt="0"/>
      <dgm:spPr/>
    </dgm:pt>
    <dgm:pt modelId="{852DB64C-33B7-4B0E-8D8C-3D5033BB0246}" type="pres">
      <dgm:prSet presAssocID="{3550F1C1-D592-4FD6-853C-2FE7B7677031}" presName="rootText" presStyleLbl="node4" presStyleIdx="12" presStyleCnt="24" custScaleX="132206" custScaleY="111105" custLinFactNeighborX="0">
        <dgm:presLayoutVars>
          <dgm:chPref val="3"/>
        </dgm:presLayoutVars>
      </dgm:prSet>
      <dgm:spPr/>
    </dgm:pt>
    <dgm:pt modelId="{F87B5996-D896-42A1-A2AF-D37EC38622CA}" type="pres">
      <dgm:prSet presAssocID="{3550F1C1-D592-4FD6-853C-2FE7B7677031}" presName="rootConnector" presStyleLbl="node4" presStyleIdx="12" presStyleCnt="24"/>
      <dgm:spPr/>
    </dgm:pt>
    <dgm:pt modelId="{667F8C8A-6AC4-448A-8F82-9CCC6E708540}" type="pres">
      <dgm:prSet presAssocID="{3550F1C1-D592-4FD6-853C-2FE7B7677031}" presName="hierChild4" presStyleCnt="0"/>
      <dgm:spPr/>
    </dgm:pt>
    <dgm:pt modelId="{624639FD-80AE-40E5-92F5-B544F608E407}" type="pres">
      <dgm:prSet presAssocID="{3550F1C1-D592-4FD6-853C-2FE7B7677031}" presName="hierChild5" presStyleCnt="0"/>
      <dgm:spPr/>
    </dgm:pt>
    <dgm:pt modelId="{9476A6C4-6273-4756-A521-EF67172D850C}" type="pres">
      <dgm:prSet presAssocID="{559CF346-B74E-43BD-9E09-5AF9A3D5D85B}" presName="Name37" presStyleLbl="parChTrans1D4" presStyleIdx="13" presStyleCnt="24"/>
      <dgm:spPr/>
    </dgm:pt>
    <dgm:pt modelId="{E67199D7-D94E-4142-9895-41FE0E5CD314}" type="pres">
      <dgm:prSet presAssocID="{D4864E9C-2F28-42C1-9704-4E00A5DF3562}" presName="hierRoot2" presStyleCnt="0">
        <dgm:presLayoutVars>
          <dgm:hierBranch val="init"/>
        </dgm:presLayoutVars>
      </dgm:prSet>
      <dgm:spPr/>
    </dgm:pt>
    <dgm:pt modelId="{752833A1-2CBD-4582-A078-374891CF9D40}" type="pres">
      <dgm:prSet presAssocID="{D4864E9C-2F28-42C1-9704-4E00A5DF3562}" presName="rootComposite" presStyleCnt="0"/>
      <dgm:spPr/>
    </dgm:pt>
    <dgm:pt modelId="{4A56C254-E459-43C1-A2F3-23645D78E1D3}" type="pres">
      <dgm:prSet presAssocID="{D4864E9C-2F28-42C1-9704-4E00A5DF3562}" presName="rootText" presStyleLbl="node4" presStyleIdx="13" presStyleCnt="24" custScaleX="239498" custScaleY="97695">
        <dgm:presLayoutVars>
          <dgm:chPref val="3"/>
        </dgm:presLayoutVars>
      </dgm:prSet>
      <dgm:spPr/>
    </dgm:pt>
    <dgm:pt modelId="{4D7639F5-AAB0-4C49-9F55-99AA9F1D3914}" type="pres">
      <dgm:prSet presAssocID="{D4864E9C-2F28-42C1-9704-4E00A5DF3562}" presName="rootConnector" presStyleLbl="node4" presStyleIdx="13" presStyleCnt="24"/>
      <dgm:spPr/>
    </dgm:pt>
    <dgm:pt modelId="{AFDD25A7-E0EE-4BBC-BED8-4971699492E4}" type="pres">
      <dgm:prSet presAssocID="{D4864E9C-2F28-42C1-9704-4E00A5DF3562}" presName="hierChild4" presStyleCnt="0"/>
      <dgm:spPr/>
    </dgm:pt>
    <dgm:pt modelId="{0B30A4B4-596B-46B6-90F3-6BB7AAAD3ACA}" type="pres">
      <dgm:prSet presAssocID="{D4864E9C-2F28-42C1-9704-4E00A5DF3562}" presName="hierChild5" presStyleCnt="0"/>
      <dgm:spPr/>
    </dgm:pt>
    <dgm:pt modelId="{F4CDF02E-D9A8-491D-87EF-E3B116B695F5}" type="pres">
      <dgm:prSet presAssocID="{E45CD803-F70A-4522-9BE7-15145DACB5F7}" presName="Name37" presStyleLbl="parChTrans1D4" presStyleIdx="14" presStyleCnt="24"/>
      <dgm:spPr/>
    </dgm:pt>
    <dgm:pt modelId="{28DDB65F-C0CE-4BEB-8C1A-7C0D62E62BBB}" type="pres">
      <dgm:prSet presAssocID="{E29E7565-93C2-456B-873F-95703D09B518}" presName="hierRoot2" presStyleCnt="0">
        <dgm:presLayoutVars>
          <dgm:hierBranch val="init"/>
        </dgm:presLayoutVars>
      </dgm:prSet>
      <dgm:spPr/>
    </dgm:pt>
    <dgm:pt modelId="{F77079CA-DDA4-4755-9158-061324C069C7}" type="pres">
      <dgm:prSet presAssocID="{E29E7565-93C2-456B-873F-95703D09B518}" presName="rootComposite" presStyleCnt="0"/>
      <dgm:spPr/>
    </dgm:pt>
    <dgm:pt modelId="{43ED5C27-FB70-4B1B-AF8F-A1E2FC3CAB2A}" type="pres">
      <dgm:prSet presAssocID="{E29E7565-93C2-456B-873F-95703D09B518}" presName="rootText" presStyleLbl="node4" presStyleIdx="14" presStyleCnt="24" custScaleX="292131" custScaleY="146935" custLinFactNeighborX="0">
        <dgm:presLayoutVars>
          <dgm:chPref val="3"/>
        </dgm:presLayoutVars>
      </dgm:prSet>
      <dgm:spPr/>
    </dgm:pt>
    <dgm:pt modelId="{4A161730-3863-4C8F-9785-7BABB07F9D1E}" type="pres">
      <dgm:prSet presAssocID="{E29E7565-93C2-456B-873F-95703D09B518}" presName="rootConnector" presStyleLbl="node4" presStyleIdx="14" presStyleCnt="24"/>
      <dgm:spPr/>
    </dgm:pt>
    <dgm:pt modelId="{CF61042F-9DF8-4DE5-B800-CD7327B68E18}" type="pres">
      <dgm:prSet presAssocID="{E29E7565-93C2-456B-873F-95703D09B518}" presName="hierChild4" presStyleCnt="0"/>
      <dgm:spPr/>
    </dgm:pt>
    <dgm:pt modelId="{308F53C3-0070-4BEB-957E-994F0C18B669}" type="pres">
      <dgm:prSet presAssocID="{E29E7565-93C2-456B-873F-95703D09B518}" presName="hierChild5" presStyleCnt="0"/>
      <dgm:spPr/>
    </dgm:pt>
    <dgm:pt modelId="{2695D170-D0D1-4255-A670-B30F5495EAD8}" type="pres">
      <dgm:prSet presAssocID="{CAEAD2D0-FA37-4DF0-944A-B52DECECE65B}" presName="Name37" presStyleLbl="parChTrans1D4" presStyleIdx="15" presStyleCnt="24"/>
      <dgm:spPr/>
    </dgm:pt>
    <dgm:pt modelId="{D628B545-F6DA-4A9B-A9E5-AD5AF9014686}" type="pres">
      <dgm:prSet presAssocID="{B9F019F3-FD8A-496C-AA79-951B494333C1}" presName="hierRoot2" presStyleCnt="0">
        <dgm:presLayoutVars>
          <dgm:hierBranch val="init"/>
        </dgm:presLayoutVars>
      </dgm:prSet>
      <dgm:spPr/>
    </dgm:pt>
    <dgm:pt modelId="{0E92189D-BE19-4284-8D1E-2AAEF0E2E25B}" type="pres">
      <dgm:prSet presAssocID="{B9F019F3-FD8A-496C-AA79-951B494333C1}" presName="rootComposite" presStyleCnt="0"/>
      <dgm:spPr/>
    </dgm:pt>
    <dgm:pt modelId="{9C011513-6FE8-44B8-96BE-3EE4655EB5EF}" type="pres">
      <dgm:prSet presAssocID="{B9F019F3-FD8A-496C-AA79-951B494333C1}" presName="rootText" presStyleLbl="node4" presStyleIdx="15" presStyleCnt="24" custScaleX="226117" custLinFactNeighborX="0">
        <dgm:presLayoutVars>
          <dgm:chPref val="3"/>
        </dgm:presLayoutVars>
      </dgm:prSet>
      <dgm:spPr/>
    </dgm:pt>
    <dgm:pt modelId="{DB0BE1E2-DF4E-46DB-8A1A-013C2FC41C56}" type="pres">
      <dgm:prSet presAssocID="{B9F019F3-FD8A-496C-AA79-951B494333C1}" presName="rootConnector" presStyleLbl="node4" presStyleIdx="15" presStyleCnt="24"/>
      <dgm:spPr/>
    </dgm:pt>
    <dgm:pt modelId="{EB521B5E-0EFA-4166-93C0-5A7F4E28DA5D}" type="pres">
      <dgm:prSet presAssocID="{B9F019F3-FD8A-496C-AA79-951B494333C1}" presName="hierChild4" presStyleCnt="0"/>
      <dgm:spPr/>
    </dgm:pt>
    <dgm:pt modelId="{56DB4B2B-3A2C-4FCD-BF3F-79A42FF00158}" type="pres">
      <dgm:prSet presAssocID="{B9F019F3-FD8A-496C-AA79-951B494333C1}" presName="hierChild5" presStyleCnt="0"/>
      <dgm:spPr/>
    </dgm:pt>
    <dgm:pt modelId="{87184A94-F633-4E4A-966F-AEEC16F242FC}" type="pres">
      <dgm:prSet presAssocID="{6647AD62-AB2B-49D7-A965-774AE71C9E9D}" presName="Name37" presStyleLbl="parChTrans1D4" presStyleIdx="16" presStyleCnt="24"/>
      <dgm:spPr/>
    </dgm:pt>
    <dgm:pt modelId="{E500A020-D35B-4FF2-A3BC-2BC4921A1118}" type="pres">
      <dgm:prSet presAssocID="{E3A37FDD-C00B-44AB-AE52-13345FBEDFF3}" presName="hierRoot2" presStyleCnt="0">
        <dgm:presLayoutVars>
          <dgm:hierBranch val="init"/>
        </dgm:presLayoutVars>
      </dgm:prSet>
      <dgm:spPr/>
    </dgm:pt>
    <dgm:pt modelId="{40A92DDE-EAEE-4B40-B95C-E8ADF962FB16}" type="pres">
      <dgm:prSet presAssocID="{E3A37FDD-C00B-44AB-AE52-13345FBEDFF3}" presName="rootComposite" presStyleCnt="0"/>
      <dgm:spPr/>
    </dgm:pt>
    <dgm:pt modelId="{8B57252B-E7F9-42EF-8800-65CFE1EF14A8}" type="pres">
      <dgm:prSet presAssocID="{E3A37FDD-C00B-44AB-AE52-13345FBEDFF3}" presName="rootText" presStyleLbl="node4" presStyleIdx="16" presStyleCnt="24" custScaleX="225620" custScaleY="136219">
        <dgm:presLayoutVars>
          <dgm:chPref val="3"/>
        </dgm:presLayoutVars>
      </dgm:prSet>
      <dgm:spPr/>
    </dgm:pt>
    <dgm:pt modelId="{202A4836-2BEB-47FE-96BD-18015596A42F}" type="pres">
      <dgm:prSet presAssocID="{E3A37FDD-C00B-44AB-AE52-13345FBEDFF3}" presName="rootConnector" presStyleLbl="node4" presStyleIdx="16" presStyleCnt="24"/>
      <dgm:spPr/>
    </dgm:pt>
    <dgm:pt modelId="{CC379EF3-CCE0-4AC9-A114-413593A9D017}" type="pres">
      <dgm:prSet presAssocID="{E3A37FDD-C00B-44AB-AE52-13345FBEDFF3}" presName="hierChild4" presStyleCnt="0"/>
      <dgm:spPr/>
    </dgm:pt>
    <dgm:pt modelId="{5C5AD2DC-89CF-45B0-9C70-5CFD2CB9E381}" type="pres">
      <dgm:prSet presAssocID="{E3A37FDD-C00B-44AB-AE52-13345FBEDFF3}" presName="hierChild5" presStyleCnt="0"/>
      <dgm:spPr/>
    </dgm:pt>
    <dgm:pt modelId="{59C3471A-FB5E-466B-8155-EC3AFC26FF8E}" type="pres">
      <dgm:prSet presAssocID="{72BB0BC5-556A-4B2C-BF51-28069FF6CD79}" presName="Name37" presStyleLbl="parChTrans1D4" presStyleIdx="17" presStyleCnt="24"/>
      <dgm:spPr/>
    </dgm:pt>
    <dgm:pt modelId="{BA69926A-80CE-4DF0-80B0-40647336D5DC}" type="pres">
      <dgm:prSet presAssocID="{B808B3EF-290A-4CA9-A057-15045BB23DB0}" presName="hierRoot2" presStyleCnt="0">
        <dgm:presLayoutVars>
          <dgm:hierBranch val="init"/>
        </dgm:presLayoutVars>
      </dgm:prSet>
      <dgm:spPr/>
    </dgm:pt>
    <dgm:pt modelId="{7B6AE37B-779F-49C0-A3E5-F6D3C0A5CD6B}" type="pres">
      <dgm:prSet presAssocID="{B808B3EF-290A-4CA9-A057-15045BB23DB0}" presName="rootComposite" presStyleCnt="0"/>
      <dgm:spPr/>
    </dgm:pt>
    <dgm:pt modelId="{70AA7261-74DB-4573-85A4-543F79FB1852}" type="pres">
      <dgm:prSet presAssocID="{B808B3EF-290A-4CA9-A057-15045BB23DB0}" presName="rootText" presStyleLbl="node4" presStyleIdx="17" presStyleCnt="24" custScaleX="263165" custScaleY="147804" custLinFactNeighborX="0">
        <dgm:presLayoutVars>
          <dgm:chPref val="3"/>
        </dgm:presLayoutVars>
      </dgm:prSet>
      <dgm:spPr/>
    </dgm:pt>
    <dgm:pt modelId="{E8C64187-77CA-4631-BEED-D4870F7B5F10}" type="pres">
      <dgm:prSet presAssocID="{B808B3EF-290A-4CA9-A057-15045BB23DB0}" presName="rootConnector" presStyleLbl="node4" presStyleIdx="17" presStyleCnt="24"/>
      <dgm:spPr/>
    </dgm:pt>
    <dgm:pt modelId="{01D1CEA3-B9D7-429F-81EF-B09F1A900C24}" type="pres">
      <dgm:prSet presAssocID="{B808B3EF-290A-4CA9-A057-15045BB23DB0}" presName="hierChild4" presStyleCnt="0"/>
      <dgm:spPr/>
    </dgm:pt>
    <dgm:pt modelId="{51CBFA42-519A-4E8F-9381-32F502246BE2}" type="pres">
      <dgm:prSet presAssocID="{B808B3EF-290A-4CA9-A057-15045BB23DB0}" presName="hierChild5" presStyleCnt="0"/>
      <dgm:spPr/>
    </dgm:pt>
    <dgm:pt modelId="{10B56AB8-5FBC-4777-A708-3D22100D788D}" type="pres">
      <dgm:prSet presAssocID="{42790DA6-634C-4ED6-B172-E3F50E4C7147}" presName="hierChild5" presStyleCnt="0"/>
      <dgm:spPr/>
    </dgm:pt>
    <dgm:pt modelId="{C174DCD3-7140-45F8-AF9D-55EA0A774F6F}" type="pres">
      <dgm:prSet presAssocID="{962BF2AE-6309-43AA-9C58-1B1C7ABADADE}" presName="Name37" presStyleLbl="parChTrans1D3" presStyleIdx="3" presStyleCnt="6"/>
      <dgm:spPr/>
    </dgm:pt>
    <dgm:pt modelId="{6C6B32EE-3D18-4A8A-8CE5-75EEA3D9D903}" type="pres">
      <dgm:prSet presAssocID="{E4FE4B70-60E7-4AE8-8B01-39BC40538F2A}" presName="hierRoot2" presStyleCnt="0">
        <dgm:presLayoutVars>
          <dgm:hierBranch val="init"/>
        </dgm:presLayoutVars>
      </dgm:prSet>
      <dgm:spPr/>
    </dgm:pt>
    <dgm:pt modelId="{7155A90D-C2FA-42B6-A7E6-9491DAEFB09F}" type="pres">
      <dgm:prSet presAssocID="{E4FE4B70-60E7-4AE8-8B01-39BC40538F2A}" presName="rootComposite" presStyleCnt="0"/>
      <dgm:spPr/>
    </dgm:pt>
    <dgm:pt modelId="{5F5F2E52-ADB8-4664-95EE-494003183912}" type="pres">
      <dgm:prSet presAssocID="{E4FE4B70-60E7-4AE8-8B01-39BC40538F2A}" presName="rootText" presStyleLbl="node3" presStyleIdx="3" presStyleCnt="6">
        <dgm:presLayoutVars>
          <dgm:chPref val="3"/>
        </dgm:presLayoutVars>
      </dgm:prSet>
      <dgm:spPr/>
    </dgm:pt>
    <dgm:pt modelId="{82636AC9-2051-4CAE-8BED-24FABCBFB899}" type="pres">
      <dgm:prSet presAssocID="{E4FE4B70-60E7-4AE8-8B01-39BC40538F2A}" presName="rootConnector" presStyleLbl="node3" presStyleIdx="3" presStyleCnt="6"/>
      <dgm:spPr/>
    </dgm:pt>
    <dgm:pt modelId="{6CD0C9CB-2954-4D8D-B8C4-53E7EC51DCB6}" type="pres">
      <dgm:prSet presAssocID="{E4FE4B70-60E7-4AE8-8B01-39BC40538F2A}" presName="hierChild4" presStyleCnt="0"/>
      <dgm:spPr/>
    </dgm:pt>
    <dgm:pt modelId="{84E4A6BE-15C9-4D1C-9559-CABC775BB680}" type="pres">
      <dgm:prSet presAssocID="{592EAF7C-82C2-4473-AE9A-FA4DF01AFCC6}" presName="Name37" presStyleLbl="parChTrans1D4" presStyleIdx="18" presStyleCnt="24"/>
      <dgm:spPr/>
    </dgm:pt>
    <dgm:pt modelId="{13C14E91-6C57-4C52-B957-6809417FB848}" type="pres">
      <dgm:prSet presAssocID="{46E4FE11-783C-495D-BC30-9412FCD20BE1}" presName="hierRoot2" presStyleCnt="0">
        <dgm:presLayoutVars>
          <dgm:hierBranch val="init"/>
        </dgm:presLayoutVars>
      </dgm:prSet>
      <dgm:spPr/>
    </dgm:pt>
    <dgm:pt modelId="{3749A66F-5F69-4098-9432-3371CF9737B4}" type="pres">
      <dgm:prSet presAssocID="{46E4FE11-783C-495D-BC30-9412FCD20BE1}" presName="rootComposite" presStyleCnt="0"/>
      <dgm:spPr/>
    </dgm:pt>
    <dgm:pt modelId="{0B0CA604-9F65-4110-84C1-8E346D0E627F}" type="pres">
      <dgm:prSet presAssocID="{46E4FE11-783C-495D-BC30-9412FCD20BE1}" presName="rootText" presStyleLbl="node4" presStyleIdx="18" presStyleCnt="24" custScaleX="183903" custScaleY="172518" custLinFactNeighborX="-5453">
        <dgm:presLayoutVars>
          <dgm:chPref val="3"/>
        </dgm:presLayoutVars>
      </dgm:prSet>
      <dgm:spPr/>
    </dgm:pt>
    <dgm:pt modelId="{029A3FF9-FD75-4B63-9668-F3D06961C4DA}" type="pres">
      <dgm:prSet presAssocID="{46E4FE11-783C-495D-BC30-9412FCD20BE1}" presName="rootConnector" presStyleLbl="node4" presStyleIdx="18" presStyleCnt="24"/>
      <dgm:spPr/>
    </dgm:pt>
    <dgm:pt modelId="{1E474774-9B41-41A8-8B12-A021E6B171E3}" type="pres">
      <dgm:prSet presAssocID="{46E4FE11-783C-495D-BC30-9412FCD20BE1}" presName="hierChild4" presStyleCnt="0"/>
      <dgm:spPr/>
    </dgm:pt>
    <dgm:pt modelId="{0CE9FF31-1F6E-4EF6-9B00-A502FDE9BEA2}" type="pres">
      <dgm:prSet presAssocID="{46E4FE11-783C-495D-BC30-9412FCD20BE1}" presName="hierChild5" presStyleCnt="0"/>
      <dgm:spPr/>
    </dgm:pt>
    <dgm:pt modelId="{3461A7C9-268D-4B08-9924-D1F1772F2404}" type="pres">
      <dgm:prSet presAssocID="{E4FE4B70-60E7-4AE8-8B01-39BC40538F2A}" presName="hierChild5" presStyleCnt="0"/>
      <dgm:spPr/>
    </dgm:pt>
    <dgm:pt modelId="{A4F0BD99-2397-4FA5-A63A-E4B6B11B24FA}" type="pres">
      <dgm:prSet presAssocID="{9EA3B70C-81F9-44D0-842E-A22AFDFBEFCB}" presName="hierChild5" presStyleCnt="0"/>
      <dgm:spPr/>
    </dgm:pt>
    <dgm:pt modelId="{73C5BCF9-6B4F-42E0-8215-1E31732AFABD}" type="pres">
      <dgm:prSet presAssocID="{64008892-E740-4185-ABE4-BF482EF918F0}" presName="Name37" presStyleLbl="parChTrans1D2" presStyleIdx="2" presStyleCnt="3"/>
      <dgm:spPr/>
    </dgm:pt>
    <dgm:pt modelId="{8133EC79-94EB-45D1-9961-022EDD33E60E}" type="pres">
      <dgm:prSet presAssocID="{0762578A-E4A5-4958-942D-0B56F473FE3E}" presName="hierRoot2" presStyleCnt="0">
        <dgm:presLayoutVars>
          <dgm:hierBranch val="init"/>
        </dgm:presLayoutVars>
      </dgm:prSet>
      <dgm:spPr/>
    </dgm:pt>
    <dgm:pt modelId="{50E8EA8A-7788-425D-BEF5-E6E3A696D13D}" type="pres">
      <dgm:prSet presAssocID="{0762578A-E4A5-4958-942D-0B56F473FE3E}" presName="rootComposite" presStyleCnt="0"/>
      <dgm:spPr/>
    </dgm:pt>
    <dgm:pt modelId="{05492CE9-0EA4-496A-B088-EE882DCD2C64}" type="pres">
      <dgm:prSet presAssocID="{0762578A-E4A5-4958-942D-0B56F473FE3E}" presName="rootText" presStyleLbl="node2" presStyleIdx="2" presStyleCnt="3" custScaleX="181120" custScaleY="109439">
        <dgm:presLayoutVars>
          <dgm:chPref val="3"/>
        </dgm:presLayoutVars>
      </dgm:prSet>
      <dgm:spPr/>
    </dgm:pt>
    <dgm:pt modelId="{51274671-BF10-44A7-A318-9B944830AFC0}" type="pres">
      <dgm:prSet presAssocID="{0762578A-E4A5-4958-942D-0B56F473FE3E}" presName="rootConnector" presStyleLbl="node2" presStyleIdx="2" presStyleCnt="3"/>
      <dgm:spPr/>
    </dgm:pt>
    <dgm:pt modelId="{0740A6C9-CC01-4C41-8507-D7E78E6C0B7D}" type="pres">
      <dgm:prSet presAssocID="{0762578A-E4A5-4958-942D-0B56F473FE3E}" presName="hierChild4" presStyleCnt="0"/>
      <dgm:spPr/>
    </dgm:pt>
    <dgm:pt modelId="{0FD4CF69-8A37-4E7F-9C67-413D25F8B528}" type="pres">
      <dgm:prSet presAssocID="{0C4ADE24-8EA9-4C60-9DA5-6AD8F74D254A}" presName="Name37" presStyleLbl="parChTrans1D3" presStyleIdx="4" presStyleCnt="6"/>
      <dgm:spPr/>
    </dgm:pt>
    <dgm:pt modelId="{E2810201-1403-4FFD-B633-D6704E0D6C9E}" type="pres">
      <dgm:prSet presAssocID="{31A45C2F-0C97-4669-AA88-2E96D6C563F7}" presName="hierRoot2" presStyleCnt="0">
        <dgm:presLayoutVars>
          <dgm:hierBranch val="init"/>
        </dgm:presLayoutVars>
      </dgm:prSet>
      <dgm:spPr/>
    </dgm:pt>
    <dgm:pt modelId="{4DFD96E0-0E81-4E65-86A9-BFC993C3C550}" type="pres">
      <dgm:prSet presAssocID="{31A45C2F-0C97-4669-AA88-2E96D6C563F7}" presName="rootComposite" presStyleCnt="0"/>
      <dgm:spPr/>
    </dgm:pt>
    <dgm:pt modelId="{6E281332-0A7E-49B7-B48B-F8941716BF4F}" type="pres">
      <dgm:prSet presAssocID="{31A45C2F-0C97-4669-AA88-2E96D6C563F7}" presName="rootText" presStyleLbl="node3" presStyleIdx="4" presStyleCnt="6">
        <dgm:presLayoutVars>
          <dgm:chPref val="3"/>
        </dgm:presLayoutVars>
      </dgm:prSet>
      <dgm:spPr/>
    </dgm:pt>
    <dgm:pt modelId="{6B2B9EEA-34DA-4F60-BC54-026FBC078CF3}" type="pres">
      <dgm:prSet presAssocID="{31A45C2F-0C97-4669-AA88-2E96D6C563F7}" presName="rootConnector" presStyleLbl="node3" presStyleIdx="4" presStyleCnt="6"/>
      <dgm:spPr/>
    </dgm:pt>
    <dgm:pt modelId="{F9385D8B-CDDD-4E45-A780-435DEF25B564}" type="pres">
      <dgm:prSet presAssocID="{31A45C2F-0C97-4669-AA88-2E96D6C563F7}" presName="hierChild4" presStyleCnt="0"/>
      <dgm:spPr/>
    </dgm:pt>
    <dgm:pt modelId="{08D96161-6E69-4054-A2A1-2AEAB2FD4D17}" type="pres">
      <dgm:prSet presAssocID="{55D25741-3B05-4327-9F1D-95831EB65AAF}" presName="Name37" presStyleLbl="parChTrans1D4" presStyleIdx="19" presStyleCnt="24"/>
      <dgm:spPr/>
    </dgm:pt>
    <dgm:pt modelId="{925A71F9-D6FA-4DC7-BFE1-E77E2E094991}" type="pres">
      <dgm:prSet presAssocID="{5EB78279-6E13-4341-8682-AC5E66852CA0}" presName="hierRoot2" presStyleCnt="0">
        <dgm:presLayoutVars>
          <dgm:hierBranch val="init"/>
        </dgm:presLayoutVars>
      </dgm:prSet>
      <dgm:spPr/>
    </dgm:pt>
    <dgm:pt modelId="{4CC78C87-F034-48EF-959A-F45641ACA955}" type="pres">
      <dgm:prSet presAssocID="{5EB78279-6E13-4341-8682-AC5E66852CA0}" presName="rootComposite" presStyleCnt="0"/>
      <dgm:spPr/>
    </dgm:pt>
    <dgm:pt modelId="{6AFF02A3-B821-4DF7-8F3B-B190D097FD29}" type="pres">
      <dgm:prSet presAssocID="{5EB78279-6E13-4341-8682-AC5E66852CA0}" presName="rootText" presStyleLbl="node4" presStyleIdx="19" presStyleCnt="24" custScaleX="195551" custScaleY="157161">
        <dgm:presLayoutVars>
          <dgm:chPref val="3"/>
        </dgm:presLayoutVars>
      </dgm:prSet>
      <dgm:spPr/>
    </dgm:pt>
    <dgm:pt modelId="{DCD468EA-FB35-43FA-A6D0-8F914CFC896D}" type="pres">
      <dgm:prSet presAssocID="{5EB78279-6E13-4341-8682-AC5E66852CA0}" presName="rootConnector" presStyleLbl="node4" presStyleIdx="19" presStyleCnt="24"/>
      <dgm:spPr/>
    </dgm:pt>
    <dgm:pt modelId="{AEB6EF03-BC9A-48C5-8792-1D2BD11ABD67}" type="pres">
      <dgm:prSet presAssocID="{5EB78279-6E13-4341-8682-AC5E66852CA0}" presName="hierChild4" presStyleCnt="0"/>
      <dgm:spPr/>
    </dgm:pt>
    <dgm:pt modelId="{6A7D5A6C-1AB8-4642-90C1-51283FE1431A}" type="pres">
      <dgm:prSet presAssocID="{5EB78279-6E13-4341-8682-AC5E66852CA0}" presName="hierChild5" presStyleCnt="0"/>
      <dgm:spPr/>
    </dgm:pt>
    <dgm:pt modelId="{BA1EB1C3-7A14-4AD2-84C0-831EEE35F71F}" type="pres">
      <dgm:prSet presAssocID="{92C52DD5-FA03-42E6-9AE3-764DE7E7C3A7}" presName="Name37" presStyleLbl="parChTrans1D4" presStyleIdx="20" presStyleCnt="24"/>
      <dgm:spPr/>
    </dgm:pt>
    <dgm:pt modelId="{0E2D2C43-C096-4BC3-9B81-0D0E7B2A9A51}" type="pres">
      <dgm:prSet presAssocID="{C5DC8924-551A-43AE-BB08-567D786F8CF4}" presName="hierRoot2" presStyleCnt="0">
        <dgm:presLayoutVars>
          <dgm:hierBranch val="init"/>
        </dgm:presLayoutVars>
      </dgm:prSet>
      <dgm:spPr/>
    </dgm:pt>
    <dgm:pt modelId="{5C8066AE-1FC1-4C7F-8139-488DEFDC842E}" type="pres">
      <dgm:prSet presAssocID="{C5DC8924-551A-43AE-BB08-567D786F8CF4}" presName="rootComposite" presStyleCnt="0"/>
      <dgm:spPr/>
    </dgm:pt>
    <dgm:pt modelId="{B305ADC5-7ABC-47AF-8D5A-F1A0F3EBCECA}" type="pres">
      <dgm:prSet presAssocID="{C5DC8924-551A-43AE-BB08-567D786F8CF4}" presName="rootText" presStyleLbl="node4" presStyleIdx="20" presStyleCnt="24" custScaleX="202925" custScaleY="111701" custLinFactNeighborX="0">
        <dgm:presLayoutVars>
          <dgm:chPref val="3"/>
        </dgm:presLayoutVars>
      </dgm:prSet>
      <dgm:spPr/>
    </dgm:pt>
    <dgm:pt modelId="{2460D669-135B-4442-8F25-50D1F45DB071}" type="pres">
      <dgm:prSet presAssocID="{C5DC8924-551A-43AE-BB08-567D786F8CF4}" presName="rootConnector" presStyleLbl="node4" presStyleIdx="20" presStyleCnt="24"/>
      <dgm:spPr/>
    </dgm:pt>
    <dgm:pt modelId="{8D9EC164-EDA3-46D2-A9E2-CCBF46F6B313}" type="pres">
      <dgm:prSet presAssocID="{C5DC8924-551A-43AE-BB08-567D786F8CF4}" presName="hierChild4" presStyleCnt="0"/>
      <dgm:spPr/>
    </dgm:pt>
    <dgm:pt modelId="{A4E03602-63B1-4F62-8EC0-FAE2D0F26733}" type="pres">
      <dgm:prSet presAssocID="{C5DC8924-551A-43AE-BB08-567D786F8CF4}" presName="hierChild5" presStyleCnt="0"/>
      <dgm:spPr/>
    </dgm:pt>
    <dgm:pt modelId="{9CA3DA06-2B38-4563-9002-96F337374CAA}" type="pres">
      <dgm:prSet presAssocID="{6E174ADB-6B33-41DA-9107-CF0537C9ABD4}" presName="Name37" presStyleLbl="parChTrans1D4" presStyleIdx="21" presStyleCnt="24"/>
      <dgm:spPr/>
    </dgm:pt>
    <dgm:pt modelId="{2994C7CE-6EF1-49A0-B1F4-5CAFAECFB36C}" type="pres">
      <dgm:prSet presAssocID="{7FDF0DD1-A56A-450C-B715-029F3DEFFFCB}" presName="hierRoot2" presStyleCnt="0">
        <dgm:presLayoutVars>
          <dgm:hierBranch val="init"/>
        </dgm:presLayoutVars>
      </dgm:prSet>
      <dgm:spPr/>
    </dgm:pt>
    <dgm:pt modelId="{75432A5D-5684-4423-8360-AA3068137F87}" type="pres">
      <dgm:prSet presAssocID="{7FDF0DD1-A56A-450C-B715-029F3DEFFFCB}" presName="rootComposite" presStyleCnt="0"/>
      <dgm:spPr/>
    </dgm:pt>
    <dgm:pt modelId="{FF276E8B-C68D-459E-A00D-3703CD32AC24}" type="pres">
      <dgm:prSet presAssocID="{7FDF0DD1-A56A-450C-B715-029F3DEFFFCB}" presName="rootText" presStyleLbl="node4" presStyleIdx="21" presStyleCnt="24" custScaleX="223425" custScaleY="107833" custLinFactNeighborX="0">
        <dgm:presLayoutVars>
          <dgm:chPref val="3"/>
        </dgm:presLayoutVars>
      </dgm:prSet>
      <dgm:spPr>
        <a:xfrm>
          <a:off x="5677391" y="2190284"/>
          <a:ext cx="1241086" cy="299496"/>
        </a:xfrm>
        <a:prstGeom prst="rect">
          <a:avLst/>
        </a:prstGeom>
      </dgm:spPr>
    </dgm:pt>
    <dgm:pt modelId="{B9BF1D45-3943-42B2-8D42-C414FF48883E}" type="pres">
      <dgm:prSet presAssocID="{7FDF0DD1-A56A-450C-B715-029F3DEFFFCB}" presName="rootConnector" presStyleLbl="node4" presStyleIdx="21" presStyleCnt="24"/>
      <dgm:spPr/>
    </dgm:pt>
    <dgm:pt modelId="{2FCE3F32-B267-48CB-8D0D-77E5B9754EFB}" type="pres">
      <dgm:prSet presAssocID="{7FDF0DD1-A56A-450C-B715-029F3DEFFFCB}" presName="hierChild4" presStyleCnt="0"/>
      <dgm:spPr/>
    </dgm:pt>
    <dgm:pt modelId="{C127A7BE-BEF2-4382-B8F9-963FE30E6FFB}" type="pres">
      <dgm:prSet presAssocID="{7FDF0DD1-A56A-450C-B715-029F3DEFFFCB}" presName="hierChild5" presStyleCnt="0"/>
      <dgm:spPr/>
    </dgm:pt>
    <dgm:pt modelId="{74BFD8B3-8C94-43D5-AAA0-9D579116F2C6}" type="pres">
      <dgm:prSet presAssocID="{73A0116F-F938-4543-9821-74D25F1F982C}" presName="Name37" presStyleLbl="parChTrans1D4" presStyleIdx="22" presStyleCnt="24"/>
      <dgm:spPr/>
    </dgm:pt>
    <dgm:pt modelId="{AC4FBEF7-84D9-4A7B-B9EC-9308ABCE4C39}" type="pres">
      <dgm:prSet presAssocID="{89DB4185-8CE8-44C7-8A7A-26B09784212C}" presName="hierRoot2" presStyleCnt="0">
        <dgm:presLayoutVars>
          <dgm:hierBranch val="init"/>
        </dgm:presLayoutVars>
      </dgm:prSet>
      <dgm:spPr/>
    </dgm:pt>
    <dgm:pt modelId="{4A3414B9-D427-4EDE-97CB-AB703E214942}" type="pres">
      <dgm:prSet presAssocID="{89DB4185-8CE8-44C7-8A7A-26B09784212C}" presName="rootComposite" presStyleCnt="0"/>
      <dgm:spPr/>
    </dgm:pt>
    <dgm:pt modelId="{E31483FE-BAB0-4BBB-AE3A-B6D7D6B3D48E}" type="pres">
      <dgm:prSet presAssocID="{89DB4185-8CE8-44C7-8A7A-26B09784212C}" presName="rootText" presStyleLbl="node4" presStyleIdx="22" presStyleCnt="24" custScaleX="276105" custScaleY="123392" custLinFactNeighborX="0">
        <dgm:presLayoutVars>
          <dgm:chPref val="3"/>
        </dgm:presLayoutVars>
      </dgm:prSet>
      <dgm:spPr/>
    </dgm:pt>
    <dgm:pt modelId="{1547CD74-FAB6-4DAE-BB9F-79C3E960F063}" type="pres">
      <dgm:prSet presAssocID="{89DB4185-8CE8-44C7-8A7A-26B09784212C}" presName="rootConnector" presStyleLbl="node4" presStyleIdx="22" presStyleCnt="24"/>
      <dgm:spPr/>
    </dgm:pt>
    <dgm:pt modelId="{698C5A7F-8355-4A39-AD0A-C58D5ADD44F4}" type="pres">
      <dgm:prSet presAssocID="{89DB4185-8CE8-44C7-8A7A-26B09784212C}" presName="hierChild4" presStyleCnt="0"/>
      <dgm:spPr/>
    </dgm:pt>
    <dgm:pt modelId="{EB2E5B36-31F8-4624-BE4B-3B61A7EBD4EA}" type="pres">
      <dgm:prSet presAssocID="{89DB4185-8CE8-44C7-8A7A-26B09784212C}" presName="hierChild5" presStyleCnt="0"/>
      <dgm:spPr/>
    </dgm:pt>
    <dgm:pt modelId="{1474B64E-00AD-4E24-9AC7-B67A08A029CB}" type="pres">
      <dgm:prSet presAssocID="{31A45C2F-0C97-4669-AA88-2E96D6C563F7}" presName="hierChild5" presStyleCnt="0"/>
      <dgm:spPr/>
    </dgm:pt>
    <dgm:pt modelId="{A88D87B0-FECF-4B13-985A-B22769407D1B}" type="pres">
      <dgm:prSet presAssocID="{7A951A52-886F-4389-A260-A702B3E044F6}" presName="Name37" presStyleLbl="parChTrans1D3" presStyleIdx="5" presStyleCnt="6"/>
      <dgm:spPr/>
    </dgm:pt>
    <dgm:pt modelId="{24FC107B-9FEA-47A8-97B1-35855BE752A5}" type="pres">
      <dgm:prSet presAssocID="{01CBB239-E2F7-4807-A2B6-BF2C065B7F0D}" presName="hierRoot2" presStyleCnt="0">
        <dgm:presLayoutVars>
          <dgm:hierBranch val="init"/>
        </dgm:presLayoutVars>
      </dgm:prSet>
      <dgm:spPr/>
    </dgm:pt>
    <dgm:pt modelId="{A85ED87A-C671-449E-A63D-527D43BBE8BC}" type="pres">
      <dgm:prSet presAssocID="{01CBB239-E2F7-4807-A2B6-BF2C065B7F0D}" presName="rootComposite" presStyleCnt="0"/>
      <dgm:spPr/>
    </dgm:pt>
    <dgm:pt modelId="{E8A9E706-04F9-4700-A750-DFB5F18C897F}" type="pres">
      <dgm:prSet presAssocID="{01CBB239-E2F7-4807-A2B6-BF2C065B7F0D}" presName="rootText" presStyleLbl="node3" presStyleIdx="5" presStyleCnt="6">
        <dgm:presLayoutVars>
          <dgm:chPref val="3"/>
        </dgm:presLayoutVars>
      </dgm:prSet>
      <dgm:spPr/>
    </dgm:pt>
    <dgm:pt modelId="{24CD3C12-FA43-473E-870F-F5224EEA7396}" type="pres">
      <dgm:prSet presAssocID="{01CBB239-E2F7-4807-A2B6-BF2C065B7F0D}" presName="rootConnector" presStyleLbl="node3" presStyleIdx="5" presStyleCnt="6"/>
      <dgm:spPr/>
    </dgm:pt>
    <dgm:pt modelId="{C228341B-2CE6-4918-AF3A-17D280D8C386}" type="pres">
      <dgm:prSet presAssocID="{01CBB239-E2F7-4807-A2B6-BF2C065B7F0D}" presName="hierChild4" presStyleCnt="0"/>
      <dgm:spPr/>
    </dgm:pt>
    <dgm:pt modelId="{5AB18B6C-7158-4D86-8F30-B6ACBA767C0D}" type="pres">
      <dgm:prSet presAssocID="{7BF56C5A-6720-4D80-B5CA-ADC703B54A4C}" presName="Name37" presStyleLbl="parChTrans1D4" presStyleIdx="23" presStyleCnt="24"/>
      <dgm:spPr/>
    </dgm:pt>
    <dgm:pt modelId="{E145B5C9-C66B-430B-A439-D9FC61A1604B}" type="pres">
      <dgm:prSet presAssocID="{D13BAABF-9D52-4D53-9B8B-EF82E06BC6B3}" presName="hierRoot2" presStyleCnt="0">
        <dgm:presLayoutVars>
          <dgm:hierBranch val="init"/>
        </dgm:presLayoutVars>
      </dgm:prSet>
      <dgm:spPr/>
    </dgm:pt>
    <dgm:pt modelId="{E3F6BEC4-C58D-4A56-8975-FF0FD6B264A8}" type="pres">
      <dgm:prSet presAssocID="{D13BAABF-9D52-4D53-9B8B-EF82E06BC6B3}" presName="rootComposite" presStyleCnt="0"/>
      <dgm:spPr/>
    </dgm:pt>
    <dgm:pt modelId="{9E4F5944-C9FA-479E-9074-6A49A66C9841}" type="pres">
      <dgm:prSet presAssocID="{D13BAABF-9D52-4D53-9B8B-EF82E06BC6B3}" presName="rootText" presStyleLbl="node4" presStyleIdx="23" presStyleCnt="24" custScaleX="188231" custScaleY="174938" custLinFactNeighborX="-5453">
        <dgm:presLayoutVars>
          <dgm:chPref val="3"/>
        </dgm:presLayoutVars>
      </dgm:prSet>
      <dgm:spPr/>
    </dgm:pt>
    <dgm:pt modelId="{B14BEE4E-D3E6-41CC-8903-A67E90644AE9}" type="pres">
      <dgm:prSet presAssocID="{D13BAABF-9D52-4D53-9B8B-EF82E06BC6B3}" presName="rootConnector" presStyleLbl="node4" presStyleIdx="23" presStyleCnt="24"/>
      <dgm:spPr/>
    </dgm:pt>
    <dgm:pt modelId="{715F1D08-745F-49CB-A3FD-1A01828B942C}" type="pres">
      <dgm:prSet presAssocID="{D13BAABF-9D52-4D53-9B8B-EF82E06BC6B3}" presName="hierChild4" presStyleCnt="0"/>
      <dgm:spPr/>
    </dgm:pt>
    <dgm:pt modelId="{F54F3932-4D46-4656-AF77-CF6ABFACBD3F}" type="pres">
      <dgm:prSet presAssocID="{D13BAABF-9D52-4D53-9B8B-EF82E06BC6B3}" presName="hierChild5" presStyleCnt="0"/>
      <dgm:spPr/>
    </dgm:pt>
    <dgm:pt modelId="{A20ADE83-ED70-4B34-9896-95ABC0C21CB9}" type="pres">
      <dgm:prSet presAssocID="{01CBB239-E2F7-4807-A2B6-BF2C065B7F0D}" presName="hierChild5" presStyleCnt="0"/>
      <dgm:spPr/>
    </dgm:pt>
    <dgm:pt modelId="{FAB3D3BC-B73E-4596-AEB4-3BCD5BB954A6}" type="pres">
      <dgm:prSet presAssocID="{0762578A-E4A5-4958-942D-0B56F473FE3E}" presName="hierChild5" presStyleCnt="0"/>
      <dgm:spPr/>
    </dgm:pt>
    <dgm:pt modelId="{8BB36F77-8D8D-427D-A1B0-B25CB937B08A}" type="pres">
      <dgm:prSet presAssocID="{6CB3E404-811F-46A4-A08F-6038692D2732}" presName="hierChild3" presStyleCnt="0"/>
      <dgm:spPr/>
    </dgm:pt>
  </dgm:ptLst>
  <dgm:cxnLst>
    <dgm:cxn modelId="{F646DD01-F4DA-4FFB-9E33-962E2D9A835C}" type="presOf" srcId="{37036A7E-4B8E-4F47-80A5-164CA4E5E37E}" destId="{9CE71338-5F26-4224-85F7-BFD96B9AE1A2}" srcOrd="0" destOrd="0" presId="urn:microsoft.com/office/officeart/2005/8/layout/orgChart1"/>
    <dgm:cxn modelId="{6157F402-C6B2-4AFA-A1FA-82C4792C2B34}" type="presOf" srcId="{9EA3B70C-81F9-44D0-842E-A22AFDFBEFCB}" destId="{9634ADE1-08BA-4A40-9915-A95683C78B9A}" srcOrd="0" destOrd="0" presId="urn:microsoft.com/office/officeart/2005/8/layout/orgChart1"/>
    <dgm:cxn modelId="{B258D205-2CD8-420C-AC0B-B578614DC85F}" type="presOf" srcId="{3F7FCA74-F7C5-4F0E-869A-F1D3A62E62AC}" destId="{9051D920-8DA1-4D86-B431-A7FE69A7CFB1}" srcOrd="1" destOrd="0" presId="urn:microsoft.com/office/officeart/2005/8/layout/orgChart1"/>
    <dgm:cxn modelId="{72BE3B09-EE5C-42BD-AEDC-EB5D463D95A4}" type="presOf" srcId="{E3A37FDD-C00B-44AB-AE52-13345FBEDFF3}" destId="{202A4836-2BEB-47FE-96BD-18015596A42F}" srcOrd="1" destOrd="0" presId="urn:microsoft.com/office/officeart/2005/8/layout/orgChart1"/>
    <dgm:cxn modelId="{CFDE370C-535F-4006-B8C7-92FC0C1FABCB}" srcId="{0762578A-E4A5-4958-942D-0B56F473FE3E}" destId="{31A45C2F-0C97-4669-AA88-2E96D6C563F7}" srcOrd="0" destOrd="0" parTransId="{0C4ADE24-8EA9-4C60-9DA5-6AD8F74D254A}" sibTransId="{C0262C79-D2FA-4F3F-9944-F192FF31063F}"/>
    <dgm:cxn modelId="{1A71CF0C-0D96-4E78-9C6C-8FAF3F003893}" type="presOf" srcId="{6647AD62-AB2B-49D7-A965-774AE71C9E9D}" destId="{87184A94-F633-4E4A-966F-AEEC16F242FC}" srcOrd="0" destOrd="0" presId="urn:microsoft.com/office/officeart/2005/8/layout/orgChart1"/>
    <dgm:cxn modelId="{3018B10D-E182-4D45-B51C-EB148730226D}" type="presOf" srcId="{3550F1C1-D592-4FD6-853C-2FE7B7677031}" destId="{F87B5996-D896-42A1-A2AF-D37EC38622CA}" srcOrd="1" destOrd="0" presId="urn:microsoft.com/office/officeart/2005/8/layout/orgChart1"/>
    <dgm:cxn modelId="{EC60F60F-2AF3-4C85-BA53-6B2878EB8962}" type="presOf" srcId="{E29E7565-93C2-456B-873F-95703D09B518}" destId="{43ED5C27-FB70-4B1B-AF8F-A1E2FC3CAB2A}" srcOrd="0" destOrd="0" presId="urn:microsoft.com/office/officeart/2005/8/layout/orgChart1"/>
    <dgm:cxn modelId="{51A90A13-9036-43E4-A78D-539C0195D710}" type="presOf" srcId="{F5D15AC8-CF35-490B-B42F-DB9C6CB322CC}" destId="{ED4F4D6C-E612-4B5D-A9A9-72C8095CB4A1}" srcOrd="0" destOrd="0" presId="urn:microsoft.com/office/officeart/2005/8/layout/orgChart1"/>
    <dgm:cxn modelId="{041D1E13-361B-4656-835C-80AF1387A43C}" type="presOf" srcId="{64008892-E740-4185-ABE4-BF482EF918F0}" destId="{73C5BCF9-6B4F-42E0-8215-1E31732AFABD}" srcOrd="0" destOrd="0" presId="urn:microsoft.com/office/officeart/2005/8/layout/orgChart1"/>
    <dgm:cxn modelId="{0DFD6315-AD3A-4829-98A4-AB806B664AB7}" type="presOf" srcId="{F96CFD20-2687-4D5B-B146-0653C2844919}" destId="{DFCAA8F7-A07C-491C-BEF2-7441B35D8DEE}" srcOrd="1" destOrd="0" presId="urn:microsoft.com/office/officeart/2005/8/layout/orgChart1"/>
    <dgm:cxn modelId="{840FA018-7180-4BEC-B3CF-C1A03664ACC8}" srcId="{01CBB239-E2F7-4807-A2B6-BF2C065B7F0D}" destId="{D13BAABF-9D52-4D53-9B8B-EF82E06BC6B3}" srcOrd="0" destOrd="0" parTransId="{7BF56C5A-6720-4D80-B5CA-ADC703B54A4C}" sibTransId="{AAE1E5D0-68BC-42E9-8F35-6CD15D28310F}"/>
    <dgm:cxn modelId="{48923819-305F-44CE-983B-4DBE00139471}" type="presOf" srcId="{72BB0BC5-556A-4B2C-BF51-28069FF6CD79}" destId="{59C3471A-FB5E-466B-8155-EC3AFC26FF8E}" srcOrd="0" destOrd="0" presId="urn:microsoft.com/office/officeart/2005/8/layout/orgChart1"/>
    <dgm:cxn modelId="{C7E0E51B-82DB-4CDF-9814-049996274F03}" type="presOf" srcId="{3D0B35BC-4C94-4F08-B4D3-0533C210DEEE}" destId="{73D06DDC-492B-4EDF-894D-EFFEF1EE37F5}" srcOrd="1" destOrd="0" presId="urn:microsoft.com/office/officeart/2005/8/layout/orgChart1"/>
    <dgm:cxn modelId="{1BD4961C-FEF0-4229-9DAE-02B870017A57}" type="presOf" srcId="{2AEB0C04-CEBC-4259-B692-C9AD73320D03}" destId="{85E1B610-FA9E-40B9-93CF-395533ECE0A3}" srcOrd="0" destOrd="0" presId="urn:microsoft.com/office/officeart/2005/8/layout/orgChart1"/>
    <dgm:cxn modelId="{0AD6CB1C-10A1-44CA-B3F9-F64646A230D5}" type="presOf" srcId="{FF12406E-F94F-493A-846A-5EFBE2D83631}" destId="{50EF9E78-F9D3-4CE0-8382-B5F8794B6744}" srcOrd="1" destOrd="0" presId="urn:microsoft.com/office/officeart/2005/8/layout/orgChart1"/>
    <dgm:cxn modelId="{C6017C1D-9AA5-4B1E-8887-4EA71CC4B0BA}" type="presOf" srcId="{46E4FE11-783C-495D-BC30-9412FCD20BE1}" destId="{0B0CA604-9F65-4110-84C1-8E346D0E627F}" srcOrd="0" destOrd="0" presId="urn:microsoft.com/office/officeart/2005/8/layout/orgChart1"/>
    <dgm:cxn modelId="{AD9DD71D-EDC9-4CF4-9557-D0CCE0E481D6}" type="presOf" srcId="{CAEAD2D0-FA37-4DF0-944A-B52DECECE65B}" destId="{2695D170-D0D1-4255-A670-B30F5495EAD8}" srcOrd="0" destOrd="0" presId="urn:microsoft.com/office/officeart/2005/8/layout/orgChart1"/>
    <dgm:cxn modelId="{20AB7B21-0190-44D3-9253-83C15CB2BB1F}" type="presOf" srcId="{7FDF0DD1-A56A-450C-B715-029F3DEFFFCB}" destId="{B9BF1D45-3943-42B2-8D42-C414FF48883E}" srcOrd="1" destOrd="0" presId="urn:microsoft.com/office/officeart/2005/8/layout/orgChart1"/>
    <dgm:cxn modelId="{01314524-B6C4-4FBF-89E8-820CD39897DE}" type="presOf" srcId="{D244E7DA-927C-427E-81F7-1A2103F230A9}" destId="{CD3C1A97-6481-410B-B693-ECE39ED479EC}" srcOrd="1" destOrd="0" presId="urn:microsoft.com/office/officeart/2005/8/layout/orgChart1"/>
    <dgm:cxn modelId="{E52DA924-6B98-4C32-99B2-0206FB7B497D}" type="presOf" srcId="{89DB4185-8CE8-44C7-8A7A-26B09784212C}" destId="{1547CD74-FAB6-4DAE-BB9F-79C3E960F063}" srcOrd="1" destOrd="0" presId="urn:microsoft.com/office/officeart/2005/8/layout/orgChart1"/>
    <dgm:cxn modelId="{B1A88425-5409-4550-92F9-F87E1E5A183F}" type="presOf" srcId="{B9F019F3-FD8A-496C-AA79-951B494333C1}" destId="{9C011513-6FE8-44B8-96BE-3EE4655EB5EF}" srcOrd="0" destOrd="0" presId="urn:microsoft.com/office/officeart/2005/8/layout/orgChart1"/>
    <dgm:cxn modelId="{3F11B926-E91E-48D9-9CE9-4B7A18543BD8}" type="presOf" srcId="{439D8E31-A216-439F-99D4-B018D9B039E9}" destId="{114C7DC7-361D-4738-9845-D3D05C3E9B20}" srcOrd="1" destOrd="0" presId="urn:microsoft.com/office/officeart/2005/8/layout/orgChart1"/>
    <dgm:cxn modelId="{2F96962B-7519-449D-83E6-37F212F9B27D}" type="presOf" srcId="{134AC41C-B4CF-499B-8C65-C5BE6F26A8D4}" destId="{C5A20A47-B01D-4B2C-87FE-22A7F9AF653C}" srcOrd="0" destOrd="0" presId="urn:microsoft.com/office/officeart/2005/8/layout/orgChart1"/>
    <dgm:cxn modelId="{1D547031-2035-4E54-ADDB-02306D96DBB1}" type="presOf" srcId="{01CBB239-E2F7-4807-A2B6-BF2C065B7F0D}" destId="{E8A9E706-04F9-4700-A750-DFB5F18C897F}" srcOrd="0" destOrd="0" presId="urn:microsoft.com/office/officeart/2005/8/layout/orgChart1"/>
    <dgm:cxn modelId="{CA005834-10C3-4AB9-9C8A-5A6C9002A0C8}" type="presOf" srcId="{7BF56C5A-6720-4D80-B5CA-ADC703B54A4C}" destId="{5AB18B6C-7158-4D86-8F30-B6ACBA767C0D}" srcOrd="0" destOrd="0" presId="urn:microsoft.com/office/officeart/2005/8/layout/orgChart1"/>
    <dgm:cxn modelId="{067E7E36-FC1F-45C9-8B0C-A166199DCB7E}" type="presOf" srcId="{E25221EF-95A7-4C4D-989C-8A0B89BD4785}" destId="{B1B9B139-B081-477C-AF72-4299496B35EB}" srcOrd="1" destOrd="0" presId="urn:microsoft.com/office/officeart/2005/8/layout/orgChart1"/>
    <dgm:cxn modelId="{22C5B637-5C45-4385-B227-745F2A5A19B0}" type="presOf" srcId="{4F08206E-C312-4915-803F-266B3CFD6BBF}" destId="{DEED7AF9-05D7-4F24-BFBA-87ABAED0CC25}" srcOrd="0" destOrd="0" presId="urn:microsoft.com/office/officeart/2005/8/layout/orgChart1"/>
    <dgm:cxn modelId="{D002F337-3E20-4C54-BF70-DCD8BAC8194B}" srcId="{E25221EF-95A7-4C4D-989C-8A0B89BD4785}" destId="{3D0B35BC-4C94-4F08-B4D3-0533C210DEEE}" srcOrd="3" destOrd="0" parTransId="{05B90A91-912B-430A-B376-27839AA130FD}" sibTransId="{851FE04F-D67F-43CC-BA63-670002A4E931}"/>
    <dgm:cxn modelId="{D7B66539-7A8A-4AF9-8E77-0CA7908026EA}" type="presOf" srcId="{2B20569C-D4D7-498F-9DD4-768DC87BDD15}" destId="{D376B6C2-03D0-40E0-9B0F-211CE68882BE}" srcOrd="0" destOrd="0" presId="urn:microsoft.com/office/officeart/2005/8/layout/orgChart1"/>
    <dgm:cxn modelId="{2A77E53D-5864-4559-9EC5-C0C4B1A481BD}" type="presOf" srcId="{E25221EF-95A7-4C4D-989C-8A0B89BD4785}" destId="{D1D0F8A6-9B44-4245-8D4A-916ABEDF7951}" srcOrd="0" destOrd="0" presId="urn:microsoft.com/office/officeart/2005/8/layout/orgChart1"/>
    <dgm:cxn modelId="{17C1753E-6BDA-4818-B3E3-AAB9395EB7C4}" srcId="{FF12406E-F94F-493A-846A-5EFBE2D83631}" destId="{A0C68197-6082-44E6-BAAB-7296346E4965}" srcOrd="1" destOrd="0" parTransId="{B1165849-F26C-4D4A-83AD-DC772DA4A557}" sibTransId="{42039442-3B4D-4D00-9739-5843C448C069}"/>
    <dgm:cxn modelId="{B5B44640-6566-4877-996F-B460AABE2653}" type="presOf" srcId="{92C52DD5-FA03-42E6-9AE3-764DE7E7C3A7}" destId="{BA1EB1C3-7A14-4AD2-84C0-831EEE35F71F}" srcOrd="0" destOrd="0" presId="urn:microsoft.com/office/officeart/2005/8/layout/orgChart1"/>
    <dgm:cxn modelId="{6E6FDE5C-F8F5-4231-B6B4-EB3DA58186DE}" srcId="{9EA3B70C-81F9-44D0-842E-A22AFDFBEFCB}" destId="{42790DA6-634C-4ED6-B172-E3F50E4C7147}" srcOrd="0" destOrd="0" parTransId="{451E40F4-3BFA-497E-B10B-E09F0B38D442}" sibTransId="{9789F52C-65C5-492C-B197-5DC430D6D685}"/>
    <dgm:cxn modelId="{85FD375E-D00F-4D85-AE11-B0EE0F0246EC}" type="presOf" srcId="{31A45C2F-0C97-4669-AA88-2E96D6C563F7}" destId="{6E281332-0A7E-49B7-B48B-F8941716BF4F}" srcOrd="0" destOrd="0" presId="urn:microsoft.com/office/officeart/2005/8/layout/orgChart1"/>
    <dgm:cxn modelId="{1769415F-9619-4D1A-9B6F-4C244A23101B}" srcId="{42790DA6-634C-4ED6-B172-E3F50E4C7147}" destId="{B808B3EF-290A-4CA9-A057-15045BB23DB0}" srcOrd="6" destOrd="0" parTransId="{72BB0BC5-556A-4B2C-BF51-28069FF6CD79}" sibTransId="{26AC4C3D-64EC-4A6A-B626-B9F1C4C7CD8F}"/>
    <dgm:cxn modelId="{5F3C475F-4CC6-4466-8D04-6FA86A6BA1D3}" type="presOf" srcId="{B808B3EF-290A-4CA9-A057-15045BB23DB0}" destId="{E8C64187-77CA-4631-BEED-D4870F7B5F10}" srcOrd="1" destOrd="0" presId="urn:microsoft.com/office/officeart/2005/8/layout/orgChart1"/>
    <dgm:cxn modelId="{F1DA2F41-5BE4-45CD-87C7-C7C805439DF2}" type="presOf" srcId="{D13BAABF-9D52-4D53-9B8B-EF82E06BC6B3}" destId="{9E4F5944-C9FA-479E-9074-6A49A66C9841}" srcOrd="0" destOrd="0" presId="urn:microsoft.com/office/officeart/2005/8/layout/orgChart1"/>
    <dgm:cxn modelId="{5E257242-CFEF-4E58-9C44-AE806E488F9D}" srcId="{FC47DDFC-7681-48AB-B279-28FC4E4C4B83}" destId="{6CB3E404-811F-46A4-A08F-6038692D2732}" srcOrd="0" destOrd="0" parTransId="{4737776C-F623-4596-A699-2B9449EBAD98}" sibTransId="{D3373AB9-688F-41D4-BB3B-538B9FAE2AFC}"/>
    <dgm:cxn modelId="{477BE663-912C-4873-8BA5-AE55A7A14CD8}" type="presOf" srcId="{E3A37FDD-C00B-44AB-AE52-13345FBEDFF3}" destId="{8B57252B-E7F9-42EF-8800-65CFE1EF14A8}" srcOrd="0" destOrd="0" presId="urn:microsoft.com/office/officeart/2005/8/layout/orgChart1"/>
    <dgm:cxn modelId="{B6C7ED63-97F6-4A68-90A3-FC5D739A2503}" type="presOf" srcId="{134AC41C-B4CF-499B-8C65-C5BE6F26A8D4}" destId="{2B8643DA-87B1-4ECF-AEC4-980204F9B2F0}" srcOrd="1" destOrd="0" presId="urn:microsoft.com/office/officeart/2005/8/layout/orgChart1"/>
    <dgm:cxn modelId="{4CFA1645-1FAE-45A5-A5E7-811AC71E475E}" srcId="{6CB3E404-811F-46A4-A08F-6038692D2732}" destId="{9EA3B70C-81F9-44D0-842E-A22AFDFBEFCB}" srcOrd="1" destOrd="0" parTransId="{397C14B7-713F-4D7E-A6E7-BE7B715D1C91}" sibTransId="{8CC7BB7C-22D0-490B-90B3-6CC2E3A56D03}"/>
    <dgm:cxn modelId="{F8B39445-4FF5-4EA2-BD22-F467DB1A568A}" type="presOf" srcId="{7A951A52-886F-4389-A260-A702B3E044F6}" destId="{A88D87B0-FECF-4B13-985A-B22769407D1B}" srcOrd="0" destOrd="0" presId="urn:microsoft.com/office/officeart/2005/8/layout/orgChart1"/>
    <dgm:cxn modelId="{613B9765-D29C-432E-A12D-2FC5A3736C3E}" type="presOf" srcId="{397C14B7-713F-4D7E-A6E7-BE7B715D1C91}" destId="{81F097B4-595B-446D-B022-67734115FB26}" srcOrd="0" destOrd="0" presId="urn:microsoft.com/office/officeart/2005/8/layout/orgChart1"/>
    <dgm:cxn modelId="{19DC3D66-984D-45E5-810E-1C18E490A466}" type="presOf" srcId="{55D25741-3B05-4327-9F1D-95831EB65AAF}" destId="{08D96161-6E69-4054-A2A1-2AEAB2FD4D17}" srcOrd="0" destOrd="0" presId="urn:microsoft.com/office/officeart/2005/8/layout/orgChart1"/>
    <dgm:cxn modelId="{B73A1348-5A57-45B1-B3BF-B6E02E50683F}" type="presOf" srcId="{89DB4185-8CE8-44C7-8A7A-26B09784212C}" destId="{E31483FE-BAB0-4BBB-AE3A-B6D7D6B3D48E}" srcOrd="0" destOrd="0" presId="urn:microsoft.com/office/officeart/2005/8/layout/orgChart1"/>
    <dgm:cxn modelId="{160BC868-3E4A-4D84-8DA5-253F6087E15C}" type="presOf" srcId="{00356E5F-2913-4021-99DB-B719495529D9}" destId="{A2798520-BAC5-43A0-8CE2-E3B9CADB71F6}" srcOrd="0" destOrd="0" presId="urn:microsoft.com/office/officeart/2005/8/layout/orgChart1"/>
    <dgm:cxn modelId="{26E38469-DF44-4FFB-9867-2441D5C4F5E6}" type="presOf" srcId="{42790DA6-634C-4ED6-B172-E3F50E4C7147}" destId="{2FDAC750-B13D-4F24-B8D0-FDD163FCACC3}" srcOrd="1" destOrd="0" presId="urn:microsoft.com/office/officeart/2005/8/layout/orgChart1"/>
    <dgm:cxn modelId="{480AE66A-E9AA-4BD3-92CE-69C21B5B244E}" type="presOf" srcId="{E29E7565-93C2-456B-873F-95703D09B518}" destId="{4A161730-3863-4C8F-9785-7BABB07F9D1E}" srcOrd="1" destOrd="0" presId="urn:microsoft.com/office/officeart/2005/8/layout/orgChart1"/>
    <dgm:cxn modelId="{C16B966B-2F2E-436A-8BF6-3CC0A089EAFF}" type="presOf" srcId="{415A8A1D-B90E-4FC5-A2BA-6C03831F6D79}" destId="{E390551E-9753-4B8E-B8D1-5FD13B430121}" srcOrd="0" destOrd="0" presId="urn:microsoft.com/office/officeart/2005/8/layout/orgChart1"/>
    <dgm:cxn modelId="{DE7BEF4B-E595-461A-87FB-F129B40D99FA}" type="presOf" srcId="{87845D56-3354-4103-AEE6-C35247099A4D}" destId="{2CE841EF-E2E5-4CA4-8678-B4514816541A}" srcOrd="0" destOrd="0" presId="urn:microsoft.com/office/officeart/2005/8/layout/orgChart1"/>
    <dgm:cxn modelId="{9479886C-D5AB-4463-9CF6-49BC73FB6562}" type="presOf" srcId="{2363D690-7A7C-43AE-A209-2E5EF1A1096A}" destId="{8CCFE43F-5D45-4E30-A460-763250DF7471}" srcOrd="1" destOrd="0" presId="urn:microsoft.com/office/officeart/2005/8/layout/orgChart1"/>
    <dgm:cxn modelId="{E785F06C-338B-4CF3-9A11-22EBC72241A4}" srcId="{E25221EF-95A7-4C4D-989C-8A0B89BD4785}" destId="{439D8E31-A216-439F-99D4-B018D9B039E9}" srcOrd="0" destOrd="0" parTransId="{87845D56-3354-4103-AEE6-C35247099A4D}" sibTransId="{89ED4219-BE39-4613-9661-2CD1B6889D93}"/>
    <dgm:cxn modelId="{025B146D-FE1E-4F48-8CB3-C19A0DA01B4E}" type="presOf" srcId="{46E4FE11-783C-495D-BC30-9412FCD20BE1}" destId="{029A3FF9-FD75-4B63-9668-F3D06961C4DA}" srcOrd="1" destOrd="0" presId="urn:microsoft.com/office/officeart/2005/8/layout/orgChart1"/>
    <dgm:cxn modelId="{D756644D-89A7-43DC-9B05-2CEC4B01E448}" type="presOf" srcId="{6CB3E404-811F-46A4-A08F-6038692D2732}" destId="{E9A78EA5-279E-44D9-89EA-CF189F996AF6}" srcOrd="1" destOrd="0" presId="urn:microsoft.com/office/officeart/2005/8/layout/orgChart1"/>
    <dgm:cxn modelId="{49F8F64D-6D15-48DC-BFEB-B76B43DEFD2A}" srcId="{2AEB0C04-CEBC-4259-B692-C9AD73320D03}" destId="{FF12406E-F94F-493A-846A-5EFBE2D83631}" srcOrd="1" destOrd="0" parTransId="{27CC98E8-2FFF-481A-A6EB-1EA2307F239D}" sibTransId="{97733AD2-F7FF-4417-8BB9-C64E90A81A8A}"/>
    <dgm:cxn modelId="{4C24AC6E-E963-4699-8154-643769CB82CB}" type="presOf" srcId="{D4864E9C-2F28-42C1-9704-4E00A5DF3562}" destId="{4D7639F5-AAB0-4C49-9F55-99AA9F1D3914}" srcOrd="1" destOrd="0" presId="urn:microsoft.com/office/officeart/2005/8/layout/orgChart1"/>
    <dgm:cxn modelId="{D92E816F-2B0A-4503-8AD0-47819CAEC0E3}" type="presOf" srcId="{01CBB239-E2F7-4807-A2B6-BF2C065B7F0D}" destId="{24CD3C12-FA43-473E-870F-F5224EEA7396}" srcOrd="1" destOrd="0" presId="urn:microsoft.com/office/officeart/2005/8/layout/orgChart1"/>
    <dgm:cxn modelId="{E22A7850-E2A5-4601-B2A0-F45D54011859}" srcId="{FF12406E-F94F-493A-846A-5EFBE2D83631}" destId="{C3D712C6-3237-4A6E-B191-5ADF3E31E746}" srcOrd="0" destOrd="0" parTransId="{050C0EFD-D2FE-4D6A-B12C-4D1CE466B7CF}" sibTransId="{ADB3D693-F98B-4331-A8C3-ED7F8FDE4518}"/>
    <dgm:cxn modelId="{15B85870-BE50-44DF-93F3-AEAFCA618CCB}" type="presOf" srcId="{31A45C2F-0C97-4669-AA88-2E96D6C563F7}" destId="{6B2B9EEA-34DA-4F60-BC54-026FBC078CF3}" srcOrd="1" destOrd="0" presId="urn:microsoft.com/office/officeart/2005/8/layout/orgChart1"/>
    <dgm:cxn modelId="{71331551-47CF-4B52-A7E2-16DA61B90C50}" type="presOf" srcId="{C3D712C6-3237-4A6E-B191-5ADF3E31E746}" destId="{01616BB2-D653-44C6-858F-2D6C114A7C93}" srcOrd="1" destOrd="0" presId="urn:microsoft.com/office/officeart/2005/8/layout/orgChart1"/>
    <dgm:cxn modelId="{4A588F71-F455-40DB-8A02-14DDC3C585C4}" type="presOf" srcId="{3CFEAA03-DED5-4619-B5F3-824260E5B8D8}" destId="{598DE1B5-8652-45E0-A613-51940C3561AB}" srcOrd="0" destOrd="0" presId="urn:microsoft.com/office/officeart/2005/8/layout/orgChart1"/>
    <dgm:cxn modelId="{E618BE51-F7D8-4C53-993E-C9F915CAC004}" type="presOf" srcId="{F96CFD20-2687-4D5B-B146-0653C2844919}" destId="{9762C565-3E5C-4745-BDDE-BE33B12B44A4}" srcOrd="0" destOrd="0" presId="urn:microsoft.com/office/officeart/2005/8/layout/orgChart1"/>
    <dgm:cxn modelId="{6C345C53-94F1-437F-B12C-780F633207D6}" type="presOf" srcId="{559CF346-B74E-43BD-9E09-5AF9A3D5D85B}" destId="{9476A6C4-6273-4756-A521-EF67172D850C}" srcOrd="0" destOrd="0" presId="urn:microsoft.com/office/officeart/2005/8/layout/orgChart1"/>
    <dgm:cxn modelId="{D066C173-C6A6-44F8-9148-C5782FED8DD4}" type="presOf" srcId="{05B90A91-912B-430A-B376-27839AA130FD}" destId="{0E8ECA0B-29C8-46A0-87BF-39EB62CE40AA}" srcOrd="0" destOrd="0" presId="urn:microsoft.com/office/officeart/2005/8/layout/orgChart1"/>
    <dgm:cxn modelId="{C217C475-317B-45B8-8C22-C1A6EA12919C}" srcId="{42790DA6-634C-4ED6-B172-E3F50E4C7147}" destId="{D4864E9C-2F28-42C1-9704-4E00A5DF3562}" srcOrd="2" destOrd="0" parTransId="{559CF346-B74E-43BD-9E09-5AF9A3D5D85B}" sibTransId="{D3E5676B-C067-40F5-912E-5FE1D6E48CE6}"/>
    <dgm:cxn modelId="{58154477-8635-43EB-A7CE-BD19CE138BC4}" srcId="{42790DA6-634C-4ED6-B172-E3F50E4C7147}" destId="{37036A7E-4B8E-4F47-80A5-164CA4E5E37E}" srcOrd="0" destOrd="0" parTransId="{3CFEAA03-DED5-4619-B5F3-824260E5B8D8}" sibTransId="{81A87BFA-58D2-443F-9C69-F1948B1A657C}"/>
    <dgm:cxn modelId="{CCC70159-4C3F-42CA-A817-D494EF5E5D30}" srcId="{FF12406E-F94F-493A-846A-5EFBE2D83631}" destId="{3F7FCA74-F7C5-4F0E-869A-F1D3A62E62AC}" srcOrd="3" destOrd="0" parTransId="{F61F7E92-EE69-43B3-AEA2-11DB74814C69}" sibTransId="{7809298D-84F4-4939-834D-3D4726988078}"/>
    <dgm:cxn modelId="{BCD5F77A-23EB-48EF-900C-D949647DF099}" type="presOf" srcId="{BB619015-DCE2-4A0A-92B5-C56B7544D5D9}" destId="{579347FF-5234-447A-B3BB-FC3A30949BC7}" srcOrd="0" destOrd="0" presId="urn:microsoft.com/office/officeart/2005/8/layout/orgChart1"/>
    <dgm:cxn modelId="{6B79677C-41B8-415A-AAAA-20034BA52784}" type="presOf" srcId="{D13BAABF-9D52-4D53-9B8B-EF82E06BC6B3}" destId="{B14BEE4E-D3E6-41CC-8903-A67E90644AE9}" srcOrd="1" destOrd="0" presId="urn:microsoft.com/office/officeart/2005/8/layout/orgChart1"/>
    <dgm:cxn modelId="{626BB381-4877-4E34-99B6-59AA192FED44}" srcId="{9EA3B70C-81F9-44D0-842E-A22AFDFBEFCB}" destId="{E4FE4B70-60E7-4AE8-8B01-39BC40538F2A}" srcOrd="1" destOrd="0" parTransId="{962BF2AE-6309-43AA-9C58-1B1C7ABADADE}" sibTransId="{B769B161-4870-4C28-8210-B9272B7506BA}"/>
    <dgm:cxn modelId="{D6460582-53D6-4D21-99D9-E8B279AD4E5B}" type="presOf" srcId="{7EB7ECA0-C57B-4C02-A9DF-D01915F9077D}" destId="{1ABFC361-E718-474A-98CE-852D50A7CE4F}" srcOrd="0" destOrd="0" presId="urn:microsoft.com/office/officeart/2005/8/layout/orgChart1"/>
    <dgm:cxn modelId="{06EF6D83-4087-4633-B669-5A1F15690305}" srcId="{31A45C2F-0C97-4669-AA88-2E96D6C563F7}" destId="{C5DC8924-551A-43AE-BB08-567D786F8CF4}" srcOrd="1" destOrd="0" parTransId="{92C52DD5-FA03-42E6-9AE3-764DE7E7C3A7}" sibTransId="{0D5B52E9-F5F4-4661-BAF1-0A08B140D330}"/>
    <dgm:cxn modelId="{6C31D883-E641-413A-B562-EBC9B275C677}" type="presOf" srcId="{C5DC8924-551A-43AE-BB08-567D786F8CF4}" destId="{2460D669-135B-4442-8F25-50D1F45DB071}" srcOrd="1" destOrd="0" presId="urn:microsoft.com/office/officeart/2005/8/layout/orgChart1"/>
    <dgm:cxn modelId="{536C8C85-4D1C-4D48-8290-7722B5A45377}" type="presOf" srcId="{0762578A-E4A5-4958-942D-0B56F473FE3E}" destId="{05492CE9-0EA4-496A-B088-EE882DCD2C64}" srcOrd="0" destOrd="0" presId="urn:microsoft.com/office/officeart/2005/8/layout/orgChart1"/>
    <dgm:cxn modelId="{37693789-01CD-4087-8DB2-E97BF6B502DF}" type="presOf" srcId="{0C4ADE24-8EA9-4C60-9DA5-6AD8F74D254A}" destId="{0FD4CF69-8A37-4E7F-9C67-413D25F8B528}" srcOrd="0" destOrd="0" presId="urn:microsoft.com/office/officeart/2005/8/layout/orgChart1"/>
    <dgm:cxn modelId="{7B26B68A-5A1B-49A7-959F-73D957C00927}" type="presOf" srcId="{F61F7E92-EE69-43B3-AEA2-11DB74814C69}" destId="{05930D64-7B63-4A14-856D-B7CFEF5D38E5}" srcOrd="0" destOrd="0" presId="urn:microsoft.com/office/officeart/2005/8/layout/orgChart1"/>
    <dgm:cxn modelId="{3F60CF8A-7286-42C2-83B1-564DD2B9C867}" srcId="{31A45C2F-0C97-4669-AA88-2E96D6C563F7}" destId="{89DB4185-8CE8-44C7-8A7A-26B09784212C}" srcOrd="3" destOrd="0" parTransId="{73A0116F-F938-4543-9821-74D25F1F982C}" sibTransId="{5C5D712A-7C80-46A0-A05C-B7328E2390EA}"/>
    <dgm:cxn modelId="{D784128B-C8BD-4EE3-A848-B1BCB7DF0911}" type="presOf" srcId="{C5DC8924-551A-43AE-BB08-567D786F8CF4}" destId="{B305ADC5-7ABC-47AF-8D5A-F1A0F3EBCECA}" srcOrd="0" destOrd="0" presId="urn:microsoft.com/office/officeart/2005/8/layout/orgChart1"/>
    <dgm:cxn modelId="{5C075F91-567C-492F-A787-CBEF7DEA0C47}" type="presOf" srcId="{FF12406E-F94F-493A-846A-5EFBE2D83631}" destId="{253A0772-D714-4E93-8E68-54AF89DB40C7}" srcOrd="0" destOrd="0" presId="urn:microsoft.com/office/officeart/2005/8/layout/orgChart1"/>
    <dgm:cxn modelId="{703B3195-4F7E-4093-B1DE-BFD3094F21DE}" type="presOf" srcId="{CDDB1C20-9410-4319-8AB1-5AAA2BE2910F}" destId="{689702DA-857C-4D81-ADC0-CC62ACF7767C}" srcOrd="0" destOrd="0" presId="urn:microsoft.com/office/officeart/2005/8/layout/orgChart1"/>
    <dgm:cxn modelId="{E6726E96-E699-4D40-B09A-43A3E9589482}" srcId="{E25221EF-95A7-4C4D-989C-8A0B89BD4785}" destId="{F96CFD20-2687-4D5B-B146-0653C2844919}" srcOrd="2" destOrd="0" parTransId="{BB619015-DCE2-4A0A-92B5-C56B7544D5D9}" sibTransId="{BCA6D9AC-A75C-4198-880A-9658FBD948B5}"/>
    <dgm:cxn modelId="{F488159A-AF67-407C-AAF1-DEB7D1DC9503}" type="presOf" srcId="{2363D690-7A7C-43AE-A209-2E5EF1A1096A}" destId="{0CA1B1B4-2A29-442D-B8D5-72CE06A8CAFB}" srcOrd="0" destOrd="0" presId="urn:microsoft.com/office/officeart/2005/8/layout/orgChart1"/>
    <dgm:cxn modelId="{2322919C-5BE7-4160-976A-DB374402C285}" type="presOf" srcId="{8AA57BB8-A16A-473F-AB41-36F97CABFE13}" destId="{D860E333-8FFD-437B-A930-3C4807FE1609}" srcOrd="0" destOrd="0" presId="urn:microsoft.com/office/officeart/2005/8/layout/orgChart1"/>
    <dgm:cxn modelId="{5128FB9E-10D5-42F4-81A9-EAF7ED94D322}" type="presOf" srcId="{E45CD803-F70A-4522-9BE7-15145DACB5F7}" destId="{F4CDF02E-D9A8-491D-87EF-E3B116B695F5}" srcOrd="0" destOrd="0" presId="urn:microsoft.com/office/officeart/2005/8/layout/orgChart1"/>
    <dgm:cxn modelId="{01BC84A0-046B-41CB-BCAC-173A941847EE}" type="presOf" srcId="{B9F019F3-FD8A-496C-AA79-951B494333C1}" destId="{DB0BE1E2-DF4E-46DB-8A1A-013C2FC41C56}" srcOrd="1" destOrd="0" presId="urn:microsoft.com/office/officeart/2005/8/layout/orgChart1"/>
    <dgm:cxn modelId="{D477EEA0-5D0C-42B7-9C8C-81857E0DE2F6}" type="presOf" srcId="{42790DA6-634C-4ED6-B172-E3F50E4C7147}" destId="{68BF6BB9-9220-40A2-9525-CFD3CCE023AE}" srcOrd="0" destOrd="0" presId="urn:microsoft.com/office/officeart/2005/8/layout/orgChart1"/>
    <dgm:cxn modelId="{D13322A3-89EE-4A79-A587-ABAAFCAC4BC9}" srcId="{42790DA6-634C-4ED6-B172-E3F50E4C7147}" destId="{3550F1C1-D592-4FD6-853C-2FE7B7677031}" srcOrd="1" destOrd="0" parTransId="{4F08206E-C312-4915-803F-266B3CFD6BBF}" sibTransId="{4637553C-B6E8-4EB2-964B-9446DD8BCF8B}"/>
    <dgm:cxn modelId="{3F816CA4-E930-4673-90ED-D8E71B730A2A}" type="presOf" srcId="{3F7FCA74-F7C5-4F0E-869A-F1D3A62E62AC}" destId="{F0907510-574D-4446-BC39-192FEA95D19C}" srcOrd="0" destOrd="0" presId="urn:microsoft.com/office/officeart/2005/8/layout/orgChart1"/>
    <dgm:cxn modelId="{332AB8A5-76F4-4A7B-9803-4C9F0308313F}" type="presOf" srcId="{D4864E9C-2F28-42C1-9704-4E00A5DF3562}" destId="{4A56C254-E459-43C1-A2F3-23645D78E1D3}" srcOrd="0" destOrd="0" presId="urn:microsoft.com/office/officeart/2005/8/layout/orgChart1"/>
    <dgm:cxn modelId="{CB7FC9A6-6BDD-4777-99CF-250F184CC973}" type="presOf" srcId="{3D0B35BC-4C94-4F08-B4D3-0533C210DEEE}" destId="{9384050C-373E-4E9C-BEF1-5DE7EE77092F}" srcOrd="0" destOrd="0" presId="urn:microsoft.com/office/officeart/2005/8/layout/orgChart1"/>
    <dgm:cxn modelId="{B6DBF5A6-4BB0-4E4C-A39B-B98F1851A5D2}" type="presOf" srcId="{A0C68197-6082-44E6-BAAB-7296346E4965}" destId="{B8BF25CF-88ED-44AB-BC34-EA9BCA197392}" srcOrd="1" destOrd="0" presId="urn:microsoft.com/office/officeart/2005/8/layout/orgChart1"/>
    <dgm:cxn modelId="{4C55CFAA-160C-41B3-9A26-65F914B88217}" srcId="{31A45C2F-0C97-4669-AA88-2E96D6C563F7}" destId="{5EB78279-6E13-4341-8682-AC5E66852CA0}" srcOrd="0" destOrd="0" parTransId="{55D25741-3B05-4327-9F1D-95831EB65AAF}" sibTransId="{0079496E-FC4C-44B8-8404-3669D7CF8169}"/>
    <dgm:cxn modelId="{2B498CAC-A725-4738-B4C9-9B5CDA5C0AE9}" type="presOf" srcId="{37036A7E-4B8E-4F47-80A5-164CA4E5E37E}" destId="{0F9368C7-6E7E-4972-88C2-611514B07C65}" srcOrd="1" destOrd="0" presId="urn:microsoft.com/office/officeart/2005/8/layout/orgChart1"/>
    <dgm:cxn modelId="{9B773FB2-8E26-4941-8714-4B70E0A49219}" type="presOf" srcId="{27CC98E8-2FFF-481A-A6EB-1EA2307F239D}" destId="{7ED73A13-B8BB-42D3-9FEA-EB168A00D782}" srcOrd="0" destOrd="0" presId="urn:microsoft.com/office/officeart/2005/8/layout/orgChart1"/>
    <dgm:cxn modelId="{FEAA03B3-A5C2-480D-B098-A12DE6EC7B44}" type="presOf" srcId="{CDDB1C20-9410-4319-8AB1-5AAA2BE2910F}" destId="{D3FCDADC-4DA4-4F97-9FB8-6B131A128395}" srcOrd="1" destOrd="0" presId="urn:microsoft.com/office/officeart/2005/8/layout/orgChart1"/>
    <dgm:cxn modelId="{88119EB3-4FF7-419F-A781-D733F6423262}" srcId="{E4FE4B70-60E7-4AE8-8B01-39BC40538F2A}" destId="{46E4FE11-783C-495D-BC30-9412FCD20BE1}" srcOrd="0" destOrd="0" parTransId="{592EAF7C-82C2-4473-AE9A-FA4DF01AFCC6}" sibTransId="{78F4EB81-7DD9-4EFF-B688-AEC312676D5A}"/>
    <dgm:cxn modelId="{C90F52B4-E198-422F-923A-2DFAA4F3EEB8}" srcId="{6CB3E404-811F-46A4-A08F-6038692D2732}" destId="{0762578A-E4A5-4958-942D-0B56F473FE3E}" srcOrd="2" destOrd="0" parTransId="{64008892-E740-4185-ABE4-BF482EF918F0}" sibTransId="{02765C91-83E0-41B6-AF08-DE1725660FD7}"/>
    <dgm:cxn modelId="{86F225B5-CD70-41E0-86D0-63A3E02BE7D6}" type="presOf" srcId="{E4FE4B70-60E7-4AE8-8B01-39BC40538F2A}" destId="{82636AC9-2051-4CAE-8BED-24FABCBFB899}" srcOrd="1" destOrd="0" presId="urn:microsoft.com/office/officeart/2005/8/layout/orgChart1"/>
    <dgm:cxn modelId="{79D5E7B6-7C1F-417C-AB11-D03643587174}" type="presOf" srcId="{D244E7DA-927C-427E-81F7-1A2103F230A9}" destId="{115AAF6D-5E7B-4D11-8F82-520D6B19B255}" srcOrd="0" destOrd="0" presId="urn:microsoft.com/office/officeart/2005/8/layout/orgChart1"/>
    <dgm:cxn modelId="{A49595B8-1D98-4F6A-9DC8-F20ACF227D0B}" type="presOf" srcId="{B808B3EF-290A-4CA9-A057-15045BB23DB0}" destId="{70AA7261-74DB-4573-85A4-543F79FB1852}" srcOrd="0" destOrd="0" presId="urn:microsoft.com/office/officeart/2005/8/layout/orgChart1"/>
    <dgm:cxn modelId="{458253BC-CE5A-4517-B1E9-D6C64EB8C44E}" type="presOf" srcId="{050C0EFD-D2FE-4D6A-B12C-4D1CE466B7CF}" destId="{7796607F-9E6D-4684-92FF-87A4B77CD73B}" srcOrd="0" destOrd="0" presId="urn:microsoft.com/office/officeart/2005/8/layout/orgChart1"/>
    <dgm:cxn modelId="{62F333BE-4D6E-4A18-8BC2-A669435B98BF}" srcId="{E25221EF-95A7-4C4D-989C-8A0B89BD4785}" destId="{134AC41C-B4CF-499B-8C65-C5BE6F26A8D4}" srcOrd="5" destOrd="0" parTransId="{2EF5691A-46BF-41BF-ABA8-C4BDB7B47C2E}" sibTransId="{41170B51-9E7D-4607-80A3-AE96C65F15E9}"/>
    <dgm:cxn modelId="{E4C3A2BE-B4A9-494F-A9C8-AEFBE25E9A43}" type="presOf" srcId="{C3D712C6-3237-4A6E-B191-5ADF3E31E746}" destId="{9A8F278C-498F-4AD4-873C-62F7471C0081}" srcOrd="0" destOrd="0" presId="urn:microsoft.com/office/officeart/2005/8/layout/orgChart1"/>
    <dgm:cxn modelId="{A382E8BE-0EF8-48EF-9ABC-76628D0DF99D}" type="presOf" srcId="{E4FE4B70-60E7-4AE8-8B01-39BC40538F2A}" destId="{5F5F2E52-ADB8-4664-95EE-494003183912}" srcOrd="0" destOrd="0" presId="urn:microsoft.com/office/officeart/2005/8/layout/orgChart1"/>
    <dgm:cxn modelId="{3BF2A6C0-7C73-4198-B333-9AE79E313E2A}" type="presOf" srcId="{439D8E31-A216-439F-99D4-B018D9B039E9}" destId="{66820431-3E0E-499D-8213-42ABA6B04178}" srcOrd="0" destOrd="0" presId="urn:microsoft.com/office/officeart/2005/8/layout/orgChart1"/>
    <dgm:cxn modelId="{57F51FC3-C5D9-404A-B944-9692CE67A27B}" srcId="{E25221EF-95A7-4C4D-989C-8A0B89BD4785}" destId="{CDDB1C20-9410-4319-8AB1-5AAA2BE2910F}" srcOrd="6" destOrd="0" parTransId="{415A8A1D-B90E-4FC5-A2BA-6C03831F6D79}" sibTransId="{D2F5B477-5649-4199-B393-6AA6269E7375}"/>
    <dgm:cxn modelId="{B34839C5-A34D-49F7-A2E4-CACD7CBE0717}" type="presOf" srcId="{7FDF0DD1-A56A-450C-B715-029F3DEFFFCB}" destId="{FF276E8B-C68D-459E-A00D-3703CD32AC24}" srcOrd="0" destOrd="0" presId="urn:microsoft.com/office/officeart/2005/8/layout/orgChart1"/>
    <dgm:cxn modelId="{F9DF55C5-A52F-43DF-A981-4F275F754327}" type="presOf" srcId="{2AEB0C04-CEBC-4259-B692-C9AD73320D03}" destId="{5C37FBCC-2ABD-4753-805E-EAFF031B0581}" srcOrd="1" destOrd="0" presId="urn:microsoft.com/office/officeart/2005/8/layout/orgChart1"/>
    <dgm:cxn modelId="{AF9141C6-34F2-4002-A3ED-47BF90F92AFC}" srcId="{42790DA6-634C-4ED6-B172-E3F50E4C7147}" destId="{E3A37FDD-C00B-44AB-AE52-13345FBEDFF3}" srcOrd="5" destOrd="0" parTransId="{6647AD62-AB2B-49D7-A965-774AE71C9E9D}" sibTransId="{91C6BB75-61BD-4339-8BE6-1A654ADBF879}"/>
    <dgm:cxn modelId="{801071C8-27E5-4766-8883-F4FA398EFE60}" type="presOf" srcId="{5EB78279-6E13-4341-8682-AC5E66852CA0}" destId="{DCD468EA-FB35-43FA-A6D0-8F914CFC896D}" srcOrd="1" destOrd="0" presId="urn:microsoft.com/office/officeart/2005/8/layout/orgChart1"/>
    <dgm:cxn modelId="{AAE2F3C9-88A8-4A77-A61D-DE316E4FB4E4}" type="presOf" srcId="{2EF5691A-46BF-41BF-ABA8-C4BDB7B47C2E}" destId="{A0708665-0BDD-4112-B9D9-F991D15E9F7E}" srcOrd="0" destOrd="0" presId="urn:microsoft.com/office/officeart/2005/8/layout/orgChart1"/>
    <dgm:cxn modelId="{D48BBBCB-747D-4198-A9EA-3B051C8FE9D7}" srcId="{0762578A-E4A5-4958-942D-0B56F473FE3E}" destId="{01CBB239-E2F7-4807-A2B6-BF2C065B7F0D}" srcOrd="1" destOrd="0" parTransId="{7A951A52-886F-4389-A260-A702B3E044F6}" sibTransId="{778A5D56-5752-4342-85A1-3E87974FFA38}"/>
    <dgm:cxn modelId="{FC8808CC-54D4-40BA-BE7A-4E5C679896B4}" type="presOf" srcId="{73A0116F-F938-4543-9821-74D25F1F982C}" destId="{74BFD8B3-8C94-43D5-AAA0-9D579116F2C6}" srcOrd="0" destOrd="0" presId="urn:microsoft.com/office/officeart/2005/8/layout/orgChart1"/>
    <dgm:cxn modelId="{B799A1D5-085E-4F05-9BE0-0BADD007A86D}" type="presOf" srcId="{6CB3E404-811F-46A4-A08F-6038692D2732}" destId="{AA6DFF96-507A-4EC4-B40D-A46151827DB6}" srcOrd="0" destOrd="0" presId="urn:microsoft.com/office/officeart/2005/8/layout/orgChart1"/>
    <dgm:cxn modelId="{84D2F5D5-EAD5-4A1C-85E2-1889257EA3CA}" srcId="{42790DA6-634C-4ED6-B172-E3F50E4C7147}" destId="{B9F019F3-FD8A-496C-AA79-951B494333C1}" srcOrd="4" destOrd="0" parTransId="{CAEAD2D0-FA37-4DF0-944A-B52DECECE65B}" sibTransId="{6503153B-1847-431A-A9FD-B5BA28A2F228}"/>
    <dgm:cxn modelId="{286F7BDB-87D2-4F60-A418-4823282CDFD1}" type="presOf" srcId="{451E40F4-3BFA-497E-B10B-E09F0B38D442}" destId="{B6FF7A41-15C3-4A21-ADE6-39BCB3F7D202}" srcOrd="0" destOrd="0" presId="urn:microsoft.com/office/officeart/2005/8/layout/orgChart1"/>
    <dgm:cxn modelId="{1E14C5DB-8F68-46DB-87D0-F491928F9ED2}" type="presOf" srcId="{592EAF7C-82C2-4473-AE9A-FA4DF01AFCC6}" destId="{84E4A6BE-15C9-4D1C-9559-CABC775BB680}" srcOrd="0" destOrd="0" presId="urn:microsoft.com/office/officeart/2005/8/layout/orgChart1"/>
    <dgm:cxn modelId="{7CD797E4-0394-4036-8757-9835C1051E15}" type="presOf" srcId="{D370BA89-02B9-428E-B0EB-37398678DAC4}" destId="{4F670112-BCDC-425E-83D8-CFB99A99850F}" srcOrd="0" destOrd="0" presId="urn:microsoft.com/office/officeart/2005/8/layout/orgChart1"/>
    <dgm:cxn modelId="{178877E9-E6FB-47F8-BEFB-3BC9C116429E}" srcId="{E25221EF-95A7-4C4D-989C-8A0B89BD4785}" destId="{2363D690-7A7C-43AE-A209-2E5EF1A1096A}" srcOrd="1" destOrd="0" parTransId="{F5D15AC8-CF35-490B-B42F-DB9C6CB322CC}" sibTransId="{FD8BA465-A243-4EAB-9EA4-342D66431471}"/>
    <dgm:cxn modelId="{445870EA-0C71-4B30-809B-363F3BCFB19C}" type="presOf" srcId="{5EB78279-6E13-4341-8682-AC5E66852CA0}" destId="{6AFF02A3-B821-4DF7-8F3B-B190D097FD29}" srcOrd="0" destOrd="0" presId="urn:microsoft.com/office/officeart/2005/8/layout/orgChart1"/>
    <dgm:cxn modelId="{559D76EB-ADAA-46BE-86AA-B26BD6D17523}" srcId="{42790DA6-634C-4ED6-B172-E3F50E4C7147}" destId="{E29E7565-93C2-456B-873F-95703D09B518}" srcOrd="3" destOrd="0" parTransId="{E45CD803-F70A-4522-9BE7-15145DACB5F7}" sibTransId="{00812B84-18E8-4B1A-BC17-641711941BBE}"/>
    <dgm:cxn modelId="{A38683EC-D1BF-4E0E-AAA7-5D89C0EB789C}" type="presOf" srcId="{3550F1C1-D592-4FD6-853C-2FE7B7677031}" destId="{852DB64C-33B7-4B0E-8D8C-3D5033BB0246}" srcOrd="0" destOrd="0" presId="urn:microsoft.com/office/officeart/2005/8/layout/orgChart1"/>
    <dgm:cxn modelId="{A2C48DEC-D8FB-4B60-8648-A7C3534545F1}" type="presOf" srcId="{0762578A-E4A5-4958-942D-0B56F473FE3E}" destId="{51274671-BF10-44A7-A318-9B944830AFC0}" srcOrd="1" destOrd="0" presId="urn:microsoft.com/office/officeart/2005/8/layout/orgChart1"/>
    <dgm:cxn modelId="{445645F0-3889-498A-AB74-51924DC27913}" type="presOf" srcId="{6E174ADB-6B33-41DA-9107-CF0537C9ABD4}" destId="{9CA3DA06-2B38-4563-9002-96F337374CAA}" srcOrd="0" destOrd="0" presId="urn:microsoft.com/office/officeart/2005/8/layout/orgChart1"/>
    <dgm:cxn modelId="{4E7F62F2-2584-4BD5-B096-C52850A75FCB}" srcId="{31A45C2F-0C97-4669-AA88-2E96D6C563F7}" destId="{7FDF0DD1-A56A-450C-B715-029F3DEFFFCB}" srcOrd="2" destOrd="0" parTransId="{6E174ADB-6B33-41DA-9107-CF0537C9ABD4}" sibTransId="{7B142DFD-C525-42FA-AC53-B0E278613DA4}"/>
    <dgm:cxn modelId="{CF1A1CF3-6224-4A8C-9ABA-68D4EDF938F3}" type="presOf" srcId="{2B20569C-D4D7-498F-9DD4-768DC87BDD15}" destId="{043A1939-5CD9-4CA0-A0DC-D9B90DE4CAD4}" srcOrd="1" destOrd="0" presId="urn:microsoft.com/office/officeart/2005/8/layout/orgChart1"/>
    <dgm:cxn modelId="{D6DD36F4-E2D8-4AE3-828D-A284CA42CA19}" type="presOf" srcId="{962BF2AE-6309-43AA-9C58-1B1C7ABADADE}" destId="{C174DCD3-7140-45F8-AF9D-55EA0A774F6F}" srcOrd="0" destOrd="0" presId="urn:microsoft.com/office/officeart/2005/8/layout/orgChart1"/>
    <dgm:cxn modelId="{52AC50F8-7F74-40D6-BCF4-B3D3F257D024}" srcId="{E25221EF-95A7-4C4D-989C-8A0B89BD4785}" destId="{2B20569C-D4D7-498F-9DD4-768DC87BDD15}" srcOrd="4" destOrd="0" parTransId="{D370BA89-02B9-428E-B0EB-37398678DAC4}" sibTransId="{2E19DF85-1675-4DAC-83A8-E6E18EE7F8D4}"/>
    <dgm:cxn modelId="{399BCDF9-157D-433A-A84A-F3B779491FDA}" type="presOf" srcId="{9EA3B70C-81F9-44D0-842E-A22AFDFBEFCB}" destId="{AACB2DF3-739D-4FFB-A3F9-F86539F47181}" srcOrd="1" destOrd="0" presId="urn:microsoft.com/office/officeart/2005/8/layout/orgChart1"/>
    <dgm:cxn modelId="{07C70FFA-D5E4-4ABD-9BD2-A8EC58CF44C5}" type="presOf" srcId="{A0C68197-6082-44E6-BAAB-7296346E4965}" destId="{199BF319-97AD-4756-BD59-8099AA8AC503}" srcOrd="0" destOrd="0" presId="urn:microsoft.com/office/officeart/2005/8/layout/orgChart1"/>
    <dgm:cxn modelId="{E1A13EFD-68C0-4BA2-BC7E-780A9399F4E4}" type="presOf" srcId="{B1165849-F26C-4D4A-83AD-DC772DA4A557}" destId="{D21B25E0-0F8A-4EB9-A907-5999BD93277C}" srcOrd="0" destOrd="0" presId="urn:microsoft.com/office/officeart/2005/8/layout/orgChart1"/>
    <dgm:cxn modelId="{99DBEEFD-1E7C-47A9-9F9E-50407E0C0BD2}" type="presOf" srcId="{FC47DDFC-7681-48AB-B279-28FC4E4C4B83}" destId="{27BD3830-22B8-4782-8142-6CF0D9B505EB}" srcOrd="0" destOrd="0" presId="urn:microsoft.com/office/officeart/2005/8/layout/orgChart1"/>
    <dgm:cxn modelId="{04EA7EFE-A1E8-410D-8D9E-8EBDAF40844F}" srcId="{FF12406E-F94F-493A-846A-5EFBE2D83631}" destId="{D244E7DA-927C-427E-81F7-1A2103F230A9}" srcOrd="2" destOrd="0" parTransId="{8AA57BB8-A16A-473F-AB41-36F97CABFE13}" sibTransId="{48B1A32F-D13A-4F51-B61C-95F09DF947B9}"/>
    <dgm:cxn modelId="{9AC0E8FE-4D38-4AB0-80B4-78AA5610CC5C}" srcId="{6CB3E404-811F-46A4-A08F-6038692D2732}" destId="{2AEB0C04-CEBC-4259-B692-C9AD73320D03}" srcOrd="0" destOrd="0" parTransId="{7EB7ECA0-C57B-4C02-A9DF-D01915F9077D}" sibTransId="{011E67D6-62F2-4F76-A23E-507DC923C5ED}"/>
    <dgm:cxn modelId="{9F39AFFF-E8CC-4D8A-8172-4AE80B086828}" srcId="{2AEB0C04-CEBC-4259-B692-C9AD73320D03}" destId="{E25221EF-95A7-4C4D-989C-8A0B89BD4785}" srcOrd="0" destOrd="0" parTransId="{00356E5F-2913-4021-99DB-B719495529D9}" sibTransId="{140FE1A7-B665-4D72-9F5E-297736E060B7}"/>
    <dgm:cxn modelId="{C3599D67-6322-469E-9F0F-76428E5984D6}" type="presParOf" srcId="{27BD3830-22B8-4782-8142-6CF0D9B505EB}" destId="{BA0B47E9-97CB-4717-97DC-957DCF81514F}" srcOrd="0" destOrd="0" presId="urn:microsoft.com/office/officeart/2005/8/layout/orgChart1"/>
    <dgm:cxn modelId="{7983EA96-231B-4BE1-A464-84863A978E7A}" type="presParOf" srcId="{BA0B47E9-97CB-4717-97DC-957DCF81514F}" destId="{B4DE1A65-30B3-4FFB-A59B-3B9DC9E5E02F}" srcOrd="0" destOrd="0" presId="urn:microsoft.com/office/officeart/2005/8/layout/orgChart1"/>
    <dgm:cxn modelId="{13FF2E31-6387-4FBA-8E34-5DCBC9D6791A}" type="presParOf" srcId="{B4DE1A65-30B3-4FFB-A59B-3B9DC9E5E02F}" destId="{AA6DFF96-507A-4EC4-B40D-A46151827DB6}" srcOrd="0" destOrd="0" presId="urn:microsoft.com/office/officeart/2005/8/layout/orgChart1"/>
    <dgm:cxn modelId="{1F5B3BA4-DD0D-4A36-AF79-1474FC97593D}" type="presParOf" srcId="{B4DE1A65-30B3-4FFB-A59B-3B9DC9E5E02F}" destId="{E9A78EA5-279E-44D9-89EA-CF189F996AF6}" srcOrd="1" destOrd="0" presId="urn:microsoft.com/office/officeart/2005/8/layout/orgChart1"/>
    <dgm:cxn modelId="{67F5FA85-B8FE-444B-9F65-C91AC7E6BCC3}" type="presParOf" srcId="{BA0B47E9-97CB-4717-97DC-957DCF81514F}" destId="{6A1240FE-C72B-4E9E-8699-C62273913330}" srcOrd="1" destOrd="0" presId="urn:microsoft.com/office/officeart/2005/8/layout/orgChart1"/>
    <dgm:cxn modelId="{4355F859-E651-4CF9-A190-114103C53812}" type="presParOf" srcId="{6A1240FE-C72B-4E9E-8699-C62273913330}" destId="{1ABFC361-E718-474A-98CE-852D50A7CE4F}" srcOrd="0" destOrd="0" presId="urn:microsoft.com/office/officeart/2005/8/layout/orgChart1"/>
    <dgm:cxn modelId="{938268DA-FBA1-4071-AEC3-F2FFFD5545E6}" type="presParOf" srcId="{6A1240FE-C72B-4E9E-8699-C62273913330}" destId="{BF9773E4-1583-4E50-804B-8FA88CF0995D}" srcOrd="1" destOrd="0" presId="urn:microsoft.com/office/officeart/2005/8/layout/orgChart1"/>
    <dgm:cxn modelId="{D0BA0EC0-DBB4-4650-BA36-3211CAA29831}" type="presParOf" srcId="{BF9773E4-1583-4E50-804B-8FA88CF0995D}" destId="{0E32A1B5-0803-4060-83D4-5FD6836CC8EF}" srcOrd="0" destOrd="0" presId="urn:microsoft.com/office/officeart/2005/8/layout/orgChart1"/>
    <dgm:cxn modelId="{3CB21AED-E3D0-48EE-9967-38C03F08977B}" type="presParOf" srcId="{0E32A1B5-0803-4060-83D4-5FD6836CC8EF}" destId="{85E1B610-FA9E-40B9-93CF-395533ECE0A3}" srcOrd="0" destOrd="0" presId="urn:microsoft.com/office/officeart/2005/8/layout/orgChart1"/>
    <dgm:cxn modelId="{3F8E0551-9909-4218-BDCE-84E88741582C}" type="presParOf" srcId="{0E32A1B5-0803-4060-83D4-5FD6836CC8EF}" destId="{5C37FBCC-2ABD-4753-805E-EAFF031B0581}" srcOrd="1" destOrd="0" presId="urn:microsoft.com/office/officeart/2005/8/layout/orgChart1"/>
    <dgm:cxn modelId="{8C7E98D2-599C-4F27-9616-FF12FAB65AFE}" type="presParOf" srcId="{BF9773E4-1583-4E50-804B-8FA88CF0995D}" destId="{D280D604-3726-479F-8553-EF03FEFD9A21}" srcOrd="1" destOrd="0" presId="urn:microsoft.com/office/officeart/2005/8/layout/orgChart1"/>
    <dgm:cxn modelId="{97FC3B8C-6CF9-4BF6-814E-15084F37F0C7}" type="presParOf" srcId="{D280D604-3726-479F-8553-EF03FEFD9A21}" destId="{A2798520-BAC5-43A0-8CE2-E3B9CADB71F6}" srcOrd="0" destOrd="0" presId="urn:microsoft.com/office/officeart/2005/8/layout/orgChart1"/>
    <dgm:cxn modelId="{D10E3675-9451-48F3-A764-16C09675CFD1}" type="presParOf" srcId="{D280D604-3726-479F-8553-EF03FEFD9A21}" destId="{7FA883F3-23AC-4983-AF2E-13CA8C4C445F}" srcOrd="1" destOrd="0" presId="urn:microsoft.com/office/officeart/2005/8/layout/orgChart1"/>
    <dgm:cxn modelId="{D3B7467B-2192-4FDB-8802-498350665040}" type="presParOf" srcId="{7FA883F3-23AC-4983-AF2E-13CA8C4C445F}" destId="{1066F6BA-4088-4C03-8232-3EBE2CB0F343}" srcOrd="0" destOrd="0" presId="urn:microsoft.com/office/officeart/2005/8/layout/orgChart1"/>
    <dgm:cxn modelId="{B3E07863-DC12-49D5-B6EB-C1CC60B1FA99}" type="presParOf" srcId="{1066F6BA-4088-4C03-8232-3EBE2CB0F343}" destId="{D1D0F8A6-9B44-4245-8D4A-916ABEDF7951}" srcOrd="0" destOrd="0" presId="urn:microsoft.com/office/officeart/2005/8/layout/orgChart1"/>
    <dgm:cxn modelId="{26C86584-7A97-48AD-80C1-8D3DBB027826}" type="presParOf" srcId="{1066F6BA-4088-4C03-8232-3EBE2CB0F343}" destId="{B1B9B139-B081-477C-AF72-4299496B35EB}" srcOrd="1" destOrd="0" presId="urn:microsoft.com/office/officeart/2005/8/layout/orgChart1"/>
    <dgm:cxn modelId="{507DDD07-88B0-4699-88A8-D7ED1B02E2AB}" type="presParOf" srcId="{7FA883F3-23AC-4983-AF2E-13CA8C4C445F}" destId="{6B9C0F01-F076-412A-93F8-C5777EBD698B}" srcOrd="1" destOrd="0" presId="urn:microsoft.com/office/officeart/2005/8/layout/orgChart1"/>
    <dgm:cxn modelId="{988E2AA6-7367-46D2-9A27-62776B78208E}" type="presParOf" srcId="{6B9C0F01-F076-412A-93F8-C5777EBD698B}" destId="{2CE841EF-E2E5-4CA4-8678-B4514816541A}" srcOrd="0" destOrd="0" presId="urn:microsoft.com/office/officeart/2005/8/layout/orgChart1"/>
    <dgm:cxn modelId="{47688B4E-5F58-4538-BC23-5B04BD2C0DCD}" type="presParOf" srcId="{6B9C0F01-F076-412A-93F8-C5777EBD698B}" destId="{3BB55EFD-E055-43AA-B273-3A54BCACB824}" srcOrd="1" destOrd="0" presId="urn:microsoft.com/office/officeart/2005/8/layout/orgChart1"/>
    <dgm:cxn modelId="{316126B3-3173-4CA4-BFFD-3259521D8292}" type="presParOf" srcId="{3BB55EFD-E055-43AA-B273-3A54BCACB824}" destId="{F175D9FE-1526-463E-ADC8-911AFE663F1D}" srcOrd="0" destOrd="0" presId="urn:microsoft.com/office/officeart/2005/8/layout/orgChart1"/>
    <dgm:cxn modelId="{8ED69E3C-AC78-4221-8180-4A4F22BA3E26}" type="presParOf" srcId="{F175D9FE-1526-463E-ADC8-911AFE663F1D}" destId="{66820431-3E0E-499D-8213-42ABA6B04178}" srcOrd="0" destOrd="0" presId="urn:microsoft.com/office/officeart/2005/8/layout/orgChart1"/>
    <dgm:cxn modelId="{6E9BB5FA-9DF4-44A7-B065-F1DFE8230E04}" type="presParOf" srcId="{F175D9FE-1526-463E-ADC8-911AFE663F1D}" destId="{114C7DC7-361D-4738-9845-D3D05C3E9B20}" srcOrd="1" destOrd="0" presId="urn:microsoft.com/office/officeart/2005/8/layout/orgChart1"/>
    <dgm:cxn modelId="{2095A389-8333-46D6-845E-6D736B8CB332}" type="presParOf" srcId="{3BB55EFD-E055-43AA-B273-3A54BCACB824}" destId="{4A86A0CD-3306-4A75-B01C-386B7B18E634}" srcOrd="1" destOrd="0" presId="urn:microsoft.com/office/officeart/2005/8/layout/orgChart1"/>
    <dgm:cxn modelId="{A0F6EE18-ED05-45A1-BECE-8A112D02B259}" type="presParOf" srcId="{3BB55EFD-E055-43AA-B273-3A54BCACB824}" destId="{027CFF73-0288-4FAD-9AAC-539808F6F905}" srcOrd="2" destOrd="0" presId="urn:microsoft.com/office/officeart/2005/8/layout/orgChart1"/>
    <dgm:cxn modelId="{38A7D427-D5DD-4274-B3EE-8F4A3BF26B37}" type="presParOf" srcId="{6B9C0F01-F076-412A-93F8-C5777EBD698B}" destId="{ED4F4D6C-E612-4B5D-A9A9-72C8095CB4A1}" srcOrd="2" destOrd="0" presId="urn:microsoft.com/office/officeart/2005/8/layout/orgChart1"/>
    <dgm:cxn modelId="{3A33B1D8-FC27-4244-BD6F-3D011D0D79F5}" type="presParOf" srcId="{6B9C0F01-F076-412A-93F8-C5777EBD698B}" destId="{B98A4F73-F9E7-4BA1-BDD9-2EA2BEC110D4}" srcOrd="3" destOrd="0" presId="urn:microsoft.com/office/officeart/2005/8/layout/orgChart1"/>
    <dgm:cxn modelId="{1C3276DD-0B72-48B7-B2B4-04B7F580C42B}" type="presParOf" srcId="{B98A4F73-F9E7-4BA1-BDD9-2EA2BEC110D4}" destId="{C539CA06-29BC-4F1E-982C-8131D90F97ED}" srcOrd="0" destOrd="0" presId="urn:microsoft.com/office/officeart/2005/8/layout/orgChart1"/>
    <dgm:cxn modelId="{F0B905FB-AD78-4B9F-A9FD-9401B63AB833}" type="presParOf" srcId="{C539CA06-29BC-4F1E-982C-8131D90F97ED}" destId="{0CA1B1B4-2A29-442D-B8D5-72CE06A8CAFB}" srcOrd="0" destOrd="0" presId="urn:microsoft.com/office/officeart/2005/8/layout/orgChart1"/>
    <dgm:cxn modelId="{64A69A60-7B35-4708-B184-705C00628121}" type="presParOf" srcId="{C539CA06-29BC-4F1E-982C-8131D90F97ED}" destId="{8CCFE43F-5D45-4E30-A460-763250DF7471}" srcOrd="1" destOrd="0" presId="urn:microsoft.com/office/officeart/2005/8/layout/orgChart1"/>
    <dgm:cxn modelId="{EDCC57C4-F25E-4BE9-8BDE-9B7B7C84C0CB}" type="presParOf" srcId="{B98A4F73-F9E7-4BA1-BDD9-2EA2BEC110D4}" destId="{E07D04B2-956C-436F-97FB-6F2C40F75089}" srcOrd="1" destOrd="0" presId="urn:microsoft.com/office/officeart/2005/8/layout/orgChart1"/>
    <dgm:cxn modelId="{2A7DAA0A-6D1F-4F2C-9664-C4870484CAE0}" type="presParOf" srcId="{B98A4F73-F9E7-4BA1-BDD9-2EA2BEC110D4}" destId="{D75E01D4-9AA3-4C37-8207-715C6506C7AA}" srcOrd="2" destOrd="0" presId="urn:microsoft.com/office/officeart/2005/8/layout/orgChart1"/>
    <dgm:cxn modelId="{ADDB7EA2-569B-47EB-8554-5C2E33B5F462}" type="presParOf" srcId="{6B9C0F01-F076-412A-93F8-C5777EBD698B}" destId="{579347FF-5234-447A-B3BB-FC3A30949BC7}" srcOrd="4" destOrd="0" presId="urn:microsoft.com/office/officeart/2005/8/layout/orgChart1"/>
    <dgm:cxn modelId="{2ABE0232-B092-4683-91A9-EACB7A6E84D3}" type="presParOf" srcId="{6B9C0F01-F076-412A-93F8-C5777EBD698B}" destId="{A4C8C240-7799-4E10-A224-627F42F84A06}" srcOrd="5" destOrd="0" presId="urn:microsoft.com/office/officeart/2005/8/layout/orgChart1"/>
    <dgm:cxn modelId="{599DADD3-3A93-4C92-B456-17ECC10FB8C6}" type="presParOf" srcId="{A4C8C240-7799-4E10-A224-627F42F84A06}" destId="{60B53EF3-F659-4686-9784-F90C30D875B6}" srcOrd="0" destOrd="0" presId="urn:microsoft.com/office/officeart/2005/8/layout/orgChart1"/>
    <dgm:cxn modelId="{A92B7610-8221-40E6-A485-227ED24CD2E1}" type="presParOf" srcId="{60B53EF3-F659-4686-9784-F90C30D875B6}" destId="{9762C565-3E5C-4745-BDDE-BE33B12B44A4}" srcOrd="0" destOrd="0" presId="urn:microsoft.com/office/officeart/2005/8/layout/orgChart1"/>
    <dgm:cxn modelId="{006630FF-72D0-4D44-8FB3-51E3BF2CD5B9}" type="presParOf" srcId="{60B53EF3-F659-4686-9784-F90C30D875B6}" destId="{DFCAA8F7-A07C-491C-BEF2-7441B35D8DEE}" srcOrd="1" destOrd="0" presId="urn:microsoft.com/office/officeart/2005/8/layout/orgChart1"/>
    <dgm:cxn modelId="{2BDE23E1-20DF-49E6-B3D5-5791D8A2DFE2}" type="presParOf" srcId="{A4C8C240-7799-4E10-A224-627F42F84A06}" destId="{48E5FF63-0F86-4320-BF72-CBFA0436848C}" srcOrd="1" destOrd="0" presId="urn:microsoft.com/office/officeart/2005/8/layout/orgChart1"/>
    <dgm:cxn modelId="{49F3A18F-9CA4-4D0F-A4DC-8B2D98FECB3A}" type="presParOf" srcId="{A4C8C240-7799-4E10-A224-627F42F84A06}" destId="{8CE5584E-A57F-4E64-8FA6-BDCDB9F09867}" srcOrd="2" destOrd="0" presId="urn:microsoft.com/office/officeart/2005/8/layout/orgChart1"/>
    <dgm:cxn modelId="{F9825CE6-33D0-45C3-92F8-E44209AB4391}" type="presParOf" srcId="{6B9C0F01-F076-412A-93F8-C5777EBD698B}" destId="{0E8ECA0B-29C8-46A0-87BF-39EB62CE40AA}" srcOrd="6" destOrd="0" presId="urn:microsoft.com/office/officeart/2005/8/layout/orgChart1"/>
    <dgm:cxn modelId="{36E132A3-47E9-4B73-8324-D3C062442691}" type="presParOf" srcId="{6B9C0F01-F076-412A-93F8-C5777EBD698B}" destId="{C657BC19-3336-4EA2-9831-A0D9189A0A7A}" srcOrd="7" destOrd="0" presId="urn:microsoft.com/office/officeart/2005/8/layout/orgChart1"/>
    <dgm:cxn modelId="{C6D26120-25AF-4814-A7E8-8332C56C2C09}" type="presParOf" srcId="{C657BC19-3336-4EA2-9831-A0D9189A0A7A}" destId="{3AF878ED-73A4-4131-861D-259C8186566E}" srcOrd="0" destOrd="0" presId="urn:microsoft.com/office/officeart/2005/8/layout/orgChart1"/>
    <dgm:cxn modelId="{020FFDBF-3F24-469C-8933-02AE3E657273}" type="presParOf" srcId="{3AF878ED-73A4-4131-861D-259C8186566E}" destId="{9384050C-373E-4E9C-BEF1-5DE7EE77092F}" srcOrd="0" destOrd="0" presId="urn:microsoft.com/office/officeart/2005/8/layout/orgChart1"/>
    <dgm:cxn modelId="{4D6D2CBC-7E1C-4ABD-B8D1-9A41AF6A85A7}" type="presParOf" srcId="{3AF878ED-73A4-4131-861D-259C8186566E}" destId="{73D06DDC-492B-4EDF-894D-EFFEF1EE37F5}" srcOrd="1" destOrd="0" presId="urn:microsoft.com/office/officeart/2005/8/layout/orgChart1"/>
    <dgm:cxn modelId="{D83DB1C5-4BA3-4FE9-B66B-D67800575C2B}" type="presParOf" srcId="{C657BC19-3336-4EA2-9831-A0D9189A0A7A}" destId="{7D7C1250-6567-4EC8-AC14-C3A2F4DE0741}" srcOrd="1" destOrd="0" presId="urn:microsoft.com/office/officeart/2005/8/layout/orgChart1"/>
    <dgm:cxn modelId="{20CEA6D5-38E1-4209-8F4E-717C5A07B725}" type="presParOf" srcId="{C657BC19-3336-4EA2-9831-A0D9189A0A7A}" destId="{7D32F6C4-83CA-44BB-B3BE-096E71324C76}" srcOrd="2" destOrd="0" presId="urn:microsoft.com/office/officeart/2005/8/layout/orgChart1"/>
    <dgm:cxn modelId="{93475C49-8D3F-457C-8312-10A916D6A0F8}" type="presParOf" srcId="{6B9C0F01-F076-412A-93F8-C5777EBD698B}" destId="{4F670112-BCDC-425E-83D8-CFB99A99850F}" srcOrd="8" destOrd="0" presId="urn:microsoft.com/office/officeart/2005/8/layout/orgChart1"/>
    <dgm:cxn modelId="{2D017A31-AE3A-4749-9123-341EC7CC6FEA}" type="presParOf" srcId="{6B9C0F01-F076-412A-93F8-C5777EBD698B}" destId="{ACB77DA0-CE93-4C7F-AB5F-3A38C561F89E}" srcOrd="9" destOrd="0" presId="urn:microsoft.com/office/officeart/2005/8/layout/orgChart1"/>
    <dgm:cxn modelId="{720DF55D-2A07-4396-9419-41C9762510D7}" type="presParOf" srcId="{ACB77DA0-CE93-4C7F-AB5F-3A38C561F89E}" destId="{DA8F36E9-F1F3-4EBE-B8D4-FC908B8ACE91}" srcOrd="0" destOrd="0" presId="urn:microsoft.com/office/officeart/2005/8/layout/orgChart1"/>
    <dgm:cxn modelId="{01485FB4-9083-4F3A-BF82-819D150D872D}" type="presParOf" srcId="{DA8F36E9-F1F3-4EBE-B8D4-FC908B8ACE91}" destId="{D376B6C2-03D0-40E0-9B0F-211CE68882BE}" srcOrd="0" destOrd="0" presId="urn:microsoft.com/office/officeart/2005/8/layout/orgChart1"/>
    <dgm:cxn modelId="{07E94D85-1168-43F8-871E-EEB60BD83AF8}" type="presParOf" srcId="{DA8F36E9-F1F3-4EBE-B8D4-FC908B8ACE91}" destId="{043A1939-5CD9-4CA0-A0DC-D9B90DE4CAD4}" srcOrd="1" destOrd="0" presId="urn:microsoft.com/office/officeart/2005/8/layout/orgChart1"/>
    <dgm:cxn modelId="{6BF8883D-077E-49BC-9569-5EC7054E0565}" type="presParOf" srcId="{ACB77DA0-CE93-4C7F-AB5F-3A38C561F89E}" destId="{10AB88A1-A965-408A-8070-8CE024824DEA}" srcOrd="1" destOrd="0" presId="urn:microsoft.com/office/officeart/2005/8/layout/orgChart1"/>
    <dgm:cxn modelId="{015F1444-68B4-4532-A781-7D64DC24485E}" type="presParOf" srcId="{ACB77DA0-CE93-4C7F-AB5F-3A38C561F89E}" destId="{7D7E303C-91D9-41F4-BCD8-EB724869B45B}" srcOrd="2" destOrd="0" presId="urn:microsoft.com/office/officeart/2005/8/layout/orgChart1"/>
    <dgm:cxn modelId="{04F5704E-DD35-4EFF-8241-81035A301111}" type="presParOf" srcId="{6B9C0F01-F076-412A-93F8-C5777EBD698B}" destId="{A0708665-0BDD-4112-B9D9-F991D15E9F7E}" srcOrd="10" destOrd="0" presId="urn:microsoft.com/office/officeart/2005/8/layout/orgChart1"/>
    <dgm:cxn modelId="{848C4C91-F2C0-463F-B7C5-F3BA927B836A}" type="presParOf" srcId="{6B9C0F01-F076-412A-93F8-C5777EBD698B}" destId="{0184E424-026A-4D74-AC01-57CBDE887F83}" srcOrd="11" destOrd="0" presId="urn:microsoft.com/office/officeart/2005/8/layout/orgChart1"/>
    <dgm:cxn modelId="{6CDD17A3-AA6B-45E7-8FF6-F49338BBF564}" type="presParOf" srcId="{0184E424-026A-4D74-AC01-57CBDE887F83}" destId="{A6B60FD8-800E-4895-839F-8652BA0BE269}" srcOrd="0" destOrd="0" presId="urn:microsoft.com/office/officeart/2005/8/layout/orgChart1"/>
    <dgm:cxn modelId="{D3107A61-BA54-4AF3-8DA2-C27449223197}" type="presParOf" srcId="{A6B60FD8-800E-4895-839F-8652BA0BE269}" destId="{C5A20A47-B01D-4B2C-87FE-22A7F9AF653C}" srcOrd="0" destOrd="0" presId="urn:microsoft.com/office/officeart/2005/8/layout/orgChart1"/>
    <dgm:cxn modelId="{948F81E1-91B1-4DC3-8D77-87DC5D5B1BD6}" type="presParOf" srcId="{A6B60FD8-800E-4895-839F-8652BA0BE269}" destId="{2B8643DA-87B1-4ECF-AEC4-980204F9B2F0}" srcOrd="1" destOrd="0" presId="urn:microsoft.com/office/officeart/2005/8/layout/orgChart1"/>
    <dgm:cxn modelId="{300D3273-C408-4225-88DB-227E5D27A02A}" type="presParOf" srcId="{0184E424-026A-4D74-AC01-57CBDE887F83}" destId="{D3979C48-B219-4FAD-A9E7-6168CAF7AAAC}" srcOrd="1" destOrd="0" presId="urn:microsoft.com/office/officeart/2005/8/layout/orgChart1"/>
    <dgm:cxn modelId="{23E8A0F0-36B8-42B0-825F-275059735849}" type="presParOf" srcId="{0184E424-026A-4D74-AC01-57CBDE887F83}" destId="{7EFDA2C9-1001-4B7F-98E1-2EE9893C3A43}" srcOrd="2" destOrd="0" presId="urn:microsoft.com/office/officeart/2005/8/layout/orgChart1"/>
    <dgm:cxn modelId="{43ABDDBD-0DD9-4601-883E-C9F9827925B3}" type="presParOf" srcId="{6B9C0F01-F076-412A-93F8-C5777EBD698B}" destId="{E390551E-9753-4B8E-B8D1-5FD13B430121}" srcOrd="12" destOrd="0" presId="urn:microsoft.com/office/officeart/2005/8/layout/orgChart1"/>
    <dgm:cxn modelId="{6D2A518E-A5F8-4036-A1D1-405EC91905C0}" type="presParOf" srcId="{6B9C0F01-F076-412A-93F8-C5777EBD698B}" destId="{4E4B1B36-B870-40A2-BD34-16250E1F9224}" srcOrd="13" destOrd="0" presId="urn:microsoft.com/office/officeart/2005/8/layout/orgChart1"/>
    <dgm:cxn modelId="{6832FB0D-7188-4CCB-9757-FF9B0E720FB8}" type="presParOf" srcId="{4E4B1B36-B870-40A2-BD34-16250E1F9224}" destId="{F5004C56-B356-475F-9E74-ABFBE564AE67}" srcOrd="0" destOrd="0" presId="urn:microsoft.com/office/officeart/2005/8/layout/orgChart1"/>
    <dgm:cxn modelId="{019C1BA0-35CD-4F8E-ABD3-6A63E125A58D}" type="presParOf" srcId="{F5004C56-B356-475F-9E74-ABFBE564AE67}" destId="{689702DA-857C-4D81-ADC0-CC62ACF7767C}" srcOrd="0" destOrd="0" presId="urn:microsoft.com/office/officeart/2005/8/layout/orgChart1"/>
    <dgm:cxn modelId="{28B9E600-E778-4FF9-BEDF-BA66160FC107}" type="presParOf" srcId="{F5004C56-B356-475F-9E74-ABFBE564AE67}" destId="{D3FCDADC-4DA4-4F97-9FB8-6B131A128395}" srcOrd="1" destOrd="0" presId="urn:microsoft.com/office/officeart/2005/8/layout/orgChart1"/>
    <dgm:cxn modelId="{E2A66BAB-66C2-4FEB-85BC-0254E0E95565}" type="presParOf" srcId="{4E4B1B36-B870-40A2-BD34-16250E1F9224}" destId="{52335D6E-3CC1-4862-A46C-5495AD7B3B6D}" srcOrd="1" destOrd="0" presId="urn:microsoft.com/office/officeart/2005/8/layout/orgChart1"/>
    <dgm:cxn modelId="{7682B828-A7C0-412B-B9F3-88AE98F00F63}" type="presParOf" srcId="{4E4B1B36-B870-40A2-BD34-16250E1F9224}" destId="{CAB04B82-C9E8-4AEA-BC3B-FAE18A09C89D}" srcOrd="2" destOrd="0" presId="urn:microsoft.com/office/officeart/2005/8/layout/orgChart1"/>
    <dgm:cxn modelId="{CDFA83E4-ABD7-4FE8-876F-3EE03A6AB71F}" type="presParOf" srcId="{7FA883F3-23AC-4983-AF2E-13CA8C4C445F}" destId="{50DD7CA1-99A4-44CE-9FCB-E008D3A0DBA7}" srcOrd="2" destOrd="0" presId="urn:microsoft.com/office/officeart/2005/8/layout/orgChart1"/>
    <dgm:cxn modelId="{D7D70FC6-E5FB-43BE-9240-DE777804E4A1}" type="presParOf" srcId="{D280D604-3726-479F-8553-EF03FEFD9A21}" destId="{7ED73A13-B8BB-42D3-9FEA-EB168A00D782}" srcOrd="2" destOrd="0" presId="urn:microsoft.com/office/officeart/2005/8/layout/orgChart1"/>
    <dgm:cxn modelId="{81EEDFAD-342C-43B4-8CC6-4141C2A0070D}" type="presParOf" srcId="{D280D604-3726-479F-8553-EF03FEFD9A21}" destId="{13A7E381-C1B0-4E2C-A15C-B51F00F4712B}" srcOrd="3" destOrd="0" presId="urn:microsoft.com/office/officeart/2005/8/layout/orgChart1"/>
    <dgm:cxn modelId="{502E990A-20E9-4B46-8647-9237B3414573}" type="presParOf" srcId="{13A7E381-C1B0-4E2C-A15C-B51F00F4712B}" destId="{DCE18232-81DC-47C5-93EB-4ACDCCA9073B}" srcOrd="0" destOrd="0" presId="urn:microsoft.com/office/officeart/2005/8/layout/orgChart1"/>
    <dgm:cxn modelId="{3FD121A3-39F7-4E44-BCED-40DCA93F1D45}" type="presParOf" srcId="{DCE18232-81DC-47C5-93EB-4ACDCCA9073B}" destId="{253A0772-D714-4E93-8E68-54AF89DB40C7}" srcOrd="0" destOrd="0" presId="urn:microsoft.com/office/officeart/2005/8/layout/orgChart1"/>
    <dgm:cxn modelId="{4D51F6C5-7898-4378-9441-DF36B0038CF0}" type="presParOf" srcId="{DCE18232-81DC-47C5-93EB-4ACDCCA9073B}" destId="{50EF9E78-F9D3-4CE0-8382-B5F8794B6744}" srcOrd="1" destOrd="0" presId="urn:microsoft.com/office/officeart/2005/8/layout/orgChart1"/>
    <dgm:cxn modelId="{EECEB5AE-2CDF-4935-B66C-D047C128F914}" type="presParOf" srcId="{13A7E381-C1B0-4E2C-A15C-B51F00F4712B}" destId="{0F3D898F-53A8-4A82-BD82-B049E8B1639D}" srcOrd="1" destOrd="0" presId="urn:microsoft.com/office/officeart/2005/8/layout/orgChart1"/>
    <dgm:cxn modelId="{26F829E7-97F7-435C-BCAF-343EA815098E}" type="presParOf" srcId="{0F3D898F-53A8-4A82-BD82-B049E8B1639D}" destId="{7796607F-9E6D-4684-92FF-87A4B77CD73B}" srcOrd="0" destOrd="0" presId="urn:microsoft.com/office/officeart/2005/8/layout/orgChart1"/>
    <dgm:cxn modelId="{5AA7503D-8245-4C64-AD65-6C8C3EA18058}" type="presParOf" srcId="{0F3D898F-53A8-4A82-BD82-B049E8B1639D}" destId="{A7DF03E6-5221-4218-9693-B0FAEC7535D3}" srcOrd="1" destOrd="0" presId="urn:microsoft.com/office/officeart/2005/8/layout/orgChart1"/>
    <dgm:cxn modelId="{F72C90F4-2AF0-4E04-8DC3-79F770FD9D3B}" type="presParOf" srcId="{A7DF03E6-5221-4218-9693-B0FAEC7535D3}" destId="{B2E8CFB5-B0DD-4FD7-BCB5-180EEAFCD0BD}" srcOrd="0" destOrd="0" presId="urn:microsoft.com/office/officeart/2005/8/layout/orgChart1"/>
    <dgm:cxn modelId="{1E43C735-AF41-4849-AAF7-3F2CECDB3761}" type="presParOf" srcId="{B2E8CFB5-B0DD-4FD7-BCB5-180EEAFCD0BD}" destId="{9A8F278C-498F-4AD4-873C-62F7471C0081}" srcOrd="0" destOrd="0" presId="urn:microsoft.com/office/officeart/2005/8/layout/orgChart1"/>
    <dgm:cxn modelId="{F0AEF012-D39F-4D30-B6E2-3CD5EE2D642A}" type="presParOf" srcId="{B2E8CFB5-B0DD-4FD7-BCB5-180EEAFCD0BD}" destId="{01616BB2-D653-44C6-858F-2D6C114A7C93}" srcOrd="1" destOrd="0" presId="urn:microsoft.com/office/officeart/2005/8/layout/orgChart1"/>
    <dgm:cxn modelId="{F559A360-5FD1-47EA-AA04-795AA97C71DA}" type="presParOf" srcId="{A7DF03E6-5221-4218-9693-B0FAEC7535D3}" destId="{8F141406-D987-46CB-A0A3-A29C34A9435E}" srcOrd="1" destOrd="0" presId="urn:microsoft.com/office/officeart/2005/8/layout/orgChart1"/>
    <dgm:cxn modelId="{36A1AECE-871C-4EB8-8E0C-F3DFD182E92E}" type="presParOf" srcId="{A7DF03E6-5221-4218-9693-B0FAEC7535D3}" destId="{2CA435C6-3B13-40E9-9259-BA2F78181EC1}" srcOrd="2" destOrd="0" presId="urn:microsoft.com/office/officeart/2005/8/layout/orgChart1"/>
    <dgm:cxn modelId="{E6214F5A-071C-47BD-B5A6-25564D25FCB9}" type="presParOf" srcId="{0F3D898F-53A8-4A82-BD82-B049E8B1639D}" destId="{D21B25E0-0F8A-4EB9-A907-5999BD93277C}" srcOrd="2" destOrd="0" presId="urn:microsoft.com/office/officeart/2005/8/layout/orgChart1"/>
    <dgm:cxn modelId="{8D1037E1-2EBC-47F8-B820-46730E84494F}" type="presParOf" srcId="{0F3D898F-53A8-4A82-BD82-B049E8B1639D}" destId="{7A3800D6-9DD0-4644-9FC6-FFEFE2114283}" srcOrd="3" destOrd="0" presId="urn:microsoft.com/office/officeart/2005/8/layout/orgChart1"/>
    <dgm:cxn modelId="{7EA447A9-955E-4582-9118-CC592B510E9F}" type="presParOf" srcId="{7A3800D6-9DD0-4644-9FC6-FFEFE2114283}" destId="{DBE84E85-2862-4DFA-B3DE-4D9B53035926}" srcOrd="0" destOrd="0" presId="urn:microsoft.com/office/officeart/2005/8/layout/orgChart1"/>
    <dgm:cxn modelId="{BF2EC7AB-33F3-4067-902D-5C28146986BC}" type="presParOf" srcId="{DBE84E85-2862-4DFA-B3DE-4D9B53035926}" destId="{199BF319-97AD-4756-BD59-8099AA8AC503}" srcOrd="0" destOrd="0" presId="urn:microsoft.com/office/officeart/2005/8/layout/orgChart1"/>
    <dgm:cxn modelId="{B860B504-F677-43EE-8E6E-2AA0858454FA}" type="presParOf" srcId="{DBE84E85-2862-4DFA-B3DE-4D9B53035926}" destId="{B8BF25CF-88ED-44AB-BC34-EA9BCA197392}" srcOrd="1" destOrd="0" presId="urn:microsoft.com/office/officeart/2005/8/layout/orgChart1"/>
    <dgm:cxn modelId="{64F2F58A-019D-47E0-AF29-D448B0921E6C}" type="presParOf" srcId="{7A3800D6-9DD0-4644-9FC6-FFEFE2114283}" destId="{EE0AF217-3EF7-4D21-944A-1C2E4A389852}" srcOrd="1" destOrd="0" presId="urn:microsoft.com/office/officeart/2005/8/layout/orgChart1"/>
    <dgm:cxn modelId="{C91BC477-AB1C-4B19-8664-076F41FAC92F}" type="presParOf" srcId="{7A3800D6-9DD0-4644-9FC6-FFEFE2114283}" destId="{84FD6140-72F5-42CA-AB32-FF95FE4A50E1}" srcOrd="2" destOrd="0" presId="urn:microsoft.com/office/officeart/2005/8/layout/orgChart1"/>
    <dgm:cxn modelId="{F0D227A5-6C7E-4976-9B52-048E3B04F07B}" type="presParOf" srcId="{0F3D898F-53A8-4A82-BD82-B049E8B1639D}" destId="{D860E333-8FFD-437B-A930-3C4807FE1609}" srcOrd="4" destOrd="0" presId="urn:microsoft.com/office/officeart/2005/8/layout/orgChart1"/>
    <dgm:cxn modelId="{14DDBCA8-3199-445D-9786-DF4B28361776}" type="presParOf" srcId="{0F3D898F-53A8-4A82-BD82-B049E8B1639D}" destId="{2FF740E2-2BA1-4438-839C-68183E6A167A}" srcOrd="5" destOrd="0" presId="urn:microsoft.com/office/officeart/2005/8/layout/orgChart1"/>
    <dgm:cxn modelId="{9B886D25-F158-4366-8C7D-31D294030123}" type="presParOf" srcId="{2FF740E2-2BA1-4438-839C-68183E6A167A}" destId="{DE769516-99B4-4319-87BD-872D8F1EAB13}" srcOrd="0" destOrd="0" presId="urn:microsoft.com/office/officeart/2005/8/layout/orgChart1"/>
    <dgm:cxn modelId="{CED1B4DE-2F0C-4918-AAA5-396FBBAFAD51}" type="presParOf" srcId="{DE769516-99B4-4319-87BD-872D8F1EAB13}" destId="{115AAF6D-5E7B-4D11-8F82-520D6B19B255}" srcOrd="0" destOrd="0" presId="urn:microsoft.com/office/officeart/2005/8/layout/orgChart1"/>
    <dgm:cxn modelId="{DFEC5189-7F79-446E-821D-ACC5DF1DBE51}" type="presParOf" srcId="{DE769516-99B4-4319-87BD-872D8F1EAB13}" destId="{CD3C1A97-6481-410B-B693-ECE39ED479EC}" srcOrd="1" destOrd="0" presId="urn:microsoft.com/office/officeart/2005/8/layout/orgChart1"/>
    <dgm:cxn modelId="{56A5BB08-E670-4C57-B008-2BABA4897EB6}" type="presParOf" srcId="{2FF740E2-2BA1-4438-839C-68183E6A167A}" destId="{4A2CD05B-1CA5-4348-925F-AC291C94BEA6}" srcOrd="1" destOrd="0" presId="urn:microsoft.com/office/officeart/2005/8/layout/orgChart1"/>
    <dgm:cxn modelId="{89054DE5-B89F-474D-B6CC-0190BBE71D93}" type="presParOf" srcId="{2FF740E2-2BA1-4438-839C-68183E6A167A}" destId="{F12AC846-7F55-464B-AC1D-874DAAA6D909}" srcOrd="2" destOrd="0" presId="urn:microsoft.com/office/officeart/2005/8/layout/orgChart1"/>
    <dgm:cxn modelId="{AC6867CB-36C9-4056-BBD8-C4F4FADB781A}" type="presParOf" srcId="{0F3D898F-53A8-4A82-BD82-B049E8B1639D}" destId="{05930D64-7B63-4A14-856D-B7CFEF5D38E5}" srcOrd="6" destOrd="0" presId="urn:microsoft.com/office/officeart/2005/8/layout/orgChart1"/>
    <dgm:cxn modelId="{F991D4F0-98BE-41BD-9A98-9F07ABFAB22B}" type="presParOf" srcId="{0F3D898F-53A8-4A82-BD82-B049E8B1639D}" destId="{BCCEE6E2-624A-4209-B76D-ACF82D558F87}" srcOrd="7" destOrd="0" presId="urn:microsoft.com/office/officeart/2005/8/layout/orgChart1"/>
    <dgm:cxn modelId="{942D8E7C-2DF7-407C-A81C-B025364C1431}" type="presParOf" srcId="{BCCEE6E2-624A-4209-B76D-ACF82D558F87}" destId="{111547FC-3357-4CB1-83B5-B04823C46BA3}" srcOrd="0" destOrd="0" presId="urn:microsoft.com/office/officeart/2005/8/layout/orgChart1"/>
    <dgm:cxn modelId="{0A20D58C-F6A2-44F9-A528-31F67374608A}" type="presParOf" srcId="{111547FC-3357-4CB1-83B5-B04823C46BA3}" destId="{F0907510-574D-4446-BC39-192FEA95D19C}" srcOrd="0" destOrd="0" presId="urn:microsoft.com/office/officeart/2005/8/layout/orgChart1"/>
    <dgm:cxn modelId="{05F22EC8-87E3-498C-A0F5-6CDC18127BFC}" type="presParOf" srcId="{111547FC-3357-4CB1-83B5-B04823C46BA3}" destId="{9051D920-8DA1-4D86-B431-A7FE69A7CFB1}" srcOrd="1" destOrd="0" presId="urn:microsoft.com/office/officeart/2005/8/layout/orgChart1"/>
    <dgm:cxn modelId="{E9858CB6-4790-40CB-BF6A-235ECDDB21C0}" type="presParOf" srcId="{BCCEE6E2-624A-4209-B76D-ACF82D558F87}" destId="{F20E52E6-290B-4A4D-A5CF-BFBC56884916}" srcOrd="1" destOrd="0" presId="urn:microsoft.com/office/officeart/2005/8/layout/orgChart1"/>
    <dgm:cxn modelId="{307B6180-E893-4B4F-894B-F53FBC91E057}" type="presParOf" srcId="{BCCEE6E2-624A-4209-B76D-ACF82D558F87}" destId="{17B951CA-8555-4289-B563-51554CB54C93}" srcOrd="2" destOrd="0" presId="urn:microsoft.com/office/officeart/2005/8/layout/orgChart1"/>
    <dgm:cxn modelId="{EAD9EF2D-D5AB-4EEE-A26F-93CF5EA11F67}" type="presParOf" srcId="{13A7E381-C1B0-4E2C-A15C-B51F00F4712B}" destId="{457A917D-DE48-4DD5-8A34-442C658E8D99}" srcOrd="2" destOrd="0" presId="urn:microsoft.com/office/officeart/2005/8/layout/orgChart1"/>
    <dgm:cxn modelId="{4F93914C-B430-415B-BAFD-03C9626A8E60}" type="presParOf" srcId="{BF9773E4-1583-4E50-804B-8FA88CF0995D}" destId="{E652EB76-1C6E-4C4E-BF2C-B368861F5B1B}" srcOrd="2" destOrd="0" presId="urn:microsoft.com/office/officeart/2005/8/layout/orgChart1"/>
    <dgm:cxn modelId="{8B5324D7-B778-4DC0-AD1C-3E67AE7EFD93}" type="presParOf" srcId="{6A1240FE-C72B-4E9E-8699-C62273913330}" destId="{81F097B4-595B-446D-B022-67734115FB26}" srcOrd="2" destOrd="0" presId="urn:microsoft.com/office/officeart/2005/8/layout/orgChart1"/>
    <dgm:cxn modelId="{AAD851F7-3280-4CB4-B58A-06A80A1B6482}" type="presParOf" srcId="{6A1240FE-C72B-4E9E-8699-C62273913330}" destId="{AF9EA7A7-899D-458F-A58F-69939D524FD6}" srcOrd="3" destOrd="0" presId="urn:microsoft.com/office/officeart/2005/8/layout/orgChart1"/>
    <dgm:cxn modelId="{CFDA87C2-A585-4841-9F1C-C9171BD38BC8}" type="presParOf" srcId="{AF9EA7A7-899D-458F-A58F-69939D524FD6}" destId="{08817A7F-30A7-4859-9BDE-FE0B3CFC6032}" srcOrd="0" destOrd="0" presId="urn:microsoft.com/office/officeart/2005/8/layout/orgChart1"/>
    <dgm:cxn modelId="{2E6D4785-9FB3-474F-A004-3D9F7462D89F}" type="presParOf" srcId="{08817A7F-30A7-4859-9BDE-FE0B3CFC6032}" destId="{9634ADE1-08BA-4A40-9915-A95683C78B9A}" srcOrd="0" destOrd="0" presId="urn:microsoft.com/office/officeart/2005/8/layout/orgChart1"/>
    <dgm:cxn modelId="{520A866C-0081-40D4-953E-5181C05BAE01}" type="presParOf" srcId="{08817A7F-30A7-4859-9BDE-FE0B3CFC6032}" destId="{AACB2DF3-739D-4FFB-A3F9-F86539F47181}" srcOrd="1" destOrd="0" presId="urn:microsoft.com/office/officeart/2005/8/layout/orgChart1"/>
    <dgm:cxn modelId="{991E0EA8-375B-42EF-9420-C8A335D7C585}" type="presParOf" srcId="{AF9EA7A7-899D-458F-A58F-69939D524FD6}" destId="{BCD5E4E1-B071-4623-B150-0142B2954DCB}" srcOrd="1" destOrd="0" presId="urn:microsoft.com/office/officeart/2005/8/layout/orgChart1"/>
    <dgm:cxn modelId="{BBA2A040-CDCE-4F09-BC77-F91736083929}" type="presParOf" srcId="{BCD5E4E1-B071-4623-B150-0142B2954DCB}" destId="{B6FF7A41-15C3-4A21-ADE6-39BCB3F7D202}" srcOrd="0" destOrd="0" presId="urn:microsoft.com/office/officeart/2005/8/layout/orgChart1"/>
    <dgm:cxn modelId="{5EAA26A0-4C21-47D5-B47D-ACAADB71EF01}" type="presParOf" srcId="{BCD5E4E1-B071-4623-B150-0142B2954DCB}" destId="{0D96C103-7AB3-480E-87CC-F89459124B24}" srcOrd="1" destOrd="0" presId="urn:microsoft.com/office/officeart/2005/8/layout/orgChart1"/>
    <dgm:cxn modelId="{43FA0117-9980-4B5A-9932-0166B4236DC0}" type="presParOf" srcId="{0D96C103-7AB3-480E-87CC-F89459124B24}" destId="{81D9C38C-A82F-4D5A-8612-E4F23E7B3AE1}" srcOrd="0" destOrd="0" presId="urn:microsoft.com/office/officeart/2005/8/layout/orgChart1"/>
    <dgm:cxn modelId="{69E0A5E6-0692-46BA-A4A7-C27C4945D949}" type="presParOf" srcId="{81D9C38C-A82F-4D5A-8612-E4F23E7B3AE1}" destId="{68BF6BB9-9220-40A2-9525-CFD3CCE023AE}" srcOrd="0" destOrd="0" presId="urn:microsoft.com/office/officeart/2005/8/layout/orgChart1"/>
    <dgm:cxn modelId="{6982E1D4-47F0-44F7-B370-09A654155FE1}" type="presParOf" srcId="{81D9C38C-A82F-4D5A-8612-E4F23E7B3AE1}" destId="{2FDAC750-B13D-4F24-B8D0-FDD163FCACC3}" srcOrd="1" destOrd="0" presId="urn:microsoft.com/office/officeart/2005/8/layout/orgChart1"/>
    <dgm:cxn modelId="{ED79CE42-1733-4271-B4E0-DA7E1A14A26A}" type="presParOf" srcId="{0D96C103-7AB3-480E-87CC-F89459124B24}" destId="{BB532BBE-5C0D-4E69-9C54-EA39EA8B53C9}" srcOrd="1" destOrd="0" presId="urn:microsoft.com/office/officeart/2005/8/layout/orgChart1"/>
    <dgm:cxn modelId="{C166D3F7-E53A-4D07-9259-5AD86F71FF56}" type="presParOf" srcId="{BB532BBE-5C0D-4E69-9C54-EA39EA8B53C9}" destId="{598DE1B5-8652-45E0-A613-51940C3561AB}" srcOrd="0" destOrd="0" presId="urn:microsoft.com/office/officeart/2005/8/layout/orgChart1"/>
    <dgm:cxn modelId="{F38BCC39-FF78-460F-B33B-B5F21B9FC942}" type="presParOf" srcId="{BB532BBE-5C0D-4E69-9C54-EA39EA8B53C9}" destId="{3F21F0F9-CD1A-4F0E-8650-2793085640D3}" srcOrd="1" destOrd="0" presId="urn:microsoft.com/office/officeart/2005/8/layout/orgChart1"/>
    <dgm:cxn modelId="{3F44953A-AB11-4136-9E0F-D0C653F426F3}" type="presParOf" srcId="{3F21F0F9-CD1A-4F0E-8650-2793085640D3}" destId="{EBEE40E4-197C-4681-AA9E-643803D8C00E}" srcOrd="0" destOrd="0" presId="urn:microsoft.com/office/officeart/2005/8/layout/orgChart1"/>
    <dgm:cxn modelId="{2619D547-B721-4D37-BF54-E5BA3C88D352}" type="presParOf" srcId="{EBEE40E4-197C-4681-AA9E-643803D8C00E}" destId="{9CE71338-5F26-4224-85F7-BFD96B9AE1A2}" srcOrd="0" destOrd="0" presId="urn:microsoft.com/office/officeart/2005/8/layout/orgChart1"/>
    <dgm:cxn modelId="{C98832A8-3140-4218-B2A2-F5D4F3CD6896}" type="presParOf" srcId="{EBEE40E4-197C-4681-AA9E-643803D8C00E}" destId="{0F9368C7-6E7E-4972-88C2-611514B07C65}" srcOrd="1" destOrd="0" presId="urn:microsoft.com/office/officeart/2005/8/layout/orgChart1"/>
    <dgm:cxn modelId="{A6CC4C67-D7B8-491D-8002-29DE9B01A9B9}" type="presParOf" srcId="{3F21F0F9-CD1A-4F0E-8650-2793085640D3}" destId="{E556B6C2-A26C-4EB6-B159-72D38D144100}" srcOrd="1" destOrd="0" presId="urn:microsoft.com/office/officeart/2005/8/layout/orgChart1"/>
    <dgm:cxn modelId="{40798D3D-77E9-44CA-AC50-24D700818551}" type="presParOf" srcId="{3F21F0F9-CD1A-4F0E-8650-2793085640D3}" destId="{425C09E4-385C-4DCE-8C18-C07CEFB8B931}" srcOrd="2" destOrd="0" presId="urn:microsoft.com/office/officeart/2005/8/layout/orgChart1"/>
    <dgm:cxn modelId="{865D1C5C-D3C8-47DB-8C7D-1E0D82DF82C0}" type="presParOf" srcId="{BB532BBE-5C0D-4E69-9C54-EA39EA8B53C9}" destId="{DEED7AF9-05D7-4F24-BFBA-87ABAED0CC25}" srcOrd="2" destOrd="0" presId="urn:microsoft.com/office/officeart/2005/8/layout/orgChart1"/>
    <dgm:cxn modelId="{CD02E030-1033-44FC-BB1E-FD770F78F1F1}" type="presParOf" srcId="{BB532BBE-5C0D-4E69-9C54-EA39EA8B53C9}" destId="{B41B5A2A-944C-4E4E-A74D-611645B9C9F7}" srcOrd="3" destOrd="0" presId="urn:microsoft.com/office/officeart/2005/8/layout/orgChart1"/>
    <dgm:cxn modelId="{7C6676F4-0C69-4383-8035-7A84CBA42784}" type="presParOf" srcId="{B41B5A2A-944C-4E4E-A74D-611645B9C9F7}" destId="{A1CB16F9-EFD0-4F8A-96F7-BFCDAA14ED8F}" srcOrd="0" destOrd="0" presId="urn:microsoft.com/office/officeart/2005/8/layout/orgChart1"/>
    <dgm:cxn modelId="{3C5A7F64-106D-4DAF-AF5C-D212DAA60E62}" type="presParOf" srcId="{A1CB16F9-EFD0-4F8A-96F7-BFCDAA14ED8F}" destId="{852DB64C-33B7-4B0E-8D8C-3D5033BB0246}" srcOrd="0" destOrd="0" presId="urn:microsoft.com/office/officeart/2005/8/layout/orgChart1"/>
    <dgm:cxn modelId="{4EF420AC-C1BD-4C00-9872-44D5293A5D8E}" type="presParOf" srcId="{A1CB16F9-EFD0-4F8A-96F7-BFCDAA14ED8F}" destId="{F87B5996-D896-42A1-A2AF-D37EC38622CA}" srcOrd="1" destOrd="0" presId="urn:microsoft.com/office/officeart/2005/8/layout/orgChart1"/>
    <dgm:cxn modelId="{90D52864-CACC-464A-AF94-6CAB872BC08A}" type="presParOf" srcId="{B41B5A2A-944C-4E4E-A74D-611645B9C9F7}" destId="{667F8C8A-6AC4-448A-8F82-9CCC6E708540}" srcOrd="1" destOrd="0" presId="urn:microsoft.com/office/officeart/2005/8/layout/orgChart1"/>
    <dgm:cxn modelId="{A71C7052-846B-45CF-912E-6E034C128EFB}" type="presParOf" srcId="{B41B5A2A-944C-4E4E-A74D-611645B9C9F7}" destId="{624639FD-80AE-40E5-92F5-B544F608E407}" srcOrd="2" destOrd="0" presId="urn:microsoft.com/office/officeart/2005/8/layout/orgChart1"/>
    <dgm:cxn modelId="{FC8B4400-502A-41CE-AE6F-749BEF007E5E}" type="presParOf" srcId="{BB532BBE-5C0D-4E69-9C54-EA39EA8B53C9}" destId="{9476A6C4-6273-4756-A521-EF67172D850C}" srcOrd="4" destOrd="0" presId="urn:microsoft.com/office/officeart/2005/8/layout/orgChart1"/>
    <dgm:cxn modelId="{8E11DB3E-F834-48FF-8937-52A0E4C4ECEA}" type="presParOf" srcId="{BB532BBE-5C0D-4E69-9C54-EA39EA8B53C9}" destId="{E67199D7-D94E-4142-9895-41FE0E5CD314}" srcOrd="5" destOrd="0" presId="urn:microsoft.com/office/officeart/2005/8/layout/orgChart1"/>
    <dgm:cxn modelId="{AE74C58F-B02A-46A8-BB3F-079412773C2B}" type="presParOf" srcId="{E67199D7-D94E-4142-9895-41FE0E5CD314}" destId="{752833A1-2CBD-4582-A078-374891CF9D40}" srcOrd="0" destOrd="0" presId="urn:microsoft.com/office/officeart/2005/8/layout/orgChart1"/>
    <dgm:cxn modelId="{6DFBDDB6-1323-4EC0-8CEC-96AB2D738B8D}" type="presParOf" srcId="{752833A1-2CBD-4582-A078-374891CF9D40}" destId="{4A56C254-E459-43C1-A2F3-23645D78E1D3}" srcOrd="0" destOrd="0" presId="urn:microsoft.com/office/officeart/2005/8/layout/orgChart1"/>
    <dgm:cxn modelId="{683380A1-5695-44CC-9DBB-4CBCB3A9ED24}" type="presParOf" srcId="{752833A1-2CBD-4582-A078-374891CF9D40}" destId="{4D7639F5-AAB0-4C49-9F55-99AA9F1D3914}" srcOrd="1" destOrd="0" presId="urn:microsoft.com/office/officeart/2005/8/layout/orgChart1"/>
    <dgm:cxn modelId="{11C5CDF6-376F-4951-9ADD-3D33FD5B99C1}" type="presParOf" srcId="{E67199D7-D94E-4142-9895-41FE0E5CD314}" destId="{AFDD25A7-E0EE-4BBC-BED8-4971699492E4}" srcOrd="1" destOrd="0" presId="urn:microsoft.com/office/officeart/2005/8/layout/orgChart1"/>
    <dgm:cxn modelId="{E9EF106B-2943-4F4C-9D1F-08F06BCFD665}" type="presParOf" srcId="{E67199D7-D94E-4142-9895-41FE0E5CD314}" destId="{0B30A4B4-596B-46B6-90F3-6BB7AAAD3ACA}" srcOrd="2" destOrd="0" presId="urn:microsoft.com/office/officeart/2005/8/layout/orgChart1"/>
    <dgm:cxn modelId="{4F3849F3-BC85-42AF-AB88-F42321FF145F}" type="presParOf" srcId="{BB532BBE-5C0D-4E69-9C54-EA39EA8B53C9}" destId="{F4CDF02E-D9A8-491D-87EF-E3B116B695F5}" srcOrd="6" destOrd="0" presId="urn:microsoft.com/office/officeart/2005/8/layout/orgChart1"/>
    <dgm:cxn modelId="{D096521E-36F1-45EF-B578-AB44E190AB89}" type="presParOf" srcId="{BB532BBE-5C0D-4E69-9C54-EA39EA8B53C9}" destId="{28DDB65F-C0CE-4BEB-8C1A-7C0D62E62BBB}" srcOrd="7" destOrd="0" presId="urn:microsoft.com/office/officeart/2005/8/layout/orgChart1"/>
    <dgm:cxn modelId="{0F4D6491-1ECB-4F68-954F-E6AD95319ED0}" type="presParOf" srcId="{28DDB65F-C0CE-4BEB-8C1A-7C0D62E62BBB}" destId="{F77079CA-DDA4-4755-9158-061324C069C7}" srcOrd="0" destOrd="0" presId="urn:microsoft.com/office/officeart/2005/8/layout/orgChart1"/>
    <dgm:cxn modelId="{DF29A140-40E9-43DF-BE08-F7E3642388AE}" type="presParOf" srcId="{F77079CA-DDA4-4755-9158-061324C069C7}" destId="{43ED5C27-FB70-4B1B-AF8F-A1E2FC3CAB2A}" srcOrd="0" destOrd="0" presId="urn:microsoft.com/office/officeart/2005/8/layout/orgChart1"/>
    <dgm:cxn modelId="{B2A8D8FB-89D5-434B-BC99-EA62669D3A12}" type="presParOf" srcId="{F77079CA-DDA4-4755-9158-061324C069C7}" destId="{4A161730-3863-4C8F-9785-7BABB07F9D1E}" srcOrd="1" destOrd="0" presId="urn:microsoft.com/office/officeart/2005/8/layout/orgChart1"/>
    <dgm:cxn modelId="{03CD088A-A154-4241-BC61-86DBA71782AA}" type="presParOf" srcId="{28DDB65F-C0CE-4BEB-8C1A-7C0D62E62BBB}" destId="{CF61042F-9DF8-4DE5-B800-CD7327B68E18}" srcOrd="1" destOrd="0" presId="urn:microsoft.com/office/officeart/2005/8/layout/orgChart1"/>
    <dgm:cxn modelId="{F8D46900-060F-4035-84AB-562E09D631A9}" type="presParOf" srcId="{28DDB65F-C0CE-4BEB-8C1A-7C0D62E62BBB}" destId="{308F53C3-0070-4BEB-957E-994F0C18B669}" srcOrd="2" destOrd="0" presId="urn:microsoft.com/office/officeart/2005/8/layout/orgChart1"/>
    <dgm:cxn modelId="{D096F0A9-A6CD-49F7-8B2A-E2C12F50CD2E}" type="presParOf" srcId="{BB532BBE-5C0D-4E69-9C54-EA39EA8B53C9}" destId="{2695D170-D0D1-4255-A670-B30F5495EAD8}" srcOrd="8" destOrd="0" presId="urn:microsoft.com/office/officeart/2005/8/layout/orgChart1"/>
    <dgm:cxn modelId="{99064BF2-7646-4BF2-B660-8D1561803DEB}" type="presParOf" srcId="{BB532BBE-5C0D-4E69-9C54-EA39EA8B53C9}" destId="{D628B545-F6DA-4A9B-A9E5-AD5AF9014686}" srcOrd="9" destOrd="0" presId="urn:microsoft.com/office/officeart/2005/8/layout/orgChart1"/>
    <dgm:cxn modelId="{608C3E2C-1EFC-4716-8B63-5A22661FA8C9}" type="presParOf" srcId="{D628B545-F6DA-4A9B-A9E5-AD5AF9014686}" destId="{0E92189D-BE19-4284-8D1E-2AAEF0E2E25B}" srcOrd="0" destOrd="0" presId="urn:microsoft.com/office/officeart/2005/8/layout/orgChart1"/>
    <dgm:cxn modelId="{F2349A24-8F66-46C9-AA13-0887971F9469}" type="presParOf" srcId="{0E92189D-BE19-4284-8D1E-2AAEF0E2E25B}" destId="{9C011513-6FE8-44B8-96BE-3EE4655EB5EF}" srcOrd="0" destOrd="0" presId="urn:microsoft.com/office/officeart/2005/8/layout/orgChart1"/>
    <dgm:cxn modelId="{8AE8A43B-52C6-449C-A8AA-1FF9B7BDC294}" type="presParOf" srcId="{0E92189D-BE19-4284-8D1E-2AAEF0E2E25B}" destId="{DB0BE1E2-DF4E-46DB-8A1A-013C2FC41C56}" srcOrd="1" destOrd="0" presId="urn:microsoft.com/office/officeart/2005/8/layout/orgChart1"/>
    <dgm:cxn modelId="{461A8B74-A7C7-48AA-A719-EC3E7FFE0EFC}" type="presParOf" srcId="{D628B545-F6DA-4A9B-A9E5-AD5AF9014686}" destId="{EB521B5E-0EFA-4166-93C0-5A7F4E28DA5D}" srcOrd="1" destOrd="0" presId="urn:microsoft.com/office/officeart/2005/8/layout/orgChart1"/>
    <dgm:cxn modelId="{0275E124-6A9D-4794-B12D-E4999CC006CF}" type="presParOf" srcId="{D628B545-F6DA-4A9B-A9E5-AD5AF9014686}" destId="{56DB4B2B-3A2C-4FCD-BF3F-79A42FF00158}" srcOrd="2" destOrd="0" presId="urn:microsoft.com/office/officeart/2005/8/layout/orgChart1"/>
    <dgm:cxn modelId="{3E9DB793-97F1-4197-8D8B-6117F1407BC4}" type="presParOf" srcId="{BB532BBE-5C0D-4E69-9C54-EA39EA8B53C9}" destId="{87184A94-F633-4E4A-966F-AEEC16F242FC}" srcOrd="10" destOrd="0" presId="urn:microsoft.com/office/officeart/2005/8/layout/orgChart1"/>
    <dgm:cxn modelId="{941BCB9B-0D42-45E0-9B58-E8BBC1AED298}" type="presParOf" srcId="{BB532BBE-5C0D-4E69-9C54-EA39EA8B53C9}" destId="{E500A020-D35B-4FF2-A3BC-2BC4921A1118}" srcOrd="11" destOrd="0" presId="urn:microsoft.com/office/officeart/2005/8/layout/orgChart1"/>
    <dgm:cxn modelId="{C4C05AF8-C87D-4026-B6B7-0B04671DEAF4}" type="presParOf" srcId="{E500A020-D35B-4FF2-A3BC-2BC4921A1118}" destId="{40A92DDE-EAEE-4B40-B95C-E8ADF962FB16}" srcOrd="0" destOrd="0" presId="urn:microsoft.com/office/officeart/2005/8/layout/orgChart1"/>
    <dgm:cxn modelId="{53B0689F-B658-4DB1-B726-1AA3E66A5C99}" type="presParOf" srcId="{40A92DDE-EAEE-4B40-B95C-E8ADF962FB16}" destId="{8B57252B-E7F9-42EF-8800-65CFE1EF14A8}" srcOrd="0" destOrd="0" presId="urn:microsoft.com/office/officeart/2005/8/layout/orgChart1"/>
    <dgm:cxn modelId="{93BC144F-FD21-4F9F-9DF3-B0E6C48FD8B9}" type="presParOf" srcId="{40A92DDE-EAEE-4B40-B95C-E8ADF962FB16}" destId="{202A4836-2BEB-47FE-96BD-18015596A42F}" srcOrd="1" destOrd="0" presId="urn:microsoft.com/office/officeart/2005/8/layout/orgChart1"/>
    <dgm:cxn modelId="{DBCE3863-3676-4EBC-8F77-327AE9024290}" type="presParOf" srcId="{E500A020-D35B-4FF2-A3BC-2BC4921A1118}" destId="{CC379EF3-CCE0-4AC9-A114-413593A9D017}" srcOrd="1" destOrd="0" presId="urn:microsoft.com/office/officeart/2005/8/layout/orgChart1"/>
    <dgm:cxn modelId="{F3099B43-4FE8-4CA2-9256-9BD05C9F7D9C}" type="presParOf" srcId="{E500A020-D35B-4FF2-A3BC-2BC4921A1118}" destId="{5C5AD2DC-89CF-45B0-9C70-5CFD2CB9E381}" srcOrd="2" destOrd="0" presId="urn:microsoft.com/office/officeart/2005/8/layout/orgChart1"/>
    <dgm:cxn modelId="{ADC7617D-95E8-4D9B-B080-F41CFEE3B2E4}" type="presParOf" srcId="{BB532BBE-5C0D-4E69-9C54-EA39EA8B53C9}" destId="{59C3471A-FB5E-466B-8155-EC3AFC26FF8E}" srcOrd="12" destOrd="0" presId="urn:microsoft.com/office/officeart/2005/8/layout/orgChart1"/>
    <dgm:cxn modelId="{27C435BA-8361-44F8-AE21-3E60342BC60E}" type="presParOf" srcId="{BB532BBE-5C0D-4E69-9C54-EA39EA8B53C9}" destId="{BA69926A-80CE-4DF0-80B0-40647336D5DC}" srcOrd="13" destOrd="0" presId="urn:microsoft.com/office/officeart/2005/8/layout/orgChart1"/>
    <dgm:cxn modelId="{D06BACDE-7BBD-4021-8864-F0C19959CE21}" type="presParOf" srcId="{BA69926A-80CE-4DF0-80B0-40647336D5DC}" destId="{7B6AE37B-779F-49C0-A3E5-F6D3C0A5CD6B}" srcOrd="0" destOrd="0" presId="urn:microsoft.com/office/officeart/2005/8/layout/orgChart1"/>
    <dgm:cxn modelId="{EC5FE6B2-FB3C-4FBF-8F81-64171A12CBF0}" type="presParOf" srcId="{7B6AE37B-779F-49C0-A3E5-F6D3C0A5CD6B}" destId="{70AA7261-74DB-4573-85A4-543F79FB1852}" srcOrd="0" destOrd="0" presId="urn:microsoft.com/office/officeart/2005/8/layout/orgChart1"/>
    <dgm:cxn modelId="{4E215B42-C8CB-485C-B361-F0353DBED405}" type="presParOf" srcId="{7B6AE37B-779F-49C0-A3E5-F6D3C0A5CD6B}" destId="{E8C64187-77CA-4631-BEED-D4870F7B5F10}" srcOrd="1" destOrd="0" presId="urn:microsoft.com/office/officeart/2005/8/layout/orgChart1"/>
    <dgm:cxn modelId="{4D885557-1D46-47CB-A28F-581A44668C5A}" type="presParOf" srcId="{BA69926A-80CE-4DF0-80B0-40647336D5DC}" destId="{01D1CEA3-B9D7-429F-81EF-B09F1A900C24}" srcOrd="1" destOrd="0" presId="urn:microsoft.com/office/officeart/2005/8/layout/orgChart1"/>
    <dgm:cxn modelId="{6C670276-1B9C-4971-A570-4EACADFA4581}" type="presParOf" srcId="{BA69926A-80CE-4DF0-80B0-40647336D5DC}" destId="{51CBFA42-519A-4E8F-9381-32F502246BE2}" srcOrd="2" destOrd="0" presId="urn:microsoft.com/office/officeart/2005/8/layout/orgChart1"/>
    <dgm:cxn modelId="{A49C180B-99F9-4B72-87E6-128371AC1B87}" type="presParOf" srcId="{0D96C103-7AB3-480E-87CC-F89459124B24}" destId="{10B56AB8-5FBC-4777-A708-3D22100D788D}" srcOrd="2" destOrd="0" presId="urn:microsoft.com/office/officeart/2005/8/layout/orgChart1"/>
    <dgm:cxn modelId="{2C293E83-BB67-4D9A-A37C-2FA2E58A0714}" type="presParOf" srcId="{BCD5E4E1-B071-4623-B150-0142B2954DCB}" destId="{C174DCD3-7140-45F8-AF9D-55EA0A774F6F}" srcOrd="2" destOrd="0" presId="urn:microsoft.com/office/officeart/2005/8/layout/orgChart1"/>
    <dgm:cxn modelId="{D937A473-B8B0-4F2C-9610-BC432B85950B}" type="presParOf" srcId="{BCD5E4E1-B071-4623-B150-0142B2954DCB}" destId="{6C6B32EE-3D18-4A8A-8CE5-75EEA3D9D903}" srcOrd="3" destOrd="0" presId="urn:microsoft.com/office/officeart/2005/8/layout/orgChart1"/>
    <dgm:cxn modelId="{8DE0D066-4542-4F7D-B88C-83968C529D82}" type="presParOf" srcId="{6C6B32EE-3D18-4A8A-8CE5-75EEA3D9D903}" destId="{7155A90D-C2FA-42B6-A7E6-9491DAEFB09F}" srcOrd="0" destOrd="0" presId="urn:microsoft.com/office/officeart/2005/8/layout/orgChart1"/>
    <dgm:cxn modelId="{195D7233-2599-41BD-B9AB-E6540D40B649}" type="presParOf" srcId="{7155A90D-C2FA-42B6-A7E6-9491DAEFB09F}" destId="{5F5F2E52-ADB8-4664-95EE-494003183912}" srcOrd="0" destOrd="0" presId="urn:microsoft.com/office/officeart/2005/8/layout/orgChart1"/>
    <dgm:cxn modelId="{BEAC37A7-C50E-42F8-B216-BDCD050EA752}" type="presParOf" srcId="{7155A90D-C2FA-42B6-A7E6-9491DAEFB09F}" destId="{82636AC9-2051-4CAE-8BED-24FABCBFB899}" srcOrd="1" destOrd="0" presId="urn:microsoft.com/office/officeart/2005/8/layout/orgChart1"/>
    <dgm:cxn modelId="{BB8F3CF7-B599-4EBE-B60C-8B82BECA5C58}" type="presParOf" srcId="{6C6B32EE-3D18-4A8A-8CE5-75EEA3D9D903}" destId="{6CD0C9CB-2954-4D8D-B8C4-53E7EC51DCB6}" srcOrd="1" destOrd="0" presId="urn:microsoft.com/office/officeart/2005/8/layout/orgChart1"/>
    <dgm:cxn modelId="{3EC09F2B-E672-4270-91CD-2380A0BF6BBC}" type="presParOf" srcId="{6CD0C9CB-2954-4D8D-B8C4-53E7EC51DCB6}" destId="{84E4A6BE-15C9-4D1C-9559-CABC775BB680}" srcOrd="0" destOrd="0" presId="urn:microsoft.com/office/officeart/2005/8/layout/orgChart1"/>
    <dgm:cxn modelId="{B1ED1A83-B47A-4EDF-89CD-C79DF4AC35D9}" type="presParOf" srcId="{6CD0C9CB-2954-4D8D-B8C4-53E7EC51DCB6}" destId="{13C14E91-6C57-4C52-B957-6809417FB848}" srcOrd="1" destOrd="0" presId="urn:microsoft.com/office/officeart/2005/8/layout/orgChart1"/>
    <dgm:cxn modelId="{351026E4-95BE-473D-A665-31A17A3087AC}" type="presParOf" srcId="{13C14E91-6C57-4C52-B957-6809417FB848}" destId="{3749A66F-5F69-4098-9432-3371CF9737B4}" srcOrd="0" destOrd="0" presId="urn:microsoft.com/office/officeart/2005/8/layout/orgChart1"/>
    <dgm:cxn modelId="{8D3D2FA1-A27B-43FD-83F6-36C6C453E776}" type="presParOf" srcId="{3749A66F-5F69-4098-9432-3371CF9737B4}" destId="{0B0CA604-9F65-4110-84C1-8E346D0E627F}" srcOrd="0" destOrd="0" presId="urn:microsoft.com/office/officeart/2005/8/layout/orgChart1"/>
    <dgm:cxn modelId="{CA67BE8C-217D-4CEB-92ED-E3453AEB782C}" type="presParOf" srcId="{3749A66F-5F69-4098-9432-3371CF9737B4}" destId="{029A3FF9-FD75-4B63-9668-F3D06961C4DA}" srcOrd="1" destOrd="0" presId="urn:microsoft.com/office/officeart/2005/8/layout/orgChart1"/>
    <dgm:cxn modelId="{94D4E806-8187-4902-817B-B552323F5544}" type="presParOf" srcId="{13C14E91-6C57-4C52-B957-6809417FB848}" destId="{1E474774-9B41-41A8-8B12-A021E6B171E3}" srcOrd="1" destOrd="0" presId="urn:microsoft.com/office/officeart/2005/8/layout/orgChart1"/>
    <dgm:cxn modelId="{0A6D1A4D-E407-4C10-AE19-8D4DA04E4E6D}" type="presParOf" srcId="{13C14E91-6C57-4C52-B957-6809417FB848}" destId="{0CE9FF31-1F6E-4EF6-9B00-A502FDE9BEA2}" srcOrd="2" destOrd="0" presId="urn:microsoft.com/office/officeart/2005/8/layout/orgChart1"/>
    <dgm:cxn modelId="{E210AB20-D639-4A81-B4CD-652AE797F8F6}" type="presParOf" srcId="{6C6B32EE-3D18-4A8A-8CE5-75EEA3D9D903}" destId="{3461A7C9-268D-4B08-9924-D1F1772F2404}" srcOrd="2" destOrd="0" presId="urn:microsoft.com/office/officeart/2005/8/layout/orgChart1"/>
    <dgm:cxn modelId="{F150C64D-9CED-4D58-AABE-7F98895C3E55}" type="presParOf" srcId="{AF9EA7A7-899D-458F-A58F-69939D524FD6}" destId="{A4F0BD99-2397-4FA5-A63A-E4B6B11B24FA}" srcOrd="2" destOrd="0" presId="urn:microsoft.com/office/officeart/2005/8/layout/orgChart1"/>
    <dgm:cxn modelId="{FFDE46A0-CB1E-4914-AC1A-C0842898EDC3}" type="presParOf" srcId="{6A1240FE-C72B-4E9E-8699-C62273913330}" destId="{73C5BCF9-6B4F-42E0-8215-1E31732AFABD}" srcOrd="4" destOrd="0" presId="urn:microsoft.com/office/officeart/2005/8/layout/orgChart1"/>
    <dgm:cxn modelId="{0993B84D-6DBF-4F63-BADD-967FFD9253CB}" type="presParOf" srcId="{6A1240FE-C72B-4E9E-8699-C62273913330}" destId="{8133EC79-94EB-45D1-9961-022EDD33E60E}" srcOrd="5" destOrd="0" presId="urn:microsoft.com/office/officeart/2005/8/layout/orgChart1"/>
    <dgm:cxn modelId="{EEE0790B-85A6-477C-9C2A-AA81FAB7F982}" type="presParOf" srcId="{8133EC79-94EB-45D1-9961-022EDD33E60E}" destId="{50E8EA8A-7788-425D-BEF5-E6E3A696D13D}" srcOrd="0" destOrd="0" presId="urn:microsoft.com/office/officeart/2005/8/layout/orgChart1"/>
    <dgm:cxn modelId="{9E96E722-386D-40E0-8D1D-7EA3505CE09A}" type="presParOf" srcId="{50E8EA8A-7788-425D-BEF5-E6E3A696D13D}" destId="{05492CE9-0EA4-496A-B088-EE882DCD2C64}" srcOrd="0" destOrd="0" presId="urn:microsoft.com/office/officeart/2005/8/layout/orgChart1"/>
    <dgm:cxn modelId="{820328AB-07B6-4DDC-9020-60B634B83E90}" type="presParOf" srcId="{50E8EA8A-7788-425D-BEF5-E6E3A696D13D}" destId="{51274671-BF10-44A7-A318-9B944830AFC0}" srcOrd="1" destOrd="0" presId="urn:microsoft.com/office/officeart/2005/8/layout/orgChart1"/>
    <dgm:cxn modelId="{1157EA5E-DCAE-4C37-BDFB-C5A769E78142}" type="presParOf" srcId="{8133EC79-94EB-45D1-9961-022EDD33E60E}" destId="{0740A6C9-CC01-4C41-8507-D7E78E6C0B7D}" srcOrd="1" destOrd="0" presId="urn:microsoft.com/office/officeart/2005/8/layout/orgChart1"/>
    <dgm:cxn modelId="{24BA13E6-BAA8-48AE-AED9-88862AE5D516}" type="presParOf" srcId="{0740A6C9-CC01-4C41-8507-D7E78E6C0B7D}" destId="{0FD4CF69-8A37-4E7F-9C67-413D25F8B528}" srcOrd="0" destOrd="0" presId="urn:microsoft.com/office/officeart/2005/8/layout/orgChart1"/>
    <dgm:cxn modelId="{91630A2C-60F4-4ABF-A5FB-E1DD5DFAF414}" type="presParOf" srcId="{0740A6C9-CC01-4C41-8507-D7E78E6C0B7D}" destId="{E2810201-1403-4FFD-B633-D6704E0D6C9E}" srcOrd="1" destOrd="0" presId="urn:microsoft.com/office/officeart/2005/8/layout/orgChart1"/>
    <dgm:cxn modelId="{FC5974AC-3A17-4FA9-90EA-63196DDF5E67}" type="presParOf" srcId="{E2810201-1403-4FFD-B633-D6704E0D6C9E}" destId="{4DFD96E0-0E81-4E65-86A9-BFC993C3C550}" srcOrd="0" destOrd="0" presId="urn:microsoft.com/office/officeart/2005/8/layout/orgChart1"/>
    <dgm:cxn modelId="{5A59136E-3D50-4F34-80DD-34D8076A903A}" type="presParOf" srcId="{4DFD96E0-0E81-4E65-86A9-BFC993C3C550}" destId="{6E281332-0A7E-49B7-B48B-F8941716BF4F}" srcOrd="0" destOrd="0" presId="urn:microsoft.com/office/officeart/2005/8/layout/orgChart1"/>
    <dgm:cxn modelId="{9A168EC3-304E-423B-9613-1B2AC7B0F495}" type="presParOf" srcId="{4DFD96E0-0E81-4E65-86A9-BFC993C3C550}" destId="{6B2B9EEA-34DA-4F60-BC54-026FBC078CF3}" srcOrd="1" destOrd="0" presId="urn:microsoft.com/office/officeart/2005/8/layout/orgChart1"/>
    <dgm:cxn modelId="{D519C2DD-4697-4F75-BE6C-7D8478A2F71D}" type="presParOf" srcId="{E2810201-1403-4FFD-B633-D6704E0D6C9E}" destId="{F9385D8B-CDDD-4E45-A780-435DEF25B564}" srcOrd="1" destOrd="0" presId="urn:microsoft.com/office/officeart/2005/8/layout/orgChart1"/>
    <dgm:cxn modelId="{94D0AB6B-DA73-4C43-B6BE-034906F48E32}" type="presParOf" srcId="{F9385D8B-CDDD-4E45-A780-435DEF25B564}" destId="{08D96161-6E69-4054-A2A1-2AEAB2FD4D17}" srcOrd="0" destOrd="0" presId="urn:microsoft.com/office/officeart/2005/8/layout/orgChart1"/>
    <dgm:cxn modelId="{59E9B141-ACDF-4D9D-BEF2-B3306591088E}" type="presParOf" srcId="{F9385D8B-CDDD-4E45-A780-435DEF25B564}" destId="{925A71F9-D6FA-4DC7-BFE1-E77E2E094991}" srcOrd="1" destOrd="0" presId="urn:microsoft.com/office/officeart/2005/8/layout/orgChart1"/>
    <dgm:cxn modelId="{E58092F1-4FA2-43C9-8A30-7ACAE34FC3BB}" type="presParOf" srcId="{925A71F9-D6FA-4DC7-BFE1-E77E2E094991}" destId="{4CC78C87-F034-48EF-959A-F45641ACA955}" srcOrd="0" destOrd="0" presId="urn:microsoft.com/office/officeart/2005/8/layout/orgChart1"/>
    <dgm:cxn modelId="{0059D042-B2E6-42E7-829F-422EE9591C36}" type="presParOf" srcId="{4CC78C87-F034-48EF-959A-F45641ACA955}" destId="{6AFF02A3-B821-4DF7-8F3B-B190D097FD29}" srcOrd="0" destOrd="0" presId="urn:microsoft.com/office/officeart/2005/8/layout/orgChart1"/>
    <dgm:cxn modelId="{D27EF85B-B33C-471E-8F75-147F3DACDC11}" type="presParOf" srcId="{4CC78C87-F034-48EF-959A-F45641ACA955}" destId="{DCD468EA-FB35-43FA-A6D0-8F914CFC896D}" srcOrd="1" destOrd="0" presId="urn:microsoft.com/office/officeart/2005/8/layout/orgChart1"/>
    <dgm:cxn modelId="{63F5E7D0-11E0-4C53-B689-4A55242AFD4E}" type="presParOf" srcId="{925A71F9-D6FA-4DC7-BFE1-E77E2E094991}" destId="{AEB6EF03-BC9A-48C5-8792-1D2BD11ABD67}" srcOrd="1" destOrd="0" presId="urn:microsoft.com/office/officeart/2005/8/layout/orgChart1"/>
    <dgm:cxn modelId="{85F0664C-DB19-4DF2-9E3C-FF56F0A4D2AC}" type="presParOf" srcId="{925A71F9-D6FA-4DC7-BFE1-E77E2E094991}" destId="{6A7D5A6C-1AB8-4642-90C1-51283FE1431A}" srcOrd="2" destOrd="0" presId="urn:microsoft.com/office/officeart/2005/8/layout/orgChart1"/>
    <dgm:cxn modelId="{C886E18A-2EE6-4E24-AAAF-766ED75EC70E}" type="presParOf" srcId="{F9385D8B-CDDD-4E45-A780-435DEF25B564}" destId="{BA1EB1C3-7A14-4AD2-84C0-831EEE35F71F}" srcOrd="2" destOrd="0" presId="urn:microsoft.com/office/officeart/2005/8/layout/orgChart1"/>
    <dgm:cxn modelId="{D0D5D58A-8980-42A9-AB3F-C5F6BF7CABC4}" type="presParOf" srcId="{F9385D8B-CDDD-4E45-A780-435DEF25B564}" destId="{0E2D2C43-C096-4BC3-9B81-0D0E7B2A9A51}" srcOrd="3" destOrd="0" presId="urn:microsoft.com/office/officeart/2005/8/layout/orgChart1"/>
    <dgm:cxn modelId="{711C926C-E833-41BC-86ED-6D838BE8602F}" type="presParOf" srcId="{0E2D2C43-C096-4BC3-9B81-0D0E7B2A9A51}" destId="{5C8066AE-1FC1-4C7F-8139-488DEFDC842E}" srcOrd="0" destOrd="0" presId="urn:microsoft.com/office/officeart/2005/8/layout/orgChart1"/>
    <dgm:cxn modelId="{ACA94529-08B6-4822-824D-2937BB9BD376}" type="presParOf" srcId="{5C8066AE-1FC1-4C7F-8139-488DEFDC842E}" destId="{B305ADC5-7ABC-47AF-8D5A-F1A0F3EBCECA}" srcOrd="0" destOrd="0" presId="urn:microsoft.com/office/officeart/2005/8/layout/orgChart1"/>
    <dgm:cxn modelId="{02577BC5-6B44-4FB0-94D1-5BF72B20FCD6}" type="presParOf" srcId="{5C8066AE-1FC1-4C7F-8139-488DEFDC842E}" destId="{2460D669-135B-4442-8F25-50D1F45DB071}" srcOrd="1" destOrd="0" presId="urn:microsoft.com/office/officeart/2005/8/layout/orgChart1"/>
    <dgm:cxn modelId="{7B978216-A28D-40CB-9844-7EDBFD418333}" type="presParOf" srcId="{0E2D2C43-C096-4BC3-9B81-0D0E7B2A9A51}" destId="{8D9EC164-EDA3-46D2-A9E2-CCBF46F6B313}" srcOrd="1" destOrd="0" presId="urn:microsoft.com/office/officeart/2005/8/layout/orgChart1"/>
    <dgm:cxn modelId="{35AC84A1-3346-413B-A960-0121CE77E55B}" type="presParOf" srcId="{0E2D2C43-C096-4BC3-9B81-0D0E7B2A9A51}" destId="{A4E03602-63B1-4F62-8EC0-FAE2D0F26733}" srcOrd="2" destOrd="0" presId="urn:microsoft.com/office/officeart/2005/8/layout/orgChart1"/>
    <dgm:cxn modelId="{C824C9CC-DAEC-4439-9D61-BF58A4310D74}" type="presParOf" srcId="{F9385D8B-CDDD-4E45-A780-435DEF25B564}" destId="{9CA3DA06-2B38-4563-9002-96F337374CAA}" srcOrd="4" destOrd="0" presId="urn:microsoft.com/office/officeart/2005/8/layout/orgChart1"/>
    <dgm:cxn modelId="{05CDDE19-0886-4551-88D6-F91600DDF528}" type="presParOf" srcId="{F9385D8B-CDDD-4E45-A780-435DEF25B564}" destId="{2994C7CE-6EF1-49A0-B1F4-5CAFAECFB36C}" srcOrd="5" destOrd="0" presId="urn:microsoft.com/office/officeart/2005/8/layout/orgChart1"/>
    <dgm:cxn modelId="{7426DA4B-8429-41D3-A37F-D14D3F6E0E24}" type="presParOf" srcId="{2994C7CE-6EF1-49A0-B1F4-5CAFAECFB36C}" destId="{75432A5D-5684-4423-8360-AA3068137F87}" srcOrd="0" destOrd="0" presId="urn:microsoft.com/office/officeart/2005/8/layout/orgChart1"/>
    <dgm:cxn modelId="{47CC023E-3810-4D32-B11A-5EBFB288CAFD}" type="presParOf" srcId="{75432A5D-5684-4423-8360-AA3068137F87}" destId="{FF276E8B-C68D-459E-A00D-3703CD32AC24}" srcOrd="0" destOrd="0" presId="urn:microsoft.com/office/officeart/2005/8/layout/orgChart1"/>
    <dgm:cxn modelId="{DB8D1CF3-24F9-46FA-8D9C-5D0D27FCF2DF}" type="presParOf" srcId="{75432A5D-5684-4423-8360-AA3068137F87}" destId="{B9BF1D45-3943-42B2-8D42-C414FF48883E}" srcOrd="1" destOrd="0" presId="urn:microsoft.com/office/officeart/2005/8/layout/orgChart1"/>
    <dgm:cxn modelId="{01622D87-50F0-4C82-8F12-FA450DE89E8F}" type="presParOf" srcId="{2994C7CE-6EF1-49A0-B1F4-5CAFAECFB36C}" destId="{2FCE3F32-B267-48CB-8D0D-77E5B9754EFB}" srcOrd="1" destOrd="0" presId="urn:microsoft.com/office/officeart/2005/8/layout/orgChart1"/>
    <dgm:cxn modelId="{78BB33C9-C462-4E72-AFB9-73880E3904E9}" type="presParOf" srcId="{2994C7CE-6EF1-49A0-B1F4-5CAFAECFB36C}" destId="{C127A7BE-BEF2-4382-B8F9-963FE30E6FFB}" srcOrd="2" destOrd="0" presId="urn:microsoft.com/office/officeart/2005/8/layout/orgChart1"/>
    <dgm:cxn modelId="{7B2A6829-88C5-446E-B3F6-A29ADA6BF248}" type="presParOf" srcId="{F9385D8B-CDDD-4E45-A780-435DEF25B564}" destId="{74BFD8B3-8C94-43D5-AAA0-9D579116F2C6}" srcOrd="6" destOrd="0" presId="urn:microsoft.com/office/officeart/2005/8/layout/orgChart1"/>
    <dgm:cxn modelId="{DE541603-7370-4328-8D05-FD70A54BB0B5}" type="presParOf" srcId="{F9385D8B-CDDD-4E45-A780-435DEF25B564}" destId="{AC4FBEF7-84D9-4A7B-B9EC-9308ABCE4C39}" srcOrd="7" destOrd="0" presId="urn:microsoft.com/office/officeart/2005/8/layout/orgChart1"/>
    <dgm:cxn modelId="{C0B260A4-A2CD-4303-8864-E4774B6063B1}" type="presParOf" srcId="{AC4FBEF7-84D9-4A7B-B9EC-9308ABCE4C39}" destId="{4A3414B9-D427-4EDE-97CB-AB703E214942}" srcOrd="0" destOrd="0" presId="urn:microsoft.com/office/officeart/2005/8/layout/orgChart1"/>
    <dgm:cxn modelId="{AF9BDECB-E7A0-492A-8D31-9C412FC7776A}" type="presParOf" srcId="{4A3414B9-D427-4EDE-97CB-AB703E214942}" destId="{E31483FE-BAB0-4BBB-AE3A-B6D7D6B3D48E}" srcOrd="0" destOrd="0" presId="urn:microsoft.com/office/officeart/2005/8/layout/orgChart1"/>
    <dgm:cxn modelId="{13AD2895-D19D-43E1-87E0-72C6780BBBD1}" type="presParOf" srcId="{4A3414B9-D427-4EDE-97CB-AB703E214942}" destId="{1547CD74-FAB6-4DAE-BB9F-79C3E960F063}" srcOrd="1" destOrd="0" presId="urn:microsoft.com/office/officeart/2005/8/layout/orgChart1"/>
    <dgm:cxn modelId="{9BEC6810-363B-4008-ACCA-EB68C052E87A}" type="presParOf" srcId="{AC4FBEF7-84D9-4A7B-B9EC-9308ABCE4C39}" destId="{698C5A7F-8355-4A39-AD0A-C58D5ADD44F4}" srcOrd="1" destOrd="0" presId="urn:microsoft.com/office/officeart/2005/8/layout/orgChart1"/>
    <dgm:cxn modelId="{9F516E83-A4EB-46E1-811B-7D33412E33A1}" type="presParOf" srcId="{AC4FBEF7-84D9-4A7B-B9EC-9308ABCE4C39}" destId="{EB2E5B36-31F8-4624-BE4B-3B61A7EBD4EA}" srcOrd="2" destOrd="0" presId="urn:microsoft.com/office/officeart/2005/8/layout/orgChart1"/>
    <dgm:cxn modelId="{5D21ED49-A44E-45C7-8E82-F432BECAF2EA}" type="presParOf" srcId="{E2810201-1403-4FFD-B633-D6704E0D6C9E}" destId="{1474B64E-00AD-4E24-9AC7-B67A08A029CB}" srcOrd="2" destOrd="0" presId="urn:microsoft.com/office/officeart/2005/8/layout/orgChart1"/>
    <dgm:cxn modelId="{057DDA1F-E607-4F6C-B7DA-620E13ADC54F}" type="presParOf" srcId="{0740A6C9-CC01-4C41-8507-D7E78E6C0B7D}" destId="{A88D87B0-FECF-4B13-985A-B22769407D1B}" srcOrd="2" destOrd="0" presId="urn:microsoft.com/office/officeart/2005/8/layout/orgChart1"/>
    <dgm:cxn modelId="{BF65662E-2285-4A6B-926B-B409F2AE883D}" type="presParOf" srcId="{0740A6C9-CC01-4C41-8507-D7E78E6C0B7D}" destId="{24FC107B-9FEA-47A8-97B1-35855BE752A5}" srcOrd="3" destOrd="0" presId="urn:microsoft.com/office/officeart/2005/8/layout/orgChart1"/>
    <dgm:cxn modelId="{8C8D8D88-583E-41AB-B190-A9AA066D8B3A}" type="presParOf" srcId="{24FC107B-9FEA-47A8-97B1-35855BE752A5}" destId="{A85ED87A-C671-449E-A63D-527D43BBE8BC}" srcOrd="0" destOrd="0" presId="urn:microsoft.com/office/officeart/2005/8/layout/orgChart1"/>
    <dgm:cxn modelId="{B13DD74F-F68C-4F16-BE53-29964960FE2F}" type="presParOf" srcId="{A85ED87A-C671-449E-A63D-527D43BBE8BC}" destId="{E8A9E706-04F9-4700-A750-DFB5F18C897F}" srcOrd="0" destOrd="0" presId="urn:microsoft.com/office/officeart/2005/8/layout/orgChart1"/>
    <dgm:cxn modelId="{01A7D7A7-7175-418F-B3A2-B2F2453ECF46}" type="presParOf" srcId="{A85ED87A-C671-449E-A63D-527D43BBE8BC}" destId="{24CD3C12-FA43-473E-870F-F5224EEA7396}" srcOrd="1" destOrd="0" presId="urn:microsoft.com/office/officeart/2005/8/layout/orgChart1"/>
    <dgm:cxn modelId="{BF7EF15A-0036-4554-982C-A9FC7B6FBE93}" type="presParOf" srcId="{24FC107B-9FEA-47A8-97B1-35855BE752A5}" destId="{C228341B-2CE6-4918-AF3A-17D280D8C386}" srcOrd="1" destOrd="0" presId="urn:microsoft.com/office/officeart/2005/8/layout/orgChart1"/>
    <dgm:cxn modelId="{20FA3766-65CD-495C-A543-A0243A19C458}" type="presParOf" srcId="{C228341B-2CE6-4918-AF3A-17D280D8C386}" destId="{5AB18B6C-7158-4D86-8F30-B6ACBA767C0D}" srcOrd="0" destOrd="0" presId="urn:microsoft.com/office/officeart/2005/8/layout/orgChart1"/>
    <dgm:cxn modelId="{3220DD11-ED6E-40D5-B3B4-FBB5C167204E}" type="presParOf" srcId="{C228341B-2CE6-4918-AF3A-17D280D8C386}" destId="{E145B5C9-C66B-430B-A439-D9FC61A1604B}" srcOrd="1" destOrd="0" presId="urn:microsoft.com/office/officeart/2005/8/layout/orgChart1"/>
    <dgm:cxn modelId="{0110DE8A-8A27-4D89-9B0F-56007AEFAD61}" type="presParOf" srcId="{E145B5C9-C66B-430B-A439-D9FC61A1604B}" destId="{E3F6BEC4-C58D-4A56-8975-FF0FD6B264A8}" srcOrd="0" destOrd="0" presId="urn:microsoft.com/office/officeart/2005/8/layout/orgChart1"/>
    <dgm:cxn modelId="{41F5AFBF-E3E1-4BD9-9473-278E1704EBCE}" type="presParOf" srcId="{E3F6BEC4-C58D-4A56-8975-FF0FD6B264A8}" destId="{9E4F5944-C9FA-479E-9074-6A49A66C9841}" srcOrd="0" destOrd="0" presId="urn:microsoft.com/office/officeart/2005/8/layout/orgChart1"/>
    <dgm:cxn modelId="{1BC99208-A004-4D76-9E1E-B1B8EEC941AE}" type="presParOf" srcId="{E3F6BEC4-C58D-4A56-8975-FF0FD6B264A8}" destId="{B14BEE4E-D3E6-41CC-8903-A67E90644AE9}" srcOrd="1" destOrd="0" presId="urn:microsoft.com/office/officeart/2005/8/layout/orgChart1"/>
    <dgm:cxn modelId="{3BA8A880-7140-4608-940A-ABC151BF7727}" type="presParOf" srcId="{E145B5C9-C66B-430B-A439-D9FC61A1604B}" destId="{715F1D08-745F-49CB-A3FD-1A01828B942C}" srcOrd="1" destOrd="0" presId="urn:microsoft.com/office/officeart/2005/8/layout/orgChart1"/>
    <dgm:cxn modelId="{27AE1199-3232-4AF0-99B8-BF2E072F4C94}" type="presParOf" srcId="{E145B5C9-C66B-430B-A439-D9FC61A1604B}" destId="{F54F3932-4D46-4656-AF77-CF6ABFACBD3F}" srcOrd="2" destOrd="0" presId="urn:microsoft.com/office/officeart/2005/8/layout/orgChart1"/>
    <dgm:cxn modelId="{60913B6E-3ACE-498C-A9D2-95E276F8DFA7}" type="presParOf" srcId="{24FC107B-9FEA-47A8-97B1-35855BE752A5}" destId="{A20ADE83-ED70-4B34-9896-95ABC0C21CB9}" srcOrd="2" destOrd="0" presId="urn:microsoft.com/office/officeart/2005/8/layout/orgChart1"/>
    <dgm:cxn modelId="{211DBC4A-3B39-4DD7-A6AF-B24405BE42AA}" type="presParOf" srcId="{8133EC79-94EB-45D1-9961-022EDD33E60E}" destId="{FAB3D3BC-B73E-4596-AEB4-3BCD5BB954A6}" srcOrd="2" destOrd="0" presId="urn:microsoft.com/office/officeart/2005/8/layout/orgChart1"/>
    <dgm:cxn modelId="{EFBC5184-B7C2-41C5-A0C2-941A8E403AF9}" type="presParOf" srcId="{BA0B47E9-97CB-4717-97DC-957DCF81514F}" destId="{8BB36F77-8D8D-427D-A1B0-B25CB937B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F5440-107D-419A-9143-FDBD33F6C250}" type="doc">
      <dgm:prSet loTypeId="urn:microsoft.com/office/officeart/2005/8/layout/radial1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84727B5-1BEC-4730-9FD0-EEF9D607CE3C}">
      <dgm:prSet phldrT="[Text]" custT="1"/>
      <dgm:spPr/>
      <dgm:t>
        <a:bodyPr/>
        <a:lstStyle/>
        <a:p>
          <a:r>
            <a:rPr lang="en-US" sz="3600" b="1" dirty="0"/>
            <a:t>MVI</a:t>
          </a:r>
        </a:p>
      </dgm:t>
    </dgm:pt>
    <dgm:pt modelId="{07E5348E-DABD-4308-8B9A-C966EBB95241}" type="parTrans" cxnId="{C09AFAFB-26C8-47FA-8617-DA94BA062D2F}">
      <dgm:prSet/>
      <dgm:spPr/>
      <dgm:t>
        <a:bodyPr/>
        <a:lstStyle/>
        <a:p>
          <a:endParaRPr lang="en-US"/>
        </a:p>
      </dgm:t>
    </dgm:pt>
    <dgm:pt modelId="{44AA9EEE-F01D-4D86-9F7D-AE12F7691090}" type="sibTrans" cxnId="{C09AFAFB-26C8-47FA-8617-DA94BA062D2F}">
      <dgm:prSet/>
      <dgm:spPr/>
      <dgm:t>
        <a:bodyPr/>
        <a:lstStyle/>
        <a:p>
          <a:endParaRPr lang="en-US"/>
        </a:p>
      </dgm:t>
    </dgm:pt>
    <dgm:pt modelId="{D4A58AE8-50C4-4AB0-ABDB-0C2CBCD3F8AE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 sz="1200" dirty="0"/>
        </a:p>
      </dgm:t>
    </dgm:pt>
    <dgm:pt modelId="{8F967FD4-511F-4836-B788-0E56113105CC}" type="parTrans" cxnId="{38092F8E-B5CB-423A-9A08-F3B4A2F4224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B9EC2BA-0B69-4284-9307-323D5515766C}" type="sibTrans" cxnId="{38092F8E-B5CB-423A-9A08-F3B4A2F4224C}">
      <dgm:prSet/>
      <dgm:spPr/>
      <dgm:t>
        <a:bodyPr/>
        <a:lstStyle/>
        <a:p>
          <a:endParaRPr lang="en-US"/>
        </a:p>
      </dgm:t>
    </dgm:pt>
    <dgm:pt modelId="{8B14C246-AD29-495B-9CE8-69B7D5C3199A}">
      <dgm:prSet phldrT="[Text]" custT="1"/>
      <dgm:spPr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 sz="1200" dirty="0"/>
        </a:p>
      </dgm:t>
    </dgm:pt>
    <dgm:pt modelId="{69DBFB1C-9E48-421E-8A24-E78CB9B27141}" type="parTrans" cxnId="{5F2E86FF-2269-47D1-8939-9FFFCFE03C3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BC86327-94F8-42FE-BDCF-666D0AFB6B4F}" type="sibTrans" cxnId="{5F2E86FF-2269-47D1-8939-9FFFCFE03C3A}">
      <dgm:prSet/>
      <dgm:spPr/>
      <dgm:t>
        <a:bodyPr/>
        <a:lstStyle/>
        <a:p>
          <a:endParaRPr lang="en-US"/>
        </a:p>
      </dgm:t>
    </dgm:pt>
    <dgm:pt modelId="{88ED5D85-E61C-4A88-8AB8-324BD698C1A6}">
      <dgm:prSet phldrT="[Text]" custT="1"/>
      <dgm:spPr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 sz="1200" dirty="0"/>
        </a:p>
      </dgm:t>
    </dgm:pt>
    <dgm:pt modelId="{958E5489-F6F5-4D31-AB0B-6E6E6A8C18E6}" type="sibTrans" cxnId="{CB685C98-425F-4C98-8AAD-ADC03893A177}">
      <dgm:prSet/>
      <dgm:spPr/>
      <dgm:t>
        <a:bodyPr/>
        <a:lstStyle/>
        <a:p>
          <a:endParaRPr lang="en-US"/>
        </a:p>
      </dgm:t>
    </dgm:pt>
    <dgm:pt modelId="{9024A8A4-9C27-4216-8625-EB6155A6FA82}" type="parTrans" cxnId="{CB685C98-425F-4C98-8AAD-ADC03893A17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E03D244-03F0-4B78-A7D6-151B31C1CA6B}">
      <dgm:prSet phldrT="[Text]" custT="1"/>
      <dgm:spPr>
        <a:blipFill rotWithShape="0">
          <a:blip xmlns:r="http://schemas.openxmlformats.org/officeDocument/2006/relationships" r:embed="rId4"/>
          <a:srcRect/>
          <a:stretch>
            <a:fillRect t="-1000" b="-1000"/>
          </a:stretch>
        </a:blipFill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en-US" sz="1200" dirty="0"/>
        </a:p>
      </dgm:t>
    </dgm:pt>
    <dgm:pt modelId="{E6CEE10B-2BA2-4ABF-A910-EB3C2595A18D}" type="sibTrans" cxnId="{4D3F8E2B-2738-447C-968C-FBA25D3B5F85}">
      <dgm:prSet/>
      <dgm:spPr/>
      <dgm:t>
        <a:bodyPr/>
        <a:lstStyle/>
        <a:p>
          <a:endParaRPr lang="en-US"/>
        </a:p>
      </dgm:t>
    </dgm:pt>
    <dgm:pt modelId="{2E8411E8-084A-439C-84A2-5C0D6F837D40}" type="parTrans" cxnId="{4D3F8E2B-2738-447C-968C-FBA25D3B5F8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2540408-44CC-45A3-92B9-5F316AD864B6}" type="pres">
      <dgm:prSet presAssocID="{67BF5440-107D-419A-9143-FDBD33F6C25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A1836E-6536-495C-9982-6C4430F6EF51}" type="pres">
      <dgm:prSet presAssocID="{584727B5-1BEC-4730-9FD0-EEF9D607CE3C}" presName="centerShape" presStyleLbl="node0" presStyleIdx="0" presStyleCnt="1" custScaleX="152676" custScaleY="140371"/>
      <dgm:spPr/>
    </dgm:pt>
    <dgm:pt modelId="{0B9EC06B-68B8-4840-A563-871BABA1A10E}" type="pres">
      <dgm:prSet presAssocID="{2E8411E8-084A-439C-84A2-5C0D6F837D40}" presName="Name9" presStyleLbl="parChTrans1D2" presStyleIdx="0" presStyleCnt="4"/>
      <dgm:spPr/>
    </dgm:pt>
    <dgm:pt modelId="{3FDAB2E2-D482-405A-8184-9BDC6618AAC6}" type="pres">
      <dgm:prSet presAssocID="{2E8411E8-084A-439C-84A2-5C0D6F837D40}" presName="connTx" presStyleLbl="parChTrans1D2" presStyleIdx="0" presStyleCnt="4"/>
      <dgm:spPr/>
    </dgm:pt>
    <dgm:pt modelId="{441D58AD-21D6-41F6-B0ED-F3A9A7FCE744}" type="pres">
      <dgm:prSet presAssocID="{EE03D244-03F0-4B78-A7D6-151B31C1CA6B}" presName="node" presStyleLbl="node1" presStyleIdx="0" presStyleCnt="4" custScaleX="152676" custScaleY="140371">
        <dgm:presLayoutVars>
          <dgm:bulletEnabled val="1"/>
        </dgm:presLayoutVars>
      </dgm:prSet>
      <dgm:spPr/>
    </dgm:pt>
    <dgm:pt modelId="{4D87276D-7A82-4EB1-B970-D21B67C100C0}" type="pres">
      <dgm:prSet presAssocID="{9024A8A4-9C27-4216-8625-EB6155A6FA82}" presName="Name9" presStyleLbl="parChTrans1D2" presStyleIdx="1" presStyleCnt="4"/>
      <dgm:spPr/>
    </dgm:pt>
    <dgm:pt modelId="{FC752157-7E9E-454E-A36A-327F484EAF2E}" type="pres">
      <dgm:prSet presAssocID="{9024A8A4-9C27-4216-8625-EB6155A6FA82}" presName="connTx" presStyleLbl="parChTrans1D2" presStyleIdx="1" presStyleCnt="4"/>
      <dgm:spPr/>
    </dgm:pt>
    <dgm:pt modelId="{27ACFC9B-56AC-4D57-837D-E592DC51364A}" type="pres">
      <dgm:prSet presAssocID="{88ED5D85-E61C-4A88-8AB8-324BD698C1A6}" presName="node" presStyleLbl="node1" presStyleIdx="1" presStyleCnt="4" custScaleX="152676" custScaleY="140371">
        <dgm:presLayoutVars>
          <dgm:bulletEnabled val="1"/>
        </dgm:presLayoutVars>
      </dgm:prSet>
      <dgm:spPr/>
    </dgm:pt>
    <dgm:pt modelId="{F408F0DB-BFE1-4AA6-8704-3AAFAF73236A}" type="pres">
      <dgm:prSet presAssocID="{8F967FD4-511F-4836-B788-0E56113105CC}" presName="Name9" presStyleLbl="parChTrans1D2" presStyleIdx="2" presStyleCnt="4"/>
      <dgm:spPr/>
    </dgm:pt>
    <dgm:pt modelId="{5DD6274D-E6C9-4743-BBB0-5491F6316024}" type="pres">
      <dgm:prSet presAssocID="{8F967FD4-511F-4836-B788-0E56113105CC}" presName="connTx" presStyleLbl="parChTrans1D2" presStyleIdx="2" presStyleCnt="4"/>
      <dgm:spPr/>
    </dgm:pt>
    <dgm:pt modelId="{9B25E233-F393-4CBF-A5B4-642C3E50730B}" type="pres">
      <dgm:prSet presAssocID="{D4A58AE8-50C4-4AB0-ABDB-0C2CBCD3F8AE}" presName="node" presStyleLbl="node1" presStyleIdx="2" presStyleCnt="4" custScaleX="152676" custScaleY="140371" custRadScaleRad="99775" custRadScaleInc="0">
        <dgm:presLayoutVars>
          <dgm:bulletEnabled val="1"/>
        </dgm:presLayoutVars>
      </dgm:prSet>
      <dgm:spPr/>
    </dgm:pt>
    <dgm:pt modelId="{3D65560A-9AC8-43FA-A5A2-FFF57C03CB64}" type="pres">
      <dgm:prSet presAssocID="{69DBFB1C-9E48-421E-8A24-E78CB9B27141}" presName="Name9" presStyleLbl="parChTrans1D2" presStyleIdx="3" presStyleCnt="4"/>
      <dgm:spPr/>
    </dgm:pt>
    <dgm:pt modelId="{79FDF30B-C0E3-4F34-9999-70E53E651EE2}" type="pres">
      <dgm:prSet presAssocID="{69DBFB1C-9E48-421E-8A24-E78CB9B27141}" presName="connTx" presStyleLbl="parChTrans1D2" presStyleIdx="3" presStyleCnt="4"/>
      <dgm:spPr/>
    </dgm:pt>
    <dgm:pt modelId="{C02E7F25-6068-4A17-966E-94AA86E67B4A}" type="pres">
      <dgm:prSet presAssocID="{8B14C246-AD29-495B-9CE8-69B7D5C3199A}" presName="node" presStyleLbl="node1" presStyleIdx="3" presStyleCnt="4" custScaleX="152676" custScaleY="140371">
        <dgm:presLayoutVars>
          <dgm:bulletEnabled val="1"/>
        </dgm:presLayoutVars>
      </dgm:prSet>
      <dgm:spPr/>
    </dgm:pt>
  </dgm:ptLst>
  <dgm:cxnLst>
    <dgm:cxn modelId="{30C8B20E-0CF4-4B3B-A441-722636861F09}" type="presOf" srcId="{8F967FD4-511F-4836-B788-0E56113105CC}" destId="{5DD6274D-E6C9-4743-BBB0-5491F6316024}" srcOrd="1" destOrd="0" presId="urn:microsoft.com/office/officeart/2005/8/layout/radial1"/>
    <dgm:cxn modelId="{A487E40E-FC6C-4382-A3F0-8C4DB01EA655}" type="presOf" srcId="{2E8411E8-084A-439C-84A2-5C0D6F837D40}" destId="{3FDAB2E2-D482-405A-8184-9BDC6618AAC6}" srcOrd="1" destOrd="0" presId="urn:microsoft.com/office/officeart/2005/8/layout/radial1"/>
    <dgm:cxn modelId="{413B6F1E-FF5B-48AD-AB0D-97049AF95670}" type="presOf" srcId="{69DBFB1C-9E48-421E-8A24-E78CB9B27141}" destId="{79FDF30B-C0E3-4F34-9999-70E53E651EE2}" srcOrd="1" destOrd="0" presId="urn:microsoft.com/office/officeart/2005/8/layout/radial1"/>
    <dgm:cxn modelId="{7A3DF125-23A4-4E7C-B976-104F2F6B32A6}" type="presOf" srcId="{2E8411E8-084A-439C-84A2-5C0D6F837D40}" destId="{0B9EC06B-68B8-4840-A563-871BABA1A10E}" srcOrd="0" destOrd="0" presId="urn:microsoft.com/office/officeart/2005/8/layout/radial1"/>
    <dgm:cxn modelId="{4D3F8E2B-2738-447C-968C-FBA25D3B5F85}" srcId="{584727B5-1BEC-4730-9FD0-EEF9D607CE3C}" destId="{EE03D244-03F0-4B78-A7D6-151B31C1CA6B}" srcOrd="0" destOrd="0" parTransId="{2E8411E8-084A-439C-84A2-5C0D6F837D40}" sibTransId="{E6CEE10B-2BA2-4ABF-A910-EB3C2595A18D}"/>
    <dgm:cxn modelId="{A0A8E74D-D794-41BF-A975-F79EA9FCE27E}" type="presOf" srcId="{67BF5440-107D-419A-9143-FDBD33F6C250}" destId="{12540408-44CC-45A3-92B9-5F316AD864B6}" srcOrd="0" destOrd="0" presId="urn:microsoft.com/office/officeart/2005/8/layout/radial1"/>
    <dgm:cxn modelId="{87D85050-F14E-460B-8139-88FE0BE721A4}" type="presOf" srcId="{9024A8A4-9C27-4216-8625-EB6155A6FA82}" destId="{FC752157-7E9E-454E-A36A-327F484EAF2E}" srcOrd="1" destOrd="0" presId="urn:microsoft.com/office/officeart/2005/8/layout/radial1"/>
    <dgm:cxn modelId="{249E8380-A44B-425F-89CF-A075CDC49EDD}" type="presOf" srcId="{8F967FD4-511F-4836-B788-0E56113105CC}" destId="{F408F0DB-BFE1-4AA6-8704-3AAFAF73236A}" srcOrd="0" destOrd="0" presId="urn:microsoft.com/office/officeart/2005/8/layout/radial1"/>
    <dgm:cxn modelId="{2C2B938C-01D1-4ABA-9C4E-D2AB6D085852}" type="presOf" srcId="{584727B5-1BEC-4730-9FD0-EEF9D607CE3C}" destId="{4CA1836E-6536-495C-9982-6C4430F6EF51}" srcOrd="0" destOrd="0" presId="urn:microsoft.com/office/officeart/2005/8/layout/radial1"/>
    <dgm:cxn modelId="{713E188E-A942-4C44-82E0-FCF040EC0103}" type="presOf" srcId="{EE03D244-03F0-4B78-A7D6-151B31C1CA6B}" destId="{441D58AD-21D6-41F6-B0ED-F3A9A7FCE744}" srcOrd="0" destOrd="0" presId="urn:microsoft.com/office/officeart/2005/8/layout/radial1"/>
    <dgm:cxn modelId="{38092F8E-B5CB-423A-9A08-F3B4A2F4224C}" srcId="{584727B5-1BEC-4730-9FD0-EEF9D607CE3C}" destId="{D4A58AE8-50C4-4AB0-ABDB-0C2CBCD3F8AE}" srcOrd="2" destOrd="0" parTransId="{8F967FD4-511F-4836-B788-0E56113105CC}" sibTransId="{6B9EC2BA-0B69-4284-9307-323D5515766C}"/>
    <dgm:cxn modelId="{27C8CD8F-C70D-4C2B-80F5-CFDE9F038D7E}" type="presOf" srcId="{88ED5D85-E61C-4A88-8AB8-324BD698C1A6}" destId="{27ACFC9B-56AC-4D57-837D-E592DC51364A}" srcOrd="0" destOrd="0" presId="urn:microsoft.com/office/officeart/2005/8/layout/radial1"/>
    <dgm:cxn modelId="{CB685C98-425F-4C98-8AAD-ADC03893A177}" srcId="{584727B5-1BEC-4730-9FD0-EEF9D607CE3C}" destId="{88ED5D85-E61C-4A88-8AB8-324BD698C1A6}" srcOrd="1" destOrd="0" parTransId="{9024A8A4-9C27-4216-8625-EB6155A6FA82}" sibTransId="{958E5489-F6F5-4D31-AB0B-6E6E6A8C18E6}"/>
    <dgm:cxn modelId="{47F2C5A4-3D9B-41EB-AB5F-F62BE009856C}" type="presOf" srcId="{69DBFB1C-9E48-421E-8A24-E78CB9B27141}" destId="{3D65560A-9AC8-43FA-A5A2-FFF57C03CB64}" srcOrd="0" destOrd="0" presId="urn:microsoft.com/office/officeart/2005/8/layout/radial1"/>
    <dgm:cxn modelId="{017DDAB9-F0AA-43FD-B645-0B7375A29A4C}" type="presOf" srcId="{9024A8A4-9C27-4216-8625-EB6155A6FA82}" destId="{4D87276D-7A82-4EB1-B970-D21B67C100C0}" srcOrd="0" destOrd="0" presId="urn:microsoft.com/office/officeart/2005/8/layout/radial1"/>
    <dgm:cxn modelId="{ACC9C4C8-DF95-4699-846A-5562B1E78694}" type="presOf" srcId="{8B14C246-AD29-495B-9CE8-69B7D5C3199A}" destId="{C02E7F25-6068-4A17-966E-94AA86E67B4A}" srcOrd="0" destOrd="0" presId="urn:microsoft.com/office/officeart/2005/8/layout/radial1"/>
    <dgm:cxn modelId="{04A62ED1-DACF-4A60-885E-E082C4856EE7}" type="presOf" srcId="{D4A58AE8-50C4-4AB0-ABDB-0C2CBCD3F8AE}" destId="{9B25E233-F393-4CBF-A5B4-642C3E50730B}" srcOrd="0" destOrd="0" presId="urn:microsoft.com/office/officeart/2005/8/layout/radial1"/>
    <dgm:cxn modelId="{C09AFAFB-26C8-47FA-8617-DA94BA062D2F}" srcId="{67BF5440-107D-419A-9143-FDBD33F6C250}" destId="{584727B5-1BEC-4730-9FD0-EEF9D607CE3C}" srcOrd="0" destOrd="0" parTransId="{07E5348E-DABD-4308-8B9A-C966EBB95241}" sibTransId="{44AA9EEE-F01D-4D86-9F7D-AE12F7691090}"/>
    <dgm:cxn modelId="{5F2E86FF-2269-47D1-8939-9FFFCFE03C3A}" srcId="{584727B5-1BEC-4730-9FD0-EEF9D607CE3C}" destId="{8B14C246-AD29-495B-9CE8-69B7D5C3199A}" srcOrd="3" destOrd="0" parTransId="{69DBFB1C-9E48-421E-8A24-E78CB9B27141}" sibTransId="{DBC86327-94F8-42FE-BDCF-666D0AFB6B4F}"/>
    <dgm:cxn modelId="{408FF8E3-605C-4CDE-99CE-BF9D744AB2C6}" type="presParOf" srcId="{12540408-44CC-45A3-92B9-5F316AD864B6}" destId="{4CA1836E-6536-495C-9982-6C4430F6EF51}" srcOrd="0" destOrd="0" presId="urn:microsoft.com/office/officeart/2005/8/layout/radial1"/>
    <dgm:cxn modelId="{137FBF7C-A636-4FA9-B8C6-46C063DDBF06}" type="presParOf" srcId="{12540408-44CC-45A3-92B9-5F316AD864B6}" destId="{0B9EC06B-68B8-4840-A563-871BABA1A10E}" srcOrd="1" destOrd="0" presId="urn:microsoft.com/office/officeart/2005/8/layout/radial1"/>
    <dgm:cxn modelId="{2F16B185-E625-46B0-88A7-A5E3BC3F8215}" type="presParOf" srcId="{0B9EC06B-68B8-4840-A563-871BABA1A10E}" destId="{3FDAB2E2-D482-405A-8184-9BDC6618AAC6}" srcOrd="0" destOrd="0" presId="urn:microsoft.com/office/officeart/2005/8/layout/radial1"/>
    <dgm:cxn modelId="{353F5A57-294B-4B6C-881E-9EF99CA6D243}" type="presParOf" srcId="{12540408-44CC-45A3-92B9-5F316AD864B6}" destId="{441D58AD-21D6-41F6-B0ED-F3A9A7FCE744}" srcOrd="2" destOrd="0" presId="urn:microsoft.com/office/officeart/2005/8/layout/radial1"/>
    <dgm:cxn modelId="{1E158288-4AB5-4434-A1B7-60C269DD4583}" type="presParOf" srcId="{12540408-44CC-45A3-92B9-5F316AD864B6}" destId="{4D87276D-7A82-4EB1-B970-D21B67C100C0}" srcOrd="3" destOrd="0" presId="urn:microsoft.com/office/officeart/2005/8/layout/radial1"/>
    <dgm:cxn modelId="{EF1D2ACC-0F1D-4B03-9045-AA078D49F860}" type="presParOf" srcId="{4D87276D-7A82-4EB1-B970-D21B67C100C0}" destId="{FC752157-7E9E-454E-A36A-327F484EAF2E}" srcOrd="0" destOrd="0" presId="urn:microsoft.com/office/officeart/2005/8/layout/radial1"/>
    <dgm:cxn modelId="{E2923B43-CC8C-42C2-861F-CBF0D0A5C098}" type="presParOf" srcId="{12540408-44CC-45A3-92B9-5F316AD864B6}" destId="{27ACFC9B-56AC-4D57-837D-E592DC51364A}" srcOrd="4" destOrd="0" presId="urn:microsoft.com/office/officeart/2005/8/layout/radial1"/>
    <dgm:cxn modelId="{ED802FC9-4C0C-4B1F-827E-9E3EC421AF37}" type="presParOf" srcId="{12540408-44CC-45A3-92B9-5F316AD864B6}" destId="{F408F0DB-BFE1-4AA6-8704-3AAFAF73236A}" srcOrd="5" destOrd="0" presId="urn:microsoft.com/office/officeart/2005/8/layout/radial1"/>
    <dgm:cxn modelId="{AB1C41BB-117D-42C7-8758-B9A1C4D19F8C}" type="presParOf" srcId="{F408F0DB-BFE1-4AA6-8704-3AAFAF73236A}" destId="{5DD6274D-E6C9-4743-BBB0-5491F6316024}" srcOrd="0" destOrd="0" presId="urn:microsoft.com/office/officeart/2005/8/layout/radial1"/>
    <dgm:cxn modelId="{885DB3B8-E161-44F0-8D4E-D9E7486BE606}" type="presParOf" srcId="{12540408-44CC-45A3-92B9-5F316AD864B6}" destId="{9B25E233-F393-4CBF-A5B4-642C3E50730B}" srcOrd="6" destOrd="0" presId="urn:microsoft.com/office/officeart/2005/8/layout/radial1"/>
    <dgm:cxn modelId="{E2D1457B-6BFB-4939-8D61-983B597C5CF3}" type="presParOf" srcId="{12540408-44CC-45A3-92B9-5F316AD864B6}" destId="{3D65560A-9AC8-43FA-A5A2-FFF57C03CB64}" srcOrd="7" destOrd="0" presId="urn:microsoft.com/office/officeart/2005/8/layout/radial1"/>
    <dgm:cxn modelId="{C95DCB55-55BE-4BF7-8670-CFCD82B6A63F}" type="presParOf" srcId="{3D65560A-9AC8-43FA-A5A2-FFF57C03CB64}" destId="{79FDF30B-C0E3-4F34-9999-70E53E651EE2}" srcOrd="0" destOrd="0" presId="urn:microsoft.com/office/officeart/2005/8/layout/radial1"/>
    <dgm:cxn modelId="{F046F48E-19CE-480D-A879-BF772E1E7D4C}" type="presParOf" srcId="{12540408-44CC-45A3-92B9-5F316AD864B6}" destId="{C02E7F25-6068-4A17-966E-94AA86E67B4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BF5440-107D-419A-9143-FDBD33F6C250}" type="doc">
      <dgm:prSet loTypeId="urn:microsoft.com/office/officeart/2005/8/layout/cycle5" loCatId="cycle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84727B5-1BEC-4730-9FD0-EEF9D607CE3C}">
      <dgm:prSet phldrT="[Text]"/>
      <dgm:spPr/>
      <dgm:t>
        <a:bodyPr/>
        <a:lstStyle/>
        <a:p>
          <a:pPr algn="ctr"/>
          <a:r>
            <a:rPr lang="en-US" b="1" dirty="0"/>
            <a:t>EVI</a:t>
          </a:r>
        </a:p>
      </dgm:t>
    </dgm:pt>
    <dgm:pt modelId="{07E5348E-DABD-4308-8B9A-C966EBB95241}" type="parTrans" cxnId="{C09AFAFB-26C8-47FA-8617-DA94BA062D2F}">
      <dgm:prSet/>
      <dgm:spPr/>
      <dgm:t>
        <a:bodyPr/>
        <a:lstStyle/>
        <a:p>
          <a:endParaRPr lang="en-US"/>
        </a:p>
      </dgm:t>
    </dgm:pt>
    <dgm:pt modelId="{44AA9EEE-F01D-4D86-9F7D-AE12F7691090}" type="sibTrans" cxnId="{C09AFAFB-26C8-47FA-8617-DA94BA062D2F}">
      <dgm:prSet/>
      <dgm:spPr/>
      <dgm:t>
        <a:bodyPr/>
        <a:lstStyle/>
        <a:p>
          <a:endParaRPr lang="en-US"/>
        </a:p>
      </dgm:t>
    </dgm:pt>
    <dgm:pt modelId="{F6211CB6-9163-4582-866C-57F296FFD239}">
      <dgm:prSet phldrT="[Text]" custT="1"/>
      <dgm:spPr/>
      <dgm:t>
        <a:bodyPr/>
        <a:lstStyle/>
        <a:p>
          <a:pPr algn="just"/>
          <a:r>
            <a:rPr lang="en-US" sz="1200" dirty="0">
              <a:latin typeface="FuturaBT-Light"/>
            </a:rPr>
            <a:t>A</a:t>
          </a:r>
          <a:r>
            <a:rPr lang="en-US" sz="1200" b="0" i="0" u="none" strike="noStrike" baseline="0" dirty="0">
              <a:latin typeface="FuturaBT-Light"/>
            </a:rPr>
            <a:t>ccess to Special Development Fund is based solely on per capita income. Only then, are concessional resources allocated using a number of metrics, including the vulnerability index score. </a:t>
          </a:r>
          <a:endParaRPr lang="en-US" sz="1200" dirty="0"/>
        </a:p>
      </dgm:t>
    </dgm:pt>
    <dgm:pt modelId="{DEECFB99-67C6-4263-A2E9-CB6F9A60C46D}" type="parTrans" cxnId="{A91CD1B9-6973-4044-8AA5-DBD920E5742E}">
      <dgm:prSet/>
      <dgm:spPr/>
      <dgm:t>
        <a:bodyPr/>
        <a:lstStyle/>
        <a:p>
          <a:endParaRPr lang="en-US"/>
        </a:p>
      </dgm:t>
    </dgm:pt>
    <dgm:pt modelId="{877D0853-1F94-4091-85EC-A8B6B6C769DA}" type="sibTrans" cxnId="{A91CD1B9-6973-4044-8AA5-DBD920E5742E}">
      <dgm:prSet/>
      <dgm:spPr/>
      <dgm:t>
        <a:bodyPr/>
        <a:lstStyle/>
        <a:p>
          <a:endParaRPr lang="en-US"/>
        </a:p>
      </dgm:t>
    </dgm:pt>
    <dgm:pt modelId="{EFDCA8B7-7369-44A1-A9CC-A9DAC40B1109}">
      <dgm:prSet phldrT="[Text]" custT="1"/>
      <dgm:spPr/>
      <dgm:t>
        <a:bodyPr/>
        <a:lstStyle/>
        <a:p>
          <a:pPr algn="just"/>
          <a:r>
            <a:rPr lang="en-US" sz="1200" b="0" i="0" u="none" strike="noStrike" baseline="0" dirty="0">
              <a:latin typeface="FuturaBT-Light"/>
            </a:rPr>
            <a:t>The vulnerability index score is one of several criteria that is used to determine the size of the allocation of each country that has access to Special Development Fund.</a:t>
          </a:r>
          <a:endParaRPr lang="en-US" sz="1200" dirty="0"/>
        </a:p>
      </dgm:t>
    </dgm:pt>
    <dgm:pt modelId="{D4CBA511-0AF6-4A0B-B87C-8A2E46B6E5DB}" type="parTrans" cxnId="{80F68CD4-F33B-42DB-A082-AE8B9F80CBE2}">
      <dgm:prSet/>
      <dgm:spPr/>
      <dgm:t>
        <a:bodyPr/>
        <a:lstStyle/>
        <a:p>
          <a:endParaRPr lang="en-US"/>
        </a:p>
      </dgm:t>
    </dgm:pt>
    <dgm:pt modelId="{6892486B-2397-4D56-9EE3-218B3EAC3EC5}" type="sibTrans" cxnId="{80F68CD4-F33B-42DB-A082-AE8B9F80CBE2}">
      <dgm:prSet/>
      <dgm:spPr/>
      <dgm:t>
        <a:bodyPr/>
        <a:lstStyle/>
        <a:p>
          <a:endParaRPr lang="en-US"/>
        </a:p>
      </dgm:t>
    </dgm:pt>
    <dgm:pt modelId="{FCA95EFF-5095-4266-857E-0D422D8F5DD7}">
      <dgm:prSet phldrT="[Text]" custT="1"/>
      <dgm:spPr/>
      <dgm:t>
        <a:bodyPr/>
        <a:lstStyle/>
        <a:p>
          <a:pPr algn="just"/>
          <a:endParaRPr lang="en-US" sz="1200" dirty="0"/>
        </a:p>
      </dgm:t>
    </dgm:pt>
    <dgm:pt modelId="{36FFEDFD-5607-4474-85E4-5B2FE37D1276}" type="parTrans" cxnId="{3A80B481-A846-476C-AAE2-B7AAA556D6FF}">
      <dgm:prSet/>
      <dgm:spPr/>
      <dgm:t>
        <a:bodyPr/>
        <a:lstStyle/>
        <a:p>
          <a:endParaRPr lang="en-US"/>
        </a:p>
      </dgm:t>
    </dgm:pt>
    <dgm:pt modelId="{D5BA9653-F05B-4069-BFF9-FF3BBA7C5E33}" type="sibTrans" cxnId="{3A80B481-A846-476C-AAE2-B7AAA556D6FF}">
      <dgm:prSet/>
      <dgm:spPr/>
      <dgm:t>
        <a:bodyPr/>
        <a:lstStyle/>
        <a:p>
          <a:endParaRPr lang="en-US"/>
        </a:p>
      </dgm:t>
    </dgm:pt>
    <dgm:pt modelId="{CF290221-1B88-4ADC-ACF9-9D5480120B1E}" type="pres">
      <dgm:prSet presAssocID="{67BF5440-107D-419A-9143-FDBD33F6C250}" presName="cycle" presStyleCnt="0">
        <dgm:presLayoutVars>
          <dgm:dir/>
          <dgm:resizeHandles val="exact"/>
        </dgm:presLayoutVars>
      </dgm:prSet>
      <dgm:spPr/>
    </dgm:pt>
    <dgm:pt modelId="{912DD154-B469-4D8A-AA9D-C5B1F9B0089B}" type="pres">
      <dgm:prSet presAssocID="{584727B5-1BEC-4730-9FD0-EEF9D607CE3C}" presName="node" presStyleLbl="node1" presStyleIdx="0" presStyleCnt="1" custScaleY="143313" custRadScaleRad="100008" custRadScaleInc="-196">
        <dgm:presLayoutVars>
          <dgm:bulletEnabled val="1"/>
        </dgm:presLayoutVars>
      </dgm:prSet>
      <dgm:spPr/>
    </dgm:pt>
  </dgm:ptLst>
  <dgm:cxnLst>
    <dgm:cxn modelId="{3BCC455B-5D3E-417E-A23D-5FA71825004F}" type="presOf" srcId="{F6211CB6-9163-4582-866C-57F296FFD239}" destId="{912DD154-B469-4D8A-AA9D-C5B1F9B0089B}" srcOrd="0" destOrd="1" presId="urn:microsoft.com/office/officeart/2005/8/layout/cycle5"/>
    <dgm:cxn modelId="{889CDD77-AB35-4EFF-A56A-76D5605D4816}" type="presOf" srcId="{67BF5440-107D-419A-9143-FDBD33F6C250}" destId="{CF290221-1B88-4ADC-ACF9-9D5480120B1E}" srcOrd="0" destOrd="0" presId="urn:microsoft.com/office/officeart/2005/8/layout/cycle5"/>
    <dgm:cxn modelId="{93511D7C-C694-4F49-B8CE-1FF228C51BD1}" type="presOf" srcId="{584727B5-1BEC-4730-9FD0-EEF9D607CE3C}" destId="{912DD154-B469-4D8A-AA9D-C5B1F9B0089B}" srcOrd="0" destOrd="0" presId="urn:microsoft.com/office/officeart/2005/8/layout/cycle5"/>
    <dgm:cxn modelId="{3A80B481-A846-476C-AAE2-B7AAA556D6FF}" srcId="{584727B5-1BEC-4730-9FD0-EEF9D607CE3C}" destId="{FCA95EFF-5095-4266-857E-0D422D8F5DD7}" srcOrd="1" destOrd="0" parTransId="{36FFEDFD-5607-4474-85E4-5B2FE37D1276}" sibTransId="{D5BA9653-F05B-4069-BFF9-FF3BBA7C5E33}"/>
    <dgm:cxn modelId="{4BFB86B1-26A8-41F2-9D39-DE9F75DE7A05}" type="presOf" srcId="{EFDCA8B7-7369-44A1-A9CC-A9DAC40B1109}" destId="{912DD154-B469-4D8A-AA9D-C5B1F9B0089B}" srcOrd="0" destOrd="3" presId="urn:microsoft.com/office/officeart/2005/8/layout/cycle5"/>
    <dgm:cxn modelId="{A91CD1B9-6973-4044-8AA5-DBD920E5742E}" srcId="{584727B5-1BEC-4730-9FD0-EEF9D607CE3C}" destId="{F6211CB6-9163-4582-866C-57F296FFD239}" srcOrd="0" destOrd="0" parTransId="{DEECFB99-67C6-4263-A2E9-CB6F9A60C46D}" sibTransId="{877D0853-1F94-4091-85EC-A8B6B6C769DA}"/>
    <dgm:cxn modelId="{055B27D4-6662-4F52-BF83-7AF649E0604A}" type="presOf" srcId="{FCA95EFF-5095-4266-857E-0D422D8F5DD7}" destId="{912DD154-B469-4D8A-AA9D-C5B1F9B0089B}" srcOrd="0" destOrd="2" presId="urn:microsoft.com/office/officeart/2005/8/layout/cycle5"/>
    <dgm:cxn modelId="{80F68CD4-F33B-42DB-A082-AE8B9F80CBE2}" srcId="{584727B5-1BEC-4730-9FD0-EEF9D607CE3C}" destId="{EFDCA8B7-7369-44A1-A9CC-A9DAC40B1109}" srcOrd="2" destOrd="0" parTransId="{D4CBA511-0AF6-4A0B-B87C-8A2E46B6E5DB}" sibTransId="{6892486B-2397-4D56-9EE3-218B3EAC3EC5}"/>
    <dgm:cxn modelId="{C09AFAFB-26C8-47FA-8617-DA94BA062D2F}" srcId="{67BF5440-107D-419A-9143-FDBD33F6C250}" destId="{584727B5-1BEC-4730-9FD0-EEF9D607CE3C}" srcOrd="0" destOrd="0" parTransId="{07E5348E-DABD-4308-8B9A-C966EBB95241}" sibTransId="{44AA9EEE-F01D-4D86-9F7D-AE12F7691090}"/>
    <dgm:cxn modelId="{BD8C139C-F3CF-4FAF-8EE6-2540C51CF13C}" type="presParOf" srcId="{CF290221-1B88-4ADC-ACF9-9D5480120B1E}" destId="{912DD154-B469-4D8A-AA9D-C5B1F9B0089B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6A05E-2364-4C32-BE16-618365872CB5}">
      <dsp:nvSpPr>
        <dsp:cNvPr id="0" name=""/>
        <dsp:cNvSpPr/>
      </dsp:nvSpPr>
      <dsp:spPr>
        <a:xfrm>
          <a:off x="3171" y="2035092"/>
          <a:ext cx="420230" cy="21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EVI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25" y="2041246"/>
        <a:ext cx="407922" cy="197807"/>
      </dsp:txXfrm>
    </dsp:sp>
    <dsp:sp modelId="{83F25D77-2505-43C8-B09D-419953139030}">
      <dsp:nvSpPr>
        <dsp:cNvPr id="0" name=""/>
        <dsp:cNvSpPr/>
      </dsp:nvSpPr>
      <dsp:spPr>
        <a:xfrm rot="16918886">
          <a:off x="102591" y="1739212"/>
          <a:ext cx="809713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809713" y="490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7205" y="1723870"/>
        <a:ext cx="40485" cy="40485"/>
      </dsp:txXfrm>
    </dsp:sp>
    <dsp:sp modelId="{6844204B-3772-4FE7-B789-ABC41A5147B4}">
      <dsp:nvSpPr>
        <dsp:cNvPr id="0" name=""/>
        <dsp:cNvSpPr/>
      </dsp:nvSpPr>
      <dsp:spPr>
        <a:xfrm>
          <a:off x="591494" y="1124462"/>
          <a:ext cx="504793" cy="447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Exposure Index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(1/2)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4593" y="1137561"/>
        <a:ext cx="478595" cy="421028"/>
      </dsp:txXfrm>
    </dsp:sp>
    <dsp:sp modelId="{04A9F67C-0356-4FBE-9E8F-E30FE3F6E70F}">
      <dsp:nvSpPr>
        <dsp:cNvPr id="0" name=""/>
        <dsp:cNvSpPr/>
      </dsp:nvSpPr>
      <dsp:spPr>
        <a:xfrm rot="16540648">
          <a:off x="716341" y="923582"/>
          <a:ext cx="843322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843322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6919" y="907400"/>
        <a:ext cx="42166" cy="42166"/>
      </dsp:txXfrm>
    </dsp:sp>
    <dsp:sp modelId="{3C98D40D-9E28-40DB-A631-6231B6823454}">
      <dsp:nvSpPr>
        <dsp:cNvPr id="0" name=""/>
        <dsp:cNvSpPr/>
      </dsp:nvSpPr>
      <dsp:spPr>
        <a:xfrm>
          <a:off x="1179716" y="309520"/>
          <a:ext cx="814663" cy="398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Size sub-index</a:t>
          </a:r>
          <a:r>
            <a:rPr lang="en-US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(1</a:t>
          </a:r>
          <a:r>
            <a:rPr lang="en-GB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/8)</a:t>
          </a:r>
          <a:endParaRPr lang="en-US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395" y="321199"/>
        <a:ext cx="791305" cy="375382"/>
      </dsp:txXfrm>
    </dsp:sp>
    <dsp:sp modelId="{280195BC-E333-4BD7-94E9-9AF45702CA11}">
      <dsp:nvSpPr>
        <dsp:cNvPr id="0" name=""/>
        <dsp:cNvSpPr/>
      </dsp:nvSpPr>
      <dsp:spPr>
        <a:xfrm rot="21581246">
          <a:off x="1994372" y="500968"/>
          <a:ext cx="1107743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1107743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0550" y="478175"/>
        <a:ext cx="55387" cy="55387"/>
      </dsp:txXfrm>
    </dsp:sp>
    <dsp:sp modelId="{8CC7156D-E25F-4B26-89D8-2BEF7A82ECE7}">
      <dsp:nvSpPr>
        <dsp:cNvPr id="0" name=""/>
        <dsp:cNvSpPr/>
      </dsp:nvSpPr>
      <dsp:spPr>
        <a:xfrm>
          <a:off x="3102107" y="361939"/>
          <a:ext cx="921818" cy="281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Population (1/8)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0361" y="370193"/>
        <a:ext cx="905310" cy="265309"/>
      </dsp:txXfrm>
    </dsp:sp>
    <dsp:sp modelId="{2436791D-6A8D-4BFE-B659-5FEBDDA7222E}">
      <dsp:nvSpPr>
        <dsp:cNvPr id="0" name=""/>
        <dsp:cNvSpPr/>
      </dsp:nvSpPr>
      <dsp:spPr>
        <a:xfrm rot="18406021">
          <a:off x="1024838" y="1200596"/>
          <a:ext cx="355968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355968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3924" y="1196597"/>
        <a:ext cx="17798" cy="17798"/>
      </dsp:txXfrm>
    </dsp:sp>
    <dsp:sp modelId="{593AED88-8724-4B97-AEBB-BE447473DCB6}">
      <dsp:nvSpPr>
        <dsp:cNvPr id="0" name=""/>
        <dsp:cNvSpPr/>
      </dsp:nvSpPr>
      <dsp:spPr>
        <a:xfrm>
          <a:off x="1309358" y="821345"/>
          <a:ext cx="639986" cy="483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Location sub-index</a:t>
          </a:r>
          <a:r>
            <a:rPr lang="en-US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23509" y="835496"/>
        <a:ext cx="611684" cy="454843"/>
      </dsp:txXfrm>
    </dsp:sp>
    <dsp:sp modelId="{BEB6384E-82E0-4A15-B8F1-5B376BBA4D3F}">
      <dsp:nvSpPr>
        <dsp:cNvPr id="0" name=""/>
        <dsp:cNvSpPr/>
      </dsp:nvSpPr>
      <dsp:spPr>
        <a:xfrm rot="20964918">
          <a:off x="1941526" y="973616"/>
          <a:ext cx="918959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918959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78031" y="955542"/>
        <a:ext cx="45947" cy="45947"/>
      </dsp:txXfrm>
    </dsp:sp>
    <dsp:sp modelId="{EE3A8595-3047-42F6-AD33-BF3269377DE3}">
      <dsp:nvSpPr>
        <dsp:cNvPr id="0" name=""/>
        <dsp:cNvSpPr/>
      </dsp:nvSpPr>
      <dsp:spPr>
        <a:xfrm>
          <a:off x="2852667" y="718934"/>
          <a:ext cx="1171258" cy="350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Remoteness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62929" y="729196"/>
        <a:ext cx="1150734" cy="329837"/>
      </dsp:txXfrm>
    </dsp:sp>
    <dsp:sp modelId="{E627E1BF-E7A0-4E53-99EA-78145339B130}">
      <dsp:nvSpPr>
        <dsp:cNvPr id="0" name=""/>
        <dsp:cNvSpPr/>
      </dsp:nvSpPr>
      <dsp:spPr>
        <a:xfrm rot="3184096">
          <a:off x="1038983" y="1457940"/>
          <a:ext cx="287143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287143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5376" y="1455662"/>
        <a:ext cx="14357" cy="14357"/>
      </dsp:txXfrm>
    </dsp:sp>
    <dsp:sp modelId="{6F5E8263-C12E-47DB-AD50-C742E8B09F97}">
      <dsp:nvSpPr>
        <dsp:cNvPr id="0" name=""/>
        <dsp:cNvSpPr/>
      </dsp:nvSpPr>
      <dsp:spPr>
        <a:xfrm>
          <a:off x="1268822" y="1403354"/>
          <a:ext cx="753612" cy="348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Economic structure sub-index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79029" y="1413561"/>
        <a:ext cx="733198" cy="328087"/>
      </dsp:txXfrm>
    </dsp:sp>
    <dsp:sp modelId="{8C1CDA9D-5995-422F-A6D1-605131AFB61D}">
      <dsp:nvSpPr>
        <dsp:cNvPr id="0" name=""/>
        <dsp:cNvSpPr/>
      </dsp:nvSpPr>
      <dsp:spPr>
        <a:xfrm rot="18941811">
          <a:off x="1962854" y="1426353"/>
          <a:ext cx="419069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419069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1912" y="1420777"/>
        <a:ext cx="20953" cy="20953"/>
      </dsp:txXfrm>
    </dsp:sp>
    <dsp:sp modelId="{CC15A01B-396A-4C41-82AB-A143B72C27BB}">
      <dsp:nvSpPr>
        <dsp:cNvPr id="0" name=""/>
        <dsp:cNvSpPr/>
      </dsp:nvSpPr>
      <dsp:spPr>
        <a:xfrm>
          <a:off x="2322344" y="1120868"/>
          <a:ext cx="1701581" cy="328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Merchandise export concentration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(1/16)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1953" y="1130477"/>
        <a:ext cx="1682363" cy="308851"/>
      </dsp:txXfrm>
    </dsp:sp>
    <dsp:sp modelId="{63BD0878-8B10-4EA3-9251-96BC57506A67}">
      <dsp:nvSpPr>
        <dsp:cNvPr id="0" name=""/>
        <dsp:cNvSpPr/>
      </dsp:nvSpPr>
      <dsp:spPr>
        <a:xfrm rot="1317591">
          <a:off x="2010558" y="1633918"/>
          <a:ext cx="327385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327385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6066" y="1630634"/>
        <a:ext cx="16369" cy="16369"/>
      </dsp:txXfrm>
    </dsp:sp>
    <dsp:sp modelId="{2E8811EE-557E-4142-8DDB-68A2D8EAA139}">
      <dsp:nvSpPr>
        <dsp:cNvPr id="0" name=""/>
        <dsp:cNvSpPr/>
      </dsp:nvSpPr>
      <dsp:spPr>
        <a:xfrm>
          <a:off x="2326067" y="1503852"/>
          <a:ext cx="1697858" cy="392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Share of agriculture, hunting, forestry and fishing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(1/16)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7559" y="1515344"/>
        <a:ext cx="1674874" cy="369377"/>
      </dsp:txXfrm>
    </dsp:sp>
    <dsp:sp modelId="{C41202CB-6484-41B1-B067-F38B826032D2}">
      <dsp:nvSpPr>
        <dsp:cNvPr id="0" name=""/>
        <dsp:cNvSpPr/>
      </dsp:nvSpPr>
      <dsp:spPr>
        <a:xfrm rot="5069606">
          <a:off x="771749" y="1700506"/>
          <a:ext cx="717975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717975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12787" y="1687457"/>
        <a:ext cx="35898" cy="35898"/>
      </dsp:txXfrm>
    </dsp:sp>
    <dsp:sp modelId="{175C60B7-F4E0-4EBB-AF0B-F8A3A8A4C8E3}">
      <dsp:nvSpPr>
        <dsp:cNvPr id="0" name=""/>
        <dsp:cNvSpPr/>
      </dsp:nvSpPr>
      <dsp:spPr>
        <a:xfrm>
          <a:off x="1165185" y="1830468"/>
          <a:ext cx="833750" cy="46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Environment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sub-index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8791" y="1844074"/>
        <a:ext cx="806538" cy="437327"/>
      </dsp:txXfrm>
    </dsp:sp>
    <dsp:sp modelId="{EAD2A420-9640-4AE2-BE3E-EE2C4F665378}">
      <dsp:nvSpPr>
        <dsp:cNvPr id="0" name=""/>
        <dsp:cNvSpPr/>
      </dsp:nvSpPr>
      <dsp:spPr>
        <a:xfrm rot="1205703">
          <a:off x="1990169" y="2107311"/>
          <a:ext cx="287991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287991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6965" y="2105012"/>
        <a:ext cx="14399" cy="14399"/>
      </dsp:txXfrm>
    </dsp:sp>
    <dsp:sp modelId="{E4272A2E-277E-4D36-A71A-81E26185BC60}">
      <dsp:nvSpPr>
        <dsp:cNvPr id="0" name=""/>
        <dsp:cNvSpPr/>
      </dsp:nvSpPr>
      <dsp:spPr>
        <a:xfrm>
          <a:off x="2269395" y="1976784"/>
          <a:ext cx="1754530" cy="369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Share of population in low elevated coastal zones 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80226" y="1987615"/>
        <a:ext cx="1732868" cy="348141"/>
      </dsp:txXfrm>
    </dsp:sp>
    <dsp:sp modelId="{138C99ED-7788-467F-AB9B-55682F6886F9}">
      <dsp:nvSpPr>
        <dsp:cNvPr id="0" name=""/>
        <dsp:cNvSpPr/>
      </dsp:nvSpPr>
      <dsp:spPr>
        <a:xfrm rot="4685425">
          <a:off x="100184" y="2533746"/>
          <a:ext cx="814527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814527" y="490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7085" y="2518284"/>
        <a:ext cx="40726" cy="40726"/>
      </dsp:txXfrm>
    </dsp:sp>
    <dsp:sp modelId="{DE2FB6D6-43F6-4772-A9C9-024BCB9BC7BD}">
      <dsp:nvSpPr>
        <dsp:cNvPr id="0" name=""/>
        <dsp:cNvSpPr/>
      </dsp:nvSpPr>
      <dsp:spPr>
        <a:xfrm>
          <a:off x="591494" y="2718450"/>
          <a:ext cx="473398" cy="437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Shock index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(1/2)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4305" y="2731261"/>
        <a:ext cx="447776" cy="411764"/>
      </dsp:txXfrm>
    </dsp:sp>
    <dsp:sp modelId="{DFAED3F3-5655-4961-836A-DE91400652DB}">
      <dsp:nvSpPr>
        <dsp:cNvPr id="0" name=""/>
        <dsp:cNvSpPr/>
      </dsp:nvSpPr>
      <dsp:spPr>
        <a:xfrm rot="18485540">
          <a:off x="990759" y="2779935"/>
          <a:ext cx="387050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387050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4608" y="2775160"/>
        <a:ext cx="19352" cy="19352"/>
      </dsp:txXfrm>
    </dsp:sp>
    <dsp:sp modelId="{52412DE8-95DD-4588-AD10-516AB362CBE8}">
      <dsp:nvSpPr>
        <dsp:cNvPr id="0" name=""/>
        <dsp:cNvSpPr/>
      </dsp:nvSpPr>
      <dsp:spPr>
        <a:xfrm>
          <a:off x="1303676" y="2390739"/>
          <a:ext cx="690703" cy="483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Trade shock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sub-index ​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(1/4)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17840" y="2404903"/>
        <a:ext cx="662375" cy="455250"/>
      </dsp:txXfrm>
    </dsp:sp>
    <dsp:sp modelId="{6F8AB64B-9C6D-489C-B0D9-26E34E27E38C}">
      <dsp:nvSpPr>
        <dsp:cNvPr id="0" name=""/>
        <dsp:cNvSpPr/>
      </dsp:nvSpPr>
      <dsp:spPr>
        <a:xfrm rot="21014628">
          <a:off x="1992841" y="2609592"/>
          <a:ext cx="212860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212860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93950" y="2609171"/>
        <a:ext cx="10643" cy="10643"/>
      </dsp:txXfrm>
    </dsp:sp>
    <dsp:sp modelId="{81FC3389-9C07-4E66-9D38-F704AC60DFEE}">
      <dsp:nvSpPr>
        <dsp:cNvPr id="0" name=""/>
        <dsp:cNvSpPr/>
      </dsp:nvSpPr>
      <dsp:spPr>
        <a:xfrm>
          <a:off x="2204162" y="2433651"/>
          <a:ext cx="1819763" cy="32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Instability of exports of goods and services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(1/4)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3699" y="2443188"/>
        <a:ext cx="1800689" cy="306539"/>
      </dsp:txXfrm>
    </dsp:sp>
    <dsp:sp modelId="{77C9FD4B-BCA1-4441-A939-008029C8A3EB}">
      <dsp:nvSpPr>
        <dsp:cNvPr id="0" name=""/>
        <dsp:cNvSpPr/>
      </dsp:nvSpPr>
      <dsp:spPr>
        <a:xfrm rot="3950976">
          <a:off x="938367" y="3127636"/>
          <a:ext cx="428269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428269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41796" y="3121830"/>
        <a:ext cx="21413" cy="21413"/>
      </dsp:txXfrm>
    </dsp:sp>
    <dsp:sp modelId="{26E4839F-5502-4FEE-81C0-C15FA86FC111}">
      <dsp:nvSpPr>
        <dsp:cNvPr id="0" name=""/>
        <dsp:cNvSpPr/>
      </dsp:nvSpPr>
      <dsp:spPr>
        <a:xfrm>
          <a:off x="1240112" y="3075608"/>
          <a:ext cx="781360" cy="504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Natural shock 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sub-index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(1/4)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</a:p>
      </dsp:txBody>
      <dsp:txXfrm>
        <a:off x="1254892" y="3090388"/>
        <a:ext cx="751800" cy="475082"/>
      </dsp:txXfrm>
    </dsp:sp>
    <dsp:sp modelId="{B3FCCC69-EB68-4198-A828-338C7658FC61}">
      <dsp:nvSpPr>
        <dsp:cNvPr id="0" name=""/>
        <dsp:cNvSpPr/>
      </dsp:nvSpPr>
      <dsp:spPr>
        <a:xfrm rot="20077716">
          <a:off x="1985248" y="3162099"/>
          <a:ext cx="751154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751154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2046" y="3148221"/>
        <a:ext cx="37557" cy="37557"/>
      </dsp:txXfrm>
    </dsp:sp>
    <dsp:sp modelId="{D6D1D64F-9C76-42DB-8029-A48957CD895B}">
      <dsp:nvSpPr>
        <dsp:cNvPr id="0" name=""/>
        <dsp:cNvSpPr/>
      </dsp:nvSpPr>
      <dsp:spPr>
        <a:xfrm>
          <a:off x="2700177" y="2832700"/>
          <a:ext cx="1323748" cy="34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Victims of natural disasters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</a:p>
      </dsp:txBody>
      <dsp:txXfrm>
        <a:off x="2710333" y="2842856"/>
        <a:ext cx="1303436" cy="326430"/>
      </dsp:txXfrm>
    </dsp:sp>
    <dsp:sp modelId="{9B6BB675-5960-428B-B19D-DCB0522CBF75}">
      <dsp:nvSpPr>
        <dsp:cNvPr id="0" name=""/>
        <dsp:cNvSpPr/>
      </dsp:nvSpPr>
      <dsp:spPr>
        <a:xfrm rot="238880">
          <a:off x="2020349" y="3355362"/>
          <a:ext cx="931368" cy="9801"/>
        </a:xfrm>
        <a:custGeom>
          <a:avLst/>
          <a:gdLst/>
          <a:ahLst/>
          <a:cxnLst/>
          <a:rect l="0" t="0" r="0" b="0"/>
          <a:pathLst>
            <a:path>
              <a:moveTo>
                <a:pt x="0" y="4900"/>
              </a:moveTo>
              <a:lnTo>
                <a:pt x="931368" y="490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62748" y="3336978"/>
        <a:ext cx="46568" cy="46568"/>
      </dsp:txXfrm>
    </dsp:sp>
    <dsp:sp modelId="{373C3F4D-DE60-45EE-8C6C-D8A5152B84CA}">
      <dsp:nvSpPr>
        <dsp:cNvPr id="0" name=""/>
        <dsp:cNvSpPr/>
      </dsp:nvSpPr>
      <dsp:spPr>
        <a:xfrm>
          <a:off x="2950593" y="3234224"/>
          <a:ext cx="1073332" cy="316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Instability of agricultural production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 </a:t>
          </a: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(1/8)</a:t>
          </a: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​</a:t>
          </a:r>
        </a:p>
      </dsp:txBody>
      <dsp:txXfrm>
        <a:off x="2959870" y="3243501"/>
        <a:ext cx="1054778" cy="298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6A05E-2364-4C32-BE16-618365872CB5}">
      <dsp:nvSpPr>
        <dsp:cNvPr id="0" name=""/>
        <dsp:cNvSpPr/>
      </dsp:nvSpPr>
      <dsp:spPr>
        <a:xfrm>
          <a:off x="642522" y="2279805"/>
          <a:ext cx="478825" cy="23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0" i="0" kern="1200">
              <a:latin typeface="Calibri" panose="020F0502020204030204" pitchFamily="34" charset="0"/>
              <a:cs typeface="Calibri" panose="020F0502020204030204" pitchFamily="34" charset="0"/>
            </a:rPr>
            <a:t>MVI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9534" y="2286817"/>
        <a:ext cx="464801" cy="225388"/>
      </dsp:txXfrm>
    </dsp:sp>
    <dsp:sp modelId="{83F25D77-2505-43C8-B09D-419953139030}">
      <dsp:nvSpPr>
        <dsp:cNvPr id="0" name=""/>
        <dsp:cNvSpPr/>
      </dsp:nvSpPr>
      <dsp:spPr>
        <a:xfrm rot="16401113">
          <a:off x="552183" y="1790784"/>
          <a:ext cx="1209019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209019" y="525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26467" y="1765811"/>
        <a:ext cx="60450" cy="60450"/>
      </dsp:txXfrm>
    </dsp:sp>
    <dsp:sp modelId="{6844204B-3772-4FE7-B789-ABC41A5147B4}">
      <dsp:nvSpPr>
        <dsp:cNvPr id="0" name=""/>
        <dsp:cNvSpPr/>
      </dsp:nvSpPr>
      <dsp:spPr>
        <a:xfrm>
          <a:off x="1192037" y="977713"/>
          <a:ext cx="666970" cy="429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Economic (66.68%)</a:t>
          </a:r>
        </a:p>
      </dsp:txBody>
      <dsp:txXfrm>
        <a:off x="1204622" y="990298"/>
        <a:ext cx="641800" cy="404525"/>
      </dsp:txXfrm>
    </dsp:sp>
    <dsp:sp modelId="{04A9F67C-0356-4FBE-9E8F-E30FE3F6E70F}">
      <dsp:nvSpPr>
        <dsp:cNvPr id="0" name=""/>
        <dsp:cNvSpPr/>
      </dsp:nvSpPr>
      <dsp:spPr>
        <a:xfrm rot="17664570">
          <a:off x="1704598" y="947669"/>
          <a:ext cx="526324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526324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54603" y="939763"/>
        <a:ext cx="26316" cy="26316"/>
      </dsp:txXfrm>
    </dsp:sp>
    <dsp:sp modelId="{3C98D40D-9E28-40DB-A631-6231B6823454}">
      <dsp:nvSpPr>
        <dsp:cNvPr id="0" name=""/>
        <dsp:cNvSpPr/>
      </dsp:nvSpPr>
      <dsp:spPr>
        <a:xfrm>
          <a:off x="2076514" y="452094"/>
          <a:ext cx="1300854" cy="52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 dirty="0">
              <a:latin typeface="Calibri" panose="020F0502020204030204" pitchFamily="34" charset="0"/>
              <a:cs typeface="Calibri" panose="020F0502020204030204" pitchFamily="34" charset="0"/>
            </a:rPr>
            <a:t>Export concentration (16.67%)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 dirty="0">
              <a:latin typeface="Calibri" panose="020F0502020204030204" pitchFamily="34" charset="0"/>
              <a:cs typeface="Calibri" panose="020F0502020204030204" pitchFamily="34" charset="0"/>
            </a:rPr>
            <a:t> &amp;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 dirty="0">
              <a:latin typeface="Calibri" panose="020F0502020204030204" pitchFamily="34" charset="0"/>
              <a:cs typeface="Calibri" panose="020F0502020204030204" pitchFamily="34" charset="0"/>
            </a:rPr>
            <a:t>Destination (16.67%)</a:t>
          </a:r>
        </a:p>
      </dsp:txBody>
      <dsp:txXfrm>
        <a:off x="2091814" y="467394"/>
        <a:ext cx="1270254" cy="491774"/>
      </dsp:txXfrm>
    </dsp:sp>
    <dsp:sp modelId="{B52E7703-0ED2-41CA-B3FC-3AA8247A8B01}">
      <dsp:nvSpPr>
        <dsp:cNvPr id="0" name=""/>
        <dsp:cNvSpPr/>
      </dsp:nvSpPr>
      <dsp:spPr>
        <a:xfrm rot="19795510">
          <a:off x="3297637" y="411242"/>
          <a:ext cx="1184472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184472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60261" y="386882"/>
        <a:ext cx="59223" cy="59223"/>
      </dsp:txXfrm>
    </dsp:sp>
    <dsp:sp modelId="{A2F9E6D2-D276-4F13-A974-C331B645B7FD}">
      <dsp:nvSpPr>
        <dsp:cNvPr id="0" name=""/>
        <dsp:cNvSpPr/>
      </dsp:nvSpPr>
      <dsp:spPr>
        <a:xfrm>
          <a:off x="4402377" y="0"/>
          <a:ext cx="847042" cy="23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Exports (% of GDP)</a:t>
          </a:r>
        </a:p>
      </dsp:txBody>
      <dsp:txXfrm>
        <a:off x="4409389" y="7012"/>
        <a:ext cx="833018" cy="225388"/>
      </dsp:txXfrm>
    </dsp:sp>
    <dsp:sp modelId="{82D51CCB-8D34-4445-B489-BD0A5D9590F5}">
      <dsp:nvSpPr>
        <dsp:cNvPr id="0" name=""/>
        <dsp:cNvSpPr/>
      </dsp:nvSpPr>
      <dsp:spPr>
        <a:xfrm rot="19473895">
          <a:off x="3327608" y="552273"/>
          <a:ext cx="537293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537293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2822" y="544093"/>
        <a:ext cx="26864" cy="26864"/>
      </dsp:txXfrm>
    </dsp:sp>
    <dsp:sp modelId="{96DA7806-F491-4F50-B500-4F6D02A17A93}">
      <dsp:nvSpPr>
        <dsp:cNvPr id="0" name=""/>
        <dsp:cNvSpPr/>
      </dsp:nvSpPr>
      <dsp:spPr>
        <a:xfrm>
          <a:off x="3815140" y="276261"/>
          <a:ext cx="1434279" cy="251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Tourists from top 3 source countries</a:t>
          </a:r>
        </a:p>
      </dsp:txBody>
      <dsp:txXfrm>
        <a:off x="3822492" y="283613"/>
        <a:ext cx="1419575" cy="236313"/>
      </dsp:txXfrm>
    </dsp:sp>
    <dsp:sp modelId="{E64AA6FD-05FA-4863-B618-B1A2D378F3C4}">
      <dsp:nvSpPr>
        <dsp:cNvPr id="0" name=""/>
        <dsp:cNvSpPr/>
      </dsp:nvSpPr>
      <dsp:spPr>
        <a:xfrm rot="21423823">
          <a:off x="3377109" y="697922"/>
          <a:ext cx="394626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394626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64557" y="693308"/>
        <a:ext cx="19731" cy="19731"/>
      </dsp:txXfrm>
    </dsp:sp>
    <dsp:sp modelId="{0BED7F3F-0EC9-41CD-B4F9-CBC328169D4E}">
      <dsp:nvSpPr>
        <dsp:cNvPr id="0" name=""/>
        <dsp:cNvSpPr/>
      </dsp:nvSpPr>
      <dsp:spPr>
        <a:xfrm>
          <a:off x="3771476" y="573360"/>
          <a:ext cx="1477943" cy="23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Exports to top 3 trading partners</a:t>
          </a:r>
        </a:p>
      </dsp:txBody>
      <dsp:txXfrm>
        <a:off x="3778488" y="580372"/>
        <a:ext cx="1463919" cy="225388"/>
      </dsp:txXfrm>
    </dsp:sp>
    <dsp:sp modelId="{0A41E8C6-E0EA-47C3-9B48-0B3D86E9BA91}">
      <dsp:nvSpPr>
        <dsp:cNvPr id="0" name=""/>
        <dsp:cNvSpPr/>
      </dsp:nvSpPr>
      <dsp:spPr>
        <a:xfrm rot="1407878">
          <a:off x="3352138" y="829519"/>
          <a:ext cx="610219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610219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41992" y="819515"/>
        <a:ext cx="30510" cy="30510"/>
      </dsp:txXfrm>
    </dsp:sp>
    <dsp:sp modelId="{613639AA-A6D8-4BE7-80AA-6BB36B70574A}">
      <dsp:nvSpPr>
        <dsp:cNvPr id="0" name=""/>
        <dsp:cNvSpPr/>
      </dsp:nvSpPr>
      <dsp:spPr>
        <a:xfrm>
          <a:off x="3937126" y="836554"/>
          <a:ext cx="1312293" cy="23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Exports to top 3 export categories </a:t>
          </a:r>
        </a:p>
      </dsp:txBody>
      <dsp:txXfrm>
        <a:off x="3944138" y="843566"/>
        <a:ext cx="1298269" cy="225388"/>
      </dsp:txXfrm>
    </dsp:sp>
    <dsp:sp modelId="{1BCA7AF2-022C-4B4C-AD0D-B00C25ECE43C}">
      <dsp:nvSpPr>
        <dsp:cNvPr id="0" name=""/>
        <dsp:cNvSpPr/>
      </dsp:nvSpPr>
      <dsp:spPr>
        <a:xfrm rot="1093138">
          <a:off x="1853631" y="1220841"/>
          <a:ext cx="214503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214503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55520" y="1220730"/>
        <a:ext cx="10725" cy="10725"/>
      </dsp:txXfrm>
    </dsp:sp>
    <dsp:sp modelId="{67307092-8C54-4311-943E-561A1A54EC90}">
      <dsp:nvSpPr>
        <dsp:cNvPr id="0" name=""/>
        <dsp:cNvSpPr/>
      </dsp:nvSpPr>
      <dsp:spPr>
        <a:xfrm>
          <a:off x="2062757" y="1023862"/>
          <a:ext cx="852065" cy="471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Dependence on strategic imports (16.67%)</a:t>
          </a:r>
        </a:p>
      </dsp:txBody>
      <dsp:txXfrm>
        <a:off x="2076567" y="1037672"/>
        <a:ext cx="824445" cy="443905"/>
      </dsp:txXfrm>
    </dsp:sp>
    <dsp:sp modelId="{0FD4D874-072D-42D9-A630-A066B9D1A6AC}">
      <dsp:nvSpPr>
        <dsp:cNvPr id="0" name=""/>
        <dsp:cNvSpPr/>
      </dsp:nvSpPr>
      <dsp:spPr>
        <a:xfrm rot="21476956">
          <a:off x="2914640" y="1244145"/>
          <a:ext cx="571663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571663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86180" y="1235105"/>
        <a:ext cx="28583" cy="28583"/>
      </dsp:txXfrm>
    </dsp:sp>
    <dsp:sp modelId="{7ECF7756-0C61-4E20-978D-275F57303DBC}">
      <dsp:nvSpPr>
        <dsp:cNvPr id="0" name=""/>
        <dsp:cNvSpPr/>
      </dsp:nvSpPr>
      <dsp:spPr>
        <a:xfrm>
          <a:off x="3486120" y="1116035"/>
          <a:ext cx="1763299" cy="24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Food imports (% of total imports)</a:t>
          </a:r>
        </a:p>
      </dsp:txBody>
      <dsp:txXfrm>
        <a:off x="3493333" y="1123248"/>
        <a:ext cx="1748873" cy="231841"/>
      </dsp:txXfrm>
    </dsp:sp>
    <dsp:sp modelId="{327E3BE8-4CE0-470C-9998-E4D56445B621}">
      <dsp:nvSpPr>
        <dsp:cNvPr id="0" name=""/>
        <dsp:cNvSpPr/>
      </dsp:nvSpPr>
      <dsp:spPr>
        <a:xfrm rot="1673475">
          <a:off x="2886039" y="1370286"/>
          <a:ext cx="495574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495574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21437" y="1363149"/>
        <a:ext cx="24778" cy="24778"/>
      </dsp:txXfrm>
    </dsp:sp>
    <dsp:sp modelId="{D3E712EF-3D74-4050-A43B-0D0B0A60C15F}">
      <dsp:nvSpPr>
        <dsp:cNvPr id="0" name=""/>
        <dsp:cNvSpPr/>
      </dsp:nvSpPr>
      <dsp:spPr>
        <a:xfrm>
          <a:off x="3352830" y="1391853"/>
          <a:ext cx="1896589" cy="199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 dirty="0">
              <a:latin typeface="Calibri" panose="020F0502020204030204" pitchFamily="34" charset="0"/>
              <a:cs typeface="Calibri" panose="020F0502020204030204" pitchFamily="34" charset="0"/>
            </a:rPr>
            <a:t>Net fuel imports (% of total imports)</a:t>
          </a:r>
        </a:p>
      </dsp:txBody>
      <dsp:txXfrm>
        <a:off x="3358664" y="1397687"/>
        <a:ext cx="1884921" cy="187530"/>
      </dsp:txXfrm>
    </dsp:sp>
    <dsp:sp modelId="{84102328-0876-4629-A9B5-0070F4C0B87A}">
      <dsp:nvSpPr>
        <dsp:cNvPr id="0" name=""/>
        <dsp:cNvSpPr/>
      </dsp:nvSpPr>
      <dsp:spPr>
        <a:xfrm rot="4016617">
          <a:off x="1663354" y="1483225"/>
          <a:ext cx="643211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643211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880" y="1472396"/>
        <a:ext cx="32160" cy="32160"/>
      </dsp:txXfrm>
    </dsp:sp>
    <dsp:sp modelId="{99D685ED-DC88-4B55-AD56-D8F935939B34}">
      <dsp:nvSpPr>
        <dsp:cNvPr id="0" name=""/>
        <dsp:cNvSpPr/>
      </dsp:nvSpPr>
      <dsp:spPr>
        <a:xfrm>
          <a:off x="2110913" y="1565945"/>
          <a:ext cx="721738" cy="436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Dependence on foreign capital (16.67%)</a:t>
          </a:r>
        </a:p>
      </dsp:txBody>
      <dsp:txXfrm>
        <a:off x="2123709" y="1578741"/>
        <a:ext cx="696146" cy="411302"/>
      </dsp:txXfrm>
    </dsp:sp>
    <dsp:sp modelId="{9647B763-1639-4DCA-BFD5-44AD19706641}">
      <dsp:nvSpPr>
        <dsp:cNvPr id="0" name=""/>
        <dsp:cNvSpPr/>
      </dsp:nvSpPr>
      <dsp:spPr>
        <a:xfrm rot="21449895">
          <a:off x="2831992" y="1748917"/>
          <a:ext cx="1384810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384810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9777" y="1719549"/>
        <a:ext cx="69240" cy="69240"/>
      </dsp:txXfrm>
    </dsp:sp>
    <dsp:sp modelId="{3F29DA73-D16D-4A70-8907-1FD59B1EE86E}">
      <dsp:nvSpPr>
        <dsp:cNvPr id="0" name=""/>
        <dsp:cNvSpPr/>
      </dsp:nvSpPr>
      <dsp:spPr>
        <a:xfrm>
          <a:off x="4216143" y="1605241"/>
          <a:ext cx="1033276" cy="237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FDI inflows (% of GDP)</a:t>
          </a:r>
        </a:p>
      </dsp:txBody>
      <dsp:txXfrm>
        <a:off x="4223096" y="1612194"/>
        <a:ext cx="1019370" cy="223502"/>
      </dsp:txXfrm>
    </dsp:sp>
    <dsp:sp modelId="{F780BCA0-4A53-46FE-90AB-13EEDB00559B}">
      <dsp:nvSpPr>
        <dsp:cNvPr id="0" name=""/>
        <dsp:cNvSpPr/>
      </dsp:nvSpPr>
      <dsp:spPr>
        <a:xfrm rot="864083">
          <a:off x="2820828" y="1872728"/>
          <a:ext cx="752569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752569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78298" y="1859165"/>
        <a:ext cx="37628" cy="37628"/>
      </dsp:txXfrm>
    </dsp:sp>
    <dsp:sp modelId="{BECABF5B-E548-4507-94CE-0F18552BBDCF}">
      <dsp:nvSpPr>
        <dsp:cNvPr id="0" name=""/>
        <dsp:cNvSpPr/>
      </dsp:nvSpPr>
      <dsp:spPr>
        <a:xfrm>
          <a:off x="3561574" y="1866790"/>
          <a:ext cx="1687845" cy="209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Personal remittances receipts (% of GDP)</a:t>
          </a:r>
        </a:p>
      </dsp:txBody>
      <dsp:txXfrm>
        <a:off x="3567712" y="1872928"/>
        <a:ext cx="1675569" cy="197277"/>
      </dsp:txXfrm>
    </dsp:sp>
    <dsp:sp modelId="{138C99ED-7788-467F-AB9B-55682F6886F9}">
      <dsp:nvSpPr>
        <dsp:cNvPr id="0" name=""/>
        <dsp:cNvSpPr/>
      </dsp:nvSpPr>
      <dsp:spPr>
        <a:xfrm rot="21476621">
          <a:off x="1121297" y="2391419"/>
          <a:ext cx="158349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58349" y="525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6513" y="2392712"/>
        <a:ext cx="7917" cy="7917"/>
      </dsp:txXfrm>
    </dsp:sp>
    <dsp:sp modelId="{DE2FB6D6-43F6-4772-A9C9-024BCB9BC7BD}">
      <dsp:nvSpPr>
        <dsp:cNvPr id="0" name=""/>
        <dsp:cNvSpPr/>
      </dsp:nvSpPr>
      <dsp:spPr>
        <a:xfrm>
          <a:off x="1279595" y="2208978"/>
          <a:ext cx="478825" cy="369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Social​ (16.67%)</a:t>
          </a: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90423" y="2219806"/>
        <a:ext cx="457169" cy="348047"/>
      </dsp:txXfrm>
    </dsp:sp>
    <dsp:sp modelId="{001985B3-90B6-43E4-A139-476B47B5B051}">
      <dsp:nvSpPr>
        <dsp:cNvPr id="0" name=""/>
        <dsp:cNvSpPr/>
      </dsp:nvSpPr>
      <dsp:spPr>
        <a:xfrm rot="21469459">
          <a:off x="1758286" y="2381493"/>
          <a:ext cx="373274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373274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35591" y="2377413"/>
        <a:ext cx="18663" cy="18663"/>
      </dsp:txXfrm>
    </dsp:sp>
    <dsp:sp modelId="{D92FA4F4-3D83-41EE-985F-79E20BB73072}">
      <dsp:nvSpPr>
        <dsp:cNvPr id="0" name=""/>
        <dsp:cNvSpPr/>
      </dsp:nvSpPr>
      <dsp:spPr>
        <a:xfrm>
          <a:off x="2131426" y="2161080"/>
          <a:ext cx="786902" cy="437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Social susceptibility (16.67%)</a:t>
          </a:r>
        </a:p>
      </dsp:txBody>
      <dsp:txXfrm>
        <a:off x="2144230" y="2173884"/>
        <a:ext cx="761294" cy="411550"/>
      </dsp:txXfrm>
    </dsp:sp>
    <dsp:sp modelId="{E12F99C4-4DD8-4550-9B21-AF914F835A22}">
      <dsp:nvSpPr>
        <dsp:cNvPr id="0" name=""/>
        <dsp:cNvSpPr/>
      </dsp:nvSpPr>
      <dsp:spPr>
        <a:xfrm rot="21273917">
          <a:off x="2915102" y="2306444"/>
          <a:ext cx="1435153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435153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6800" y="2275817"/>
        <a:ext cx="71757" cy="71757"/>
      </dsp:txXfrm>
    </dsp:sp>
    <dsp:sp modelId="{6DEA0920-7BCF-43F2-8AC9-15A9FDFC16A2}">
      <dsp:nvSpPr>
        <dsp:cNvPr id="0" name=""/>
        <dsp:cNvSpPr/>
      </dsp:nvSpPr>
      <dsp:spPr>
        <a:xfrm>
          <a:off x="4347030" y="2124027"/>
          <a:ext cx="902389" cy="23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Unemployment rate</a:t>
          </a:r>
        </a:p>
      </dsp:txBody>
      <dsp:txXfrm>
        <a:off x="4354042" y="2131039"/>
        <a:ext cx="888365" cy="225388"/>
      </dsp:txXfrm>
    </dsp:sp>
    <dsp:sp modelId="{40E157A0-917C-4F3B-BA69-7A0C2877A460}">
      <dsp:nvSpPr>
        <dsp:cNvPr id="0" name=""/>
        <dsp:cNvSpPr/>
      </dsp:nvSpPr>
      <dsp:spPr>
        <a:xfrm rot="543844">
          <a:off x="2912617" y="2446452"/>
          <a:ext cx="914635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914635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7069" y="2428838"/>
        <a:ext cx="45731" cy="45731"/>
      </dsp:txXfrm>
    </dsp:sp>
    <dsp:sp modelId="{3A20D834-ABF5-43AA-8A9B-27079BFC750F}">
      <dsp:nvSpPr>
        <dsp:cNvPr id="0" name=""/>
        <dsp:cNvSpPr/>
      </dsp:nvSpPr>
      <dsp:spPr>
        <a:xfrm>
          <a:off x="3821542" y="2384360"/>
          <a:ext cx="1427877" cy="278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Poor share of total population</a:t>
          </a:r>
        </a:p>
      </dsp:txBody>
      <dsp:txXfrm>
        <a:off x="3829707" y="2392525"/>
        <a:ext cx="1411547" cy="262449"/>
      </dsp:txXfrm>
    </dsp:sp>
    <dsp:sp modelId="{D86760EB-969A-484E-9E52-CABFD110A8F2}">
      <dsp:nvSpPr>
        <dsp:cNvPr id="0" name=""/>
        <dsp:cNvSpPr/>
      </dsp:nvSpPr>
      <dsp:spPr>
        <a:xfrm rot="950399">
          <a:off x="2888360" y="2589818"/>
          <a:ext cx="1578382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578382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38092" y="2555611"/>
        <a:ext cx="78919" cy="78919"/>
      </dsp:txXfrm>
    </dsp:sp>
    <dsp:sp modelId="{2A28C69D-2EC4-4BD7-8C47-A5529B85175B}">
      <dsp:nvSpPr>
        <dsp:cNvPr id="0" name=""/>
        <dsp:cNvSpPr/>
      </dsp:nvSpPr>
      <dsp:spPr>
        <a:xfrm>
          <a:off x="4436776" y="2690775"/>
          <a:ext cx="812643" cy="239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kern="1200">
              <a:latin typeface="Calibri" panose="020F0502020204030204" pitchFamily="34" charset="0"/>
              <a:cs typeface="Calibri" panose="020F0502020204030204" pitchFamily="34" charset="0"/>
            </a:rPr>
            <a:t>Murders per 100K</a:t>
          </a:r>
        </a:p>
      </dsp:txBody>
      <dsp:txXfrm>
        <a:off x="4443788" y="2697787"/>
        <a:ext cx="798619" cy="225388"/>
      </dsp:txXfrm>
    </dsp:sp>
    <dsp:sp modelId="{56CC2EBE-0382-4E11-A7F4-5A12F054D270}">
      <dsp:nvSpPr>
        <dsp:cNvPr id="0" name=""/>
        <dsp:cNvSpPr/>
      </dsp:nvSpPr>
      <dsp:spPr>
        <a:xfrm rot="5073823">
          <a:off x="608933" y="2957755"/>
          <a:ext cx="1132081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132081" y="525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46672" y="2934705"/>
        <a:ext cx="56604" cy="56604"/>
      </dsp:txXfrm>
    </dsp:sp>
    <dsp:sp modelId="{89D4D4C6-0FAF-4127-95CD-66F346FCE797}">
      <dsp:nvSpPr>
        <dsp:cNvPr id="0" name=""/>
        <dsp:cNvSpPr/>
      </dsp:nvSpPr>
      <dsp:spPr>
        <a:xfrm>
          <a:off x="1228600" y="3260359"/>
          <a:ext cx="739948" cy="532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Environmental (16.67%)</a:t>
          </a:r>
        </a:p>
      </dsp:txBody>
      <dsp:txXfrm>
        <a:off x="1244190" y="3275949"/>
        <a:ext cx="708768" cy="501104"/>
      </dsp:txXfrm>
    </dsp:sp>
    <dsp:sp modelId="{A0B188ED-975E-48BA-A685-2BC71A474F16}">
      <dsp:nvSpPr>
        <dsp:cNvPr id="0" name=""/>
        <dsp:cNvSpPr/>
      </dsp:nvSpPr>
      <dsp:spPr>
        <a:xfrm rot="125873">
          <a:off x="1968453" y="3526451"/>
          <a:ext cx="284167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284167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3433" y="3524598"/>
        <a:ext cx="14208" cy="14208"/>
      </dsp:txXfrm>
    </dsp:sp>
    <dsp:sp modelId="{B2BEAF05-1519-43AD-9663-DB8AD0374154}">
      <dsp:nvSpPr>
        <dsp:cNvPr id="0" name=""/>
        <dsp:cNvSpPr/>
      </dsp:nvSpPr>
      <dsp:spPr>
        <a:xfrm>
          <a:off x="2252526" y="3329566"/>
          <a:ext cx="744818" cy="414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Natural hazards &amp; Climate change (16.67%)</a:t>
          </a:r>
        </a:p>
      </dsp:txBody>
      <dsp:txXfrm>
        <a:off x="2264671" y="3341711"/>
        <a:ext cx="720528" cy="390384"/>
      </dsp:txXfrm>
    </dsp:sp>
    <dsp:sp modelId="{A6B7CC5A-550B-4CAE-9A0F-FAB0068F2457}">
      <dsp:nvSpPr>
        <dsp:cNvPr id="0" name=""/>
        <dsp:cNvSpPr/>
      </dsp:nvSpPr>
      <dsp:spPr>
        <a:xfrm rot="20250109">
          <a:off x="2954527" y="3316382"/>
          <a:ext cx="1125140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1125140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8969" y="3293506"/>
        <a:ext cx="56257" cy="56257"/>
      </dsp:txXfrm>
    </dsp:sp>
    <dsp:sp modelId="{BFC096A5-6D41-4096-8D1A-CFBFCF6D93A3}">
      <dsp:nvSpPr>
        <dsp:cNvPr id="0" name=""/>
        <dsp:cNvSpPr/>
      </dsp:nvSpPr>
      <dsp:spPr>
        <a:xfrm>
          <a:off x="4036851" y="2984903"/>
          <a:ext cx="1212568" cy="242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Economic losses of carbon</a:t>
          </a:r>
        </a:p>
      </dsp:txBody>
      <dsp:txXfrm>
        <a:off x="4043966" y="2992018"/>
        <a:ext cx="1198338" cy="228692"/>
      </dsp:txXfrm>
    </dsp:sp>
    <dsp:sp modelId="{5605504E-4E8D-4478-9212-AF15C66EE137}">
      <dsp:nvSpPr>
        <dsp:cNvPr id="0" name=""/>
        <dsp:cNvSpPr/>
      </dsp:nvSpPr>
      <dsp:spPr>
        <a:xfrm rot="21127304">
          <a:off x="2993342" y="3473535"/>
          <a:ext cx="848003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848003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6143" y="3457586"/>
        <a:ext cx="42400" cy="42400"/>
      </dsp:txXfrm>
    </dsp:sp>
    <dsp:sp modelId="{8C78DD4F-12C7-4B78-93BE-2290CF80F049}">
      <dsp:nvSpPr>
        <dsp:cNvPr id="0" name=""/>
        <dsp:cNvSpPr/>
      </dsp:nvSpPr>
      <dsp:spPr>
        <a:xfrm>
          <a:off x="3837344" y="3279347"/>
          <a:ext cx="1412075" cy="2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Economic losses of climate change</a:t>
          </a:r>
        </a:p>
      </dsp:txBody>
      <dsp:txXfrm>
        <a:off x="3845622" y="3287625"/>
        <a:ext cx="1395519" cy="266087"/>
      </dsp:txXfrm>
    </dsp:sp>
    <dsp:sp modelId="{1CFDDDC7-2E3C-46DC-9532-31869BB4300E}">
      <dsp:nvSpPr>
        <dsp:cNvPr id="0" name=""/>
        <dsp:cNvSpPr/>
      </dsp:nvSpPr>
      <dsp:spPr>
        <a:xfrm rot="1341807">
          <a:off x="2979745" y="3620681"/>
          <a:ext cx="467980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467980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02035" y="3614233"/>
        <a:ext cx="23399" cy="23399"/>
      </dsp:txXfrm>
    </dsp:sp>
    <dsp:sp modelId="{FDC1F493-8164-40EA-A812-933F801EC2C1}">
      <dsp:nvSpPr>
        <dsp:cNvPr id="0" name=""/>
        <dsp:cNvSpPr/>
      </dsp:nvSpPr>
      <dsp:spPr>
        <a:xfrm>
          <a:off x="3430126" y="3611870"/>
          <a:ext cx="1819293" cy="206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Number of deaths (% of total population)</a:t>
          </a:r>
        </a:p>
      </dsp:txBody>
      <dsp:txXfrm>
        <a:off x="3436165" y="3617909"/>
        <a:ext cx="1807215" cy="194104"/>
      </dsp:txXfrm>
    </dsp:sp>
    <dsp:sp modelId="{7758A90C-7B04-491A-8A38-BA16BB16CBFF}">
      <dsp:nvSpPr>
        <dsp:cNvPr id="0" name=""/>
        <dsp:cNvSpPr/>
      </dsp:nvSpPr>
      <dsp:spPr>
        <a:xfrm rot="2395554">
          <a:off x="2916778" y="3753450"/>
          <a:ext cx="691177" cy="10503"/>
        </a:xfrm>
        <a:custGeom>
          <a:avLst/>
          <a:gdLst/>
          <a:ahLst/>
          <a:cxnLst/>
          <a:rect l="0" t="0" r="0" b="0"/>
          <a:pathLst>
            <a:path>
              <a:moveTo>
                <a:pt x="0" y="5251"/>
              </a:moveTo>
              <a:lnTo>
                <a:pt x="691177" y="5251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5087" y="3741422"/>
        <a:ext cx="34558" cy="34558"/>
      </dsp:txXfrm>
    </dsp:sp>
    <dsp:sp modelId="{3B43616F-D577-45AC-994E-5159E7D2A06C}">
      <dsp:nvSpPr>
        <dsp:cNvPr id="0" name=""/>
        <dsp:cNvSpPr/>
      </dsp:nvSpPr>
      <dsp:spPr>
        <a:xfrm>
          <a:off x="3527390" y="3858205"/>
          <a:ext cx="1722029" cy="244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700" b="0" i="0" kern="1200">
              <a:latin typeface="Calibri" panose="020F0502020204030204" pitchFamily="34" charset="0"/>
              <a:cs typeface="Calibri" panose="020F0502020204030204" pitchFamily="34" charset="0"/>
            </a:rPr>
            <a:t>Number affected (% of total population)</a:t>
          </a:r>
        </a:p>
      </dsp:txBody>
      <dsp:txXfrm>
        <a:off x="3534554" y="3865369"/>
        <a:ext cx="1707701" cy="23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18B6C-7158-4D86-8F30-B6ACBA767C0D}">
      <dsp:nvSpPr>
        <dsp:cNvPr id="0" name=""/>
        <dsp:cNvSpPr/>
      </dsp:nvSpPr>
      <dsp:spPr>
        <a:xfrm>
          <a:off x="6751252" y="1093589"/>
          <a:ext cx="91440" cy="359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588"/>
              </a:lnTo>
              <a:lnTo>
                <a:pt x="98751" y="35958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87B0-FECF-4B13-985A-B22769407D1B}">
      <dsp:nvSpPr>
        <dsp:cNvPr id="0" name=""/>
        <dsp:cNvSpPr/>
      </dsp:nvSpPr>
      <dsp:spPr>
        <a:xfrm>
          <a:off x="6417713" y="699197"/>
          <a:ext cx="601451" cy="11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25"/>
              </a:lnTo>
              <a:lnTo>
                <a:pt x="601451" y="58325"/>
              </a:lnTo>
              <a:lnTo>
                <a:pt x="601451" y="11665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FD8B3-8C94-43D5-AAA0-9D579116F2C6}">
      <dsp:nvSpPr>
        <dsp:cNvPr id="0" name=""/>
        <dsp:cNvSpPr/>
      </dsp:nvSpPr>
      <dsp:spPr>
        <a:xfrm>
          <a:off x="5548349" y="1093589"/>
          <a:ext cx="91440" cy="1684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4197"/>
              </a:lnTo>
              <a:lnTo>
                <a:pt x="129042" y="168419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3DA06-2B38-4563-9002-96F337374CAA}">
      <dsp:nvSpPr>
        <dsp:cNvPr id="0" name=""/>
        <dsp:cNvSpPr/>
      </dsp:nvSpPr>
      <dsp:spPr>
        <a:xfrm>
          <a:off x="5548349" y="1093589"/>
          <a:ext cx="91440" cy="1246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6442"/>
              </a:lnTo>
              <a:lnTo>
                <a:pt x="129042" y="124644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EB1C3-7A14-4AD2-84C0-831EEE35F71F}">
      <dsp:nvSpPr>
        <dsp:cNvPr id="0" name=""/>
        <dsp:cNvSpPr/>
      </dsp:nvSpPr>
      <dsp:spPr>
        <a:xfrm>
          <a:off x="5548349" y="1093589"/>
          <a:ext cx="91440" cy="824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4923"/>
              </a:lnTo>
              <a:lnTo>
                <a:pt x="129042" y="82492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96161-6E69-4054-A2A1-2AEAB2FD4D17}">
      <dsp:nvSpPr>
        <dsp:cNvPr id="0" name=""/>
        <dsp:cNvSpPr/>
      </dsp:nvSpPr>
      <dsp:spPr>
        <a:xfrm>
          <a:off x="5548349" y="1093589"/>
          <a:ext cx="91440" cy="334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901"/>
              </a:lnTo>
              <a:lnTo>
                <a:pt x="129042" y="33490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4CF69-8A37-4E7F-9C67-413D25F8B528}">
      <dsp:nvSpPr>
        <dsp:cNvPr id="0" name=""/>
        <dsp:cNvSpPr/>
      </dsp:nvSpPr>
      <dsp:spPr>
        <a:xfrm>
          <a:off x="5816262" y="699197"/>
          <a:ext cx="601451" cy="116651"/>
        </a:xfrm>
        <a:custGeom>
          <a:avLst/>
          <a:gdLst/>
          <a:ahLst/>
          <a:cxnLst/>
          <a:rect l="0" t="0" r="0" b="0"/>
          <a:pathLst>
            <a:path>
              <a:moveTo>
                <a:pt x="601451" y="0"/>
              </a:moveTo>
              <a:lnTo>
                <a:pt x="601451" y="58325"/>
              </a:lnTo>
              <a:lnTo>
                <a:pt x="0" y="58325"/>
              </a:lnTo>
              <a:lnTo>
                <a:pt x="0" y="11665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5BCF9-6B4F-42E0-8215-1E31732AFABD}">
      <dsp:nvSpPr>
        <dsp:cNvPr id="0" name=""/>
        <dsp:cNvSpPr/>
      </dsp:nvSpPr>
      <dsp:spPr>
        <a:xfrm>
          <a:off x="4122152" y="278588"/>
          <a:ext cx="2295561" cy="11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25"/>
              </a:lnTo>
              <a:lnTo>
                <a:pt x="2295561" y="58325"/>
              </a:lnTo>
              <a:lnTo>
                <a:pt x="2295561" y="1166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4A6BE-15C9-4D1C-9559-CABC775BB680}">
      <dsp:nvSpPr>
        <dsp:cNvPr id="0" name=""/>
        <dsp:cNvSpPr/>
      </dsp:nvSpPr>
      <dsp:spPr>
        <a:xfrm>
          <a:off x="4410149" y="1093589"/>
          <a:ext cx="91440" cy="356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228"/>
              </a:lnTo>
              <a:lnTo>
                <a:pt x="98751" y="35622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4DCD3-7140-45F8-AF9D-55EA0A774F6F}">
      <dsp:nvSpPr>
        <dsp:cNvPr id="0" name=""/>
        <dsp:cNvSpPr/>
      </dsp:nvSpPr>
      <dsp:spPr>
        <a:xfrm>
          <a:off x="4022176" y="689554"/>
          <a:ext cx="655885" cy="126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68"/>
              </a:lnTo>
              <a:lnTo>
                <a:pt x="655885" y="67968"/>
              </a:lnTo>
              <a:lnTo>
                <a:pt x="655885" y="12629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3471A-FB5E-466B-8155-EC3AFC26FF8E}">
      <dsp:nvSpPr>
        <dsp:cNvPr id="0" name=""/>
        <dsp:cNvSpPr/>
      </dsp:nvSpPr>
      <dsp:spPr>
        <a:xfrm>
          <a:off x="3436744" y="1093589"/>
          <a:ext cx="91440" cy="3025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5018"/>
              </a:lnTo>
              <a:lnTo>
                <a:pt x="129042" y="302501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84A94-F633-4E4A-966F-AEEC16F242FC}">
      <dsp:nvSpPr>
        <dsp:cNvPr id="0" name=""/>
        <dsp:cNvSpPr/>
      </dsp:nvSpPr>
      <dsp:spPr>
        <a:xfrm>
          <a:off x="3436744" y="1093589"/>
          <a:ext cx="91440" cy="2513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3942"/>
              </a:lnTo>
              <a:lnTo>
                <a:pt x="129042" y="251394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5D170-D0D1-4255-A670-B30F5495EAD8}">
      <dsp:nvSpPr>
        <dsp:cNvPr id="0" name=""/>
        <dsp:cNvSpPr/>
      </dsp:nvSpPr>
      <dsp:spPr>
        <a:xfrm>
          <a:off x="3436744" y="1093589"/>
          <a:ext cx="91440" cy="2069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9252"/>
              </a:lnTo>
              <a:lnTo>
                <a:pt x="129042" y="206925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DF02E-D9A8-491D-87EF-E3B116B695F5}">
      <dsp:nvSpPr>
        <dsp:cNvPr id="0" name=""/>
        <dsp:cNvSpPr/>
      </dsp:nvSpPr>
      <dsp:spPr>
        <a:xfrm>
          <a:off x="3436744" y="1093589"/>
          <a:ext cx="91440" cy="160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9680"/>
              </a:lnTo>
              <a:lnTo>
                <a:pt x="129042" y="160968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6A6C4-6273-4756-A521-EF67172D850C}">
      <dsp:nvSpPr>
        <dsp:cNvPr id="0" name=""/>
        <dsp:cNvSpPr/>
      </dsp:nvSpPr>
      <dsp:spPr>
        <a:xfrm>
          <a:off x="3436744" y="1093589"/>
          <a:ext cx="91440" cy="1153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3310"/>
              </a:lnTo>
              <a:lnTo>
                <a:pt x="129042" y="115331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D7AF9-05D7-4F24-BFBA-87ABAED0CC25}">
      <dsp:nvSpPr>
        <dsp:cNvPr id="0" name=""/>
        <dsp:cNvSpPr/>
      </dsp:nvSpPr>
      <dsp:spPr>
        <a:xfrm>
          <a:off x="3436744" y="1093589"/>
          <a:ext cx="91440" cy="746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697"/>
              </a:lnTo>
              <a:lnTo>
                <a:pt x="129042" y="74669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DE1B5-8652-45E0-A613-51940C3561AB}">
      <dsp:nvSpPr>
        <dsp:cNvPr id="0" name=""/>
        <dsp:cNvSpPr/>
      </dsp:nvSpPr>
      <dsp:spPr>
        <a:xfrm>
          <a:off x="3436744" y="1093589"/>
          <a:ext cx="91440" cy="296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202"/>
              </a:lnTo>
              <a:lnTo>
                <a:pt x="129042" y="29620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F7A41-15C3-4A21-ADE6-39BCB3F7D202}">
      <dsp:nvSpPr>
        <dsp:cNvPr id="0" name=""/>
        <dsp:cNvSpPr/>
      </dsp:nvSpPr>
      <dsp:spPr>
        <a:xfrm>
          <a:off x="3704657" y="689554"/>
          <a:ext cx="317519" cy="126294"/>
        </a:xfrm>
        <a:custGeom>
          <a:avLst/>
          <a:gdLst/>
          <a:ahLst/>
          <a:cxnLst/>
          <a:rect l="0" t="0" r="0" b="0"/>
          <a:pathLst>
            <a:path>
              <a:moveTo>
                <a:pt x="317519" y="0"/>
              </a:moveTo>
              <a:lnTo>
                <a:pt x="317519" y="67968"/>
              </a:lnTo>
              <a:lnTo>
                <a:pt x="0" y="67968"/>
              </a:lnTo>
              <a:lnTo>
                <a:pt x="0" y="12629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97B4-595B-446D-B022-67734115FB26}">
      <dsp:nvSpPr>
        <dsp:cNvPr id="0" name=""/>
        <dsp:cNvSpPr/>
      </dsp:nvSpPr>
      <dsp:spPr>
        <a:xfrm>
          <a:off x="4022176" y="278588"/>
          <a:ext cx="99975" cy="107008"/>
        </a:xfrm>
        <a:custGeom>
          <a:avLst/>
          <a:gdLst/>
          <a:ahLst/>
          <a:cxnLst/>
          <a:rect l="0" t="0" r="0" b="0"/>
          <a:pathLst>
            <a:path>
              <a:moveTo>
                <a:pt x="99975" y="0"/>
              </a:moveTo>
              <a:lnTo>
                <a:pt x="99975" y="48682"/>
              </a:lnTo>
              <a:lnTo>
                <a:pt x="0" y="48682"/>
              </a:lnTo>
              <a:lnTo>
                <a:pt x="0" y="10700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30D64-7B63-4A14-856D-B7CFEF5D38E5}">
      <dsp:nvSpPr>
        <dsp:cNvPr id="0" name=""/>
        <dsp:cNvSpPr/>
      </dsp:nvSpPr>
      <dsp:spPr>
        <a:xfrm>
          <a:off x="2011332" y="1093589"/>
          <a:ext cx="91440" cy="1866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6991"/>
              </a:lnTo>
              <a:lnTo>
                <a:pt x="129042" y="18669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0E333-8FFD-437B-A930-3C4807FE1609}">
      <dsp:nvSpPr>
        <dsp:cNvPr id="0" name=""/>
        <dsp:cNvSpPr/>
      </dsp:nvSpPr>
      <dsp:spPr>
        <a:xfrm>
          <a:off x="2011332" y="1093589"/>
          <a:ext cx="91440" cy="1316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048"/>
              </a:lnTo>
              <a:lnTo>
                <a:pt x="98751" y="131604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B25E0-0F8A-4EB9-A907-5999BD93277C}">
      <dsp:nvSpPr>
        <dsp:cNvPr id="0" name=""/>
        <dsp:cNvSpPr/>
      </dsp:nvSpPr>
      <dsp:spPr>
        <a:xfrm>
          <a:off x="2011332" y="1093589"/>
          <a:ext cx="91440" cy="788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957"/>
              </a:lnTo>
              <a:lnTo>
                <a:pt x="98751" y="78895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6607F-9E6D-4684-92FF-87A4B77CD73B}">
      <dsp:nvSpPr>
        <dsp:cNvPr id="0" name=""/>
        <dsp:cNvSpPr/>
      </dsp:nvSpPr>
      <dsp:spPr>
        <a:xfrm>
          <a:off x="2011332" y="1093589"/>
          <a:ext cx="91440" cy="280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179"/>
              </a:lnTo>
              <a:lnTo>
                <a:pt x="98751" y="28017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73A13-B8BB-42D3-9FEA-EB168A00D782}">
      <dsp:nvSpPr>
        <dsp:cNvPr id="0" name=""/>
        <dsp:cNvSpPr/>
      </dsp:nvSpPr>
      <dsp:spPr>
        <a:xfrm>
          <a:off x="1842588" y="699197"/>
          <a:ext cx="436656" cy="11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25"/>
              </a:lnTo>
              <a:lnTo>
                <a:pt x="436656" y="58325"/>
              </a:lnTo>
              <a:lnTo>
                <a:pt x="436656" y="11665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0551E-9753-4B8E-B8D1-5FD13B430121}">
      <dsp:nvSpPr>
        <dsp:cNvPr id="0" name=""/>
        <dsp:cNvSpPr/>
      </dsp:nvSpPr>
      <dsp:spPr>
        <a:xfrm>
          <a:off x="1106023" y="1093589"/>
          <a:ext cx="91440" cy="2685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5122"/>
              </a:lnTo>
              <a:lnTo>
                <a:pt x="136269" y="268512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08665-0BDD-4112-B9D9-F991D15E9F7E}">
      <dsp:nvSpPr>
        <dsp:cNvPr id="0" name=""/>
        <dsp:cNvSpPr/>
      </dsp:nvSpPr>
      <dsp:spPr>
        <a:xfrm>
          <a:off x="1106023" y="1093589"/>
          <a:ext cx="91440" cy="2243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3726"/>
              </a:lnTo>
              <a:lnTo>
                <a:pt x="135813" y="224372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70112-BCDC-425E-83D8-CFB99A99850F}">
      <dsp:nvSpPr>
        <dsp:cNvPr id="0" name=""/>
        <dsp:cNvSpPr/>
      </dsp:nvSpPr>
      <dsp:spPr>
        <a:xfrm>
          <a:off x="1106023" y="1093589"/>
          <a:ext cx="91440" cy="1856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6180"/>
              </a:lnTo>
              <a:lnTo>
                <a:pt x="136269" y="185618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ECA0B-29C8-46A0-87BF-39EB62CE40AA}">
      <dsp:nvSpPr>
        <dsp:cNvPr id="0" name=""/>
        <dsp:cNvSpPr/>
      </dsp:nvSpPr>
      <dsp:spPr>
        <a:xfrm>
          <a:off x="1106023" y="1093589"/>
          <a:ext cx="91440" cy="1461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1860"/>
              </a:lnTo>
              <a:lnTo>
                <a:pt x="129042" y="146186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47FF-5234-447A-B3BB-FC3A30949BC7}">
      <dsp:nvSpPr>
        <dsp:cNvPr id="0" name=""/>
        <dsp:cNvSpPr/>
      </dsp:nvSpPr>
      <dsp:spPr>
        <a:xfrm>
          <a:off x="1151743" y="1093589"/>
          <a:ext cx="101486" cy="107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72"/>
              </a:lnTo>
              <a:lnTo>
                <a:pt x="101486" y="107637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F4D6C-E612-4B5D-A9A9-72C8095CB4A1}">
      <dsp:nvSpPr>
        <dsp:cNvPr id="0" name=""/>
        <dsp:cNvSpPr/>
      </dsp:nvSpPr>
      <dsp:spPr>
        <a:xfrm>
          <a:off x="1106023" y="1093589"/>
          <a:ext cx="91440" cy="670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0399"/>
              </a:lnTo>
              <a:lnTo>
                <a:pt x="129042" y="67039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841EF-E2E5-4CA4-8678-B4514816541A}">
      <dsp:nvSpPr>
        <dsp:cNvPr id="0" name=""/>
        <dsp:cNvSpPr/>
      </dsp:nvSpPr>
      <dsp:spPr>
        <a:xfrm>
          <a:off x="1106023" y="1093589"/>
          <a:ext cx="91440" cy="255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21"/>
              </a:lnTo>
              <a:lnTo>
                <a:pt x="129042" y="25552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98520-BAC5-43A0-8CE2-E3B9CADB71F6}">
      <dsp:nvSpPr>
        <dsp:cNvPr id="0" name=""/>
        <dsp:cNvSpPr/>
      </dsp:nvSpPr>
      <dsp:spPr>
        <a:xfrm>
          <a:off x="1373936" y="699197"/>
          <a:ext cx="468652" cy="116651"/>
        </a:xfrm>
        <a:custGeom>
          <a:avLst/>
          <a:gdLst/>
          <a:ahLst/>
          <a:cxnLst/>
          <a:rect l="0" t="0" r="0" b="0"/>
          <a:pathLst>
            <a:path>
              <a:moveTo>
                <a:pt x="468652" y="0"/>
              </a:moveTo>
              <a:lnTo>
                <a:pt x="468652" y="58325"/>
              </a:lnTo>
              <a:lnTo>
                <a:pt x="0" y="58325"/>
              </a:lnTo>
              <a:lnTo>
                <a:pt x="0" y="11665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FC361-E718-474A-98CE-852D50A7CE4F}">
      <dsp:nvSpPr>
        <dsp:cNvPr id="0" name=""/>
        <dsp:cNvSpPr/>
      </dsp:nvSpPr>
      <dsp:spPr>
        <a:xfrm>
          <a:off x="1842588" y="278588"/>
          <a:ext cx="2279563" cy="116651"/>
        </a:xfrm>
        <a:custGeom>
          <a:avLst/>
          <a:gdLst/>
          <a:ahLst/>
          <a:cxnLst/>
          <a:rect l="0" t="0" r="0" b="0"/>
          <a:pathLst>
            <a:path>
              <a:moveTo>
                <a:pt x="2279563" y="0"/>
              </a:moveTo>
              <a:lnTo>
                <a:pt x="2279563" y="58325"/>
              </a:lnTo>
              <a:lnTo>
                <a:pt x="0" y="58325"/>
              </a:lnTo>
              <a:lnTo>
                <a:pt x="0" y="11665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DFF96-507A-4EC4-B40D-A46151827DB6}">
      <dsp:nvSpPr>
        <dsp:cNvPr id="0" name=""/>
        <dsp:cNvSpPr/>
      </dsp:nvSpPr>
      <dsp:spPr>
        <a:xfrm>
          <a:off x="2795279" y="847"/>
          <a:ext cx="2653744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 </a:t>
          </a: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MVI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5279" y="847"/>
        <a:ext cx="2653744" cy="277741"/>
      </dsp:txXfrm>
    </dsp:sp>
    <dsp:sp modelId="{85E1B610-FA9E-40B9-93CF-395533ECE0A3}">
      <dsp:nvSpPr>
        <dsp:cNvPr id="0" name=""/>
        <dsp:cNvSpPr/>
      </dsp:nvSpPr>
      <dsp:spPr>
        <a:xfrm>
          <a:off x="1339543" y="395240"/>
          <a:ext cx="1006089" cy="303957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(33.3%)</a:t>
          </a:r>
        </a:p>
      </dsp:txBody>
      <dsp:txXfrm>
        <a:off x="1339543" y="395240"/>
        <a:ext cx="1006089" cy="303957"/>
      </dsp:txXfrm>
    </dsp:sp>
    <dsp:sp modelId="{D1D0F8A6-9B44-4245-8D4A-916ABEDF7951}">
      <dsp:nvSpPr>
        <dsp:cNvPr id="0" name=""/>
        <dsp:cNvSpPr/>
      </dsp:nvSpPr>
      <dsp:spPr>
        <a:xfrm>
          <a:off x="1096195" y="815848"/>
          <a:ext cx="555482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Exposure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sp:txBody>
      <dsp:txXfrm>
        <a:off x="1096195" y="815848"/>
        <a:ext cx="555482" cy="277741"/>
      </dsp:txXfrm>
    </dsp:sp>
    <dsp:sp modelId="{66820431-3E0E-499D-8213-42ABA6B04178}">
      <dsp:nvSpPr>
        <dsp:cNvPr id="0" name=""/>
        <dsp:cNvSpPr/>
      </dsp:nvSpPr>
      <dsp:spPr>
        <a:xfrm>
          <a:off x="1235066" y="1210241"/>
          <a:ext cx="555482" cy="27774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Openness*</a:t>
          </a:r>
        </a:p>
      </dsp:txBody>
      <dsp:txXfrm>
        <a:off x="1235066" y="1210241"/>
        <a:ext cx="555482" cy="277741"/>
      </dsp:txXfrm>
    </dsp:sp>
    <dsp:sp modelId="{0CA1B1B4-2A29-442D-B8D5-72CE06A8CAFB}">
      <dsp:nvSpPr>
        <dsp:cNvPr id="0" name=""/>
        <dsp:cNvSpPr/>
      </dsp:nvSpPr>
      <dsp:spPr>
        <a:xfrm>
          <a:off x="1235066" y="1604633"/>
          <a:ext cx="723932" cy="3187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Merchandise export concentration</a:t>
          </a:r>
          <a:r>
            <a:rPr lang="en-US" sz="700" kern="1200" dirty="0"/>
            <a:t>*</a:t>
          </a:r>
        </a:p>
      </dsp:txBody>
      <dsp:txXfrm>
        <a:off x="1235066" y="1604633"/>
        <a:ext cx="723932" cy="318710"/>
      </dsp:txXfrm>
    </dsp:sp>
    <dsp:sp modelId="{9762C565-3E5C-4745-BDDE-BE33B12B44A4}">
      <dsp:nvSpPr>
        <dsp:cNvPr id="0" name=""/>
        <dsp:cNvSpPr/>
      </dsp:nvSpPr>
      <dsp:spPr>
        <a:xfrm>
          <a:off x="1253230" y="2039995"/>
          <a:ext cx="787468" cy="25993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Strategic imports*</a:t>
          </a:r>
        </a:p>
      </dsp:txBody>
      <dsp:txXfrm>
        <a:off x="1253230" y="2039995"/>
        <a:ext cx="787468" cy="259932"/>
      </dsp:txXfrm>
    </dsp:sp>
    <dsp:sp modelId="{9384050C-373E-4E9C-BEF1-5DE7EE77092F}">
      <dsp:nvSpPr>
        <dsp:cNvPr id="0" name=""/>
        <dsp:cNvSpPr/>
      </dsp:nvSpPr>
      <dsp:spPr>
        <a:xfrm>
          <a:off x="1235066" y="2416579"/>
          <a:ext cx="653025" cy="2777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Remoteness*</a:t>
          </a:r>
        </a:p>
      </dsp:txBody>
      <dsp:txXfrm>
        <a:off x="1235066" y="2416579"/>
        <a:ext cx="653025" cy="277741"/>
      </dsp:txXfrm>
    </dsp:sp>
    <dsp:sp modelId="{D376B6C2-03D0-40E0-9B0F-211CE68882BE}">
      <dsp:nvSpPr>
        <dsp:cNvPr id="0" name=""/>
        <dsp:cNvSpPr/>
      </dsp:nvSpPr>
      <dsp:spPr>
        <a:xfrm>
          <a:off x="1242292" y="2810971"/>
          <a:ext cx="566719" cy="27759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Debt stock</a:t>
          </a:r>
        </a:p>
      </dsp:txBody>
      <dsp:txXfrm>
        <a:off x="1242292" y="2810971"/>
        <a:ext cx="566719" cy="277596"/>
      </dsp:txXfrm>
    </dsp:sp>
    <dsp:sp modelId="{C5A20A47-B01D-4B2C-87FE-22A7F9AF653C}">
      <dsp:nvSpPr>
        <dsp:cNvPr id="0" name=""/>
        <dsp:cNvSpPr/>
      </dsp:nvSpPr>
      <dsp:spPr>
        <a:xfrm>
          <a:off x="1241837" y="3198445"/>
          <a:ext cx="788657" cy="27774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External</a:t>
          </a: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 finance</a:t>
          </a:r>
          <a:r>
            <a:rPr lang="en-US" sz="700" kern="1200" dirty="0"/>
            <a:t>*</a:t>
          </a:r>
        </a:p>
      </dsp:txBody>
      <dsp:txXfrm>
        <a:off x="1241837" y="3198445"/>
        <a:ext cx="788657" cy="277741"/>
      </dsp:txXfrm>
    </dsp:sp>
    <dsp:sp modelId="{689702DA-857C-4D81-ADC0-CC62ACF7767C}">
      <dsp:nvSpPr>
        <dsp:cNvPr id="0" name=""/>
        <dsp:cNvSpPr/>
      </dsp:nvSpPr>
      <dsp:spPr>
        <a:xfrm>
          <a:off x="1242292" y="3599612"/>
          <a:ext cx="1142143" cy="3582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Share of agriculture in GDP</a:t>
          </a:r>
        </a:p>
      </dsp:txBody>
      <dsp:txXfrm>
        <a:off x="1242292" y="3599612"/>
        <a:ext cx="1142143" cy="358200"/>
      </dsp:txXfrm>
    </dsp:sp>
    <dsp:sp modelId="{253A0772-D714-4E93-8E68-54AF89DB40C7}">
      <dsp:nvSpPr>
        <dsp:cNvPr id="0" name=""/>
        <dsp:cNvSpPr/>
      </dsp:nvSpPr>
      <dsp:spPr>
        <a:xfrm>
          <a:off x="2001503" y="815848"/>
          <a:ext cx="555482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sp:txBody>
      <dsp:txXfrm>
        <a:off x="2001503" y="815848"/>
        <a:ext cx="555482" cy="277741"/>
      </dsp:txXfrm>
    </dsp:sp>
    <dsp:sp modelId="{9A8F278C-498F-4AD4-873C-62F7471C0081}">
      <dsp:nvSpPr>
        <dsp:cNvPr id="0" name=""/>
        <dsp:cNvSpPr/>
      </dsp:nvSpPr>
      <dsp:spPr>
        <a:xfrm>
          <a:off x="2110084" y="1210241"/>
          <a:ext cx="1295007" cy="32705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Instability of real GDP growth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(20-year trend)</a:t>
          </a:r>
        </a:p>
      </dsp:txBody>
      <dsp:txXfrm>
        <a:off x="2110084" y="1210241"/>
        <a:ext cx="1295007" cy="327056"/>
      </dsp:txXfrm>
    </dsp:sp>
    <dsp:sp modelId="{199BF319-97AD-4756-BD59-8099AA8AC503}">
      <dsp:nvSpPr>
        <dsp:cNvPr id="0" name=""/>
        <dsp:cNvSpPr/>
      </dsp:nvSpPr>
      <dsp:spPr>
        <a:xfrm>
          <a:off x="2110084" y="1657371"/>
          <a:ext cx="1299612" cy="4503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Instability of exports of goods and services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(20-year trend)</a:t>
          </a:r>
        </a:p>
      </dsp:txBody>
      <dsp:txXfrm>
        <a:off x="2110084" y="1657371"/>
        <a:ext cx="1299612" cy="450351"/>
      </dsp:txXfrm>
    </dsp:sp>
    <dsp:sp modelId="{115AAF6D-5E7B-4D11-8F82-520D6B19B255}">
      <dsp:nvSpPr>
        <dsp:cNvPr id="0" name=""/>
        <dsp:cNvSpPr/>
      </dsp:nvSpPr>
      <dsp:spPr>
        <a:xfrm>
          <a:off x="2110084" y="2220952"/>
          <a:ext cx="1308760" cy="37737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Volatility of tourist arrivals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(20-year trend)</a:t>
          </a: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110084" y="2220952"/>
        <a:ext cx="1308760" cy="377372"/>
      </dsp:txXfrm>
    </dsp:sp>
    <dsp:sp modelId="{F0907510-574D-4446-BC39-192FEA95D19C}">
      <dsp:nvSpPr>
        <dsp:cNvPr id="0" name=""/>
        <dsp:cNvSpPr/>
      </dsp:nvSpPr>
      <dsp:spPr>
        <a:xfrm>
          <a:off x="2140374" y="2714976"/>
          <a:ext cx="1238164" cy="49121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Volatility of financial flows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 (20-year trend)</a:t>
          </a:r>
          <a:endParaRPr lang="en-US" sz="7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40374" y="2714976"/>
        <a:ext cx="1238164" cy="491210"/>
      </dsp:txXfrm>
    </dsp:sp>
    <dsp:sp modelId="{9634ADE1-08BA-4A40-9915-A95683C78B9A}">
      <dsp:nvSpPr>
        <dsp:cNvPr id="0" name=""/>
        <dsp:cNvSpPr/>
      </dsp:nvSpPr>
      <dsp:spPr>
        <a:xfrm>
          <a:off x="3519131" y="385597"/>
          <a:ext cx="1006089" cy="303957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Social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(33.3%)</a:t>
          </a:r>
        </a:p>
      </dsp:txBody>
      <dsp:txXfrm>
        <a:off x="3519131" y="385597"/>
        <a:ext cx="1006089" cy="303957"/>
      </dsp:txXfrm>
    </dsp:sp>
    <dsp:sp modelId="{68BF6BB9-9220-40A2-9525-CFD3CCE023AE}">
      <dsp:nvSpPr>
        <dsp:cNvPr id="0" name=""/>
        <dsp:cNvSpPr/>
      </dsp:nvSpPr>
      <dsp:spPr>
        <a:xfrm>
          <a:off x="3426916" y="815848"/>
          <a:ext cx="555482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Exposure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sp:txBody>
      <dsp:txXfrm>
        <a:off x="3426916" y="815848"/>
        <a:ext cx="555482" cy="277741"/>
      </dsp:txXfrm>
    </dsp:sp>
    <dsp:sp modelId="{9CE71338-5F26-4224-85F7-BFD96B9AE1A2}">
      <dsp:nvSpPr>
        <dsp:cNvPr id="0" name=""/>
        <dsp:cNvSpPr/>
      </dsp:nvSpPr>
      <dsp:spPr>
        <a:xfrm>
          <a:off x="3565786" y="1210241"/>
          <a:ext cx="856753" cy="35910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Years of schooling (Education</a:t>
          </a: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SDG 4.3</a:t>
          </a:r>
        </a:p>
      </dsp:txBody>
      <dsp:txXfrm>
        <a:off x="3565786" y="1210241"/>
        <a:ext cx="856753" cy="359102"/>
      </dsp:txXfrm>
    </dsp:sp>
    <dsp:sp modelId="{852DB64C-33B7-4B0E-8D8C-3D5033BB0246}">
      <dsp:nvSpPr>
        <dsp:cNvPr id="0" name=""/>
        <dsp:cNvSpPr/>
      </dsp:nvSpPr>
      <dsp:spPr>
        <a:xfrm>
          <a:off x="3565786" y="1685995"/>
          <a:ext cx="734381" cy="30858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FLFPR (Gender)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SDG </a:t>
          </a:r>
          <a:r>
            <a:rPr lang="en-US" sz="700" kern="1200" dirty="0"/>
            <a:t>5</a:t>
          </a:r>
        </a:p>
      </dsp:txBody>
      <dsp:txXfrm>
        <a:off x="3565786" y="1685995"/>
        <a:ext cx="734381" cy="308584"/>
      </dsp:txXfrm>
    </dsp:sp>
    <dsp:sp modelId="{4A56C254-E459-43C1-A2F3-23645D78E1D3}">
      <dsp:nvSpPr>
        <dsp:cNvPr id="0" name=""/>
        <dsp:cNvSpPr/>
      </dsp:nvSpPr>
      <dsp:spPr>
        <a:xfrm>
          <a:off x="3565786" y="2111230"/>
          <a:ext cx="1330369" cy="27133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Homicides (Public safety)*</a:t>
          </a:r>
        </a:p>
      </dsp:txBody>
      <dsp:txXfrm>
        <a:off x="3565786" y="2111230"/>
        <a:ext cx="1330369" cy="271339"/>
      </dsp:txXfrm>
    </dsp:sp>
    <dsp:sp modelId="{43ED5C27-FB70-4B1B-AF8F-A1E2FC3CAB2A}">
      <dsp:nvSpPr>
        <dsp:cNvPr id="0" name=""/>
        <dsp:cNvSpPr/>
      </dsp:nvSpPr>
      <dsp:spPr>
        <a:xfrm>
          <a:off x="3565786" y="2499221"/>
          <a:ext cx="1622736" cy="40809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Life Expectancy; NCDs; Out-of-pocket health expenditure (Health)</a:t>
          </a:r>
        </a:p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SDG 3.8.2</a:t>
          </a:r>
          <a:endParaRPr lang="en-US" sz="700" kern="1200" dirty="0"/>
        </a:p>
      </dsp:txBody>
      <dsp:txXfrm>
        <a:off x="3565786" y="2499221"/>
        <a:ext cx="1622736" cy="408099"/>
      </dsp:txXfrm>
    </dsp:sp>
    <dsp:sp modelId="{9C011513-6FE8-44B8-96BE-3EE4655EB5EF}">
      <dsp:nvSpPr>
        <dsp:cNvPr id="0" name=""/>
        <dsp:cNvSpPr/>
      </dsp:nvSpPr>
      <dsp:spPr>
        <a:xfrm>
          <a:off x="3565786" y="3023971"/>
          <a:ext cx="1256040" cy="27774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Population 65+ (Demography)</a:t>
          </a:r>
          <a:endParaRPr lang="en-US" sz="700" kern="1200" dirty="0"/>
        </a:p>
      </dsp:txBody>
      <dsp:txXfrm>
        <a:off x="3565786" y="3023971"/>
        <a:ext cx="1256040" cy="277741"/>
      </dsp:txXfrm>
    </dsp:sp>
    <dsp:sp modelId="{8B57252B-E7F9-42EF-8800-65CFE1EF14A8}">
      <dsp:nvSpPr>
        <dsp:cNvPr id="0" name=""/>
        <dsp:cNvSpPr/>
      </dsp:nvSpPr>
      <dsp:spPr>
        <a:xfrm>
          <a:off x="3565786" y="3418364"/>
          <a:ext cx="1253279" cy="37833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Unemployment*, Poverty* </a:t>
          </a:r>
        </a:p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(</a:t>
          </a:r>
          <a:r>
            <a:rPr lang="en-US" sz="700" kern="1200" dirty="0"/>
            <a:t>Economic capability</a:t>
          </a:r>
          <a:r>
            <a:rPr lang="en-US" sz="700" kern="1200" dirty="0">
              <a:latin typeface="Arial"/>
            </a:rPr>
            <a:t>)</a:t>
          </a:r>
        </a:p>
      </dsp:txBody>
      <dsp:txXfrm>
        <a:off x="3565786" y="3418364"/>
        <a:ext cx="1253279" cy="378336"/>
      </dsp:txXfrm>
    </dsp:sp>
    <dsp:sp modelId="{70AA7261-74DB-4573-85A4-543F79FB1852}">
      <dsp:nvSpPr>
        <dsp:cNvPr id="0" name=""/>
        <dsp:cNvSpPr/>
      </dsp:nvSpPr>
      <dsp:spPr>
        <a:xfrm>
          <a:off x="3565786" y="3913351"/>
          <a:ext cx="1461835" cy="410512"/>
        </a:xfrm>
        <a:prstGeom prst="rect">
          <a:avLst/>
        </a:prstGeom>
        <a:solidFill>
          <a:srgbClr val="FF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Mobile broadband &amp; Access</a:t>
          </a:r>
          <a:r>
            <a:rPr lang="en-US" sz="700" kern="1200" dirty="0"/>
            <a:t> to internet</a:t>
          </a:r>
          <a:r>
            <a:rPr lang="en-US" sz="700" kern="1200" dirty="0">
              <a:latin typeface="Arial"/>
            </a:rPr>
            <a:t> (</a:t>
          </a:r>
          <a:r>
            <a:rPr lang="en-US" sz="700" kern="1200" dirty="0"/>
            <a:t>Technology</a:t>
          </a:r>
          <a:r>
            <a:rPr lang="en-US" sz="700" kern="1200" dirty="0">
              <a:latin typeface="Arial"/>
            </a:rPr>
            <a:t>)</a:t>
          </a:r>
        </a:p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SDG 9</a:t>
          </a:r>
          <a:endParaRPr lang="en-US" sz="700" kern="1200" dirty="0"/>
        </a:p>
      </dsp:txBody>
      <dsp:txXfrm>
        <a:off x="3565786" y="3913351"/>
        <a:ext cx="1461835" cy="410512"/>
      </dsp:txXfrm>
    </dsp:sp>
    <dsp:sp modelId="{5F5F2E52-ADB8-4664-95EE-494003183912}">
      <dsp:nvSpPr>
        <dsp:cNvPr id="0" name=""/>
        <dsp:cNvSpPr/>
      </dsp:nvSpPr>
      <dsp:spPr>
        <a:xfrm>
          <a:off x="4400321" y="815848"/>
          <a:ext cx="555482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((16.65%)</a:t>
          </a:r>
        </a:p>
      </dsp:txBody>
      <dsp:txXfrm>
        <a:off x="4400321" y="815848"/>
        <a:ext cx="555482" cy="277741"/>
      </dsp:txXfrm>
    </dsp:sp>
    <dsp:sp modelId="{0B0CA604-9F65-4110-84C1-8E346D0E627F}">
      <dsp:nvSpPr>
        <dsp:cNvPr id="0" name=""/>
        <dsp:cNvSpPr/>
      </dsp:nvSpPr>
      <dsp:spPr>
        <a:xfrm>
          <a:off x="4508901" y="1210241"/>
          <a:ext cx="1021548" cy="479153"/>
        </a:xfrm>
        <a:prstGeom prst="rect">
          <a:avLst/>
        </a:prstGeom>
        <a:solidFill>
          <a:srgbClr val="FF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Volatility of current health expenditure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(20-year trend</a:t>
          </a:r>
          <a:r>
            <a:rPr lang="en-US" sz="700" kern="1200" dirty="0"/>
            <a:t>)</a:t>
          </a:r>
        </a:p>
      </dsp:txBody>
      <dsp:txXfrm>
        <a:off x="4508901" y="1210241"/>
        <a:ext cx="1021548" cy="479153"/>
      </dsp:txXfrm>
    </dsp:sp>
    <dsp:sp modelId="{05492CE9-0EA4-496A-B088-EE882DCD2C64}">
      <dsp:nvSpPr>
        <dsp:cNvPr id="0" name=""/>
        <dsp:cNvSpPr/>
      </dsp:nvSpPr>
      <dsp:spPr>
        <a:xfrm>
          <a:off x="5914668" y="395240"/>
          <a:ext cx="1006089" cy="303957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Environmental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(33.3%)</a:t>
          </a:r>
        </a:p>
      </dsp:txBody>
      <dsp:txXfrm>
        <a:off x="5914668" y="395240"/>
        <a:ext cx="1006089" cy="303957"/>
      </dsp:txXfrm>
    </dsp:sp>
    <dsp:sp modelId="{6E281332-0A7E-49B7-B48B-F8941716BF4F}">
      <dsp:nvSpPr>
        <dsp:cNvPr id="0" name=""/>
        <dsp:cNvSpPr/>
      </dsp:nvSpPr>
      <dsp:spPr>
        <a:xfrm>
          <a:off x="5538521" y="815848"/>
          <a:ext cx="555482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Exposure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sp:txBody>
      <dsp:txXfrm>
        <a:off x="5538521" y="815848"/>
        <a:ext cx="555482" cy="277741"/>
      </dsp:txXfrm>
    </dsp:sp>
    <dsp:sp modelId="{6AFF02A3-B821-4DF7-8F3B-B190D097FD29}">
      <dsp:nvSpPr>
        <dsp:cNvPr id="0" name=""/>
        <dsp:cNvSpPr/>
      </dsp:nvSpPr>
      <dsp:spPr>
        <a:xfrm>
          <a:off x="5677391" y="1210241"/>
          <a:ext cx="1086251" cy="436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Natural disasters deaths/affected*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SDG 1.5.1</a:t>
          </a:r>
        </a:p>
      </dsp:txBody>
      <dsp:txXfrm>
        <a:off x="5677391" y="1210241"/>
        <a:ext cx="1086251" cy="436500"/>
      </dsp:txXfrm>
    </dsp:sp>
    <dsp:sp modelId="{B305ADC5-7ABC-47AF-8D5A-F1A0F3EBCECA}">
      <dsp:nvSpPr>
        <dsp:cNvPr id="0" name=""/>
        <dsp:cNvSpPr/>
      </dsp:nvSpPr>
      <dsp:spPr>
        <a:xfrm>
          <a:off x="5677391" y="1763393"/>
          <a:ext cx="1127212" cy="3102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Population in coastal zones</a:t>
          </a:r>
        </a:p>
      </dsp:txBody>
      <dsp:txXfrm>
        <a:off x="5677391" y="1763393"/>
        <a:ext cx="1127212" cy="310239"/>
      </dsp:txXfrm>
    </dsp:sp>
    <dsp:sp modelId="{FF276E8B-C68D-459E-A00D-3703CD32AC24}">
      <dsp:nvSpPr>
        <dsp:cNvPr id="0" name=""/>
        <dsp:cNvSpPr/>
      </dsp:nvSpPr>
      <dsp:spPr>
        <a:xfrm>
          <a:off x="5677391" y="2190284"/>
          <a:ext cx="1241086" cy="29949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Share of population living in drylands</a:t>
          </a:r>
        </a:p>
      </dsp:txBody>
      <dsp:txXfrm>
        <a:off x="5677391" y="2190284"/>
        <a:ext cx="1241086" cy="299496"/>
      </dsp:txXfrm>
    </dsp:sp>
    <dsp:sp modelId="{E31483FE-BAB0-4BBB-AE3A-B6D7D6B3D48E}">
      <dsp:nvSpPr>
        <dsp:cNvPr id="0" name=""/>
        <dsp:cNvSpPr/>
      </dsp:nvSpPr>
      <dsp:spPr>
        <a:xfrm>
          <a:off x="5677391" y="2606432"/>
          <a:ext cx="1533714" cy="34271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Tree cover/Grassland/Wetland loss</a:t>
          </a:r>
        </a:p>
      </dsp:txBody>
      <dsp:txXfrm>
        <a:off x="5677391" y="2606432"/>
        <a:ext cx="1533714" cy="342710"/>
      </dsp:txXfrm>
    </dsp:sp>
    <dsp:sp modelId="{E8A9E706-04F9-4700-A750-DFB5F18C897F}">
      <dsp:nvSpPr>
        <dsp:cNvPr id="0" name=""/>
        <dsp:cNvSpPr/>
      </dsp:nvSpPr>
      <dsp:spPr>
        <a:xfrm>
          <a:off x="6741423" y="815848"/>
          <a:ext cx="555482" cy="277741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Volatility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(16.65%)</a:t>
          </a:r>
        </a:p>
      </dsp:txBody>
      <dsp:txXfrm>
        <a:off x="6741423" y="815848"/>
        <a:ext cx="555482" cy="277741"/>
      </dsp:txXfrm>
    </dsp:sp>
    <dsp:sp modelId="{9E4F5944-C9FA-479E-9074-6A49A66C9841}">
      <dsp:nvSpPr>
        <dsp:cNvPr id="0" name=""/>
        <dsp:cNvSpPr/>
      </dsp:nvSpPr>
      <dsp:spPr>
        <a:xfrm>
          <a:off x="6850004" y="1210241"/>
          <a:ext cx="1045590" cy="4858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Instability of agricultural production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(20-year trend)</a:t>
          </a:r>
        </a:p>
      </dsp:txBody>
      <dsp:txXfrm>
        <a:off x="6850004" y="1210241"/>
        <a:ext cx="1045590" cy="485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1836E-6536-495C-9982-6C4430F6EF51}">
      <dsp:nvSpPr>
        <dsp:cNvPr id="0" name=""/>
        <dsp:cNvSpPr/>
      </dsp:nvSpPr>
      <dsp:spPr>
        <a:xfrm>
          <a:off x="1471912" y="1094328"/>
          <a:ext cx="1498254" cy="137750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MVI</a:t>
          </a:r>
        </a:p>
      </dsp:txBody>
      <dsp:txXfrm>
        <a:off x="1691326" y="1296058"/>
        <a:ext cx="1059426" cy="974042"/>
      </dsp:txXfrm>
    </dsp:sp>
    <dsp:sp modelId="{0B9EC06B-68B8-4840-A563-871BABA1A10E}">
      <dsp:nvSpPr>
        <dsp:cNvPr id="0" name=""/>
        <dsp:cNvSpPr/>
      </dsp:nvSpPr>
      <dsp:spPr>
        <a:xfrm rot="5400000">
          <a:off x="2171331" y="1124154"/>
          <a:ext cx="99415" cy="39765"/>
        </a:xfrm>
        <a:custGeom>
          <a:avLst/>
          <a:gdLst/>
          <a:ahLst/>
          <a:cxnLst/>
          <a:rect l="0" t="0" r="0" b="0"/>
          <a:pathLst>
            <a:path>
              <a:moveTo>
                <a:pt x="0" y="19882"/>
              </a:moveTo>
              <a:lnTo>
                <a:pt x="99415" y="1988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8554" y="1141551"/>
        <a:ext cx="4970" cy="4970"/>
      </dsp:txXfrm>
    </dsp:sp>
    <dsp:sp modelId="{441D58AD-21D6-41F6-B0ED-F3A9A7FCE744}">
      <dsp:nvSpPr>
        <dsp:cNvPr id="0" name=""/>
        <dsp:cNvSpPr/>
      </dsp:nvSpPr>
      <dsp:spPr>
        <a:xfrm>
          <a:off x="1471912" y="-183757"/>
          <a:ext cx="1498254" cy="137750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91326" y="17973"/>
        <a:ext cx="1059426" cy="974042"/>
      </dsp:txXfrm>
    </dsp:sp>
    <dsp:sp modelId="{4D87276D-7A82-4EB1-B970-D21B67C100C0}">
      <dsp:nvSpPr>
        <dsp:cNvPr id="0" name=""/>
        <dsp:cNvSpPr/>
      </dsp:nvSpPr>
      <dsp:spPr>
        <a:xfrm rot="10800000">
          <a:off x="2749998" y="1763197"/>
          <a:ext cx="220168" cy="39765"/>
        </a:xfrm>
        <a:custGeom>
          <a:avLst/>
          <a:gdLst/>
          <a:ahLst/>
          <a:cxnLst/>
          <a:rect l="0" t="0" r="0" b="0"/>
          <a:pathLst>
            <a:path>
              <a:moveTo>
                <a:pt x="0" y="19882"/>
              </a:moveTo>
              <a:lnTo>
                <a:pt x="220168" y="1988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54578" y="1777575"/>
        <a:ext cx="11008" cy="11008"/>
      </dsp:txXfrm>
    </dsp:sp>
    <dsp:sp modelId="{27ACFC9B-56AC-4D57-837D-E592DC51364A}">
      <dsp:nvSpPr>
        <dsp:cNvPr id="0" name=""/>
        <dsp:cNvSpPr/>
      </dsp:nvSpPr>
      <dsp:spPr>
        <a:xfrm>
          <a:off x="2749998" y="1094328"/>
          <a:ext cx="1498254" cy="137750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969412" y="1296058"/>
        <a:ext cx="1059426" cy="974042"/>
      </dsp:txXfrm>
    </dsp:sp>
    <dsp:sp modelId="{F408F0DB-BFE1-4AA6-8704-3AAFAF73236A}">
      <dsp:nvSpPr>
        <dsp:cNvPr id="0" name=""/>
        <dsp:cNvSpPr/>
      </dsp:nvSpPr>
      <dsp:spPr>
        <a:xfrm rot="16200000">
          <a:off x="2169893" y="2400803"/>
          <a:ext cx="102291" cy="39765"/>
        </a:xfrm>
        <a:custGeom>
          <a:avLst/>
          <a:gdLst/>
          <a:ahLst/>
          <a:cxnLst/>
          <a:rect l="0" t="0" r="0" b="0"/>
          <a:pathLst>
            <a:path>
              <a:moveTo>
                <a:pt x="0" y="19882"/>
              </a:moveTo>
              <a:lnTo>
                <a:pt x="102291" y="1988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8482" y="2418128"/>
        <a:ext cx="5114" cy="5114"/>
      </dsp:txXfrm>
    </dsp:sp>
    <dsp:sp modelId="{9B25E233-F393-4CBF-A5B4-642C3E50730B}">
      <dsp:nvSpPr>
        <dsp:cNvPr id="0" name=""/>
        <dsp:cNvSpPr/>
      </dsp:nvSpPr>
      <dsp:spPr>
        <a:xfrm>
          <a:off x="1471912" y="2369539"/>
          <a:ext cx="1498254" cy="137750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91326" y="2571269"/>
        <a:ext cx="1059426" cy="974042"/>
      </dsp:txXfrm>
    </dsp:sp>
    <dsp:sp modelId="{3D65560A-9AC8-43FA-A5A2-FFF57C03CB64}">
      <dsp:nvSpPr>
        <dsp:cNvPr id="0" name=""/>
        <dsp:cNvSpPr/>
      </dsp:nvSpPr>
      <dsp:spPr>
        <a:xfrm>
          <a:off x="1471912" y="1763197"/>
          <a:ext cx="220168" cy="39765"/>
        </a:xfrm>
        <a:custGeom>
          <a:avLst/>
          <a:gdLst/>
          <a:ahLst/>
          <a:cxnLst/>
          <a:rect l="0" t="0" r="0" b="0"/>
          <a:pathLst>
            <a:path>
              <a:moveTo>
                <a:pt x="0" y="19882"/>
              </a:moveTo>
              <a:lnTo>
                <a:pt x="220168" y="1988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6491" y="1777575"/>
        <a:ext cx="11008" cy="11008"/>
      </dsp:txXfrm>
    </dsp:sp>
    <dsp:sp modelId="{C02E7F25-6068-4A17-966E-94AA86E67B4A}">
      <dsp:nvSpPr>
        <dsp:cNvPr id="0" name=""/>
        <dsp:cNvSpPr/>
      </dsp:nvSpPr>
      <dsp:spPr>
        <a:xfrm>
          <a:off x="193825" y="1094328"/>
          <a:ext cx="1498254" cy="137750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13239" y="1296058"/>
        <a:ext cx="1059426" cy="974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DD154-B469-4D8A-AA9D-C5B1F9B0089B}">
      <dsp:nvSpPr>
        <dsp:cNvPr id="0" name=""/>
        <dsp:cNvSpPr/>
      </dsp:nvSpPr>
      <dsp:spPr>
        <a:xfrm>
          <a:off x="0" y="526762"/>
          <a:ext cx="3861077" cy="35967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EVI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FuturaBT-Light"/>
            </a:rPr>
            <a:t>A</a:t>
          </a:r>
          <a:r>
            <a:rPr lang="en-US" sz="1200" b="0" i="0" u="none" strike="noStrike" kern="1200" baseline="0" dirty="0">
              <a:latin typeface="FuturaBT-Light"/>
            </a:rPr>
            <a:t>ccess to Special Development Fund is based solely on per capita income. Only then, are concessional resources allocated using a number of metrics, including the vulnerability index score. </a:t>
          </a: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u="none" strike="noStrike" kern="1200" baseline="0" dirty="0">
              <a:latin typeface="FuturaBT-Light"/>
            </a:rPr>
            <a:t>The vulnerability index score is one of several criteria that is used to determine the size of the allocation of each country that has access to Special Development Fund.</a:t>
          </a:r>
          <a:endParaRPr lang="en-US" sz="1200" kern="1200" dirty="0"/>
        </a:p>
      </dsp:txBody>
      <dsp:txXfrm>
        <a:off x="175578" y="702340"/>
        <a:ext cx="3509921" cy="324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B7E102C-7258-4E38-BC8E-5A82FCB0DB5C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22A4DC-24F1-41F6-B272-26E827E27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B3C9CF-DEA7-4E56-8C8B-305B788FFA0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E194A44-94A1-486D-B931-3BF9A1316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6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4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4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1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8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94A44-94A1-486D-B931-3BF9A13161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0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57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0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87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5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97467-B13F-4D25-994E-9235552C7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1" i="0" u="none" strike="noStrike" baseline="0" dirty="0">
              <a:latin typeface="FuturaStd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2B58-E4E2-40E9-B431-89358A491A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6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53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7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4A44-94A1-486D-B931-3BF9A13161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3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00" y="-3"/>
            <a:ext cx="4872402" cy="5168669"/>
          </a:xfrm>
          <a:prstGeom prst="rect">
            <a:avLst/>
          </a:prstGeom>
        </p:spPr>
      </p:pic>
      <p:pic>
        <p:nvPicPr>
          <p:cNvPr id="13" name="Picture 10" descr="Image result for white measuring tape transparent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9"/>
          <a:stretch/>
        </p:blipFill>
        <p:spPr bwMode="auto">
          <a:xfrm rot="19359536">
            <a:off x="4045925" y="2955878"/>
            <a:ext cx="5310282" cy="8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sosceles Triangle 13"/>
          <p:cNvSpPr/>
          <p:nvPr userDrawn="1"/>
        </p:nvSpPr>
        <p:spPr>
          <a:xfrm rot="10800000">
            <a:off x="3962400" y="-3"/>
            <a:ext cx="2590800" cy="514350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382" y="1597819"/>
            <a:ext cx="5644418" cy="1102519"/>
          </a:xfrm>
        </p:spPr>
        <p:txBody>
          <a:bodyPr>
            <a:noAutofit/>
          </a:bodyPr>
          <a:lstStyle>
            <a:lvl1pPr algn="l">
              <a:defRPr sz="3600" b="1" baseline="0">
                <a:solidFill>
                  <a:srgbClr val="397B85"/>
                </a:solidFill>
                <a:latin typeface="Arial Narrow" panose="020B0606020202030204" pitchFamily="34" charset="0"/>
              </a:defRPr>
            </a:lvl1pPr>
          </a:lstStyle>
          <a:p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382" y="2876550"/>
            <a:ext cx="3891818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808285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81" y="251557"/>
            <a:ext cx="1374919" cy="672213"/>
          </a:xfrm>
          <a:prstGeom prst="rect">
            <a:avLst/>
          </a:prstGeom>
        </p:spPr>
      </p:pic>
      <p:sp>
        <p:nvSpPr>
          <p:cNvPr id="6" name="Parallelogram 5"/>
          <p:cNvSpPr/>
          <p:nvPr userDrawn="1"/>
        </p:nvSpPr>
        <p:spPr>
          <a:xfrm>
            <a:off x="3886200" y="0"/>
            <a:ext cx="3004282" cy="5143500"/>
          </a:xfrm>
          <a:prstGeom prst="parallelogram">
            <a:avLst>
              <a:gd name="adj" fmla="val 86667"/>
            </a:avLst>
          </a:prstGeom>
          <a:solidFill>
            <a:srgbClr val="CF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3" y="231836"/>
            <a:ext cx="718568" cy="7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6115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8013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97820"/>
            <a:ext cx="5181600" cy="1102519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33C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876550"/>
            <a:ext cx="51816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80828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30" y="0"/>
            <a:ext cx="3107531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9550"/>
            <a:ext cx="675132" cy="6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380"/>
            <a:ext cx="2286000" cy="2746771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133C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14351"/>
            <a:ext cx="5791200" cy="4080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784"/>
            <a:ext cx="675132" cy="6751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09600" y="1761277"/>
            <a:ext cx="838200" cy="45719"/>
          </a:xfrm>
          <a:prstGeom prst="rect">
            <a:avLst/>
          </a:prstGeom>
          <a:solidFill>
            <a:srgbClr val="E6A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5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8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9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6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5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915"/>
            <a:ext cx="8229600" cy="460771"/>
          </a:xfrm>
        </p:spPr>
        <p:txBody>
          <a:bodyPr anchor="ctr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0896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52478"/>
            <a:ext cx="1203960" cy="58862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05632"/>
            <a:ext cx="381000" cy="309381"/>
          </a:xfrm>
          <a:prstGeom prst="rect">
            <a:avLst/>
          </a:prstGeom>
          <a:solidFill>
            <a:srgbClr val="CF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76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2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5506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21229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03215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3448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51638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83792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9520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0FAB-088C-4A52-A731-AB4D20F51723}" type="datetimeFigureOut">
              <a:rPr lang="en-029" smtClean="0"/>
              <a:t>22/04/2021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1102-0035-44B2-A03D-2F06F3566EE8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21323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0FAB-088C-4A52-A731-AB4D20F51723}" type="datetimeFigureOut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22/04/2021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1102-0035-44B2-A03D-2F06F3566EE8}" type="slidenum">
              <a:rPr lang="en-029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0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1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4950"/>
            <a:ext cx="5720618" cy="1417001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</a:rPr>
              <a:t>Measuring Vulnerability:</a:t>
            </a:r>
            <a:br>
              <a:rPr lang="en-US" sz="32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The Caribbean Development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Bank’s Approach and its Application</a:t>
            </a:r>
            <a:endParaRPr lang="en-029" sz="2000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57550"/>
            <a:ext cx="4272818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02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Presented by: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02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Ian Durant, Director, Economics Department and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02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Jason Cotton, Country Economist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9550"/>
            <a:ext cx="16764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0245" y="4398872"/>
            <a:ext cx="123895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0"/>
            <a:ext cx="4572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4705350"/>
            <a:ext cx="1981200" cy="438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0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832" y="363519"/>
            <a:ext cx="5151594" cy="4511088"/>
            <a:chOff x="4112991" y="257611"/>
            <a:chExt cx="5011526" cy="3444802"/>
          </a:xfrm>
        </p:grpSpPr>
        <p:sp>
          <p:nvSpPr>
            <p:cNvPr id="6" name="Rounded Rectangle 5"/>
            <p:cNvSpPr/>
            <p:nvPr/>
          </p:nvSpPr>
          <p:spPr>
            <a:xfrm>
              <a:off x="6543360" y="2291670"/>
              <a:ext cx="2271993" cy="1400920"/>
            </a:xfrm>
            <a:prstGeom prst="roundRect">
              <a:avLst>
                <a:gd name="adj" fmla="val 33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523772" y="752562"/>
              <a:ext cx="2271993" cy="1400920"/>
            </a:xfrm>
            <a:prstGeom prst="roundRect">
              <a:avLst>
                <a:gd name="adj" fmla="val 33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27279" y="2301493"/>
              <a:ext cx="2271993" cy="1400920"/>
            </a:xfrm>
            <a:prstGeom prst="roundRect">
              <a:avLst>
                <a:gd name="adj" fmla="val 33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12991" y="747335"/>
              <a:ext cx="2271993" cy="1400920"/>
            </a:xfrm>
            <a:prstGeom prst="roundRect">
              <a:avLst>
                <a:gd name="adj" fmla="val 33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92934" y="666750"/>
              <a:ext cx="441267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628717" y="257611"/>
              <a:ext cx="4495800" cy="344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>
                  <a:solidFill>
                    <a:srgbClr val="CF1E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OBJECTIVES?</a:t>
              </a:r>
              <a:endParaRPr lang="en-GB" sz="2000" b="1" dirty="0">
                <a:solidFill>
                  <a:srgbClr val="CF1E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84518" y="1449934"/>
              <a:ext cx="2370268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support evidence-based policy formulation within CDB.</a:t>
              </a:r>
              <a:endPara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43800" y="2905371"/>
              <a:ext cx="2330835" cy="581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 vulnerability component of formula for financial resource allocation.</a:t>
              </a:r>
              <a:endPara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27279" y="1426794"/>
              <a:ext cx="2271994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assist BMCs’ assess vulnerabilities.</a:t>
              </a:r>
              <a:endPara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8" descr="Image result for money pi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677" y="2358756"/>
              <a:ext cx="609148" cy="60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484518" y="2936665"/>
              <a:ext cx="2330835" cy="765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Explore innovative financing mechanisms.</a:t>
              </a:r>
              <a:endPara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Image result for innovative finance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02" y="2321944"/>
              <a:ext cx="645960" cy="64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Image result for policy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094" y="734287"/>
              <a:ext cx="825977" cy="82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250" y="790409"/>
              <a:ext cx="623170" cy="62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457462" y="1921265"/>
            <a:ext cx="3095359" cy="1983062"/>
            <a:chOff x="5419815" y="855148"/>
            <a:chExt cx="3313825" cy="2155368"/>
          </a:xfrm>
        </p:grpSpPr>
        <p:sp>
          <p:nvSpPr>
            <p:cNvPr id="4" name="Rectangle 3"/>
            <p:cNvSpPr/>
            <p:nvPr/>
          </p:nvSpPr>
          <p:spPr>
            <a:xfrm>
              <a:off x="5457040" y="855148"/>
              <a:ext cx="3276600" cy="21553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 quantify BMCs’ vulnerability to external shocks.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19815" y="865295"/>
              <a:ext cx="3200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1400" y="4364387"/>
            <a:ext cx="1600200" cy="7219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Vulnerability Index Construction</a:t>
            </a:r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762000" y="971550"/>
            <a:ext cx="6324600" cy="4081994"/>
            <a:chOff x="3664838" y="666750"/>
            <a:chExt cx="4717162" cy="3509665"/>
          </a:xfrm>
        </p:grpSpPr>
        <p:sp>
          <p:nvSpPr>
            <p:cNvPr id="58" name="Rectangle 57"/>
            <p:cNvSpPr/>
            <p:nvPr/>
          </p:nvSpPr>
          <p:spPr>
            <a:xfrm>
              <a:off x="4191000" y="666750"/>
              <a:ext cx="4191000" cy="74295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91440" rtlCol="0" anchor="ctr" anchorCtr="0"/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the risk factors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91000" y="1409700"/>
              <a:ext cx="4191000" cy="742950"/>
            </a:xfrm>
            <a:prstGeom prst="rect">
              <a:avLst/>
            </a:prstGeom>
            <a:solidFill>
              <a:srgbClr val="4DA1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91440" rtlCol="0" anchor="ctr" anchorCtr="0"/>
            <a:lstStyle/>
            <a:p>
              <a:endParaRPr lang="en-US" sz="1400" strike="sngStrike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Compile proxy indicators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2152650"/>
              <a:ext cx="4191000" cy="742950"/>
            </a:xfrm>
            <a:prstGeom prst="rect">
              <a:avLst/>
            </a:prstGeom>
            <a:solidFill>
              <a:srgbClr val="E6AB0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" rtlCol="0" anchor="ctr" anchorCtr="0"/>
            <a:lstStyle/>
            <a:p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normalization methodology </a:t>
              </a:r>
              <a:endParaRPr lang="en-US" sz="1400" strike="sngStrike" dirty="0">
                <a:solidFill>
                  <a:schemeClr val="tx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ij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(</a:t>
              </a:r>
              <a:r>
                <a:rPr lang="en-US" sz="105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ij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Min </a:t>
              </a:r>
              <a:r>
                <a:rPr lang="en-US" sz="105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)/ (Max </a:t>
              </a:r>
              <a:r>
                <a:rPr lang="en-US" sz="105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Min </a:t>
              </a:r>
              <a:r>
                <a:rPr lang="en-US" sz="105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050" i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105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1000" y="2895600"/>
              <a:ext cx="4191000" cy="7429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" rtlCol="0" anchor="ctr" anchorCtr="0"/>
            <a:lstStyle/>
            <a:p>
              <a:endParaRPr lang="en-US" sz="1400" strike="sngStrike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Compute sub-indices</a:t>
              </a:r>
            </a:p>
            <a:p>
              <a:endParaRPr lang="en-US" sz="1400" strike="sngStrike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>
              <a:off x="3664838" y="666750"/>
              <a:ext cx="861822" cy="742950"/>
            </a:xfrm>
            <a:prstGeom prst="hexagon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3" name="Hexagon 62"/>
            <p:cNvSpPr/>
            <p:nvPr/>
          </p:nvSpPr>
          <p:spPr>
            <a:xfrm>
              <a:off x="3664838" y="1409700"/>
              <a:ext cx="861822" cy="742950"/>
            </a:xfrm>
            <a:prstGeom prst="hexagon">
              <a:avLst/>
            </a:prstGeom>
            <a:solidFill>
              <a:srgbClr val="4DA1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64" name="Hexagon 63"/>
            <p:cNvSpPr/>
            <p:nvPr/>
          </p:nvSpPr>
          <p:spPr>
            <a:xfrm>
              <a:off x="3664838" y="2152650"/>
              <a:ext cx="861822" cy="742950"/>
            </a:xfrm>
            <a:prstGeom prst="hexagon">
              <a:avLst/>
            </a:prstGeom>
            <a:solidFill>
              <a:srgbClr val="E6AB0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65" name="Hexagon 64"/>
            <p:cNvSpPr/>
            <p:nvPr/>
          </p:nvSpPr>
          <p:spPr>
            <a:xfrm>
              <a:off x="3664838" y="2895600"/>
              <a:ext cx="861822" cy="742950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10000" y="371475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/>
                <a:t>In combining the indicators, a number of studies have recommended and embraced the assignment of equal weight to the different items (Briguglio, 1995; Crowards and Coulter, 1999; Morris, 1979; UNDP, 1991; Commonwealth (2014); St. Bernard (2007) and and Ogwang, 1994).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0" y="4248150"/>
            <a:ext cx="1371600" cy="805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/>
              <a:t>Framework: EVI and MVI (2019)</a:t>
            </a:r>
            <a:br>
              <a:rPr lang="en-US" sz="2400"/>
            </a:br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7600245" y="4398872"/>
            <a:ext cx="123895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7" y="252049"/>
            <a:ext cx="675136" cy="6751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957DF31-5A99-4B73-A3C3-4744C7FB76A7}"/>
              </a:ext>
            </a:extLst>
          </p:cNvPr>
          <p:cNvSpPr txBox="1"/>
          <p:nvPr/>
        </p:nvSpPr>
        <p:spPr>
          <a:xfrm>
            <a:off x="1835406" y="600774"/>
            <a:ext cx="121341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Nixie One" panose="020B0604020202020204" charset="0"/>
              </a:rPr>
              <a:t>UN EVI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B49EC9-85E0-4EE7-A954-FDB6452DAAA2}"/>
              </a:ext>
            </a:extLst>
          </p:cNvPr>
          <p:cNvSpPr txBox="1"/>
          <p:nvPr/>
        </p:nvSpPr>
        <p:spPr>
          <a:xfrm>
            <a:off x="6025655" y="600774"/>
            <a:ext cx="121341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Nixie One" panose="020B0604020202020204" charset="0"/>
              </a:rPr>
              <a:t>CDB MVI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3279015-FCA2-4E32-9D00-50FBEA25FB62}"/>
              </a:ext>
            </a:extLst>
          </p:cNvPr>
          <p:cNvGraphicFramePr/>
          <p:nvPr/>
        </p:nvGraphicFramePr>
        <p:xfrm>
          <a:off x="203200" y="819894"/>
          <a:ext cx="4023926" cy="385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4561593-3341-4CB0-8F90-28587AFE94CD}"/>
              </a:ext>
            </a:extLst>
          </p:cNvPr>
          <p:cNvGraphicFramePr/>
          <p:nvPr/>
        </p:nvGraphicFramePr>
        <p:xfrm>
          <a:off x="3637280" y="600774"/>
          <a:ext cx="5249420" cy="410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4438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87" y="199374"/>
            <a:ext cx="7921412" cy="517753"/>
          </a:xfrm>
        </p:spPr>
        <p:txBody>
          <a:bodyPr>
            <a:noAutofit/>
          </a:bodyPr>
          <a:lstStyle/>
          <a:p>
            <a:pPr algn="ctr"/>
            <a:r>
              <a:rPr lang="en" sz="2400" dirty="0"/>
              <a:t>Preliminary Framework: Revised MVI (2021)*</a:t>
            </a:r>
            <a:r>
              <a:rPr lang="en" sz="2400" dirty="0">
                <a:solidFill>
                  <a:schemeClr val="bg1"/>
                </a:solidFill>
              </a:rPr>
              <a:t>(2021</a:t>
            </a:r>
            <a:r>
              <a:rPr lang="en" sz="2800" dirty="0">
                <a:solidFill>
                  <a:schemeClr val="bg1"/>
                </a:solidFill>
              </a:rPr>
              <a:t>)*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00245" y="4398872"/>
            <a:ext cx="123895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87645D-CCF9-4EB4-8F94-E29D51DE5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696037"/>
              </p:ext>
            </p:extLst>
          </p:nvPr>
        </p:nvGraphicFramePr>
        <p:xfrm>
          <a:off x="60960" y="717127"/>
          <a:ext cx="9022080" cy="432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CCD807-A070-49F0-905F-6A213888099D}"/>
              </a:ext>
            </a:extLst>
          </p:cNvPr>
          <p:cNvSpPr txBox="1"/>
          <p:nvPr/>
        </p:nvSpPr>
        <p:spPr>
          <a:xfrm>
            <a:off x="5933374" y="4527970"/>
            <a:ext cx="2230689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xie One" panose="020B0604020202020204" charset="0"/>
                <a:ea typeface="+mn-ea"/>
                <a:cs typeface="+mn-cs"/>
              </a:rPr>
              <a:t>* New blended approach</a:t>
            </a:r>
          </a:p>
        </p:txBody>
      </p:sp>
    </p:spTree>
    <p:extLst>
      <p:ext uri="{BB962C8B-B14F-4D97-AF65-F5344CB8AC3E}">
        <p14:creationId xmlns:p14="http://schemas.microsoft.com/office/powerpoint/2010/main" val="276829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87" y="199374"/>
            <a:ext cx="7921412" cy="517753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What’s New?</a:t>
            </a:r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7600245" y="4398872"/>
            <a:ext cx="123895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17CFD4-3579-470D-805D-A57642C5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77577"/>
              </p:ext>
            </p:extLst>
          </p:nvPr>
        </p:nvGraphicFramePr>
        <p:xfrm>
          <a:off x="1079501" y="1205732"/>
          <a:ext cx="6984999" cy="76733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382597">
                  <a:extLst>
                    <a:ext uri="{9D8B030D-6E8A-4147-A177-3AD203B41FA5}">
                      <a16:colId xmlns:a16="http://schemas.microsoft.com/office/drawing/2014/main" val="168445701"/>
                    </a:ext>
                  </a:extLst>
                </a:gridCol>
                <a:gridCol w="1353794">
                  <a:extLst>
                    <a:ext uri="{9D8B030D-6E8A-4147-A177-3AD203B41FA5}">
                      <a16:colId xmlns:a16="http://schemas.microsoft.com/office/drawing/2014/main" val="2245705578"/>
                    </a:ext>
                  </a:extLst>
                </a:gridCol>
                <a:gridCol w="1454608">
                  <a:extLst>
                    <a:ext uri="{9D8B030D-6E8A-4147-A177-3AD203B41FA5}">
                      <a16:colId xmlns:a16="http://schemas.microsoft.com/office/drawing/2014/main" val="557543958"/>
                    </a:ext>
                  </a:extLst>
                </a:gridCol>
                <a:gridCol w="1123360">
                  <a:extLst>
                    <a:ext uri="{9D8B030D-6E8A-4147-A177-3AD203B41FA5}">
                      <a16:colId xmlns:a16="http://schemas.microsoft.com/office/drawing/2014/main" val="637849060"/>
                    </a:ext>
                  </a:extLst>
                </a:gridCol>
                <a:gridCol w="1670640">
                  <a:extLst>
                    <a:ext uri="{9D8B030D-6E8A-4147-A177-3AD203B41FA5}">
                      <a16:colId xmlns:a16="http://schemas.microsoft.com/office/drawing/2014/main" val="1368598400"/>
                    </a:ext>
                  </a:extLst>
                </a:gridCol>
              </a:tblGrid>
              <a:tr h="27066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Social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Economic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Environmental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Total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75831"/>
                  </a:ext>
                </a:extLst>
              </a:tr>
              <a:tr h="248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2019 MVI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8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15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86104"/>
                  </a:ext>
                </a:extLst>
              </a:tr>
              <a:tr h="248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2021 MVI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12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13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7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32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665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220EC3-4BA8-4E1A-A7D9-871422A7C6DC}"/>
              </a:ext>
            </a:extLst>
          </p:cNvPr>
          <p:cNvGraphicFramePr>
            <a:graphicFrameLocks noGrp="1"/>
          </p:cNvGraphicFramePr>
          <p:nvPr/>
        </p:nvGraphicFramePr>
        <p:xfrm>
          <a:off x="851450" y="2429880"/>
          <a:ext cx="7441100" cy="86743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96901">
                  <a:extLst>
                    <a:ext uri="{9D8B030D-6E8A-4147-A177-3AD203B41FA5}">
                      <a16:colId xmlns:a16="http://schemas.microsoft.com/office/drawing/2014/main" val="1252764627"/>
                    </a:ext>
                  </a:extLst>
                </a:gridCol>
                <a:gridCol w="878213">
                  <a:extLst>
                    <a:ext uri="{9D8B030D-6E8A-4147-A177-3AD203B41FA5}">
                      <a16:colId xmlns:a16="http://schemas.microsoft.com/office/drawing/2014/main" val="2698796685"/>
                    </a:ext>
                  </a:extLst>
                </a:gridCol>
                <a:gridCol w="1211926">
                  <a:extLst>
                    <a:ext uri="{9D8B030D-6E8A-4147-A177-3AD203B41FA5}">
                      <a16:colId xmlns:a16="http://schemas.microsoft.com/office/drawing/2014/main" val="3326335615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1594835033"/>
                    </a:ext>
                  </a:extLst>
                </a:gridCol>
                <a:gridCol w="960761">
                  <a:extLst>
                    <a:ext uri="{9D8B030D-6E8A-4147-A177-3AD203B41FA5}">
                      <a16:colId xmlns:a16="http://schemas.microsoft.com/office/drawing/2014/main" val="1575333881"/>
                    </a:ext>
                  </a:extLst>
                </a:gridCol>
                <a:gridCol w="898745">
                  <a:extLst>
                    <a:ext uri="{9D8B030D-6E8A-4147-A177-3AD203B41FA5}">
                      <a16:colId xmlns:a16="http://schemas.microsoft.com/office/drawing/2014/main" val="545664404"/>
                    </a:ext>
                  </a:extLst>
                </a:gridCol>
                <a:gridCol w="913737">
                  <a:extLst>
                    <a:ext uri="{9D8B030D-6E8A-4147-A177-3AD203B41FA5}">
                      <a16:colId xmlns:a16="http://schemas.microsoft.com/office/drawing/2014/main" val="908266473"/>
                    </a:ext>
                  </a:extLst>
                </a:gridCol>
                <a:gridCol w="913737">
                  <a:extLst>
                    <a:ext uri="{9D8B030D-6E8A-4147-A177-3AD203B41FA5}">
                      <a16:colId xmlns:a16="http://schemas.microsoft.com/office/drawing/2014/main" val="4223044650"/>
                    </a:ext>
                  </a:extLst>
                </a:gridCol>
              </a:tblGrid>
              <a:tr h="389422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Education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Public Order/Safety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Health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Demography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Economic Capability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Technology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Gender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557846"/>
                  </a:ext>
                </a:extLst>
              </a:tr>
              <a:tr h="23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2019 MVI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16384"/>
                  </a:ext>
                </a:extLst>
              </a:tr>
              <a:tr h="239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2021 MVI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047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6F22BB-5F3A-48D1-BE06-3BC5AFCDFEFC}"/>
              </a:ext>
            </a:extLst>
          </p:cNvPr>
          <p:cNvGraphicFramePr>
            <a:graphicFrameLocks noGrp="1"/>
          </p:cNvGraphicFramePr>
          <p:nvPr/>
        </p:nvGraphicFramePr>
        <p:xfrm>
          <a:off x="2452724" y="3685821"/>
          <a:ext cx="4238549" cy="101785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994867">
                  <a:extLst>
                    <a:ext uri="{9D8B030D-6E8A-4147-A177-3AD203B41FA5}">
                      <a16:colId xmlns:a16="http://schemas.microsoft.com/office/drawing/2014/main" val="3330985759"/>
                    </a:ext>
                  </a:extLst>
                </a:gridCol>
                <a:gridCol w="974141">
                  <a:extLst>
                    <a:ext uri="{9D8B030D-6E8A-4147-A177-3AD203B41FA5}">
                      <a16:colId xmlns:a16="http://schemas.microsoft.com/office/drawing/2014/main" val="2547077989"/>
                    </a:ext>
                  </a:extLst>
                </a:gridCol>
                <a:gridCol w="1046683">
                  <a:extLst>
                    <a:ext uri="{9D8B030D-6E8A-4147-A177-3AD203B41FA5}">
                      <a16:colId xmlns:a16="http://schemas.microsoft.com/office/drawing/2014/main" val="1219192620"/>
                    </a:ext>
                  </a:extLst>
                </a:gridCol>
                <a:gridCol w="1222858">
                  <a:extLst>
                    <a:ext uri="{9D8B030D-6E8A-4147-A177-3AD203B41FA5}">
                      <a16:colId xmlns:a16="http://schemas.microsoft.com/office/drawing/2014/main" val="2729408151"/>
                    </a:ext>
                  </a:extLst>
                </a:gridCol>
              </a:tblGrid>
              <a:tr h="538187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Natural Hazard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Climate Change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Biodiversity and Habitat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52193"/>
                  </a:ext>
                </a:extLst>
              </a:tr>
              <a:tr h="239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2019 MVI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Nixie One" panose="020B0604020202020204" charset="0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647238"/>
                  </a:ext>
                </a:extLst>
              </a:tr>
              <a:tr h="239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2021 MVI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Nixie One" panose="020B0604020202020204" charset="0"/>
                        </a:rPr>
                        <a:t>x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187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B7A448-C6C7-4CA5-AA56-131E837A07EB}"/>
              </a:ext>
            </a:extLst>
          </p:cNvPr>
          <p:cNvSpPr txBox="1"/>
          <p:nvPr/>
        </p:nvSpPr>
        <p:spPr>
          <a:xfrm>
            <a:off x="2984498" y="896940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</a:rPr>
              <a:t>Proxy Indicators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D7CC9-61DD-49BB-865F-B1CA9C0230B5}"/>
              </a:ext>
            </a:extLst>
          </p:cNvPr>
          <p:cNvSpPr txBox="1"/>
          <p:nvPr/>
        </p:nvSpPr>
        <p:spPr>
          <a:xfrm>
            <a:off x="2984498" y="2152881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</a:rPr>
              <a:t>Social Dimension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54D814-AFC1-48CE-9AC4-983DD5C26EAD}"/>
              </a:ext>
            </a:extLst>
          </p:cNvPr>
          <p:cNvSpPr txBox="1"/>
          <p:nvPr/>
        </p:nvSpPr>
        <p:spPr>
          <a:xfrm>
            <a:off x="2984498" y="3408822"/>
            <a:ext cx="31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Roboto Slab" panose="020B0604020202020204" charset="0"/>
                <a:ea typeface="Roboto Slab" panose="020B0604020202020204" charset="0"/>
              </a:rPr>
              <a:t>Environmental Dimension</a:t>
            </a:r>
          </a:p>
        </p:txBody>
      </p:sp>
    </p:spTree>
    <p:extLst>
      <p:ext uri="{BB962C8B-B14F-4D97-AF65-F5344CB8AC3E}">
        <p14:creationId xmlns:p14="http://schemas.microsoft.com/office/powerpoint/2010/main" val="323344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ilienc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0"/>
            <a:ext cx="4057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2016" y="1047750"/>
            <a:ext cx="2581984" cy="37785"/>
          </a:xfrm>
          <a:prstGeom prst="rect">
            <a:avLst/>
          </a:prstGeom>
          <a:solidFill>
            <a:srgbClr val="CF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95530" y="1085535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1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66575" y="1190453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000" b="0" dirty="0">
                <a:solidFill>
                  <a:srgbClr val="397B85"/>
                </a:solidFill>
              </a:rPr>
              <a:t> </a:t>
            </a:r>
            <a:r>
              <a:rPr lang="en-029" sz="2200" b="0" dirty="0">
                <a:solidFill>
                  <a:srgbClr val="397B85"/>
                </a:solidFill>
              </a:rPr>
              <a:t>CDB’s mandate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0" y="2006075"/>
            <a:ext cx="4296425" cy="3908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200" b="0" dirty="0">
                <a:solidFill>
                  <a:srgbClr val="397B85"/>
                </a:solidFill>
              </a:rPr>
              <a:t>Measurement of Vulnerability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626567" y="2878362"/>
            <a:ext cx="4296425" cy="393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200" b="0" dirty="0">
                <a:solidFill>
                  <a:srgbClr val="397B85"/>
                </a:solidFill>
              </a:rPr>
              <a:t>Application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26567" y="3867598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400" b="0" dirty="0">
                <a:solidFill>
                  <a:srgbClr val="397B85"/>
                </a:solidFill>
              </a:rPr>
              <a:t>Takeaways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4376160"/>
            <a:ext cx="1442070" cy="710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19DA5F5-A2A7-4256-8700-4029B373A88F}"/>
              </a:ext>
            </a:extLst>
          </p:cNvPr>
          <p:cNvSpPr/>
          <p:nvPr/>
        </p:nvSpPr>
        <p:spPr>
          <a:xfrm>
            <a:off x="3775267" y="1921626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2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B3E813-7E34-4A45-B574-CDC5A1EDDE4E}"/>
              </a:ext>
            </a:extLst>
          </p:cNvPr>
          <p:cNvSpPr/>
          <p:nvPr/>
        </p:nvSpPr>
        <p:spPr>
          <a:xfrm>
            <a:off x="3784838" y="2802857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3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E9F200-65FC-42FD-A4DB-8721360DC282}"/>
              </a:ext>
            </a:extLst>
          </p:cNvPr>
          <p:cNvSpPr/>
          <p:nvPr/>
        </p:nvSpPr>
        <p:spPr>
          <a:xfrm>
            <a:off x="3784838" y="3752840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4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0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DC6EC4-CA5C-40C8-87F5-F8FB341D4E2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87242" y="1280160"/>
          <a:ext cx="4442079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5E2694DB-B197-4A8B-A0B2-9493DFFD5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92461"/>
              </p:ext>
            </p:extLst>
          </p:nvPr>
        </p:nvGraphicFramePr>
        <p:xfrm>
          <a:off x="228602" y="894665"/>
          <a:ext cx="3861077" cy="444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15E90765-8A1F-40FD-8BCD-7B00141B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29"/>
            <a:ext cx="8229600" cy="49422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47A30-E816-4FE3-ADF1-0DF967F2EFDA}"/>
              </a:ext>
            </a:extLst>
          </p:cNvPr>
          <p:cNvSpPr txBox="1"/>
          <p:nvPr/>
        </p:nvSpPr>
        <p:spPr>
          <a:xfrm>
            <a:off x="1496310" y="667951"/>
            <a:ext cx="17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practice: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6D613-5AB4-4A79-A04A-7E2552D9DEA6}"/>
              </a:ext>
            </a:extLst>
          </p:cNvPr>
          <p:cNvSpPr txBox="1"/>
          <p:nvPr/>
        </p:nvSpPr>
        <p:spPr>
          <a:xfrm>
            <a:off x="5881386" y="593549"/>
            <a:ext cx="17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possibilities: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776D7-DC34-41B3-A710-763BDC760A22}"/>
              </a:ext>
            </a:extLst>
          </p:cNvPr>
          <p:cNvSpPr txBox="1"/>
          <p:nvPr/>
        </p:nvSpPr>
        <p:spPr>
          <a:xfrm>
            <a:off x="5791106" y="987707"/>
            <a:ext cx="203435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uturaBT-Light"/>
              </a:rPr>
              <a:t>Country Strategy Papers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773F0E-B3A1-48C4-B6AE-DD8D6E93888B}"/>
              </a:ext>
            </a:extLst>
          </p:cNvPr>
          <p:cNvSpPr txBox="1"/>
          <p:nvPr/>
        </p:nvSpPr>
        <p:spPr>
          <a:xfrm>
            <a:off x="7362043" y="2235994"/>
            <a:ext cx="162667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latin typeface="FuturaBT-Light"/>
              </a:rPr>
              <a:t>Policy Based Loans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2B9D-3686-4BF5-905B-8D7B9741C907}"/>
              </a:ext>
            </a:extLst>
          </p:cNvPr>
          <p:cNvSpPr txBox="1"/>
          <p:nvPr/>
        </p:nvSpPr>
        <p:spPr>
          <a:xfrm>
            <a:off x="4089679" y="2235994"/>
            <a:ext cx="223587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latin typeface="FuturaBT-Light"/>
              </a:rPr>
              <a:t>Special Development Fund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98063-7914-4359-9BB8-5DAD452E5606}"/>
              </a:ext>
            </a:extLst>
          </p:cNvPr>
          <p:cNvSpPr txBox="1"/>
          <p:nvPr/>
        </p:nvSpPr>
        <p:spPr>
          <a:xfrm>
            <a:off x="5353696" y="4912668"/>
            <a:ext cx="282168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uturaBT-Light"/>
              </a:rPr>
              <a:t>Functional &amp; Operational Decisions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776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Takeaways</a:t>
            </a: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1138" y="1047750"/>
            <a:ext cx="8077200" cy="457140"/>
          </a:xfrm>
          <a:prstGeom prst="rect">
            <a:avLst/>
          </a:prstGeom>
          <a:solidFill>
            <a:srgbClr val="4DA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91479" y="3018227"/>
            <a:ext cx="2256494" cy="1797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CDB’s approach seeks to consolidate the diverse vulnerability literature into a composite index well suited to the mandate of the bank, relevant to our BMCs and diverse in its application.</a:t>
            </a:r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191479" y="1123890"/>
            <a:ext cx="2279060" cy="381000"/>
          </a:xfrm>
          <a:prstGeom prst="roundRect">
            <a:avLst>
              <a:gd name="adj" fmla="val 10188"/>
            </a:avLst>
          </a:prstGeom>
          <a:solidFill>
            <a:srgbClr val="FFFFFF">
              <a:alpha val="56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0" rIns="45720" bIns="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MVI provides a holistic perspective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exposure to risk.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82087" y="1123891"/>
            <a:ext cx="2279060" cy="381000"/>
          </a:xfrm>
          <a:prstGeom prst="roundRect">
            <a:avLst>
              <a:gd name="adj" fmla="val 10188"/>
            </a:avLst>
          </a:prstGeom>
          <a:solidFill>
            <a:srgbClr val="FFFFFF">
              <a:alpha val="56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0" rIns="45720" bIns="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MVI supports evidence-based policy formulation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49086" y="1123890"/>
            <a:ext cx="2632914" cy="525379"/>
          </a:xfrm>
          <a:prstGeom prst="roundRect">
            <a:avLst>
              <a:gd name="adj" fmla="val 10188"/>
            </a:avLst>
          </a:prstGeom>
          <a:solidFill>
            <a:schemeClr val="bg1">
              <a:alpha val="56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0" rIns="45720" bIns="0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MVI has potential role in CDB’s Financial resource allocation framework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952750"/>
            <a:ext cx="238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Pending the completion of this research consideration will be given to how the MVI can be used to improve the allocation of financial resources.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27593" y="3018227"/>
            <a:ext cx="2388047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CDB and BMCs can utilize the MVI alongside other available information to support evidence-based policy formulation.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7525" y="1047750"/>
            <a:ext cx="38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F1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>
              <a:solidFill>
                <a:srgbClr val="CF1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5440" y="1031453"/>
            <a:ext cx="38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F1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>
              <a:solidFill>
                <a:srgbClr val="CF1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6412" y="1000676"/>
            <a:ext cx="38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F1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>
              <a:solidFill>
                <a:srgbClr val="CF1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8336" y="4366702"/>
            <a:ext cx="1489463" cy="719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ilienc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0"/>
            <a:ext cx="4057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2016" y="1047750"/>
            <a:ext cx="2581984" cy="37785"/>
          </a:xfrm>
          <a:prstGeom prst="rect">
            <a:avLst/>
          </a:prstGeom>
          <a:solidFill>
            <a:srgbClr val="CF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95530" y="1085535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1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66575" y="1190453"/>
            <a:ext cx="4296425" cy="393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000" b="0" dirty="0">
                <a:solidFill>
                  <a:srgbClr val="397B85"/>
                </a:solidFill>
              </a:rPr>
              <a:t> </a:t>
            </a:r>
            <a:r>
              <a:rPr lang="en-029" sz="2200" b="0" dirty="0">
                <a:solidFill>
                  <a:srgbClr val="397B85"/>
                </a:solidFill>
              </a:rPr>
              <a:t>CDB’s mandate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0" y="2006075"/>
            <a:ext cx="4296425" cy="3908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200" b="0" dirty="0">
                <a:solidFill>
                  <a:srgbClr val="397B85"/>
                </a:solidFill>
              </a:rPr>
              <a:t>Measurement of Vulnerability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626567" y="2878362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200" b="0" dirty="0">
                <a:solidFill>
                  <a:srgbClr val="397B85"/>
                </a:solidFill>
              </a:rPr>
              <a:t>Application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26567" y="3867598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400" b="0" dirty="0">
                <a:solidFill>
                  <a:srgbClr val="397B85"/>
                </a:solidFill>
              </a:rPr>
              <a:t>Takeaways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4376160"/>
            <a:ext cx="1442070" cy="710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19DA5F5-A2A7-4256-8700-4029B373A88F}"/>
              </a:ext>
            </a:extLst>
          </p:cNvPr>
          <p:cNvSpPr/>
          <p:nvPr/>
        </p:nvSpPr>
        <p:spPr>
          <a:xfrm>
            <a:off x="3775267" y="1921626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2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B3E813-7E34-4A45-B574-CDC5A1EDDE4E}"/>
              </a:ext>
            </a:extLst>
          </p:cNvPr>
          <p:cNvSpPr/>
          <p:nvPr/>
        </p:nvSpPr>
        <p:spPr>
          <a:xfrm>
            <a:off x="3784838" y="2802857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3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E9F200-65FC-42FD-A4DB-8721360DC282}"/>
              </a:ext>
            </a:extLst>
          </p:cNvPr>
          <p:cNvSpPr/>
          <p:nvPr/>
        </p:nvSpPr>
        <p:spPr>
          <a:xfrm>
            <a:off x="3784838" y="3752840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4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645E9F-1D7C-4F00-9353-344EBD30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016" y="451130"/>
            <a:ext cx="2200984" cy="609600"/>
          </a:xfrm>
        </p:spPr>
        <p:txBody>
          <a:bodyPr>
            <a:normAutofit/>
          </a:bodyPr>
          <a:lstStyle/>
          <a:p>
            <a:r>
              <a:rPr lang="en-029" dirty="0"/>
              <a:t>AGENDA</a:t>
            </a:r>
            <a:endParaRPr lang="en-029" sz="3200" dirty="0"/>
          </a:p>
        </p:txBody>
      </p:sp>
    </p:spTree>
    <p:extLst>
      <p:ext uri="{BB962C8B-B14F-4D97-AF65-F5344CB8AC3E}">
        <p14:creationId xmlns:p14="http://schemas.microsoft.com/office/powerpoint/2010/main" val="244794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22663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9154763">
            <a:off x="-505662" y="517602"/>
            <a:ext cx="1189586" cy="1117559"/>
          </a:xfrm>
          <a:prstGeom prst="triangle">
            <a:avLst>
              <a:gd name="adj" fmla="val 7782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20" name="Picture 2" descr="Image result for caribbean development ban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03" y="59156"/>
            <a:ext cx="430353" cy="43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" y="2273894"/>
            <a:ext cx="2133600" cy="80740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Purpose: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latin typeface="FuturaStd-Heavy"/>
              </a:rPr>
              <a:t>R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FuturaStd-Heavy"/>
              </a:rPr>
              <a:t>educing</a:t>
            </a:r>
            <a:br>
              <a:rPr lang="en-US" sz="1600" b="0" i="0" u="none" strike="noStrike" baseline="0" dirty="0">
                <a:solidFill>
                  <a:schemeClr val="bg1"/>
                </a:solidFill>
                <a:latin typeface="FuturaStd-Heavy"/>
              </a:rPr>
            </a:br>
            <a:r>
              <a:rPr lang="en-US" sz="1600" b="0" i="0" u="none" strike="noStrike" baseline="0" dirty="0">
                <a:solidFill>
                  <a:schemeClr val="bg1"/>
                </a:solidFill>
                <a:latin typeface="FuturaStd-Heavy"/>
              </a:rPr>
              <a:t>poverty and transforming lives through sustainable, resilient and inclusive</a:t>
            </a:r>
            <a:br>
              <a:rPr lang="en-US" sz="1600" b="0" i="0" u="none" strike="noStrike" baseline="0" dirty="0">
                <a:solidFill>
                  <a:schemeClr val="bg1"/>
                </a:solidFill>
                <a:latin typeface="FuturaStd-Heavy"/>
              </a:rPr>
            </a:br>
            <a:r>
              <a:rPr lang="en-US" sz="1600" b="0" i="0" u="none" strike="noStrike" baseline="0" dirty="0">
                <a:solidFill>
                  <a:schemeClr val="bg1"/>
                </a:solidFill>
                <a:latin typeface="FuturaStd-Heavy"/>
              </a:rPr>
              <a:t>development.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2A736-9980-4F3F-957D-A4FAA91F4D2F}"/>
              </a:ext>
            </a:extLst>
          </p:cNvPr>
          <p:cNvSpPr txBox="1"/>
          <p:nvPr/>
        </p:nvSpPr>
        <p:spPr>
          <a:xfrm>
            <a:off x="7430756" y="4255477"/>
            <a:ext cx="1571267" cy="8575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31AC8496-5B6A-47CD-BB91-A5B5916536C6}"/>
              </a:ext>
            </a:extLst>
          </p:cNvPr>
          <p:cNvSpPr/>
          <p:nvPr/>
        </p:nvSpPr>
        <p:spPr>
          <a:xfrm>
            <a:off x="5227072" y="1886275"/>
            <a:ext cx="3502467" cy="72567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 embraces the Sustainable Development Goals and is working to facilitate their attainment for the people living in BMCs.</a:t>
            </a:r>
            <a:endParaRPr lang="en-GB" sz="15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E54276-235F-4B2B-8E78-C7F0A83EAA87}"/>
              </a:ext>
            </a:extLst>
          </p:cNvPr>
          <p:cNvSpPr/>
          <p:nvPr/>
        </p:nvSpPr>
        <p:spPr>
          <a:xfrm>
            <a:off x="5462424" y="2608812"/>
            <a:ext cx="194480" cy="2272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b="1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FAA968-870B-43C3-BB8D-BECB167B4D00}"/>
              </a:ext>
            </a:extLst>
          </p:cNvPr>
          <p:cNvSpPr/>
          <p:nvPr/>
        </p:nvSpPr>
        <p:spPr>
          <a:xfrm>
            <a:off x="8119149" y="2608813"/>
            <a:ext cx="194480" cy="238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b="1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7341F2-B9E8-48EE-A51A-3DB56952BCC2}"/>
              </a:ext>
            </a:extLst>
          </p:cNvPr>
          <p:cNvGrpSpPr/>
          <p:nvPr/>
        </p:nvGrpSpPr>
        <p:grpSpPr>
          <a:xfrm>
            <a:off x="5169791" y="2834860"/>
            <a:ext cx="3765604" cy="458985"/>
            <a:chOff x="4045886" y="6140938"/>
            <a:chExt cx="5535368" cy="293584"/>
          </a:xfrm>
        </p:grpSpPr>
        <p:pic>
          <p:nvPicPr>
            <p:cNvPr id="29" name="Picture 12" descr="Image result for sdgs">
              <a:extLst>
                <a:ext uri="{FF2B5EF4-FFF2-40B4-BE49-F238E27FC236}">
                  <a16:creationId xmlns:a16="http://schemas.microsoft.com/office/drawing/2014/main" id="{98212D77-0395-46AC-9A9C-1E9272DD4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0" b="65760"/>
            <a:stretch/>
          </p:blipFill>
          <p:spPr bwMode="auto">
            <a:xfrm>
              <a:off x="4045886" y="6142655"/>
              <a:ext cx="1824168" cy="28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Image result for sdgs">
              <a:extLst>
                <a:ext uri="{FF2B5EF4-FFF2-40B4-BE49-F238E27FC236}">
                  <a16:creationId xmlns:a16="http://schemas.microsoft.com/office/drawing/2014/main" id="{5D5F3360-5B04-491F-8916-59B044D049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09" b="37325"/>
            <a:stretch/>
          </p:blipFill>
          <p:spPr bwMode="auto">
            <a:xfrm>
              <a:off x="5901486" y="6142655"/>
              <a:ext cx="1824168" cy="29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Image result for sdgs">
              <a:extLst>
                <a:ext uri="{FF2B5EF4-FFF2-40B4-BE49-F238E27FC236}">
                  <a16:creationId xmlns:a16="http://schemas.microsoft.com/office/drawing/2014/main" id="{176D6A3A-3EA0-48F7-894D-2DD7351D9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83" b="9510"/>
            <a:stretch/>
          </p:blipFill>
          <p:spPr bwMode="auto">
            <a:xfrm>
              <a:off x="7757086" y="6140938"/>
              <a:ext cx="1824168" cy="289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F84F745-2D06-4D25-9E7A-BBE89E458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747" y="412876"/>
            <a:ext cx="2475374" cy="43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4248150"/>
            <a:ext cx="1371600" cy="805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26D2B3-13D5-4E9F-BEE8-FDEFB36E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Strategic Plan 2020-24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FB54E-7417-4F3C-9D76-01796C59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83" y="871326"/>
            <a:ext cx="4011516" cy="4182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D5A24-D192-4603-B109-8B5B36462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12835"/>
            <a:ext cx="1217165" cy="11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ilienc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9" y="0"/>
            <a:ext cx="4057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2016" y="1047750"/>
            <a:ext cx="2581984" cy="37785"/>
          </a:xfrm>
          <a:prstGeom prst="rect">
            <a:avLst/>
          </a:prstGeom>
          <a:solidFill>
            <a:srgbClr val="CF1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95530" y="1085535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1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66575" y="1190453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000" b="0" dirty="0">
                <a:solidFill>
                  <a:srgbClr val="397B85"/>
                </a:solidFill>
              </a:rPr>
              <a:t> </a:t>
            </a:r>
            <a:r>
              <a:rPr lang="en-029" sz="2200" b="0" dirty="0">
                <a:solidFill>
                  <a:srgbClr val="397B85"/>
                </a:solidFill>
              </a:rPr>
              <a:t>CDB’s mandate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0" y="2006075"/>
            <a:ext cx="4296425" cy="3908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200" b="0" dirty="0">
                <a:solidFill>
                  <a:srgbClr val="397B85"/>
                </a:solidFill>
              </a:rPr>
              <a:t>Measurement of Vulnerability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626567" y="2878362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200" b="0" dirty="0">
                <a:solidFill>
                  <a:srgbClr val="397B85"/>
                </a:solidFill>
              </a:rPr>
              <a:t>Application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26567" y="3867598"/>
            <a:ext cx="4296425" cy="393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33C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029" sz="2400" b="0" dirty="0">
                <a:solidFill>
                  <a:srgbClr val="397B85"/>
                </a:solidFill>
              </a:rPr>
              <a:t>Takeaways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4376160"/>
            <a:ext cx="1442070" cy="710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19DA5F5-A2A7-4256-8700-4029B373A88F}"/>
              </a:ext>
            </a:extLst>
          </p:cNvPr>
          <p:cNvSpPr/>
          <p:nvPr/>
        </p:nvSpPr>
        <p:spPr>
          <a:xfrm>
            <a:off x="3775267" y="1921626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2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B3E813-7E34-4A45-B574-CDC5A1EDDE4E}"/>
              </a:ext>
            </a:extLst>
          </p:cNvPr>
          <p:cNvSpPr/>
          <p:nvPr/>
        </p:nvSpPr>
        <p:spPr>
          <a:xfrm>
            <a:off x="3784838" y="2802857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3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E9F200-65FC-42FD-A4DB-8721360DC282}"/>
              </a:ext>
            </a:extLst>
          </p:cNvPr>
          <p:cNvSpPr/>
          <p:nvPr/>
        </p:nvSpPr>
        <p:spPr>
          <a:xfrm>
            <a:off x="3784838" y="3752840"/>
            <a:ext cx="686142" cy="623320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>
                <a:solidFill>
                  <a:srgbClr val="CF1E2E"/>
                </a:solidFill>
                <a:latin typeface="Arial Narrow" panose="020B0606020202030204" pitchFamily="34" charset="0"/>
              </a:rPr>
              <a:t>4</a:t>
            </a:r>
            <a:endParaRPr lang="en-GB" sz="3200" b="1" dirty="0">
              <a:solidFill>
                <a:srgbClr val="CF1E2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3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4600" y="514350"/>
            <a:ext cx="6324600" cy="40802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US" sz="2800">
                <a:solidFill>
                  <a:schemeClr val="accent1"/>
                </a:solidFill>
              </a:rPr>
              <a:t>     </a:t>
            </a:r>
          </a:p>
          <a:p>
            <a:pPr marL="0" indent="0">
              <a:buNone/>
              <a:defRPr/>
            </a:pPr>
            <a:r>
              <a:rPr lang="en-US" sz="2800" b="1">
                <a:solidFill>
                  <a:schemeClr val="accent1"/>
                </a:solidFill>
              </a:rPr>
              <a:t>       </a:t>
            </a:r>
            <a:r>
              <a:rPr lang="en-US" sz="3500" b="1">
                <a:solidFill>
                  <a:schemeClr val="accent1"/>
                </a:solidFill>
              </a:rPr>
              <a:t>Objective: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3500"/>
              <a:t>To quantify an index that captures the relative vulnerability of CDB BMCs to external shocks. </a:t>
            </a:r>
          </a:p>
          <a:p>
            <a:pPr algn="just">
              <a:defRPr/>
            </a:pPr>
            <a:endParaRPr lang="en-US" sz="2800"/>
          </a:p>
          <a:p>
            <a:pPr algn="just">
              <a:defRPr/>
            </a:pPr>
            <a:endParaRPr lang="en-US" sz="2800"/>
          </a:p>
          <a:p>
            <a:pPr marL="0" indent="0">
              <a:buNone/>
              <a:defRPr/>
            </a:pPr>
            <a:r>
              <a:rPr lang="en-US" sz="2900" b="1">
                <a:solidFill>
                  <a:schemeClr val="accent1"/>
                </a:solidFill>
              </a:rPr>
              <a:t>     </a:t>
            </a:r>
            <a:r>
              <a:rPr lang="en-US" sz="3500" b="1">
                <a:solidFill>
                  <a:schemeClr val="accent1"/>
                </a:solidFill>
              </a:rPr>
              <a:t>Why is this important?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500"/>
              <a:t>It gives further legitimacy to the challenges in BMCs.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500"/>
              <a:t>It supports evidence-based policy formulation.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500"/>
              <a:t>It can guide the allocation of concessional resources.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500"/>
              <a:t>Updates the CDBs vulnerability index.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74729" y="671120"/>
            <a:ext cx="0" cy="35814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8307" y="1704306"/>
            <a:ext cx="253642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369" y="2179995"/>
            <a:ext cx="2611222" cy="212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Definitions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range from “fragility and lack of resilience in the face of outside forces”; “a state of defenselessness, insecurity and exposure to risk, shocks and stress”(Wratten,1994);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“vulnerability relates to risk”(Gordon and Spicker,1999) and “the well being of individuals, households or communities in the face of a changing environment”(Moser,1996).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3760" y="1437696"/>
            <a:ext cx="506986" cy="506986"/>
            <a:chOff x="155575" y="-2338388"/>
            <a:chExt cx="4876800" cy="4876801"/>
          </a:xfrm>
        </p:grpSpPr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44" b="97266" l="2344" r="97852">
                          <a14:foregroundMark x1="22070" y1="50781" x2="22070" y2="50781"/>
                          <a14:foregroundMark x1="17188" y1="30273" x2="17188" y2="30273"/>
                          <a14:foregroundMark x1="23633" y1="19141" x2="23633" y2="19141"/>
                          <a14:foregroundMark x1="34375" y1="14844" x2="34375" y2="14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-2338388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44" b="97266" l="2344" r="97852">
                          <a14:foregroundMark x1="22070" y1="50781" x2="22070" y2="50781"/>
                          <a14:foregroundMark x1="17188" y1="30273" x2="17188" y2="30273"/>
                          <a14:foregroundMark x1="23633" y1="19141" x2="23633" y2="19141"/>
                          <a14:foregroundMark x1="34375" y1="14844" x2="34375" y2="14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3" t="8495" r="62565" b="64942"/>
            <a:stretch/>
          </p:blipFill>
          <p:spPr bwMode="auto">
            <a:xfrm>
              <a:off x="685800" y="-1924050"/>
              <a:ext cx="12954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Image result for caribbean development bank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42" y="4423550"/>
            <a:ext cx="568037" cy="5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C0DB8D-F5AA-4F75-9BA6-9F4FD072F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810" y="407862"/>
            <a:ext cx="4569711" cy="3844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71DED-8B97-4B1D-A77D-CF97429841C8}"/>
              </a:ext>
            </a:extLst>
          </p:cNvPr>
          <p:cNvSpPr txBox="1"/>
          <p:nvPr/>
        </p:nvSpPr>
        <p:spPr>
          <a:xfrm>
            <a:off x="3645007" y="4248427"/>
            <a:ext cx="127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Birkmann</a:t>
            </a:r>
            <a:r>
              <a:rPr lang="en-US" sz="1200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249342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1EC4-85F3-42F5-9311-E73CE432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4" y="153630"/>
            <a:ext cx="7346728" cy="960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900" b="1" dirty="0"/>
              <a:t>Multidimensional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0B47C-AFD4-4B0B-8748-C7D8D001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8" y="1911350"/>
            <a:ext cx="2521040" cy="281425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354D01-A893-41DC-BF07-0AF9F6146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904" y="1911350"/>
            <a:ext cx="2710189" cy="28142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CD4A5-3C6A-42D0-B18D-508ED07B3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144" y="1911350"/>
            <a:ext cx="2759345" cy="281425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CA39F9-0B29-43E7-A0E7-CDEBA4908F97}"/>
              </a:ext>
            </a:extLst>
          </p:cNvPr>
          <p:cNvSpPr txBox="1"/>
          <p:nvPr/>
        </p:nvSpPr>
        <p:spPr>
          <a:xfrm>
            <a:off x="492994" y="1114078"/>
            <a:ext cx="272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Sustainable </a:t>
            </a:r>
          </a:p>
          <a:p>
            <a:pPr algn="ctr"/>
            <a:r>
              <a:rPr lang="en-US" b="1" dirty="0"/>
              <a:t>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3E425-E77F-4635-B57B-3FEAEFB1913E}"/>
              </a:ext>
            </a:extLst>
          </p:cNvPr>
          <p:cNvSpPr txBox="1"/>
          <p:nvPr/>
        </p:nvSpPr>
        <p:spPr>
          <a:xfrm>
            <a:off x="3382459" y="1285182"/>
            <a:ext cx="237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Speed of Disaster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EC235-3303-4292-90FB-B2AD8E7F5C68}"/>
              </a:ext>
            </a:extLst>
          </p:cNvPr>
          <p:cNvSpPr txBox="1"/>
          <p:nvPr/>
        </p:nvSpPr>
        <p:spPr>
          <a:xfrm>
            <a:off x="6408137" y="1285182"/>
            <a:ext cx="200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Scale Dependent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A9C659-CCE4-40D9-93B1-A7517FD78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6" y="241333"/>
            <a:ext cx="675136" cy="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4248150"/>
            <a:ext cx="1371600" cy="805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E26D2B3-13D5-4E9F-BEE8-FDEFB36E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Literature Review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87BB04E-6751-46D3-8DB0-CC6740DA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7" y="776210"/>
            <a:ext cx="7894041" cy="42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599" y="883933"/>
            <a:ext cx="7964355" cy="4203051"/>
            <a:chOff x="2438400" y="387378"/>
            <a:chExt cx="7964355" cy="4233769"/>
          </a:xfrm>
        </p:grpSpPr>
        <p:sp>
          <p:nvSpPr>
            <p:cNvPr id="5" name="Rectangle 4"/>
            <p:cNvSpPr/>
            <p:nvPr/>
          </p:nvSpPr>
          <p:spPr>
            <a:xfrm>
              <a:off x="3996772" y="3240021"/>
              <a:ext cx="1440094" cy="856028"/>
            </a:xfrm>
            <a:prstGeom prst="rect">
              <a:avLst/>
            </a:prstGeom>
            <a:solidFill>
              <a:srgbClr val="CF1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5720" rIns="45720" rtlCol="0" anchor="ctr"/>
            <a:lstStyle/>
            <a:p>
              <a:pPr algn="ctr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73958" y="3240021"/>
              <a:ext cx="1625086" cy="8560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5720" rIns="45720" rtlCol="0" anchor="ctr"/>
            <a:lstStyle/>
            <a:p>
              <a:pPr algn="ctr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Comprehensive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36136" y="3240023"/>
              <a:ext cx="1398265" cy="856027"/>
            </a:xfrm>
            <a:prstGeom prst="rect">
              <a:avLst/>
            </a:prstGeom>
            <a:solidFill>
              <a:srgbClr val="D78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5720" rIns="45720" rtlCol="0" anchor="ctr"/>
            <a:lstStyle/>
            <a:p>
              <a:pPr algn="ctr"/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Comparable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478671"/>
              <a:ext cx="3726545" cy="1887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0" rIns="45720" rtlCol="0" anchor="t" anchorCtr="0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Vulnerability Index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Crowards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(2000)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Hartman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(2011)  </a:t>
              </a:r>
            </a:p>
          </p:txBody>
        </p:sp>
        <p:sp>
          <p:nvSpPr>
            <p:cNvPr id="9" name="Rounded Rectangle 7"/>
            <p:cNvSpPr/>
            <p:nvPr/>
          </p:nvSpPr>
          <p:spPr>
            <a:xfrm>
              <a:off x="3461432" y="398878"/>
              <a:ext cx="1895211" cy="226219"/>
            </a:xfrm>
            <a:custGeom>
              <a:avLst/>
              <a:gdLst>
                <a:gd name="connsiteX0" fmla="*/ 0 w 3217387"/>
                <a:gd name="connsiteY0" fmla="*/ 38101 h 228600"/>
                <a:gd name="connsiteX1" fmla="*/ 38101 w 3217387"/>
                <a:gd name="connsiteY1" fmla="*/ 0 h 228600"/>
                <a:gd name="connsiteX2" fmla="*/ 3179286 w 3217387"/>
                <a:gd name="connsiteY2" fmla="*/ 0 h 228600"/>
                <a:gd name="connsiteX3" fmla="*/ 3217387 w 3217387"/>
                <a:gd name="connsiteY3" fmla="*/ 38101 h 228600"/>
                <a:gd name="connsiteX4" fmla="*/ 3217387 w 3217387"/>
                <a:gd name="connsiteY4" fmla="*/ 190499 h 228600"/>
                <a:gd name="connsiteX5" fmla="*/ 3179286 w 3217387"/>
                <a:gd name="connsiteY5" fmla="*/ 228600 h 228600"/>
                <a:gd name="connsiteX6" fmla="*/ 38101 w 3217387"/>
                <a:gd name="connsiteY6" fmla="*/ 228600 h 228600"/>
                <a:gd name="connsiteX7" fmla="*/ 0 w 3217387"/>
                <a:gd name="connsiteY7" fmla="*/ 190499 h 228600"/>
                <a:gd name="connsiteX8" fmla="*/ 0 w 3217387"/>
                <a:gd name="connsiteY8" fmla="*/ 38101 h 228600"/>
                <a:gd name="connsiteX0" fmla="*/ 0 w 3260013"/>
                <a:gd name="connsiteY0" fmla="*/ 38101 h 228600"/>
                <a:gd name="connsiteX1" fmla="*/ 38101 w 3260013"/>
                <a:gd name="connsiteY1" fmla="*/ 0 h 228600"/>
                <a:gd name="connsiteX2" fmla="*/ 3255486 w 3260013"/>
                <a:gd name="connsiteY2" fmla="*/ 2381 h 228600"/>
                <a:gd name="connsiteX3" fmla="*/ 3217387 w 3260013"/>
                <a:gd name="connsiteY3" fmla="*/ 38101 h 228600"/>
                <a:gd name="connsiteX4" fmla="*/ 3217387 w 3260013"/>
                <a:gd name="connsiteY4" fmla="*/ 190499 h 228600"/>
                <a:gd name="connsiteX5" fmla="*/ 3179286 w 3260013"/>
                <a:gd name="connsiteY5" fmla="*/ 228600 h 228600"/>
                <a:gd name="connsiteX6" fmla="*/ 38101 w 3260013"/>
                <a:gd name="connsiteY6" fmla="*/ 228600 h 228600"/>
                <a:gd name="connsiteX7" fmla="*/ 0 w 3260013"/>
                <a:gd name="connsiteY7" fmla="*/ 190499 h 228600"/>
                <a:gd name="connsiteX8" fmla="*/ 0 w 3260013"/>
                <a:gd name="connsiteY8" fmla="*/ 38101 h 228600"/>
                <a:gd name="connsiteX0" fmla="*/ 0 w 3263288"/>
                <a:gd name="connsiteY0" fmla="*/ 38101 h 228600"/>
                <a:gd name="connsiteX1" fmla="*/ 38101 w 3263288"/>
                <a:gd name="connsiteY1" fmla="*/ 0 h 228600"/>
                <a:gd name="connsiteX2" fmla="*/ 3255486 w 3263288"/>
                <a:gd name="connsiteY2" fmla="*/ 2381 h 228600"/>
                <a:gd name="connsiteX3" fmla="*/ 3248343 w 3263288"/>
                <a:gd name="connsiteY3" fmla="*/ 52389 h 228600"/>
                <a:gd name="connsiteX4" fmla="*/ 3217387 w 3263288"/>
                <a:gd name="connsiteY4" fmla="*/ 190499 h 228600"/>
                <a:gd name="connsiteX5" fmla="*/ 3179286 w 3263288"/>
                <a:gd name="connsiteY5" fmla="*/ 228600 h 228600"/>
                <a:gd name="connsiteX6" fmla="*/ 38101 w 3263288"/>
                <a:gd name="connsiteY6" fmla="*/ 228600 h 228600"/>
                <a:gd name="connsiteX7" fmla="*/ 0 w 3263288"/>
                <a:gd name="connsiteY7" fmla="*/ 190499 h 228600"/>
                <a:gd name="connsiteX8" fmla="*/ 0 w 3263288"/>
                <a:gd name="connsiteY8" fmla="*/ 38101 h 228600"/>
                <a:gd name="connsiteX0" fmla="*/ 0 w 3265652"/>
                <a:gd name="connsiteY0" fmla="*/ 38101 h 228600"/>
                <a:gd name="connsiteX1" fmla="*/ 38101 w 3265652"/>
                <a:gd name="connsiteY1" fmla="*/ 0 h 228600"/>
                <a:gd name="connsiteX2" fmla="*/ 3255486 w 3265652"/>
                <a:gd name="connsiteY2" fmla="*/ 2381 h 228600"/>
                <a:gd name="connsiteX3" fmla="*/ 3248343 w 3265652"/>
                <a:gd name="connsiteY3" fmla="*/ 52389 h 228600"/>
                <a:gd name="connsiteX4" fmla="*/ 3217387 w 3265652"/>
                <a:gd name="connsiteY4" fmla="*/ 190499 h 228600"/>
                <a:gd name="connsiteX5" fmla="*/ 3179286 w 3265652"/>
                <a:gd name="connsiteY5" fmla="*/ 228600 h 228600"/>
                <a:gd name="connsiteX6" fmla="*/ 38101 w 3265652"/>
                <a:gd name="connsiteY6" fmla="*/ 228600 h 228600"/>
                <a:gd name="connsiteX7" fmla="*/ 0 w 3265652"/>
                <a:gd name="connsiteY7" fmla="*/ 190499 h 228600"/>
                <a:gd name="connsiteX8" fmla="*/ 0 w 3265652"/>
                <a:gd name="connsiteY8" fmla="*/ 38101 h 228600"/>
                <a:gd name="connsiteX0" fmla="*/ 0 w 3265652"/>
                <a:gd name="connsiteY0" fmla="*/ 38101 h 228600"/>
                <a:gd name="connsiteX1" fmla="*/ 38101 w 3265652"/>
                <a:gd name="connsiteY1" fmla="*/ 0 h 228600"/>
                <a:gd name="connsiteX2" fmla="*/ 3255486 w 3265652"/>
                <a:gd name="connsiteY2" fmla="*/ 2381 h 228600"/>
                <a:gd name="connsiteX3" fmla="*/ 3248343 w 3265652"/>
                <a:gd name="connsiteY3" fmla="*/ 52389 h 228600"/>
                <a:gd name="connsiteX4" fmla="*/ 3217387 w 3265652"/>
                <a:gd name="connsiteY4" fmla="*/ 190499 h 228600"/>
                <a:gd name="connsiteX5" fmla="*/ 3179286 w 3265652"/>
                <a:gd name="connsiteY5" fmla="*/ 228600 h 228600"/>
                <a:gd name="connsiteX6" fmla="*/ 38101 w 3265652"/>
                <a:gd name="connsiteY6" fmla="*/ 228600 h 228600"/>
                <a:gd name="connsiteX7" fmla="*/ 0 w 3265652"/>
                <a:gd name="connsiteY7" fmla="*/ 190499 h 228600"/>
                <a:gd name="connsiteX8" fmla="*/ 0 w 3265652"/>
                <a:gd name="connsiteY8" fmla="*/ 38101 h 228600"/>
                <a:gd name="connsiteX0" fmla="*/ 0 w 3268070"/>
                <a:gd name="connsiteY0" fmla="*/ 38101 h 228600"/>
                <a:gd name="connsiteX1" fmla="*/ 38101 w 3268070"/>
                <a:gd name="connsiteY1" fmla="*/ 0 h 228600"/>
                <a:gd name="connsiteX2" fmla="*/ 3255486 w 3268070"/>
                <a:gd name="connsiteY2" fmla="*/ 2381 h 228600"/>
                <a:gd name="connsiteX3" fmla="*/ 3255486 w 3268070"/>
                <a:gd name="connsiteY3" fmla="*/ 50008 h 228600"/>
                <a:gd name="connsiteX4" fmla="*/ 3217387 w 3268070"/>
                <a:gd name="connsiteY4" fmla="*/ 190499 h 228600"/>
                <a:gd name="connsiteX5" fmla="*/ 3179286 w 3268070"/>
                <a:gd name="connsiteY5" fmla="*/ 228600 h 228600"/>
                <a:gd name="connsiteX6" fmla="*/ 38101 w 3268070"/>
                <a:gd name="connsiteY6" fmla="*/ 228600 h 228600"/>
                <a:gd name="connsiteX7" fmla="*/ 0 w 3268070"/>
                <a:gd name="connsiteY7" fmla="*/ 190499 h 228600"/>
                <a:gd name="connsiteX8" fmla="*/ 0 w 3268070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90499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90499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85736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85736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85736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5005 w 3266636"/>
                <a:gd name="connsiteY4" fmla="*/ 183355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5005 w 3266636"/>
                <a:gd name="connsiteY4" fmla="*/ 183355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49368 w 3316004"/>
                <a:gd name="connsiteY0" fmla="*/ 35720 h 226219"/>
                <a:gd name="connsiteX1" fmla="*/ 4126 w 3316004"/>
                <a:gd name="connsiteY1" fmla="*/ 0 h 226219"/>
                <a:gd name="connsiteX2" fmla="*/ 3304854 w 3316004"/>
                <a:gd name="connsiteY2" fmla="*/ 0 h 226219"/>
                <a:gd name="connsiteX3" fmla="*/ 3304854 w 3316004"/>
                <a:gd name="connsiteY3" fmla="*/ 47627 h 226219"/>
                <a:gd name="connsiteX4" fmla="*/ 3264373 w 3316004"/>
                <a:gd name="connsiteY4" fmla="*/ 180974 h 226219"/>
                <a:gd name="connsiteX5" fmla="*/ 3228654 w 3316004"/>
                <a:gd name="connsiteY5" fmla="*/ 226219 h 226219"/>
                <a:gd name="connsiteX6" fmla="*/ 87469 w 3316004"/>
                <a:gd name="connsiteY6" fmla="*/ 226219 h 226219"/>
                <a:gd name="connsiteX7" fmla="*/ 49368 w 3316004"/>
                <a:gd name="connsiteY7" fmla="*/ 188118 h 226219"/>
                <a:gd name="connsiteX8" fmla="*/ 49368 w 3316004"/>
                <a:gd name="connsiteY8" fmla="*/ 35720 h 226219"/>
                <a:gd name="connsiteX0" fmla="*/ 23051 w 3318262"/>
                <a:gd name="connsiteY0" fmla="*/ 47626 h 226219"/>
                <a:gd name="connsiteX1" fmla="*/ 6384 w 3318262"/>
                <a:gd name="connsiteY1" fmla="*/ 0 h 226219"/>
                <a:gd name="connsiteX2" fmla="*/ 3307112 w 3318262"/>
                <a:gd name="connsiteY2" fmla="*/ 0 h 226219"/>
                <a:gd name="connsiteX3" fmla="*/ 3307112 w 3318262"/>
                <a:gd name="connsiteY3" fmla="*/ 47627 h 226219"/>
                <a:gd name="connsiteX4" fmla="*/ 3266631 w 3318262"/>
                <a:gd name="connsiteY4" fmla="*/ 180974 h 226219"/>
                <a:gd name="connsiteX5" fmla="*/ 3230912 w 3318262"/>
                <a:gd name="connsiteY5" fmla="*/ 226219 h 226219"/>
                <a:gd name="connsiteX6" fmla="*/ 89727 w 3318262"/>
                <a:gd name="connsiteY6" fmla="*/ 226219 h 226219"/>
                <a:gd name="connsiteX7" fmla="*/ 51626 w 3318262"/>
                <a:gd name="connsiteY7" fmla="*/ 188118 h 226219"/>
                <a:gd name="connsiteX8" fmla="*/ 23051 w 3318262"/>
                <a:gd name="connsiteY8" fmla="*/ 47626 h 226219"/>
                <a:gd name="connsiteX0" fmla="*/ 24662 w 3319873"/>
                <a:gd name="connsiteY0" fmla="*/ 47626 h 226219"/>
                <a:gd name="connsiteX1" fmla="*/ 7995 w 3319873"/>
                <a:gd name="connsiteY1" fmla="*/ 0 h 226219"/>
                <a:gd name="connsiteX2" fmla="*/ 3308723 w 3319873"/>
                <a:gd name="connsiteY2" fmla="*/ 0 h 226219"/>
                <a:gd name="connsiteX3" fmla="*/ 3308723 w 3319873"/>
                <a:gd name="connsiteY3" fmla="*/ 47627 h 226219"/>
                <a:gd name="connsiteX4" fmla="*/ 3268242 w 3319873"/>
                <a:gd name="connsiteY4" fmla="*/ 180974 h 226219"/>
                <a:gd name="connsiteX5" fmla="*/ 3232523 w 3319873"/>
                <a:gd name="connsiteY5" fmla="*/ 226219 h 226219"/>
                <a:gd name="connsiteX6" fmla="*/ 91338 w 3319873"/>
                <a:gd name="connsiteY6" fmla="*/ 226219 h 226219"/>
                <a:gd name="connsiteX7" fmla="*/ 53237 w 3319873"/>
                <a:gd name="connsiteY7" fmla="*/ 188118 h 226219"/>
                <a:gd name="connsiteX8" fmla="*/ 24662 w 3319873"/>
                <a:gd name="connsiteY8" fmla="*/ 47626 h 226219"/>
                <a:gd name="connsiteX0" fmla="*/ 15641 w 3322758"/>
                <a:gd name="connsiteY0" fmla="*/ 52389 h 226219"/>
                <a:gd name="connsiteX1" fmla="*/ 10880 w 3322758"/>
                <a:gd name="connsiteY1" fmla="*/ 0 h 226219"/>
                <a:gd name="connsiteX2" fmla="*/ 3311608 w 3322758"/>
                <a:gd name="connsiteY2" fmla="*/ 0 h 226219"/>
                <a:gd name="connsiteX3" fmla="*/ 3311608 w 3322758"/>
                <a:gd name="connsiteY3" fmla="*/ 47627 h 226219"/>
                <a:gd name="connsiteX4" fmla="*/ 3271127 w 3322758"/>
                <a:gd name="connsiteY4" fmla="*/ 180974 h 226219"/>
                <a:gd name="connsiteX5" fmla="*/ 3235408 w 3322758"/>
                <a:gd name="connsiteY5" fmla="*/ 226219 h 226219"/>
                <a:gd name="connsiteX6" fmla="*/ 94223 w 3322758"/>
                <a:gd name="connsiteY6" fmla="*/ 226219 h 226219"/>
                <a:gd name="connsiteX7" fmla="*/ 56122 w 3322758"/>
                <a:gd name="connsiteY7" fmla="*/ 188118 h 226219"/>
                <a:gd name="connsiteX8" fmla="*/ 15641 w 3322758"/>
                <a:gd name="connsiteY8" fmla="*/ 52389 h 226219"/>
                <a:gd name="connsiteX0" fmla="*/ 15641 w 3322758"/>
                <a:gd name="connsiteY0" fmla="*/ 52389 h 226219"/>
                <a:gd name="connsiteX1" fmla="*/ 10880 w 3322758"/>
                <a:gd name="connsiteY1" fmla="*/ 0 h 226219"/>
                <a:gd name="connsiteX2" fmla="*/ 3311608 w 3322758"/>
                <a:gd name="connsiteY2" fmla="*/ 0 h 226219"/>
                <a:gd name="connsiteX3" fmla="*/ 3311608 w 3322758"/>
                <a:gd name="connsiteY3" fmla="*/ 47627 h 226219"/>
                <a:gd name="connsiteX4" fmla="*/ 3271127 w 3322758"/>
                <a:gd name="connsiteY4" fmla="*/ 180974 h 226219"/>
                <a:gd name="connsiteX5" fmla="*/ 3235408 w 3322758"/>
                <a:gd name="connsiteY5" fmla="*/ 226219 h 226219"/>
                <a:gd name="connsiteX6" fmla="*/ 94223 w 3322758"/>
                <a:gd name="connsiteY6" fmla="*/ 226219 h 226219"/>
                <a:gd name="connsiteX7" fmla="*/ 56122 w 3322758"/>
                <a:gd name="connsiteY7" fmla="*/ 188118 h 226219"/>
                <a:gd name="connsiteX8" fmla="*/ 15641 w 3322758"/>
                <a:gd name="connsiteY8" fmla="*/ 52389 h 226219"/>
                <a:gd name="connsiteX0" fmla="*/ 11218 w 3325478"/>
                <a:gd name="connsiteY0" fmla="*/ 52389 h 226219"/>
                <a:gd name="connsiteX1" fmla="*/ 13600 w 3325478"/>
                <a:gd name="connsiteY1" fmla="*/ 0 h 226219"/>
                <a:gd name="connsiteX2" fmla="*/ 3314328 w 3325478"/>
                <a:gd name="connsiteY2" fmla="*/ 0 h 226219"/>
                <a:gd name="connsiteX3" fmla="*/ 3314328 w 3325478"/>
                <a:gd name="connsiteY3" fmla="*/ 47627 h 226219"/>
                <a:gd name="connsiteX4" fmla="*/ 3273847 w 3325478"/>
                <a:gd name="connsiteY4" fmla="*/ 180974 h 226219"/>
                <a:gd name="connsiteX5" fmla="*/ 3238128 w 3325478"/>
                <a:gd name="connsiteY5" fmla="*/ 226219 h 226219"/>
                <a:gd name="connsiteX6" fmla="*/ 96943 w 3325478"/>
                <a:gd name="connsiteY6" fmla="*/ 226219 h 226219"/>
                <a:gd name="connsiteX7" fmla="*/ 58842 w 3325478"/>
                <a:gd name="connsiteY7" fmla="*/ 188118 h 226219"/>
                <a:gd name="connsiteX8" fmla="*/ 11218 w 3325478"/>
                <a:gd name="connsiteY8" fmla="*/ 52389 h 226219"/>
                <a:gd name="connsiteX0" fmla="*/ 11218 w 3325478"/>
                <a:gd name="connsiteY0" fmla="*/ 52389 h 226219"/>
                <a:gd name="connsiteX1" fmla="*/ 13600 w 3325478"/>
                <a:gd name="connsiteY1" fmla="*/ 0 h 226219"/>
                <a:gd name="connsiteX2" fmla="*/ 3314328 w 3325478"/>
                <a:gd name="connsiteY2" fmla="*/ 0 h 226219"/>
                <a:gd name="connsiteX3" fmla="*/ 3314328 w 3325478"/>
                <a:gd name="connsiteY3" fmla="*/ 47627 h 226219"/>
                <a:gd name="connsiteX4" fmla="*/ 3273847 w 3325478"/>
                <a:gd name="connsiteY4" fmla="*/ 180974 h 226219"/>
                <a:gd name="connsiteX5" fmla="*/ 3238128 w 3325478"/>
                <a:gd name="connsiteY5" fmla="*/ 226219 h 226219"/>
                <a:gd name="connsiteX6" fmla="*/ 96943 w 3325478"/>
                <a:gd name="connsiteY6" fmla="*/ 226219 h 226219"/>
                <a:gd name="connsiteX7" fmla="*/ 58842 w 3325478"/>
                <a:gd name="connsiteY7" fmla="*/ 188118 h 226219"/>
                <a:gd name="connsiteX8" fmla="*/ 11218 w 3325478"/>
                <a:gd name="connsiteY8" fmla="*/ 52389 h 2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478" h="226219">
                  <a:moveTo>
                    <a:pt x="11218" y="52389"/>
                  </a:moveTo>
                  <a:cubicBezTo>
                    <a:pt x="-688" y="28965"/>
                    <a:pt x="-7443" y="0"/>
                    <a:pt x="13600" y="0"/>
                  </a:cubicBezTo>
                  <a:lnTo>
                    <a:pt x="3314328" y="0"/>
                  </a:lnTo>
                  <a:cubicBezTo>
                    <a:pt x="3335371" y="0"/>
                    <a:pt x="3321471" y="24202"/>
                    <a:pt x="3314328" y="47627"/>
                  </a:cubicBezTo>
                  <a:cubicBezTo>
                    <a:pt x="3299246" y="98427"/>
                    <a:pt x="3284166" y="134937"/>
                    <a:pt x="3273847" y="180974"/>
                  </a:cubicBezTo>
                  <a:cubicBezTo>
                    <a:pt x="3264322" y="199636"/>
                    <a:pt x="3259171" y="226219"/>
                    <a:pt x="3238128" y="226219"/>
                  </a:cubicBezTo>
                  <a:lnTo>
                    <a:pt x="96943" y="226219"/>
                  </a:lnTo>
                  <a:cubicBezTo>
                    <a:pt x="75900" y="226219"/>
                    <a:pt x="58842" y="209161"/>
                    <a:pt x="58842" y="188118"/>
                  </a:cubicBezTo>
                  <a:cubicBezTo>
                    <a:pt x="31061" y="145256"/>
                    <a:pt x="27093" y="97632"/>
                    <a:pt x="11218" y="5238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Previous Work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0352" y="478671"/>
              <a:ext cx="3962403" cy="18950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0" rIns="45720" rtlCol="0" anchor="t" anchorCtr="0"/>
            <a:lstStyle/>
            <a:p>
              <a:pPr lvl="0" algn="ctr"/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Multidimensional Vulnerability Index</a:t>
              </a:r>
            </a:p>
            <a:p>
              <a:pPr lvl="0" algn="ctr"/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Working paper published in 2019</a:t>
              </a:r>
            </a:p>
          </p:txBody>
        </p:sp>
        <p:sp>
          <p:nvSpPr>
            <p:cNvPr id="11" name="Rounded Rectangle 7"/>
            <p:cNvSpPr/>
            <p:nvPr/>
          </p:nvSpPr>
          <p:spPr>
            <a:xfrm>
              <a:off x="7602735" y="387378"/>
              <a:ext cx="1551359" cy="226219"/>
            </a:xfrm>
            <a:custGeom>
              <a:avLst/>
              <a:gdLst>
                <a:gd name="connsiteX0" fmla="*/ 0 w 3217387"/>
                <a:gd name="connsiteY0" fmla="*/ 38101 h 228600"/>
                <a:gd name="connsiteX1" fmla="*/ 38101 w 3217387"/>
                <a:gd name="connsiteY1" fmla="*/ 0 h 228600"/>
                <a:gd name="connsiteX2" fmla="*/ 3179286 w 3217387"/>
                <a:gd name="connsiteY2" fmla="*/ 0 h 228600"/>
                <a:gd name="connsiteX3" fmla="*/ 3217387 w 3217387"/>
                <a:gd name="connsiteY3" fmla="*/ 38101 h 228600"/>
                <a:gd name="connsiteX4" fmla="*/ 3217387 w 3217387"/>
                <a:gd name="connsiteY4" fmla="*/ 190499 h 228600"/>
                <a:gd name="connsiteX5" fmla="*/ 3179286 w 3217387"/>
                <a:gd name="connsiteY5" fmla="*/ 228600 h 228600"/>
                <a:gd name="connsiteX6" fmla="*/ 38101 w 3217387"/>
                <a:gd name="connsiteY6" fmla="*/ 228600 h 228600"/>
                <a:gd name="connsiteX7" fmla="*/ 0 w 3217387"/>
                <a:gd name="connsiteY7" fmla="*/ 190499 h 228600"/>
                <a:gd name="connsiteX8" fmla="*/ 0 w 3217387"/>
                <a:gd name="connsiteY8" fmla="*/ 38101 h 228600"/>
                <a:gd name="connsiteX0" fmla="*/ 0 w 3260013"/>
                <a:gd name="connsiteY0" fmla="*/ 38101 h 228600"/>
                <a:gd name="connsiteX1" fmla="*/ 38101 w 3260013"/>
                <a:gd name="connsiteY1" fmla="*/ 0 h 228600"/>
                <a:gd name="connsiteX2" fmla="*/ 3255486 w 3260013"/>
                <a:gd name="connsiteY2" fmla="*/ 2381 h 228600"/>
                <a:gd name="connsiteX3" fmla="*/ 3217387 w 3260013"/>
                <a:gd name="connsiteY3" fmla="*/ 38101 h 228600"/>
                <a:gd name="connsiteX4" fmla="*/ 3217387 w 3260013"/>
                <a:gd name="connsiteY4" fmla="*/ 190499 h 228600"/>
                <a:gd name="connsiteX5" fmla="*/ 3179286 w 3260013"/>
                <a:gd name="connsiteY5" fmla="*/ 228600 h 228600"/>
                <a:gd name="connsiteX6" fmla="*/ 38101 w 3260013"/>
                <a:gd name="connsiteY6" fmla="*/ 228600 h 228600"/>
                <a:gd name="connsiteX7" fmla="*/ 0 w 3260013"/>
                <a:gd name="connsiteY7" fmla="*/ 190499 h 228600"/>
                <a:gd name="connsiteX8" fmla="*/ 0 w 3260013"/>
                <a:gd name="connsiteY8" fmla="*/ 38101 h 228600"/>
                <a:gd name="connsiteX0" fmla="*/ 0 w 3263288"/>
                <a:gd name="connsiteY0" fmla="*/ 38101 h 228600"/>
                <a:gd name="connsiteX1" fmla="*/ 38101 w 3263288"/>
                <a:gd name="connsiteY1" fmla="*/ 0 h 228600"/>
                <a:gd name="connsiteX2" fmla="*/ 3255486 w 3263288"/>
                <a:gd name="connsiteY2" fmla="*/ 2381 h 228600"/>
                <a:gd name="connsiteX3" fmla="*/ 3248343 w 3263288"/>
                <a:gd name="connsiteY3" fmla="*/ 52389 h 228600"/>
                <a:gd name="connsiteX4" fmla="*/ 3217387 w 3263288"/>
                <a:gd name="connsiteY4" fmla="*/ 190499 h 228600"/>
                <a:gd name="connsiteX5" fmla="*/ 3179286 w 3263288"/>
                <a:gd name="connsiteY5" fmla="*/ 228600 h 228600"/>
                <a:gd name="connsiteX6" fmla="*/ 38101 w 3263288"/>
                <a:gd name="connsiteY6" fmla="*/ 228600 h 228600"/>
                <a:gd name="connsiteX7" fmla="*/ 0 w 3263288"/>
                <a:gd name="connsiteY7" fmla="*/ 190499 h 228600"/>
                <a:gd name="connsiteX8" fmla="*/ 0 w 3263288"/>
                <a:gd name="connsiteY8" fmla="*/ 38101 h 228600"/>
                <a:gd name="connsiteX0" fmla="*/ 0 w 3265652"/>
                <a:gd name="connsiteY0" fmla="*/ 38101 h 228600"/>
                <a:gd name="connsiteX1" fmla="*/ 38101 w 3265652"/>
                <a:gd name="connsiteY1" fmla="*/ 0 h 228600"/>
                <a:gd name="connsiteX2" fmla="*/ 3255486 w 3265652"/>
                <a:gd name="connsiteY2" fmla="*/ 2381 h 228600"/>
                <a:gd name="connsiteX3" fmla="*/ 3248343 w 3265652"/>
                <a:gd name="connsiteY3" fmla="*/ 52389 h 228600"/>
                <a:gd name="connsiteX4" fmla="*/ 3217387 w 3265652"/>
                <a:gd name="connsiteY4" fmla="*/ 190499 h 228600"/>
                <a:gd name="connsiteX5" fmla="*/ 3179286 w 3265652"/>
                <a:gd name="connsiteY5" fmla="*/ 228600 h 228600"/>
                <a:gd name="connsiteX6" fmla="*/ 38101 w 3265652"/>
                <a:gd name="connsiteY6" fmla="*/ 228600 h 228600"/>
                <a:gd name="connsiteX7" fmla="*/ 0 w 3265652"/>
                <a:gd name="connsiteY7" fmla="*/ 190499 h 228600"/>
                <a:gd name="connsiteX8" fmla="*/ 0 w 3265652"/>
                <a:gd name="connsiteY8" fmla="*/ 38101 h 228600"/>
                <a:gd name="connsiteX0" fmla="*/ 0 w 3265652"/>
                <a:gd name="connsiteY0" fmla="*/ 38101 h 228600"/>
                <a:gd name="connsiteX1" fmla="*/ 38101 w 3265652"/>
                <a:gd name="connsiteY1" fmla="*/ 0 h 228600"/>
                <a:gd name="connsiteX2" fmla="*/ 3255486 w 3265652"/>
                <a:gd name="connsiteY2" fmla="*/ 2381 h 228600"/>
                <a:gd name="connsiteX3" fmla="*/ 3248343 w 3265652"/>
                <a:gd name="connsiteY3" fmla="*/ 52389 h 228600"/>
                <a:gd name="connsiteX4" fmla="*/ 3217387 w 3265652"/>
                <a:gd name="connsiteY4" fmla="*/ 190499 h 228600"/>
                <a:gd name="connsiteX5" fmla="*/ 3179286 w 3265652"/>
                <a:gd name="connsiteY5" fmla="*/ 228600 h 228600"/>
                <a:gd name="connsiteX6" fmla="*/ 38101 w 3265652"/>
                <a:gd name="connsiteY6" fmla="*/ 228600 h 228600"/>
                <a:gd name="connsiteX7" fmla="*/ 0 w 3265652"/>
                <a:gd name="connsiteY7" fmla="*/ 190499 h 228600"/>
                <a:gd name="connsiteX8" fmla="*/ 0 w 3265652"/>
                <a:gd name="connsiteY8" fmla="*/ 38101 h 228600"/>
                <a:gd name="connsiteX0" fmla="*/ 0 w 3268070"/>
                <a:gd name="connsiteY0" fmla="*/ 38101 h 228600"/>
                <a:gd name="connsiteX1" fmla="*/ 38101 w 3268070"/>
                <a:gd name="connsiteY1" fmla="*/ 0 h 228600"/>
                <a:gd name="connsiteX2" fmla="*/ 3255486 w 3268070"/>
                <a:gd name="connsiteY2" fmla="*/ 2381 h 228600"/>
                <a:gd name="connsiteX3" fmla="*/ 3255486 w 3268070"/>
                <a:gd name="connsiteY3" fmla="*/ 50008 h 228600"/>
                <a:gd name="connsiteX4" fmla="*/ 3217387 w 3268070"/>
                <a:gd name="connsiteY4" fmla="*/ 190499 h 228600"/>
                <a:gd name="connsiteX5" fmla="*/ 3179286 w 3268070"/>
                <a:gd name="connsiteY5" fmla="*/ 228600 h 228600"/>
                <a:gd name="connsiteX6" fmla="*/ 38101 w 3268070"/>
                <a:gd name="connsiteY6" fmla="*/ 228600 h 228600"/>
                <a:gd name="connsiteX7" fmla="*/ 0 w 3268070"/>
                <a:gd name="connsiteY7" fmla="*/ 190499 h 228600"/>
                <a:gd name="connsiteX8" fmla="*/ 0 w 3268070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90499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90499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85736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85736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7387 w 3266636"/>
                <a:gd name="connsiteY4" fmla="*/ 185736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5005 w 3266636"/>
                <a:gd name="connsiteY4" fmla="*/ 183355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0 w 3266636"/>
                <a:gd name="connsiteY0" fmla="*/ 38101 h 228600"/>
                <a:gd name="connsiteX1" fmla="*/ 38101 w 3266636"/>
                <a:gd name="connsiteY1" fmla="*/ 0 h 228600"/>
                <a:gd name="connsiteX2" fmla="*/ 3255486 w 3266636"/>
                <a:gd name="connsiteY2" fmla="*/ 2381 h 228600"/>
                <a:gd name="connsiteX3" fmla="*/ 3255486 w 3266636"/>
                <a:gd name="connsiteY3" fmla="*/ 50008 h 228600"/>
                <a:gd name="connsiteX4" fmla="*/ 3215005 w 3266636"/>
                <a:gd name="connsiteY4" fmla="*/ 183355 h 228600"/>
                <a:gd name="connsiteX5" fmla="*/ 3179286 w 3266636"/>
                <a:gd name="connsiteY5" fmla="*/ 228600 h 228600"/>
                <a:gd name="connsiteX6" fmla="*/ 38101 w 3266636"/>
                <a:gd name="connsiteY6" fmla="*/ 228600 h 228600"/>
                <a:gd name="connsiteX7" fmla="*/ 0 w 3266636"/>
                <a:gd name="connsiteY7" fmla="*/ 190499 h 228600"/>
                <a:gd name="connsiteX8" fmla="*/ 0 w 3266636"/>
                <a:gd name="connsiteY8" fmla="*/ 38101 h 228600"/>
                <a:gd name="connsiteX0" fmla="*/ 49368 w 3316004"/>
                <a:gd name="connsiteY0" fmla="*/ 35720 h 226219"/>
                <a:gd name="connsiteX1" fmla="*/ 4126 w 3316004"/>
                <a:gd name="connsiteY1" fmla="*/ 0 h 226219"/>
                <a:gd name="connsiteX2" fmla="*/ 3304854 w 3316004"/>
                <a:gd name="connsiteY2" fmla="*/ 0 h 226219"/>
                <a:gd name="connsiteX3" fmla="*/ 3304854 w 3316004"/>
                <a:gd name="connsiteY3" fmla="*/ 47627 h 226219"/>
                <a:gd name="connsiteX4" fmla="*/ 3264373 w 3316004"/>
                <a:gd name="connsiteY4" fmla="*/ 180974 h 226219"/>
                <a:gd name="connsiteX5" fmla="*/ 3228654 w 3316004"/>
                <a:gd name="connsiteY5" fmla="*/ 226219 h 226219"/>
                <a:gd name="connsiteX6" fmla="*/ 87469 w 3316004"/>
                <a:gd name="connsiteY6" fmla="*/ 226219 h 226219"/>
                <a:gd name="connsiteX7" fmla="*/ 49368 w 3316004"/>
                <a:gd name="connsiteY7" fmla="*/ 188118 h 226219"/>
                <a:gd name="connsiteX8" fmla="*/ 49368 w 3316004"/>
                <a:gd name="connsiteY8" fmla="*/ 35720 h 226219"/>
                <a:gd name="connsiteX0" fmla="*/ 23051 w 3318262"/>
                <a:gd name="connsiteY0" fmla="*/ 47626 h 226219"/>
                <a:gd name="connsiteX1" fmla="*/ 6384 w 3318262"/>
                <a:gd name="connsiteY1" fmla="*/ 0 h 226219"/>
                <a:gd name="connsiteX2" fmla="*/ 3307112 w 3318262"/>
                <a:gd name="connsiteY2" fmla="*/ 0 h 226219"/>
                <a:gd name="connsiteX3" fmla="*/ 3307112 w 3318262"/>
                <a:gd name="connsiteY3" fmla="*/ 47627 h 226219"/>
                <a:gd name="connsiteX4" fmla="*/ 3266631 w 3318262"/>
                <a:gd name="connsiteY4" fmla="*/ 180974 h 226219"/>
                <a:gd name="connsiteX5" fmla="*/ 3230912 w 3318262"/>
                <a:gd name="connsiteY5" fmla="*/ 226219 h 226219"/>
                <a:gd name="connsiteX6" fmla="*/ 89727 w 3318262"/>
                <a:gd name="connsiteY6" fmla="*/ 226219 h 226219"/>
                <a:gd name="connsiteX7" fmla="*/ 51626 w 3318262"/>
                <a:gd name="connsiteY7" fmla="*/ 188118 h 226219"/>
                <a:gd name="connsiteX8" fmla="*/ 23051 w 3318262"/>
                <a:gd name="connsiteY8" fmla="*/ 47626 h 226219"/>
                <a:gd name="connsiteX0" fmla="*/ 24662 w 3319873"/>
                <a:gd name="connsiteY0" fmla="*/ 47626 h 226219"/>
                <a:gd name="connsiteX1" fmla="*/ 7995 w 3319873"/>
                <a:gd name="connsiteY1" fmla="*/ 0 h 226219"/>
                <a:gd name="connsiteX2" fmla="*/ 3308723 w 3319873"/>
                <a:gd name="connsiteY2" fmla="*/ 0 h 226219"/>
                <a:gd name="connsiteX3" fmla="*/ 3308723 w 3319873"/>
                <a:gd name="connsiteY3" fmla="*/ 47627 h 226219"/>
                <a:gd name="connsiteX4" fmla="*/ 3268242 w 3319873"/>
                <a:gd name="connsiteY4" fmla="*/ 180974 h 226219"/>
                <a:gd name="connsiteX5" fmla="*/ 3232523 w 3319873"/>
                <a:gd name="connsiteY5" fmla="*/ 226219 h 226219"/>
                <a:gd name="connsiteX6" fmla="*/ 91338 w 3319873"/>
                <a:gd name="connsiteY6" fmla="*/ 226219 h 226219"/>
                <a:gd name="connsiteX7" fmla="*/ 53237 w 3319873"/>
                <a:gd name="connsiteY7" fmla="*/ 188118 h 226219"/>
                <a:gd name="connsiteX8" fmla="*/ 24662 w 3319873"/>
                <a:gd name="connsiteY8" fmla="*/ 47626 h 226219"/>
                <a:gd name="connsiteX0" fmla="*/ 15641 w 3322758"/>
                <a:gd name="connsiteY0" fmla="*/ 52389 h 226219"/>
                <a:gd name="connsiteX1" fmla="*/ 10880 w 3322758"/>
                <a:gd name="connsiteY1" fmla="*/ 0 h 226219"/>
                <a:gd name="connsiteX2" fmla="*/ 3311608 w 3322758"/>
                <a:gd name="connsiteY2" fmla="*/ 0 h 226219"/>
                <a:gd name="connsiteX3" fmla="*/ 3311608 w 3322758"/>
                <a:gd name="connsiteY3" fmla="*/ 47627 h 226219"/>
                <a:gd name="connsiteX4" fmla="*/ 3271127 w 3322758"/>
                <a:gd name="connsiteY4" fmla="*/ 180974 h 226219"/>
                <a:gd name="connsiteX5" fmla="*/ 3235408 w 3322758"/>
                <a:gd name="connsiteY5" fmla="*/ 226219 h 226219"/>
                <a:gd name="connsiteX6" fmla="*/ 94223 w 3322758"/>
                <a:gd name="connsiteY6" fmla="*/ 226219 h 226219"/>
                <a:gd name="connsiteX7" fmla="*/ 56122 w 3322758"/>
                <a:gd name="connsiteY7" fmla="*/ 188118 h 226219"/>
                <a:gd name="connsiteX8" fmla="*/ 15641 w 3322758"/>
                <a:gd name="connsiteY8" fmla="*/ 52389 h 226219"/>
                <a:gd name="connsiteX0" fmla="*/ 15641 w 3322758"/>
                <a:gd name="connsiteY0" fmla="*/ 52389 h 226219"/>
                <a:gd name="connsiteX1" fmla="*/ 10880 w 3322758"/>
                <a:gd name="connsiteY1" fmla="*/ 0 h 226219"/>
                <a:gd name="connsiteX2" fmla="*/ 3311608 w 3322758"/>
                <a:gd name="connsiteY2" fmla="*/ 0 h 226219"/>
                <a:gd name="connsiteX3" fmla="*/ 3311608 w 3322758"/>
                <a:gd name="connsiteY3" fmla="*/ 47627 h 226219"/>
                <a:gd name="connsiteX4" fmla="*/ 3271127 w 3322758"/>
                <a:gd name="connsiteY4" fmla="*/ 180974 h 226219"/>
                <a:gd name="connsiteX5" fmla="*/ 3235408 w 3322758"/>
                <a:gd name="connsiteY5" fmla="*/ 226219 h 226219"/>
                <a:gd name="connsiteX6" fmla="*/ 94223 w 3322758"/>
                <a:gd name="connsiteY6" fmla="*/ 226219 h 226219"/>
                <a:gd name="connsiteX7" fmla="*/ 56122 w 3322758"/>
                <a:gd name="connsiteY7" fmla="*/ 188118 h 226219"/>
                <a:gd name="connsiteX8" fmla="*/ 15641 w 3322758"/>
                <a:gd name="connsiteY8" fmla="*/ 52389 h 226219"/>
                <a:gd name="connsiteX0" fmla="*/ 11218 w 3325478"/>
                <a:gd name="connsiteY0" fmla="*/ 52389 h 226219"/>
                <a:gd name="connsiteX1" fmla="*/ 13600 w 3325478"/>
                <a:gd name="connsiteY1" fmla="*/ 0 h 226219"/>
                <a:gd name="connsiteX2" fmla="*/ 3314328 w 3325478"/>
                <a:gd name="connsiteY2" fmla="*/ 0 h 226219"/>
                <a:gd name="connsiteX3" fmla="*/ 3314328 w 3325478"/>
                <a:gd name="connsiteY3" fmla="*/ 47627 h 226219"/>
                <a:gd name="connsiteX4" fmla="*/ 3273847 w 3325478"/>
                <a:gd name="connsiteY4" fmla="*/ 180974 h 226219"/>
                <a:gd name="connsiteX5" fmla="*/ 3238128 w 3325478"/>
                <a:gd name="connsiteY5" fmla="*/ 226219 h 226219"/>
                <a:gd name="connsiteX6" fmla="*/ 96943 w 3325478"/>
                <a:gd name="connsiteY6" fmla="*/ 226219 h 226219"/>
                <a:gd name="connsiteX7" fmla="*/ 58842 w 3325478"/>
                <a:gd name="connsiteY7" fmla="*/ 188118 h 226219"/>
                <a:gd name="connsiteX8" fmla="*/ 11218 w 3325478"/>
                <a:gd name="connsiteY8" fmla="*/ 52389 h 226219"/>
                <a:gd name="connsiteX0" fmla="*/ 11218 w 3325478"/>
                <a:gd name="connsiteY0" fmla="*/ 52389 h 226219"/>
                <a:gd name="connsiteX1" fmla="*/ 13600 w 3325478"/>
                <a:gd name="connsiteY1" fmla="*/ 0 h 226219"/>
                <a:gd name="connsiteX2" fmla="*/ 3314328 w 3325478"/>
                <a:gd name="connsiteY2" fmla="*/ 0 h 226219"/>
                <a:gd name="connsiteX3" fmla="*/ 3314328 w 3325478"/>
                <a:gd name="connsiteY3" fmla="*/ 47627 h 226219"/>
                <a:gd name="connsiteX4" fmla="*/ 3273847 w 3325478"/>
                <a:gd name="connsiteY4" fmla="*/ 180974 h 226219"/>
                <a:gd name="connsiteX5" fmla="*/ 3238128 w 3325478"/>
                <a:gd name="connsiteY5" fmla="*/ 226219 h 226219"/>
                <a:gd name="connsiteX6" fmla="*/ 96943 w 3325478"/>
                <a:gd name="connsiteY6" fmla="*/ 226219 h 226219"/>
                <a:gd name="connsiteX7" fmla="*/ 58842 w 3325478"/>
                <a:gd name="connsiteY7" fmla="*/ 188118 h 226219"/>
                <a:gd name="connsiteX8" fmla="*/ 11218 w 3325478"/>
                <a:gd name="connsiteY8" fmla="*/ 52389 h 2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478" h="226219">
                  <a:moveTo>
                    <a:pt x="11218" y="52389"/>
                  </a:moveTo>
                  <a:cubicBezTo>
                    <a:pt x="-688" y="28965"/>
                    <a:pt x="-7443" y="0"/>
                    <a:pt x="13600" y="0"/>
                  </a:cubicBezTo>
                  <a:lnTo>
                    <a:pt x="3314328" y="0"/>
                  </a:lnTo>
                  <a:cubicBezTo>
                    <a:pt x="3335371" y="0"/>
                    <a:pt x="3321471" y="24202"/>
                    <a:pt x="3314328" y="47627"/>
                  </a:cubicBezTo>
                  <a:cubicBezTo>
                    <a:pt x="3299246" y="98427"/>
                    <a:pt x="3284166" y="134937"/>
                    <a:pt x="3273847" y="180974"/>
                  </a:cubicBezTo>
                  <a:cubicBezTo>
                    <a:pt x="3264322" y="199636"/>
                    <a:pt x="3259171" y="226219"/>
                    <a:pt x="3238128" y="226219"/>
                  </a:cubicBezTo>
                  <a:lnTo>
                    <a:pt x="96943" y="226219"/>
                  </a:lnTo>
                  <a:cubicBezTo>
                    <a:pt x="75900" y="226219"/>
                    <a:pt x="58842" y="209161"/>
                    <a:pt x="58842" y="188118"/>
                  </a:cubicBezTo>
                  <a:cubicBezTo>
                    <a:pt x="31061" y="145256"/>
                    <a:pt x="27093" y="97632"/>
                    <a:pt x="11218" y="523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Recent Work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04322" y="1615856"/>
              <a:ext cx="3800387" cy="620594"/>
              <a:chOff x="6707819" y="1860909"/>
              <a:chExt cx="3474845" cy="620594"/>
            </a:xfrm>
            <a:solidFill>
              <a:schemeClr val="bg1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6707819" y="1860909"/>
                <a:ext cx="1125206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bIns="18288" rtlCol="0" anchor="b" anchorCtr="0"/>
              <a:lstStyle/>
              <a:p>
                <a:pPr algn="ctr"/>
                <a:r>
                  <a:rPr lang="en-US" sz="1400">
                    <a:solidFill>
                      <a:srgbClr val="575D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924757" y="1871903"/>
                <a:ext cx="1150656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18288" rtlCol="0" anchor="b" anchorCtr="0"/>
              <a:lstStyle/>
              <a:p>
                <a:pPr algn="ctr">
                  <a:lnSpc>
                    <a:spcPts val="900"/>
                  </a:lnSpc>
                </a:pPr>
                <a:r>
                  <a:rPr lang="en-US" sz="1400">
                    <a:solidFill>
                      <a:srgbClr val="575D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Social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30611" y="1871903"/>
                <a:ext cx="1052053" cy="609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bIns="18288" rtlCol="0" anchor="b" anchorCtr="0"/>
              <a:lstStyle/>
              <a:p>
                <a:pPr algn="ctr"/>
                <a:r>
                  <a:rPr lang="en-US" sz="1400">
                    <a:solidFill>
                      <a:srgbClr val="575D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Environmental</a:t>
                </a:r>
              </a:p>
            </p:txBody>
          </p:sp>
        </p:grpSp>
        <p:pic>
          <p:nvPicPr>
            <p:cNvPr id="13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10886" y="1571160"/>
              <a:ext cx="503890" cy="54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921" y="1701100"/>
              <a:ext cx="397267" cy="300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mage result for capital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8" r="15178" b="3193"/>
            <a:stretch/>
          </p:blipFill>
          <p:spPr bwMode="auto">
            <a:xfrm>
              <a:off x="6928555" y="1675965"/>
              <a:ext cx="382153" cy="34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/>
            <p:cNvSpPr/>
            <p:nvPr/>
          </p:nvSpPr>
          <p:spPr>
            <a:xfrm>
              <a:off x="4038601" y="2638724"/>
              <a:ext cx="4495800" cy="533400"/>
            </a:xfrm>
            <a:prstGeom prst="triangle">
              <a:avLst/>
            </a:prstGeom>
            <a:solidFill>
              <a:schemeClr val="tx1"/>
            </a:solidFill>
            <a:ln w="984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Basic Criteria</a:t>
              </a:r>
            </a:p>
            <a:p>
              <a:pPr algn="ctr"/>
              <a:endParaRPr lang="en-US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Elbow Connector 16"/>
            <p:cNvCxnSpPr>
              <a:stCxn id="10" idx="2"/>
              <a:endCxn id="16" idx="0"/>
            </p:cNvCxnSpPr>
            <p:nvPr/>
          </p:nvCxnSpPr>
          <p:spPr>
            <a:xfrm rot="5400000">
              <a:off x="7221519" y="1438689"/>
              <a:ext cx="265019" cy="2135053"/>
            </a:xfrm>
            <a:prstGeom prst="bentConnector3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996772" y="4120565"/>
              <a:ext cx="4537629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48101" y="4392547"/>
              <a:ext cx="4876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327915"/>
            <a:ext cx="8229600" cy="460771"/>
          </a:xfrm>
        </p:spPr>
        <p:txBody>
          <a:bodyPr>
            <a:noAutofit/>
          </a:bodyPr>
          <a:lstStyle/>
          <a:p>
            <a:pPr algn="ctr"/>
            <a:r>
              <a:rPr lang="en-029" sz="2800" dirty="0"/>
              <a:t>Vulnerability 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2085" y="4324350"/>
            <a:ext cx="1333315" cy="762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6" y="4366702"/>
            <a:ext cx="675136" cy="6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97B85"/>
      </a:dk2>
      <a:lt2>
        <a:srgbClr val="EEECE1"/>
      </a:lt2>
      <a:accent1>
        <a:srgbClr val="397B85"/>
      </a:accent1>
      <a:accent2>
        <a:srgbClr val="CF1E2E"/>
      </a:accent2>
      <a:accent3>
        <a:srgbClr val="E6AB03"/>
      </a:accent3>
      <a:accent4>
        <a:srgbClr val="3F3F3F"/>
      </a:accent4>
      <a:accent5>
        <a:srgbClr val="4DA1A6"/>
      </a:accent5>
      <a:accent6>
        <a:srgbClr val="E6AB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3C8B"/>
      </a:accent1>
      <a:accent2>
        <a:srgbClr val="FFD100"/>
      </a:accent2>
      <a:accent3>
        <a:srgbClr val="4DA1A6"/>
      </a:accent3>
      <a:accent4>
        <a:srgbClr val="000000"/>
      </a:accent4>
      <a:accent5>
        <a:srgbClr val="E6AB03"/>
      </a:accent5>
      <a:accent6>
        <a:srgbClr val="80828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C15D21162EC45888707B183901A99" ma:contentTypeVersion="12" ma:contentTypeDescription="Create a new document." ma:contentTypeScope="" ma:versionID="e92e707362c7763b4948a4a76fd5912c">
  <xsd:schema xmlns:xsd="http://www.w3.org/2001/XMLSchema" xmlns:xs="http://www.w3.org/2001/XMLSchema" xmlns:p="http://schemas.microsoft.com/office/2006/metadata/properties" xmlns:ns3="c6385041-e607-4a3e-9896-371def2f9cf1" xmlns:ns4="545d9d65-3f1a-4dd6-a0e5-460f61c36d0f" targetNamespace="http://schemas.microsoft.com/office/2006/metadata/properties" ma:root="true" ma:fieldsID="966dc0ac21e3d72a56743b54d3d57ea1" ns3:_="" ns4:_="">
    <xsd:import namespace="c6385041-e607-4a3e-9896-371def2f9cf1"/>
    <xsd:import namespace="545d9d65-3f1a-4dd6-a0e5-460f61c36d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85041-e607-4a3e-9896-371def2f9c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d9d65-3f1a-4dd6-a0e5-460f61c36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3DC242-9C6C-44A5-858A-67D41F132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85041-e607-4a3e-9896-371def2f9cf1"/>
    <ds:schemaRef ds:uri="545d9d65-3f1a-4dd6-a0e5-460f61c36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90F49-DA86-4C08-8B22-AA60AE4CF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F472A-6B4B-45C9-8D86-0F5D9D10E521}">
  <ds:schemaRefs>
    <ds:schemaRef ds:uri="http://purl.org/dc/dcmitype/"/>
    <ds:schemaRef ds:uri="http://schemas.openxmlformats.org/package/2006/metadata/core-properties"/>
    <ds:schemaRef ds:uri="http://www.w3.org/XML/1998/namespace"/>
    <ds:schemaRef ds:uri="c6385041-e607-4a3e-9896-371def2f9cf1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545d9d65-3f1a-4dd6-a0e5-460f61c36d0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2</Template>
  <TotalTime>4196</TotalTime>
  <Words>1177</Words>
  <Application>Microsoft Office PowerPoint</Application>
  <PresentationFormat>On-screen Show (16:9)</PresentationFormat>
  <Paragraphs>290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FuturaBT-Light</vt:lpstr>
      <vt:lpstr>FuturaStd-Heavy</vt:lpstr>
      <vt:lpstr>FuturaStd-Medium</vt:lpstr>
      <vt:lpstr>Nixie One</vt:lpstr>
      <vt:lpstr>Arial</vt:lpstr>
      <vt:lpstr>Arial Narrow</vt:lpstr>
      <vt:lpstr>Calibri</vt:lpstr>
      <vt:lpstr>Roboto Slab</vt:lpstr>
      <vt:lpstr>Office Theme</vt:lpstr>
      <vt:lpstr>1_Office Theme</vt:lpstr>
      <vt:lpstr>Measuring Vulnerability: The Caribbean Development Bank’s Approach and its Application</vt:lpstr>
      <vt:lpstr>AGENDA</vt:lpstr>
      <vt:lpstr>Purpose: Reducing poverty and transforming lives through sustainable, resilient and inclusive development. </vt:lpstr>
      <vt:lpstr>Strategic Plan 2020-24</vt:lpstr>
      <vt:lpstr>PowerPoint Presentation</vt:lpstr>
      <vt:lpstr>PowerPoint Presentation</vt:lpstr>
      <vt:lpstr>Multidimensional</vt:lpstr>
      <vt:lpstr>Literature Review</vt:lpstr>
      <vt:lpstr>Vulnerability Index</vt:lpstr>
      <vt:lpstr>PowerPoint Presentation</vt:lpstr>
      <vt:lpstr>PowerPoint Presentation</vt:lpstr>
      <vt:lpstr>      Vulnerability Index Construction</vt:lpstr>
      <vt:lpstr>Framework: EVI and MVI (2019) </vt:lpstr>
      <vt:lpstr>Preliminary Framework: Revised MVI (2021)*(2021)*</vt:lpstr>
      <vt:lpstr>What’s New?</vt:lpstr>
      <vt:lpstr>PowerPoint Presentation</vt:lpstr>
      <vt:lpstr>Application</vt:lpstr>
      <vt:lpstr>Takeaways</vt:lpstr>
    </vt:vector>
  </TitlesOfParts>
  <Company>Caribbean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SLIDE</dc:title>
  <dc:creator>Laelia Ajodhia-Nicholson</dc:creator>
  <cp:lastModifiedBy>Suzana Hrvatin</cp:lastModifiedBy>
  <cp:revision>206</cp:revision>
  <cp:lastPrinted>2021-04-20T11:59:57Z</cp:lastPrinted>
  <dcterms:created xsi:type="dcterms:W3CDTF">2017-04-26T19:18:17Z</dcterms:created>
  <dcterms:modified xsi:type="dcterms:W3CDTF">2021-04-22T16:59:05Z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0x010100AFAC15D21162EC45888707B183901A99</vt:lpwstr>
  </property>
</Properties>
</file>